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4" r:id="rId1"/>
    <p:sldMasterId id="2147483675" r:id="rId2"/>
    <p:sldMasterId id="2147483676" r:id="rId3"/>
  </p:sldMasterIdLst>
  <p:notesMasterIdLst>
    <p:notesMasterId r:id="rId51"/>
  </p:notes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91" r:id="rId36"/>
    <p:sldId id="293" r:id="rId37"/>
    <p:sldId id="294" r:id="rId38"/>
    <p:sldId id="295" r:id="rId39"/>
    <p:sldId id="296" r:id="rId40"/>
    <p:sldId id="297" r:id="rId41"/>
    <p:sldId id="298" r:id="rId42"/>
    <p:sldId id="299" r:id="rId43"/>
    <p:sldId id="300" r:id="rId44"/>
    <p:sldId id="301" r:id="rId45"/>
    <p:sldId id="302" r:id="rId46"/>
    <p:sldId id="303" r:id="rId47"/>
    <p:sldId id="304" r:id="rId48"/>
    <p:sldId id="305" r:id="rId49"/>
    <p:sldId id="310" r:id="rId50"/>
  </p:sldIdLst>
  <p:sldSz cx="9144000" cy="5143500" type="screen16x9"/>
  <p:notesSz cx="6858000" cy="9144000"/>
  <p:embeddedFontLst>
    <p:embeddedFont>
      <p:font typeface="Arvo" panose="02010600030101010101" charset="0"/>
      <p:regular r:id="rId52"/>
      <p:bold r:id="rId53"/>
      <p:italic r:id="rId54"/>
      <p:boldItalic r:id="rId55"/>
    </p:embeddedFont>
    <p:embeddedFont>
      <p:font typeface="Merriweather" panose="02010600030101010101" charset="0"/>
      <p:regular r:id="rId56"/>
      <p:bold r:id="rId57"/>
      <p:italic r:id="rId58"/>
      <p:boldItalic r:id="rId59"/>
    </p:embeddedFont>
    <p:embeddedFont>
      <p:font typeface="Merriweather Light" panose="02010600030101010101" charset="0"/>
      <p:regular r:id="rId60"/>
      <p:bold r:id="rId61"/>
      <p:italic r:id="rId62"/>
      <p:boldItalic r:id="rId63"/>
    </p:embeddedFont>
    <p:embeddedFont>
      <p:font typeface="Playfair Display" panose="02010600030101010101" charset="0"/>
      <p:regular r:id="rId64"/>
      <p:bold r:id="rId65"/>
      <p:italic r:id="rId66"/>
      <p:boldItalic r:id="rId67"/>
    </p:embeddedFont>
    <p:embeddedFont>
      <p:font typeface="Playfair Display Regular" panose="02010600030101010101" charset="0"/>
      <p:bold r:id="rId68"/>
      <p:boldItalic r:id="rId69"/>
    </p:embeddedFont>
    <p:embeddedFont>
      <p:font typeface="Proxima Nova" panose="02010600030101010101" charset="0"/>
      <p:regular r:id="rId70"/>
      <p:bold r:id="rId71"/>
      <p:italic r:id="rId72"/>
      <p:boldItalic r:id="rId73"/>
    </p:embeddedFont>
    <p:embeddedFont>
      <p:font typeface="Proxima Nova Semibold" panose="02010600030101010101" charset="0"/>
      <p:regular r:id="rId74"/>
      <p:bold r:id="rId75"/>
      <p:boldItalic r:id="rId7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9BBAB5A-308C-4BEF-BE39-186D42094261}">
  <a:tblStyle styleId="{F9BBAB5A-308C-4BEF-BE39-186D4209426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72" y="8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12.fntdata"/><Relationship Id="rId68" Type="http://schemas.openxmlformats.org/officeDocument/2006/relationships/font" Target="fonts/font17.fntdata"/><Relationship Id="rId16" Type="http://schemas.openxmlformats.org/officeDocument/2006/relationships/slide" Target="slides/slide1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font" Target="fonts/font2.fntdata"/><Relationship Id="rId58" Type="http://schemas.openxmlformats.org/officeDocument/2006/relationships/font" Target="fonts/font7.fntdata"/><Relationship Id="rId66" Type="http://schemas.openxmlformats.org/officeDocument/2006/relationships/font" Target="fonts/font15.fntdata"/><Relationship Id="rId74" Type="http://schemas.openxmlformats.org/officeDocument/2006/relationships/font" Target="fonts/font23.fntdata"/><Relationship Id="rId79" Type="http://schemas.openxmlformats.org/officeDocument/2006/relationships/theme" Target="theme/theme1.xml"/><Relationship Id="rId5" Type="http://schemas.openxmlformats.org/officeDocument/2006/relationships/slide" Target="slides/slide2.xml"/><Relationship Id="rId61" Type="http://schemas.openxmlformats.org/officeDocument/2006/relationships/font" Target="fonts/font10.fntdata"/><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font" Target="fonts/font5.fntdata"/><Relationship Id="rId64" Type="http://schemas.openxmlformats.org/officeDocument/2006/relationships/font" Target="fonts/font13.fntdata"/><Relationship Id="rId69" Type="http://schemas.openxmlformats.org/officeDocument/2006/relationships/font" Target="fonts/font18.fntdata"/><Relationship Id="rId77" Type="http://schemas.openxmlformats.org/officeDocument/2006/relationships/presProps" Target="presProps.xml"/><Relationship Id="rId8" Type="http://schemas.openxmlformats.org/officeDocument/2006/relationships/slide" Target="slides/slide5.xml"/><Relationship Id="rId51" Type="http://schemas.openxmlformats.org/officeDocument/2006/relationships/notesMaster" Target="notesMasters/notesMaster1.xml"/><Relationship Id="rId72" Type="http://schemas.openxmlformats.org/officeDocument/2006/relationships/font" Target="fonts/font21.fntdata"/><Relationship Id="rId80"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8.fntdata"/><Relationship Id="rId67" Type="http://schemas.openxmlformats.org/officeDocument/2006/relationships/font" Target="fonts/font16.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font" Target="fonts/font3.fntdata"/><Relationship Id="rId62" Type="http://schemas.openxmlformats.org/officeDocument/2006/relationships/font" Target="fonts/font11.fntdata"/><Relationship Id="rId70" Type="http://schemas.openxmlformats.org/officeDocument/2006/relationships/font" Target="fonts/font19.fntdata"/><Relationship Id="rId75" Type="http://schemas.openxmlformats.org/officeDocument/2006/relationships/font" Target="fonts/font24.fntdata"/><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6.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font" Target="fonts/font1.fntdata"/><Relationship Id="rId60" Type="http://schemas.openxmlformats.org/officeDocument/2006/relationships/font" Target="fonts/font9.fntdata"/><Relationship Id="rId65" Type="http://schemas.openxmlformats.org/officeDocument/2006/relationships/font" Target="fonts/font14.fntdata"/><Relationship Id="rId73" Type="http://schemas.openxmlformats.org/officeDocument/2006/relationships/font" Target="fonts/font22.fntdata"/><Relationship Id="rId78"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font" Target="fonts/font4.fntdata"/><Relationship Id="rId76" Type="http://schemas.openxmlformats.org/officeDocument/2006/relationships/font" Target="fonts/font25.fntdata"/><Relationship Id="rId7" Type="http://schemas.openxmlformats.org/officeDocument/2006/relationships/slide" Target="slides/slide4.xml"/><Relationship Id="rId71" Type="http://schemas.openxmlformats.org/officeDocument/2006/relationships/font" Target="fonts/font20.fntdata"/><Relationship Id="rId2" Type="http://schemas.openxmlformats.org/officeDocument/2006/relationships/slideMaster" Target="slideMasters/slideMaster2.xml"/><Relationship Id="rId29" Type="http://schemas.openxmlformats.org/officeDocument/2006/relationships/slide" Target="slides/slide2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
        <p:cNvGrpSpPr/>
        <p:nvPr/>
      </p:nvGrpSpPr>
      <p:grpSpPr>
        <a:xfrm>
          <a:off x="0" y="0"/>
          <a:ext cx="0" cy="0"/>
          <a:chOff x="0" y="0"/>
          <a:chExt cx="0" cy="0"/>
        </a:xfrm>
      </p:grpSpPr>
      <p:sp>
        <p:nvSpPr>
          <p:cNvPr id="133" name="Google Shape;13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 name="Google Shape;13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
        <p:cNvGrpSpPr/>
        <p:nvPr/>
      </p:nvGrpSpPr>
      <p:grpSpPr>
        <a:xfrm>
          <a:off x="0" y="0"/>
          <a:ext cx="0" cy="0"/>
          <a:chOff x="0" y="0"/>
          <a:chExt cx="0" cy="0"/>
        </a:xfrm>
      </p:grpSpPr>
      <p:sp>
        <p:nvSpPr>
          <p:cNvPr id="497" name="Google Shape;497;g597ceaa9d2_0_49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 name="Google Shape;498;g597ceaa9d2_0_49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
        <p:cNvGrpSpPr/>
        <p:nvPr/>
      </p:nvGrpSpPr>
      <p:grpSpPr>
        <a:xfrm>
          <a:off x="0" y="0"/>
          <a:ext cx="0" cy="0"/>
          <a:chOff x="0" y="0"/>
          <a:chExt cx="0" cy="0"/>
        </a:xfrm>
      </p:grpSpPr>
      <p:sp>
        <p:nvSpPr>
          <p:cNvPr id="513" name="Google Shape;513;g59684f9cd4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 name="Google Shape;514;g59684f9cd4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2"/>
        <p:cNvGrpSpPr/>
        <p:nvPr/>
      </p:nvGrpSpPr>
      <p:grpSpPr>
        <a:xfrm>
          <a:off x="0" y="0"/>
          <a:ext cx="0" cy="0"/>
          <a:chOff x="0" y="0"/>
          <a:chExt cx="0" cy="0"/>
        </a:xfrm>
      </p:grpSpPr>
      <p:sp>
        <p:nvSpPr>
          <p:cNvPr id="563" name="Google Shape;563;g59684f9cd4_0_584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4" name="Google Shape;564;g59684f9cd4_0_584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
        <p:cNvGrpSpPr/>
        <p:nvPr/>
      </p:nvGrpSpPr>
      <p:grpSpPr>
        <a:xfrm>
          <a:off x="0" y="0"/>
          <a:ext cx="0" cy="0"/>
          <a:chOff x="0" y="0"/>
          <a:chExt cx="0" cy="0"/>
        </a:xfrm>
      </p:grpSpPr>
      <p:sp>
        <p:nvSpPr>
          <p:cNvPr id="635" name="Google Shape;635;g59684f9cd4_0_584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 name="Google Shape;636;g59684f9cd4_0_584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7"/>
        <p:cNvGrpSpPr/>
        <p:nvPr/>
      </p:nvGrpSpPr>
      <p:grpSpPr>
        <a:xfrm>
          <a:off x="0" y="0"/>
          <a:ext cx="0" cy="0"/>
          <a:chOff x="0" y="0"/>
          <a:chExt cx="0" cy="0"/>
        </a:xfrm>
      </p:grpSpPr>
      <p:sp>
        <p:nvSpPr>
          <p:cNvPr id="658" name="Google Shape;658;g59684f9cd4_1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9" name="Google Shape;659;g59684f9cd4_1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3"/>
        <p:cNvGrpSpPr/>
        <p:nvPr/>
      </p:nvGrpSpPr>
      <p:grpSpPr>
        <a:xfrm>
          <a:off x="0" y="0"/>
          <a:ext cx="0" cy="0"/>
          <a:chOff x="0" y="0"/>
          <a:chExt cx="0" cy="0"/>
        </a:xfrm>
      </p:grpSpPr>
      <p:sp>
        <p:nvSpPr>
          <p:cNvPr id="664" name="Google Shape;664;g59a29fb449_0_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5" name="Google Shape;665;g59a29fb449_0_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8"/>
        <p:cNvGrpSpPr/>
        <p:nvPr/>
      </p:nvGrpSpPr>
      <p:grpSpPr>
        <a:xfrm>
          <a:off x="0" y="0"/>
          <a:ext cx="0" cy="0"/>
          <a:chOff x="0" y="0"/>
          <a:chExt cx="0" cy="0"/>
        </a:xfrm>
      </p:grpSpPr>
      <p:sp>
        <p:nvSpPr>
          <p:cNvPr id="669" name="Google Shape;669;g5bf1c696ea_1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0" name="Google Shape;670;g5bf1c696ea_1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9"/>
        <p:cNvGrpSpPr/>
        <p:nvPr/>
      </p:nvGrpSpPr>
      <p:grpSpPr>
        <a:xfrm>
          <a:off x="0" y="0"/>
          <a:ext cx="0" cy="0"/>
          <a:chOff x="0" y="0"/>
          <a:chExt cx="0" cy="0"/>
        </a:xfrm>
      </p:grpSpPr>
      <p:sp>
        <p:nvSpPr>
          <p:cNvPr id="680" name="Google Shape;680;g597ceaa9d2_0_47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1" name="Google Shape;681;g597ceaa9d2_0_47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7"/>
        <p:cNvGrpSpPr/>
        <p:nvPr/>
      </p:nvGrpSpPr>
      <p:grpSpPr>
        <a:xfrm>
          <a:off x="0" y="0"/>
          <a:ext cx="0" cy="0"/>
          <a:chOff x="0" y="0"/>
          <a:chExt cx="0" cy="0"/>
        </a:xfrm>
      </p:grpSpPr>
      <p:sp>
        <p:nvSpPr>
          <p:cNvPr id="688" name="Google Shape;688;g597ceaa9d2_0_41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9" name="Google Shape;689;g597ceaa9d2_0_4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
        <p:cNvGrpSpPr/>
        <p:nvPr/>
      </p:nvGrpSpPr>
      <p:grpSpPr>
        <a:xfrm>
          <a:off x="0" y="0"/>
          <a:ext cx="0" cy="0"/>
          <a:chOff x="0" y="0"/>
          <a:chExt cx="0" cy="0"/>
        </a:xfrm>
      </p:grpSpPr>
      <p:sp>
        <p:nvSpPr>
          <p:cNvPr id="788" name="Google Shape;788;g5969a55d39_0_6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 name="Google Shape;789;g5969a55d39_0_6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
        <p:cNvGrpSpPr/>
        <p:nvPr/>
      </p:nvGrpSpPr>
      <p:grpSpPr>
        <a:xfrm>
          <a:off x="0" y="0"/>
          <a:ext cx="0" cy="0"/>
          <a:chOff x="0" y="0"/>
          <a:chExt cx="0" cy="0"/>
        </a:xfrm>
      </p:grpSpPr>
      <p:sp>
        <p:nvSpPr>
          <p:cNvPr id="242" name="Google Shape;242;g5b63e258aa_1_32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 name="Google Shape;243;g5b63e258aa_1_32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6"/>
        <p:cNvGrpSpPr/>
        <p:nvPr/>
      </p:nvGrpSpPr>
      <p:grpSpPr>
        <a:xfrm>
          <a:off x="0" y="0"/>
          <a:ext cx="0" cy="0"/>
          <a:chOff x="0" y="0"/>
          <a:chExt cx="0" cy="0"/>
        </a:xfrm>
      </p:grpSpPr>
      <p:sp>
        <p:nvSpPr>
          <p:cNvPr id="1057" name="Google Shape;1057;g5969a55d39_0_20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8" name="Google Shape;1058;g5969a55d39_0_20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3"/>
        <p:cNvGrpSpPr/>
        <p:nvPr/>
      </p:nvGrpSpPr>
      <p:grpSpPr>
        <a:xfrm>
          <a:off x="0" y="0"/>
          <a:ext cx="0" cy="0"/>
          <a:chOff x="0" y="0"/>
          <a:chExt cx="0" cy="0"/>
        </a:xfrm>
      </p:grpSpPr>
      <p:sp>
        <p:nvSpPr>
          <p:cNvPr id="1064" name="Google Shape;1064;g597ceaa9d2_0_43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5" name="Google Shape;1065;g597ceaa9d2_0_43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8"/>
        <p:cNvGrpSpPr/>
        <p:nvPr/>
      </p:nvGrpSpPr>
      <p:grpSpPr>
        <a:xfrm>
          <a:off x="0" y="0"/>
          <a:ext cx="0" cy="0"/>
          <a:chOff x="0" y="0"/>
          <a:chExt cx="0" cy="0"/>
        </a:xfrm>
      </p:grpSpPr>
      <p:sp>
        <p:nvSpPr>
          <p:cNvPr id="1079" name="Google Shape;1079;g59684f9cd4_1_16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0" name="Google Shape;1080;g59684f9cd4_1_16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7"/>
        <p:cNvGrpSpPr/>
        <p:nvPr/>
      </p:nvGrpSpPr>
      <p:grpSpPr>
        <a:xfrm>
          <a:off x="0" y="0"/>
          <a:ext cx="0" cy="0"/>
          <a:chOff x="0" y="0"/>
          <a:chExt cx="0" cy="0"/>
        </a:xfrm>
      </p:grpSpPr>
      <p:sp>
        <p:nvSpPr>
          <p:cNvPr id="1088" name="Google Shape;1088;g5969a55d39_0_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9" name="Google Shape;1089;g5969a55d39_0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0"/>
        <p:cNvGrpSpPr/>
        <p:nvPr/>
      </p:nvGrpSpPr>
      <p:grpSpPr>
        <a:xfrm>
          <a:off x="0" y="0"/>
          <a:ext cx="0" cy="0"/>
          <a:chOff x="0" y="0"/>
          <a:chExt cx="0" cy="0"/>
        </a:xfrm>
      </p:grpSpPr>
      <p:sp>
        <p:nvSpPr>
          <p:cNvPr id="1161" name="Google Shape;1161;g597ceaa9d2_0_47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2" name="Google Shape;1162;g597ceaa9d2_0_47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2"/>
        <p:cNvGrpSpPr/>
        <p:nvPr/>
      </p:nvGrpSpPr>
      <p:grpSpPr>
        <a:xfrm>
          <a:off x="0" y="0"/>
          <a:ext cx="0" cy="0"/>
          <a:chOff x="0" y="0"/>
          <a:chExt cx="0" cy="0"/>
        </a:xfrm>
      </p:grpSpPr>
      <p:sp>
        <p:nvSpPr>
          <p:cNvPr id="1183" name="Google Shape;1183;g597ceaa9d2_0_43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 name="Google Shape;1184;g597ceaa9d2_0_43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1"/>
        <p:cNvGrpSpPr/>
        <p:nvPr/>
      </p:nvGrpSpPr>
      <p:grpSpPr>
        <a:xfrm>
          <a:off x="0" y="0"/>
          <a:ext cx="0" cy="0"/>
          <a:chOff x="0" y="0"/>
          <a:chExt cx="0" cy="0"/>
        </a:xfrm>
      </p:grpSpPr>
      <p:sp>
        <p:nvSpPr>
          <p:cNvPr id="1192" name="Google Shape;1192;g59a29fb449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3" name="Google Shape;1193;g59a29fb449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8"/>
        <p:cNvGrpSpPr/>
        <p:nvPr/>
      </p:nvGrpSpPr>
      <p:grpSpPr>
        <a:xfrm>
          <a:off x="0" y="0"/>
          <a:ext cx="0" cy="0"/>
          <a:chOff x="0" y="0"/>
          <a:chExt cx="0" cy="0"/>
        </a:xfrm>
      </p:grpSpPr>
      <p:sp>
        <p:nvSpPr>
          <p:cNvPr id="1209" name="Google Shape;1209;g597ceaa9d2_0_62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0" name="Google Shape;1210;g597ceaa9d2_0_62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2"/>
        <p:cNvGrpSpPr/>
        <p:nvPr/>
      </p:nvGrpSpPr>
      <p:grpSpPr>
        <a:xfrm>
          <a:off x="0" y="0"/>
          <a:ext cx="0" cy="0"/>
          <a:chOff x="0" y="0"/>
          <a:chExt cx="0" cy="0"/>
        </a:xfrm>
      </p:grpSpPr>
      <p:sp>
        <p:nvSpPr>
          <p:cNvPr id="1213" name="Google Shape;1213;g59a29fb449_0_3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4" name="Google Shape;1214;g59a29fb449_0_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
        <p:cNvGrpSpPr/>
        <p:nvPr/>
      </p:nvGrpSpPr>
      <p:grpSpPr>
        <a:xfrm>
          <a:off x="0" y="0"/>
          <a:ext cx="0" cy="0"/>
          <a:chOff x="0" y="0"/>
          <a:chExt cx="0" cy="0"/>
        </a:xfrm>
      </p:grpSpPr>
      <p:sp>
        <p:nvSpPr>
          <p:cNvPr id="1288" name="Google Shape;1288;g597ceaa9d2_0_44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9" name="Google Shape;1289;g597ceaa9d2_0_44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
        <p:cNvGrpSpPr/>
        <p:nvPr/>
      </p:nvGrpSpPr>
      <p:grpSpPr>
        <a:xfrm>
          <a:off x="0" y="0"/>
          <a:ext cx="0" cy="0"/>
          <a:chOff x="0" y="0"/>
          <a:chExt cx="0" cy="0"/>
        </a:xfrm>
      </p:grpSpPr>
      <p:sp>
        <p:nvSpPr>
          <p:cNvPr id="250" name="Google Shape;250;g5b63e258aa_1_1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1" name="Google Shape;251;g5b63e258aa_1_1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4"/>
        <p:cNvGrpSpPr/>
        <p:nvPr/>
      </p:nvGrpSpPr>
      <p:grpSpPr>
        <a:xfrm>
          <a:off x="0" y="0"/>
          <a:ext cx="0" cy="0"/>
          <a:chOff x="0" y="0"/>
          <a:chExt cx="0" cy="0"/>
        </a:xfrm>
      </p:grpSpPr>
      <p:sp>
        <p:nvSpPr>
          <p:cNvPr id="1305" name="Google Shape;1305;g597ceaa9d2_0_44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6" name="Google Shape;1306;g597ceaa9d2_0_4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1"/>
        <p:cNvGrpSpPr/>
        <p:nvPr/>
      </p:nvGrpSpPr>
      <p:grpSpPr>
        <a:xfrm>
          <a:off x="0" y="0"/>
          <a:ext cx="0" cy="0"/>
          <a:chOff x="0" y="0"/>
          <a:chExt cx="0" cy="0"/>
        </a:xfrm>
      </p:grpSpPr>
      <p:sp>
        <p:nvSpPr>
          <p:cNvPr id="1312" name="Google Shape;1312;g597ceaa9d2_0_47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3" name="Google Shape;1313;g597ceaa9d2_0_47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4"/>
        <p:cNvGrpSpPr/>
        <p:nvPr/>
      </p:nvGrpSpPr>
      <p:grpSpPr>
        <a:xfrm>
          <a:off x="0" y="0"/>
          <a:ext cx="0" cy="0"/>
          <a:chOff x="0" y="0"/>
          <a:chExt cx="0" cy="0"/>
        </a:xfrm>
      </p:grpSpPr>
      <p:sp>
        <p:nvSpPr>
          <p:cNvPr id="1335" name="Google Shape;1335;g5c4e87e013_0_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6" name="Google Shape;1336;g5c4e87e013_0_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0"/>
        <p:cNvGrpSpPr/>
        <p:nvPr/>
      </p:nvGrpSpPr>
      <p:grpSpPr>
        <a:xfrm>
          <a:off x="0" y="0"/>
          <a:ext cx="0" cy="0"/>
          <a:chOff x="0" y="0"/>
          <a:chExt cx="0" cy="0"/>
        </a:xfrm>
      </p:grpSpPr>
      <p:sp>
        <p:nvSpPr>
          <p:cNvPr id="1451" name="Google Shape;1451;g5c4e87e013_0_2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2" name="Google Shape;1452;g5c4e87e013_0_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0"/>
        <p:cNvGrpSpPr/>
        <p:nvPr/>
      </p:nvGrpSpPr>
      <p:grpSpPr>
        <a:xfrm>
          <a:off x="0" y="0"/>
          <a:ext cx="0" cy="0"/>
          <a:chOff x="0" y="0"/>
          <a:chExt cx="0" cy="0"/>
        </a:xfrm>
      </p:grpSpPr>
      <p:sp>
        <p:nvSpPr>
          <p:cNvPr id="1481" name="Google Shape;1481;g5c4e87e013_0_2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2" name="Google Shape;1482;g5c4e87e013_0_2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6"/>
        <p:cNvGrpSpPr/>
        <p:nvPr/>
      </p:nvGrpSpPr>
      <p:grpSpPr>
        <a:xfrm>
          <a:off x="0" y="0"/>
          <a:ext cx="0" cy="0"/>
          <a:chOff x="0" y="0"/>
          <a:chExt cx="0" cy="0"/>
        </a:xfrm>
      </p:grpSpPr>
      <p:sp>
        <p:nvSpPr>
          <p:cNvPr id="2097" name="Google Shape;2097;g5c4e87e013_0_8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8" name="Google Shape;2098;g5c4e87e013_0_8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7"/>
        <p:cNvGrpSpPr/>
        <p:nvPr/>
      </p:nvGrpSpPr>
      <p:grpSpPr>
        <a:xfrm>
          <a:off x="0" y="0"/>
          <a:ext cx="0" cy="0"/>
          <a:chOff x="0" y="0"/>
          <a:chExt cx="0" cy="0"/>
        </a:xfrm>
      </p:grpSpPr>
      <p:sp>
        <p:nvSpPr>
          <p:cNvPr id="4588" name="Google Shape;4588;g5c4e87e013_0_33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9" name="Google Shape;4589;g5c4e87e013_0_3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7"/>
        <p:cNvGrpSpPr/>
        <p:nvPr/>
      </p:nvGrpSpPr>
      <p:grpSpPr>
        <a:xfrm>
          <a:off x="0" y="0"/>
          <a:ext cx="0" cy="0"/>
          <a:chOff x="0" y="0"/>
          <a:chExt cx="0" cy="0"/>
        </a:xfrm>
      </p:grpSpPr>
      <p:sp>
        <p:nvSpPr>
          <p:cNvPr id="5298" name="Google Shape;5298;g5c4e87e013_0_40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9" name="Google Shape;5299;g5c4e87e013_0_4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93"/>
        <p:cNvGrpSpPr/>
        <p:nvPr/>
      </p:nvGrpSpPr>
      <p:grpSpPr>
        <a:xfrm>
          <a:off x="0" y="0"/>
          <a:ext cx="0" cy="0"/>
          <a:chOff x="0" y="0"/>
          <a:chExt cx="0" cy="0"/>
        </a:xfrm>
      </p:grpSpPr>
      <p:sp>
        <p:nvSpPr>
          <p:cNvPr id="5694" name="Google Shape;5694;g5c4e87e013_0_44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95" name="Google Shape;5695;g5c4e87e013_0_4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86"/>
        <p:cNvGrpSpPr/>
        <p:nvPr/>
      </p:nvGrpSpPr>
      <p:grpSpPr>
        <a:xfrm>
          <a:off x="0" y="0"/>
          <a:ext cx="0" cy="0"/>
          <a:chOff x="0" y="0"/>
          <a:chExt cx="0" cy="0"/>
        </a:xfrm>
      </p:grpSpPr>
      <p:sp>
        <p:nvSpPr>
          <p:cNvPr id="6287" name="Google Shape;6287;g5c4e87e013_0_50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88" name="Google Shape;6288;g5c4e87e013_0_50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
        <p:cNvGrpSpPr/>
        <p:nvPr/>
      </p:nvGrpSpPr>
      <p:grpSpPr>
        <a:xfrm>
          <a:off x="0" y="0"/>
          <a:ext cx="0" cy="0"/>
          <a:chOff x="0" y="0"/>
          <a:chExt cx="0" cy="0"/>
        </a:xfrm>
      </p:grpSpPr>
      <p:sp>
        <p:nvSpPr>
          <p:cNvPr id="260" name="Google Shape;260;g59684f9cd4_0_552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 name="Google Shape;261;g59684f9cd4_0_552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21"/>
        <p:cNvGrpSpPr/>
        <p:nvPr/>
      </p:nvGrpSpPr>
      <p:grpSpPr>
        <a:xfrm>
          <a:off x="0" y="0"/>
          <a:ext cx="0" cy="0"/>
          <a:chOff x="0" y="0"/>
          <a:chExt cx="0" cy="0"/>
        </a:xfrm>
      </p:grpSpPr>
      <p:sp>
        <p:nvSpPr>
          <p:cNvPr id="6822" name="Google Shape;6822;g5c4e87e013_0_55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23" name="Google Shape;6823;g5c4e87e013_0_55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06"/>
        <p:cNvGrpSpPr/>
        <p:nvPr/>
      </p:nvGrpSpPr>
      <p:grpSpPr>
        <a:xfrm>
          <a:off x="0" y="0"/>
          <a:ext cx="0" cy="0"/>
          <a:chOff x="0" y="0"/>
          <a:chExt cx="0" cy="0"/>
        </a:xfrm>
      </p:grpSpPr>
      <p:sp>
        <p:nvSpPr>
          <p:cNvPr id="7107" name="Google Shape;7107;g5c4e87e013_0_58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8" name="Google Shape;7108;g5c4e87e013_0_58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48"/>
        <p:cNvGrpSpPr/>
        <p:nvPr/>
      </p:nvGrpSpPr>
      <p:grpSpPr>
        <a:xfrm>
          <a:off x="0" y="0"/>
          <a:ext cx="0" cy="0"/>
          <a:chOff x="0" y="0"/>
          <a:chExt cx="0" cy="0"/>
        </a:xfrm>
      </p:grpSpPr>
      <p:sp>
        <p:nvSpPr>
          <p:cNvPr id="7549" name="Google Shape;7549;g5c4e87e013_0_63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50" name="Google Shape;7550;g5c4e87e013_0_63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14"/>
        <p:cNvGrpSpPr/>
        <p:nvPr/>
      </p:nvGrpSpPr>
      <p:grpSpPr>
        <a:xfrm>
          <a:off x="0" y="0"/>
          <a:ext cx="0" cy="0"/>
          <a:chOff x="0" y="0"/>
          <a:chExt cx="0" cy="0"/>
        </a:xfrm>
      </p:grpSpPr>
      <p:sp>
        <p:nvSpPr>
          <p:cNvPr id="7915" name="Google Shape;7915;g5c4e87e013_0_66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6" name="Google Shape;7916;g5c4e87e013_0_66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18"/>
        <p:cNvGrpSpPr/>
        <p:nvPr/>
      </p:nvGrpSpPr>
      <p:grpSpPr>
        <a:xfrm>
          <a:off x="0" y="0"/>
          <a:ext cx="0" cy="0"/>
          <a:chOff x="0" y="0"/>
          <a:chExt cx="0" cy="0"/>
        </a:xfrm>
      </p:grpSpPr>
      <p:sp>
        <p:nvSpPr>
          <p:cNvPr id="8419" name="Google Shape;8419;g5c4e87e013_0_71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20" name="Google Shape;8420;g5c4e87e013_0_7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14"/>
        <p:cNvGrpSpPr/>
        <p:nvPr/>
      </p:nvGrpSpPr>
      <p:grpSpPr>
        <a:xfrm>
          <a:off x="0" y="0"/>
          <a:ext cx="0" cy="0"/>
          <a:chOff x="0" y="0"/>
          <a:chExt cx="0" cy="0"/>
        </a:xfrm>
      </p:grpSpPr>
      <p:sp>
        <p:nvSpPr>
          <p:cNvPr id="8815" name="Google Shape;8815;g5c4e87e013_0_75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16" name="Google Shape;8816;g5c4e87e013_0_75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51"/>
        <p:cNvGrpSpPr/>
        <p:nvPr/>
      </p:nvGrpSpPr>
      <p:grpSpPr>
        <a:xfrm>
          <a:off x="0" y="0"/>
          <a:ext cx="0" cy="0"/>
          <a:chOff x="0" y="0"/>
          <a:chExt cx="0" cy="0"/>
        </a:xfrm>
      </p:grpSpPr>
      <p:sp>
        <p:nvSpPr>
          <p:cNvPr id="9252" name="Google Shape;9252;g5c4e87e013_0_80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53" name="Google Shape;9253;g5c4e87e013_0_80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9"/>
        <p:cNvGrpSpPr/>
        <p:nvPr/>
      </p:nvGrpSpPr>
      <p:grpSpPr>
        <a:xfrm>
          <a:off x="0" y="0"/>
          <a:ext cx="0" cy="0"/>
          <a:chOff x="0" y="0"/>
          <a:chExt cx="0" cy="0"/>
        </a:xfrm>
      </p:grpSpPr>
      <p:sp>
        <p:nvSpPr>
          <p:cNvPr id="280" name="Google Shape;280;g5b63e258aa_1_32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 name="Google Shape;281;g5b63e258aa_1_32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
        <p:cNvGrpSpPr/>
        <p:nvPr/>
      </p:nvGrpSpPr>
      <p:grpSpPr>
        <a:xfrm>
          <a:off x="0" y="0"/>
          <a:ext cx="0" cy="0"/>
          <a:chOff x="0" y="0"/>
          <a:chExt cx="0" cy="0"/>
        </a:xfrm>
      </p:grpSpPr>
      <p:sp>
        <p:nvSpPr>
          <p:cNvPr id="289" name="Google Shape;289;g5b63e258aa_1_3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 name="Google Shape;290;g5b63e258aa_1_3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
        <p:cNvGrpSpPr/>
        <p:nvPr/>
      </p:nvGrpSpPr>
      <p:grpSpPr>
        <a:xfrm>
          <a:off x="0" y="0"/>
          <a:ext cx="0" cy="0"/>
          <a:chOff x="0" y="0"/>
          <a:chExt cx="0" cy="0"/>
        </a:xfrm>
      </p:grpSpPr>
      <p:sp>
        <p:nvSpPr>
          <p:cNvPr id="297" name="Google Shape;297;g59684f9cd4_0_38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8" name="Google Shape;298;g59684f9cd4_0_38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
        <p:cNvGrpSpPr/>
        <p:nvPr/>
      </p:nvGrpSpPr>
      <p:grpSpPr>
        <a:xfrm>
          <a:off x="0" y="0"/>
          <a:ext cx="0" cy="0"/>
          <a:chOff x="0" y="0"/>
          <a:chExt cx="0" cy="0"/>
        </a:xfrm>
      </p:grpSpPr>
      <p:sp>
        <p:nvSpPr>
          <p:cNvPr id="391" name="Google Shape;391;g59684f9cd4_0_58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 name="Google Shape;392;g59684f9cd4_0_58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
        <p:cNvGrpSpPr/>
        <p:nvPr/>
      </p:nvGrpSpPr>
      <p:grpSpPr>
        <a:xfrm>
          <a:off x="0" y="0"/>
          <a:ext cx="0" cy="0"/>
          <a:chOff x="0" y="0"/>
          <a:chExt cx="0" cy="0"/>
        </a:xfrm>
      </p:grpSpPr>
      <p:sp>
        <p:nvSpPr>
          <p:cNvPr id="401" name="Google Shape;401;g597ceaa9d2_0_40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 name="Google Shape;402;g597ceaa9d2_0_40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IG TITLE OPENING"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accent2"/>
              </a:buClr>
              <a:buSzPts val="4000"/>
              <a:buFont typeface="Playfair Display"/>
              <a:buNone/>
              <a:defRPr sz="4000" b="1">
                <a:solidFill>
                  <a:schemeClr val="accent2"/>
                </a:solidFill>
                <a:latin typeface="Playfair Display"/>
                <a:ea typeface="Playfair Display"/>
                <a:cs typeface="Playfair Display"/>
                <a:sym typeface="Playfair Display"/>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a:lnSpc>
                <a:spcPct val="100000"/>
              </a:lnSpc>
              <a:spcBef>
                <a:spcPts val="0"/>
              </a:spcBef>
              <a:spcAft>
                <a:spcPts val="0"/>
              </a:spcAft>
              <a:buSzPts val="1800"/>
              <a:buFont typeface="Merriweather Light"/>
              <a:buNone/>
              <a:defRPr sz="1800">
                <a:latin typeface="Merriweather Light"/>
                <a:ea typeface="Merriweather Light"/>
                <a:cs typeface="Merriweather Light"/>
                <a:sym typeface="Merriweather Light"/>
              </a:defRPr>
            </a:lvl2pPr>
            <a:lvl3pPr lvl="2" algn="ctr">
              <a:lnSpc>
                <a:spcPct val="100000"/>
              </a:lnSpc>
              <a:spcBef>
                <a:spcPts val="0"/>
              </a:spcBef>
              <a:spcAft>
                <a:spcPts val="0"/>
              </a:spcAft>
              <a:buSzPts val="1800"/>
              <a:buFont typeface="Merriweather Light"/>
              <a:buNone/>
              <a:defRPr sz="1800">
                <a:latin typeface="Merriweather Light"/>
                <a:ea typeface="Merriweather Light"/>
                <a:cs typeface="Merriweather Light"/>
                <a:sym typeface="Merriweather Light"/>
              </a:defRPr>
            </a:lvl3pPr>
            <a:lvl4pPr lvl="3" algn="ctr">
              <a:lnSpc>
                <a:spcPct val="100000"/>
              </a:lnSpc>
              <a:spcBef>
                <a:spcPts val="0"/>
              </a:spcBef>
              <a:spcAft>
                <a:spcPts val="0"/>
              </a:spcAft>
              <a:buSzPts val="1800"/>
              <a:buFont typeface="Merriweather Light"/>
              <a:buNone/>
              <a:defRPr sz="1800">
                <a:latin typeface="Merriweather Light"/>
                <a:ea typeface="Merriweather Light"/>
                <a:cs typeface="Merriweather Light"/>
                <a:sym typeface="Merriweather Light"/>
              </a:defRPr>
            </a:lvl4pPr>
            <a:lvl5pPr lvl="4" algn="ctr">
              <a:lnSpc>
                <a:spcPct val="100000"/>
              </a:lnSpc>
              <a:spcBef>
                <a:spcPts val="0"/>
              </a:spcBef>
              <a:spcAft>
                <a:spcPts val="0"/>
              </a:spcAft>
              <a:buSzPts val="1800"/>
              <a:buFont typeface="Merriweather Light"/>
              <a:buNone/>
              <a:defRPr sz="1800">
                <a:latin typeface="Merriweather Light"/>
                <a:ea typeface="Merriweather Light"/>
                <a:cs typeface="Merriweather Light"/>
                <a:sym typeface="Merriweather Light"/>
              </a:defRPr>
            </a:lvl5pPr>
            <a:lvl6pPr lvl="5" algn="ctr">
              <a:lnSpc>
                <a:spcPct val="100000"/>
              </a:lnSpc>
              <a:spcBef>
                <a:spcPts val="0"/>
              </a:spcBef>
              <a:spcAft>
                <a:spcPts val="0"/>
              </a:spcAft>
              <a:buSzPts val="1800"/>
              <a:buFont typeface="Merriweather Light"/>
              <a:buNone/>
              <a:defRPr sz="1800">
                <a:latin typeface="Merriweather Light"/>
                <a:ea typeface="Merriweather Light"/>
                <a:cs typeface="Merriweather Light"/>
                <a:sym typeface="Merriweather Light"/>
              </a:defRPr>
            </a:lvl6pPr>
            <a:lvl7pPr lvl="6" algn="ctr">
              <a:lnSpc>
                <a:spcPct val="100000"/>
              </a:lnSpc>
              <a:spcBef>
                <a:spcPts val="0"/>
              </a:spcBef>
              <a:spcAft>
                <a:spcPts val="0"/>
              </a:spcAft>
              <a:buSzPts val="1800"/>
              <a:buFont typeface="Merriweather Light"/>
              <a:buNone/>
              <a:defRPr sz="1800">
                <a:latin typeface="Merriweather Light"/>
                <a:ea typeface="Merriweather Light"/>
                <a:cs typeface="Merriweather Light"/>
                <a:sym typeface="Merriweather Light"/>
              </a:defRPr>
            </a:lvl7pPr>
            <a:lvl8pPr lvl="7" algn="ctr">
              <a:lnSpc>
                <a:spcPct val="100000"/>
              </a:lnSpc>
              <a:spcBef>
                <a:spcPts val="0"/>
              </a:spcBef>
              <a:spcAft>
                <a:spcPts val="0"/>
              </a:spcAft>
              <a:buSzPts val="1800"/>
              <a:buFont typeface="Merriweather Light"/>
              <a:buNone/>
              <a:defRPr sz="1800">
                <a:latin typeface="Merriweather Light"/>
                <a:ea typeface="Merriweather Light"/>
                <a:cs typeface="Merriweather Light"/>
                <a:sym typeface="Merriweather Light"/>
              </a:defRPr>
            </a:lvl8pPr>
            <a:lvl9pPr lvl="8" algn="ctr">
              <a:lnSpc>
                <a:spcPct val="100000"/>
              </a:lnSpc>
              <a:spcBef>
                <a:spcPts val="0"/>
              </a:spcBef>
              <a:spcAft>
                <a:spcPts val="0"/>
              </a:spcAft>
              <a:buSzPts val="1800"/>
              <a:buFont typeface="Merriweather Light"/>
              <a:buNone/>
              <a:defRPr sz="1800">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TITLE  + SUBTITLE 1">
  <p:cSld name="SECTION_HEADER_1_1_1_1_1_1_2">
    <p:spTree>
      <p:nvGrpSpPr>
        <p:cNvPr id="1" name="Shape 59"/>
        <p:cNvGrpSpPr/>
        <p:nvPr/>
      </p:nvGrpSpPr>
      <p:grpSpPr>
        <a:xfrm>
          <a:off x="0" y="0"/>
          <a:ext cx="0" cy="0"/>
          <a:chOff x="0" y="0"/>
          <a:chExt cx="0" cy="0"/>
        </a:xfrm>
      </p:grpSpPr>
      <p:sp>
        <p:nvSpPr>
          <p:cNvPr id="60" name="Google Shape;60;p11"/>
          <p:cNvSpPr txBox="1">
            <a:spLocks noGrp="1"/>
          </p:cNvSpPr>
          <p:nvPr>
            <p:ph type="title"/>
          </p:nvPr>
        </p:nvSpPr>
        <p:spPr>
          <a:xfrm>
            <a:off x="1031800" y="1268875"/>
            <a:ext cx="5390700" cy="13320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48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1" name="Google Shape;61;p11"/>
          <p:cNvSpPr txBox="1">
            <a:spLocks noGrp="1"/>
          </p:cNvSpPr>
          <p:nvPr>
            <p:ph type="subTitle" idx="1"/>
          </p:nvPr>
        </p:nvSpPr>
        <p:spPr>
          <a:xfrm>
            <a:off x="1124855" y="2372275"/>
            <a:ext cx="3024900" cy="189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DESIGN 1">
  <p:cSld name="SECTION_HEADER_1_2_3">
    <p:spTree>
      <p:nvGrpSpPr>
        <p:cNvPr id="1" name="Shape 62"/>
        <p:cNvGrpSpPr/>
        <p:nvPr/>
      </p:nvGrpSpPr>
      <p:grpSpPr>
        <a:xfrm>
          <a:off x="0" y="0"/>
          <a:ext cx="0" cy="0"/>
          <a:chOff x="0" y="0"/>
          <a:chExt cx="0" cy="0"/>
        </a:xfrm>
      </p:grpSpPr>
      <p:sp>
        <p:nvSpPr>
          <p:cNvPr id="63" name="Google Shape;63;p12"/>
          <p:cNvSpPr txBox="1">
            <a:spLocks noGrp="1"/>
          </p:cNvSpPr>
          <p:nvPr>
            <p:ph type="title"/>
          </p:nvPr>
        </p:nvSpPr>
        <p:spPr>
          <a:xfrm>
            <a:off x="757975" y="390375"/>
            <a:ext cx="4899900" cy="10809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pic>
        <p:nvPicPr>
          <p:cNvPr id="64" name="Google Shape;64;p12"/>
          <p:cNvPicPr preferRelativeResize="0"/>
          <p:nvPr/>
        </p:nvPicPr>
        <p:blipFill>
          <a:blip r:embed="rId2">
            <a:alphaModFix/>
          </a:blip>
          <a:stretch>
            <a:fillRect/>
          </a:stretch>
        </p:blipFill>
        <p:spPr>
          <a:xfrm>
            <a:off x="7703807" y="-585950"/>
            <a:ext cx="3430624" cy="2299975"/>
          </a:xfrm>
          <a:prstGeom prst="rect">
            <a:avLst/>
          </a:prstGeom>
          <a:noFill/>
          <a:ln>
            <a:noFill/>
          </a:ln>
        </p:spPr>
      </p:pic>
      <p:pic>
        <p:nvPicPr>
          <p:cNvPr id="65" name="Google Shape;65;p12"/>
          <p:cNvPicPr preferRelativeResize="0"/>
          <p:nvPr/>
        </p:nvPicPr>
        <p:blipFill>
          <a:blip r:embed="rId2">
            <a:alphaModFix/>
          </a:blip>
          <a:stretch>
            <a:fillRect/>
          </a:stretch>
        </p:blipFill>
        <p:spPr>
          <a:xfrm>
            <a:off x="-1020943" y="3751750"/>
            <a:ext cx="3430624" cy="2299975"/>
          </a:xfrm>
          <a:prstGeom prst="rect">
            <a:avLst/>
          </a:prstGeom>
          <a:noFill/>
          <a:ln>
            <a:noFill/>
          </a:ln>
        </p:spPr>
      </p:pic>
      <p:sp>
        <p:nvSpPr>
          <p:cNvPr id="66" name="Google Shape;66;p12"/>
          <p:cNvSpPr txBox="1">
            <a:spLocks noGrp="1"/>
          </p:cNvSpPr>
          <p:nvPr>
            <p:ph type="subTitle" idx="1"/>
          </p:nvPr>
        </p:nvSpPr>
        <p:spPr>
          <a:xfrm>
            <a:off x="792075" y="1079425"/>
            <a:ext cx="4071300" cy="175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DESIGN 2">
  <p:cSld name="SECTION_HEADER_1_2_3_1">
    <p:spTree>
      <p:nvGrpSpPr>
        <p:cNvPr id="1" name="Shape 67"/>
        <p:cNvGrpSpPr/>
        <p:nvPr/>
      </p:nvGrpSpPr>
      <p:grpSpPr>
        <a:xfrm>
          <a:off x="0" y="0"/>
          <a:ext cx="0" cy="0"/>
          <a:chOff x="0" y="0"/>
          <a:chExt cx="0" cy="0"/>
        </a:xfrm>
      </p:grpSpPr>
      <p:sp>
        <p:nvSpPr>
          <p:cNvPr id="68" name="Google Shape;68;p13"/>
          <p:cNvSpPr txBox="1">
            <a:spLocks noGrp="1"/>
          </p:cNvSpPr>
          <p:nvPr>
            <p:ph type="title"/>
          </p:nvPr>
        </p:nvSpPr>
        <p:spPr>
          <a:xfrm>
            <a:off x="1136100" y="371325"/>
            <a:ext cx="68718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pic>
        <p:nvPicPr>
          <p:cNvPr id="69" name="Google Shape;69;p13"/>
          <p:cNvPicPr preferRelativeResize="0"/>
          <p:nvPr/>
        </p:nvPicPr>
        <p:blipFill>
          <a:blip r:embed="rId2">
            <a:alphaModFix/>
          </a:blip>
          <a:stretch>
            <a:fillRect/>
          </a:stretch>
        </p:blipFill>
        <p:spPr>
          <a:xfrm rot="-287406">
            <a:off x="-835476" y="2130730"/>
            <a:ext cx="8883451" cy="5958065"/>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DESIGN 3">
  <p:cSld name="SECTION_HEADER_1_2_4">
    <p:spTree>
      <p:nvGrpSpPr>
        <p:cNvPr id="1" name="Shape 70"/>
        <p:cNvGrpSpPr/>
        <p:nvPr/>
      </p:nvGrpSpPr>
      <p:grpSpPr>
        <a:xfrm>
          <a:off x="0" y="0"/>
          <a:ext cx="0" cy="0"/>
          <a:chOff x="0" y="0"/>
          <a:chExt cx="0" cy="0"/>
        </a:xfrm>
      </p:grpSpPr>
      <p:sp>
        <p:nvSpPr>
          <p:cNvPr id="71" name="Google Shape;71;p14"/>
          <p:cNvSpPr txBox="1">
            <a:spLocks noGrp="1"/>
          </p:cNvSpPr>
          <p:nvPr>
            <p:ph type="title"/>
          </p:nvPr>
        </p:nvSpPr>
        <p:spPr>
          <a:xfrm>
            <a:off x="738925" y="447525"/>
            <a:ext cx="4105500" cy="10809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72" name="Google Shape;72;p14"/>
          <p:cNvSpPr txBox="1">
            <a:spLocks noGrp="1"/>
          </p:cNvSpPr>
          <p:nvPr>
            <p:ph type="subTitle" idx="1"/>
          </p:nvPr>
        </p:nvSpPr>
        <p:spPr>
          <a:xfrm>
            <a:off x="773025" y="1136575"/>
            <a:ext cx="4071300" cy="175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IG NUMBER + SUBTITLE">
  <p:cSld name="BIG_NUMBER_1_2">
    <p:spTree>
      <p:nvGrpSpPr>
        <p:cNvPr id="1" name="Shape 73"/>
        <p:cNvGrpSpPr/>
        <p:nvPr/>
      </p:nvGrpSpPr>
      <p:grpSpPr>
        <a:xfrm>
          <a:off x="0" y="0"/>
          <a:ext cx="0" cy="0"/>
          <a:chOff x="0" y="0"/>
          <a:chExt cx="0" cy="0"/>
        </a:xfrm>
      </p:grpSpPr>
      <p:sp>
        <p:nvSpPr>
          <p:cNvPr id="74" name="Google Shape;74;p15"/>
          <p:cNvSpPr txBox="1">
            <a:spLocks noGrp="1"/>
          </p:cNvSpPr>
          <p:nvPr>
            <p:ph type="title" hasCustomPrompt="1"/>
          </p:nvPr>
        </p:nvSpPr>
        <p:spPr>
          <a:xfrm>
            <a:off x="311700" y="1759600"/>
            <a:ext cx="8520600" cy="165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75" name="Google Shape;75;p15"/>
          <p:cNvSpPr txBox="1">
            <a:spLocks noGrp="1"/>
          </p:cNvSpPr>
          <p:nvPr>
            <p:ph type="subTitle" idx="1"/>
          </p:nvPr>
        </p:nvSpPr>
        <p:spPr>
          <a:xfrm>
            <a:off x="801750" y="3210575"/>
            <a:ext cx="7540500" cy="33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200"/>
              <a:buFont typeface="Merriweather Light"/>
              <a:buNone/>
              <a:defRPr sz="1200">
                <a:solidFill>
                  <a:schemeClr val="accent2"/>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NUMBERS + SUBTITLES">
  <p:cSld name="BIG_NUMBER_1_1_1">
    <p:spTree>
      <p:nvGrpSpPr>
        <p:cNvPr id="1" name="Shape 76"/>
        <p:cNvGrpSpPr/>
        <p:nvPr/>
      </p:nvGrpSpPr>
      <p:grpSpPr>
        <a:xfrm>
          <a:off x="0" y="0"/>
          <a:ext cx="0" cy="0"/>
          <a:chOff x="0" y="0"/>
          <a:chExt cx="0" cy="0"/>
        </a:xfrm>
      </p:grpSpPr>
      <p:sp>
        <p:nvSpPr>
          <p:cNvPr id="77" name="Google Shape;77;p16"/>
          <p:cNvSpPr txBox="1">
            <a:spLocks noGrp="1"/>
          </p:cNvSpPr>
          <p:nvPr>
            <p:ph type="title" hasCustomPrompt="1"/>
          </p:nvPr>
        </p:nvSpPr>
        <p:spPr>
          <a:xfrm>
            <a:off x="268213" y="500450"/>
            <a:ext cx="8520600" cy="114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7200"/>
              <a:buNone/>
              <a:defRPr sz="72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78" name="Google Shape;78;p16"/>
          <p:cNvSpPr txBox="1">
            <a:spLocks noGrp="1"/>
          </p:cNvSpPr>
          <p:nvPr>
            <p:ph type="subTitle" idx="1"/>
          </p:nvPr>
        </p:nvSpPr>
        <p:spPr>
          <a:xfrm>
            <a:off x="758263" y="1471400"/>
            <a:ext cx="7540500" cy="33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
        <p:nvSpPr>
          <p:cNvPr id="79" name="Google Shape;79;p16"/>
          <p:cNvSpPr txBox="1">
            <a:spLocks noGrp="1"/>
          </p:cNvSpPr>
          <p:nvPr>
            <p:ph type="title" idx="2" hasCustomPrompt="1"/>
          </p:nvPr>
        </p:nvSpPr>
        <p:spPr>
          <a:xfrm>
            <a:off x="268213" y="1916775"/>
            <a:ext cx="8520600" cy="114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7200"/>
              <a:buNone/>
              <a:defRPr sz="72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80" name="Google Shape;80;p16"/>
          <p:cNvSpPr txBox="1">
            <a:spLocks noGrp="1"/>
          </p:cNvSpPr>
          <p:nvPr>
            <p:ph type="subTitle" idx="3"/>
          </p:nvPr>
        </p:nvSpPr>
        <p:spPr>
          <a:xfrm>
            <a:off x="758263" y="2887725"/>
            <a:ext cx="7540500" cy="33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
        <p:nvSpPr>
          <p:cNvPr id="81" name="Google Shape;81;p16"/>
          <p:cNvSpPr txBox="1">
            <a:spLocks noGrp="1"/>
          </p:cNvSpPr>
          <p:nvPr>
            <p:ph type="title" idx="4" hasCustomPrompt="1"/>
          </p:nvPr>
        </p:nvSpPr>
        <p:spPr>
          <a:xfrm>
            <a:off x="355188" y="3333100"/>
            <a:ext cx="8520600" cy="114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7200"/>
              <a:buNone/>
              <a:defRPr sz="72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82" name="Google Shape;82;p16"/>
          <p:cNvSpPr txBox="1">
            <a:spLocks noGrp="1"/>
          </p:cNvSpPr>
          <p:nvPr>
            <p:ph type="subTitle" idx="5"/>
          </p:nvPr>
        </p:nvSpPr>
        <p:spPr>
          <a:xfrm>
            <a:off x="845238" y="4304050"/>
            <a:ext cx="7540500" cy="33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SUBTITLE + ILLUSTRATION 1">
  <p:cSld name="SECTION_HEADER_1_1_1_1_1_1">
    <p:spTree>
      <p:nvGrpSpPr>
        <p:cNvPr id="1" name="Shape 83"/>
        <p:cNvGrpSpPr/>
        <p:nvPr/>
      </p:nvGrpSpPr>
      <p:grpSpPr>
        <a:xfrm>
          <a:off x="0" y="0"/>
          <a:ext cx="0" cy="0"/>
          <a:chOff x="0" y="0"/>
          <a:chExt cx="0" cy="0"/>
        </a:xfrm>
      </p:grpSpPr>
      <p:sp>
        <p:nvSpPr>
          <p:cNvPr id="84" name="Google Shape;84;p17"/>
          <p:cNvSpPr txBox="1">
            <a:spLocks noGrp="1"/>
          </p:cNvSpPr>
          <p:nvPr>
            <p:ph type="title"/>
          </p:nvPr>
        </p:nvSpPr>
        <p:spPr>
          <a:xfrm>
            <a:off x="4858225" y="2190975"/>
            <a:ext cx="3565200" cy="10809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5" name="Google Shape;85;p17"/>
          <p:cNvSpPr txBox="1">
            <a:spLocks noGrp="1"/>
          </p:cNvSpPr>
          <p:nvPr>
            <p:ph type="subTitle" idx="1"/>
          </p:nvPr>
        </p:nvSpPr>
        <p:spPr>
          <a:xfrm>
            <a:off x="4827180" y="2996425"/>
            <a:ext cx="3024900" cy="189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HREE COLUMS 2">
  <p:cSld name="CUSTOM">
    <p:spTree>
      <p:nvGrpSpPr>
        <p:cNvPr id="1" name="Shape 86"/>
        <p:cNvGrpSpPr/>
        <p:nvPr/>
      </p:nvGrpSpPr>
      <p:grpSpPr>
        <a:xfrm>
          <a:off x="0" y="0"/>
          <a:ext cx="0" cy="0"/>
          <a:chOff x="0" y="0"/>
          <a:chExt cx="0" cy="0"/>
        </a:xfrm>
      </p:grpSpPr>
      <p:sp>
        <p:nvSpPr>
          <p:cNvPr id="87" name="Google Shape;87;p18"/>
          <p:cNvSpPr txBox="1">
            <a:spLocks noGrp="1"/>
          </p:cNvSpPr>
          <p:nvPr>
            <p:ph type="title"/>
          </p:nvPr>
        </p:nvSpPr>
        <p:spPr>
          <a:xfrm>
            <a:off x="738575" y="454300"/>
            <a:ext cx="2931300" cy="10809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88" name="Google Shape;88;p18"/>
          <p:cNvSpPr txBox="1">
            <a:spLocks noGrp="1"/>
          </p:cNvSpPr>
          <p:nvPr>
            <p:ph type="title" idx="2"/>
          </p:nvPr>
        </p:nvSpPr>
        <p:spPr>
          <a:xfrm>
            <a:off x="1042325" y="2809225"/>
            <a:ext cx="19314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rtl="0">
              <a:spcBef>
                <a:spcPts val="0"/>
              </a:spcBef>
              <a:spcAft>
                <a:spcPts val="0"/>
              </a:spcAft>
              <a:buClr>
                <a:schemeClr val="accent2"/>
              </a:buClr>
              <a:buSzPts val="1400"/>
              <a:buNone/>
              <a:defRPr sz="1400">
                <a:solidFill>
                  <a:schemeClr val="accent2"/>
                </a:solidFill>
              </a:defRPr>
            </a:lvl2pPr>
            <a:lvl3pPr lvl="2" rtl="0">
              <a:spcBef>
                <a:spcPts val="0"/>
              </a:spcBef>
              <a:spcAft>
                <a:spcPts val="0"/>
              </a:spcAft>
              <a:buClr>
                <a:schemeClr val="accent2"/>
              </a:buClr>
              <a:buSzPts val="1400"/>
              <a:buNone/>
              <a:defRPr sz="1400">
                <a:solidFill>
                  <a:schemeClr val="accent2"/>
                </a:solidFill>
              </a:defRPr>
            </a:lvl3pPr>
            <a:lvl4pPr lvl="3" rtl="0">
              <a:spcBef>
                <a:spcPts val="0"/>
              </a:spcBef>
              <a:spcAft>
                <a:spcPts val="0"/>
              </a:spcAft>
              <a:buClr>
                <a:schemeClr val="accent2"/>
              </a:buClr>
              <a:buSzPts val="1400"/>
              <a:buNone/>
              <a:defRPr sz="1400">
                <a:solidFill>
                  <a:schemeClr val="accent2"/>
                </a:solidFill>
              </a:defRPr>
            </a:lvl4pPr>
            <a:lvl5pPr lvl="4" rtl="0">
              <a:spcBef>
                <a:spcPts val="0"/>
              </a:spcBef>
              <a:spcAft>
                <a:spcPts val="0"/>
              </a:spcAft>
              <a:buClr>
                <a:schemeClr val="accent2"/>
              </a:buClr>
              <a:buSzPts val="1400"/>
              <a:buNone/>
              <a:defRPr sz="1400">
                <a:solidFill>
                  <a:schemeClr val="accent2"/>
                </a:solidFill>
              </a:defRPr>
            </a:lvl5pPr>
            <a:lvl6pPr lvl="5" rtl="0">
              <a:spcBef>
                <a:spcPts val="0"/>
              </a:spcBef>
              <a:spcAft>
                <a:spcPts val="0"/>
              </a:spcAft>
              <a:buClr>
                <a:schemeClr val="accent2"/>
              </a:buClr>
              <a:buSzPts val="1400"/>
              <a:buNone/>
              <a:defRPr sz="1400">
                <a:solidFill>
                  <a:schemeClr val="accent2"/>
                </a:solidFill>
              </a:defRPr>
            </a:lvl6pPr>
            <a:lvl7pPr lvl="6" rtl="0">
              <a:spcBef>
                <a:spcPts val="0"/>
              </a:spcBef>
              <a:spcAft>
                <a:spcPts val="0"/>
              </a:spcAft>
              <a:buClr>
                <a:schemeClr val="accent2"/>
              </a:buClr>
              <a:buSzPts val="1400"/>
              <a:buNone/>
              <a:defRPr sz="1400">
                <a:solidFill>
                  <a:schemeClr val="accent2"/>
                </a:solidFill>
              </a:defRPr>
            </a:lvl7pPr>
            <a:lvl8pPr lvl="7" rtl="0">
              <a:spcBef>
                <a:spcPts val="0"/>
              </a:spcBef>
              <a:spcAft>
                <a:spcPts val="0"/>
              </a:spcAft>
              <a:buClr>
                <a:schemeClr val="accent2"/>
              </a:buClr>
              <a:buSzPts val="1400"/>
              <a:buNone/>
              <a:defRPr sz="1400">
                <a:solidFill>
                  <a:schemeClr val="accent2"/>
                </a:solidFill>
              </a:defRPr>
            </a:lvl8pPr>
            <a:lvl9pPr lvl="8" rtl="0">
              <a:spcBef>
                <a:spcPts val="0"/>
              </a:spcBef>
              <a:spcAft>
                <a:spcPts val="0"/>
              </a:spcAft>
              <a:buClr>
                <a:schemeClr val="accent2"/>
              </a:buClr>
              <a:buSzPts val="1400"/>
              <a:buNone/>
              <a:defRPr sz="1400">
                <a:solidFill>
                  <a:schemeClr val="accent2"/>
                </a:solidFill>
              </a:defRPr>
            </a:lvl9pPr>
          </a:lstStyle>
          <a:p>
            <a:endParaRPr/>
          </a:p>
        </p:txBody>
      </p:sp>
      <p:sp>
        <p:nvSpPr>
          <p:cNvPr id="89" name="Google Shape;89;p18"/>
          <p:cNvSpPr txBox="1">
            <a:spLocks noGrp="1"/>
          </p:cNvSpPr>
          <p:nvPr>
            <p:ph type="subTitle" idx="1"/>
          </p:nvPr>
        </p:nvSpPr>
        <p:spPr>
          <a:xfrm>
            <a:off x="1177527" y="3423625"/>
            <a:ext cx="1661100" cy="98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1pPr>
            <a:lvl2pPr lvl="1"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2pPr>
            <a:lvl3pPr lvl="2"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3pPr>
            <a:lvl4pPr lvl="3"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4pPr>
            <a:lvl5pPr lvl="4"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5pPr>
            <a:lvl6pPr lvl="5"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6pPr>
            <a:lvl7pPr lvl="6"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7pPr>
            <a:lvl8pPr lvl="7"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8pPr>
            <a:lvl9pPr lvl="8"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9pPr>
          </a:lstStyle>
          <a:p>
            <a:endParaRPr/>
          </a:p>
        </p:txBody>
      </p:sp>
      <p:sp>
        <p:nvSpPr>
          <p:cNvPr id="90" name="Google Shape;90;p18"/>
          <p:cNvSpPr txBox="1">
            <a:spLocks noGrp="1"/>
          </p:cNvSpPr>
          <p:nvPr>
            <p:ph type="title" idx="3"/>
          </p:nvPr>
        </p:nvSpPr>
        <p:spPr>
          <a:xfrm>
            <a:off x="3673888" y="2809225"/>
            <a:ext cx="19314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rtl="0">
              <a:spcBef>
                <a:spcPts val="0"/>
              </a:spcBef>
              <a:spcAft>
                <a:spcPts val="0"/>
              </a:spcAft>
              <a:buClr>
                <a:schemeClr val="accent2"/>
              </a:buClr>
              <a:buSzPts val="1400"/>
              <a:buNone/>
              <a:defRPr sz="1400">
                <a:solidFill>
                  <a:schemeClr val="accent2"/>
                </a:solidFill>
              </a:defRPr>
            </a:lvl2pPr>
            <a:lvl3pPr lvl="2" rtl="0">
              <a:spcBef>
                <a:spcPts val="0"/>
              </a:spcBef>
              <a:spcAft>
                <a:spcPts val="0"/>
              </a:spcAft>
              <a:buClr>
                <a:schemeClr val="accent2"/>
              </a:buClr>
              <a:buSzPts val="1400"/>
              <a:buNone/>
              <a:defRPr sz="1400">
                <a:solidFill>
                  <a:schemeClr val="accent2"/>
                </a:solidFill>
              </a:defRPr>
            </a:lvl3pPr>
            <a:lvl4pPr lvl="3" rtl="0">
              <a:spcBef>
                <a:spcPts val="0"/>
              </a:spcBef>
              <a:spcAft>
                <a:spcPts val="0"/>
              </a:spcAft>
              <a:buClr>
                <a:schemeClr val="accent2"/>
              </a:buClr>
              <a:buSzPts val="1400"/>
              <a:buNone/>
              <a:defRPr sz="1400">
                <a:solidFill>
                  <a:schemeClr val="accent2"/>
                </a:solidFill>
              </a:defRPr>
            </a:lvl4pPr>
            <a:lvl5pPr lvl="4" rtl="0">
              <a:spcBef>
                <a:spcPts val="0"/>
              </a:spcBef>
              <a:spcAft>
                <a:spcPts val="0"/>
              </a:spcAft>
              <a:buClr>
                <a:schemeClr val="accent2"/>
              </a:buClr>
              <a:buSzPts val="1400"/>
              <a:buNone/>
              <a:defRPr sz="1400">
                <a:solidFill>
                  <a:schemeClr val="accent2"/>
                </a:solidFill>
              </a:defRPr>
            </a:lvl5pPr>
            <a:lvl6pPr lvl="5" rtl="0">
              <a:spcBef>
                <a:spcPts val="0"/>
              </a:spcBef>
              <a:spcAft>
                <a:spcPts val="0"/>
              </a:spcAft>
              <a:buClr>
                <a:schemeClr val="accent2"/>
              </a:buClr>
              <a:buSzPts val="1400"/>
              <a:buNone/>
              <a:defRPr sz="1400">
                <a:solidFill>
                  <a:schemeClr val="accent2"/>
                </a:solidFill>
              </a:defRPr>
            </a:lvl6pPr>
            <a:lvl7pPr lvl="6" rtl="0">
              <a:spcBef>
                <a:spcPts val="0"/>
              </a:spcBef>
              <a:spcAft>
                <a:spcPts val="0"/>
              </a:spcAft>
              <a:buClr>
                <a:schemeClr val="accent2"/>
              </a:buClr>
              <a:buSzPts val="1400"/>
              <a:buNone/>
              <a:defRPr sz="1400">
                <a:solidFill>
                  <a:schemeClr val="accent2"/>
                </a:solidFill>
              </a:defRPr>
            </a:lvl7pPr>
            <a:lvl8pPr lvl="7" rtl="0">
              <a:spcBef>
                <a:spcPts val="0"/>
              </a:spcBef>
              <a:spcAft>
                <a:spcPts val="0"/>
              </a:spcAft>
              <a:buClr>
                <a:schemeClr val="accent2"/>
              </a:buClr>
              <a:buSzPts val="1400"/>
              <a:buNone/>
              <a:defRPr sz="1400">
                <a:solidFill>
                  <a:schemeClr val="accent2"/>
                </a:solidFill>
              </a:defRPr>
            </a:lvl8pPr>
            <a:lvl9pPr lvl="8" rtl="0">
              <a:spcBef>
                <a:spcPts val="0"/>
              </a:spcBef>
              <a:spcAft>
                <a:spcPts val="0"/>
              </a:spcAft>
              <a:buClr>
                <a:schemeClr val="accent2"/>
              </a:buClr>
              <a:buSzPts val="1400"/>
              <a:buNone/>
              <a:defRPr sz="1400">
                <a:solidFill>
                  <a:schemeClr val="accent2"/>
                </a:solidFill>
              </a:defRPr>
            </a:lvl9pPr>
          </a:lstStyle>
          <a:p>
            <a:endParaRPr/>
          </a:p>
        </p:txBody>
      </p:sp>
      <p:sp>
        <p:nvSpPr>
          <p:cNvPr id="91" name="Google Shape;91;p18"/>
          <p:cNvSpPr txBox="1">
            <a:spLocks noGrp="1"/>
          </p:cNvSpPr>
          <p:nvPr>
            <p:ph type="subTitle" idx="4"/>
          </p:nvPr>
        </p:nvSpPr>
        <p:spPr>
          <a:xfrm>
            <a:off x="3809090" y="3423625"/>
            <a:ext cx="1661100" cy="98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1pPr>
            <a:lvl2pPr lvl="1"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2pPr>
            <a:lvl3pPr lvl="2"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3pPr>
            <a:lvl4pPr lvl="3"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4pPr>
            <a:lvl5pPr lvl="4"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5pPr>
            <a:lvl6pPr lvl="5"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6pPr>
            <a:lvl7pPr lvl="6"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7pPr>
            <a:lvl8pPr lvl="7"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8pPr>
            <a:lvl9pPr lvl="8"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9pPr>
          </a:lstStyle>
          <a:p>
            <a:endParaRPr/>
          </a:p>
        </p:txBody>
      </p:sp>
      <p:sp>
        <p:nvSpPr>
          <p:cNvPr id="92" name="Google Shape;92;p18"/>
          <p:cNvSpPr txBox="1">
            <a:spLocks noGrp="1"/>
          </p:cNvSpPr>
          <p:nvPr>
            <p:ph type="title" idx="5"/>
          </p:nvPr>
        </p:nvSpPr>
        <p:spPr>
          <a:xfrm>
            <a:off x="6257838" y="2809225"/>
            <a:ext cx="19314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rtl="0">
              <a:spcBef>
                <a:spcPts val="0"/>
              </a:spcBef>
              <a:spcAft>
                <a:spcPts val="0"/>
              </a:spcAft>
              <a:buClr>
                <a:schemeClr val="accent2"/>
              </a:buClr>
              <a:buSzPts val="1400"/>
              <a:buNone/>
              <a:defRPr sz="1400">
                <a:solidFill>
                  <a:schemeClr val="accent2"/>
                </a:solidFill>
              </a:defRPr>
            </a:lvl2pPr>
            <a:lvl3pPr lvl="2" rtl="0">
              <a:spcBef>
                <a:spcPts val="0"/>
              </a:spcBef>
              <a:spcAft>
                <a:spcPts val="0"/>
              </a:spcAft>
              <a:buClr>
                <a:schemeClr val="accent2"/>
              </a:buClr>
              <a:buSzPts val="1400"/>
              <a:buNone/>
              <a:defRPr sz="1400">
                <a:solidFill>
                  <a:schemeClr val="accent2"/>
                </a:solidFill>
              </a:defRPr>
            </a:lvl3pPr>
            <a:lvl4pPr lvl="3" rtl="0">
              <a:spcBef>
                <a:spcPts val="0"/>
              </a:spcBef>
              <a:spcAft>
                <a:spcPts val="0"/>
              </a:spcAft>
              <a:buClr>
                <a:schemeClr val="accent2"/>
              </a:buClr>
              <a:buSzPts val="1400"/>
              <a:buNone/>
              <a:defRPr sz="1400">
                <a:solidFill>
                  <a:schemeClr val="accent2"/>
                </a:solidFill>
              </a:defRPr>
            </a:lvl4pPr>
            <a:lvl5pPr lvl="4" rtl="0">
              <a:spcBef>
                <a:spcPts val="0"/>
              </a:spcBef>
              <a:spcAft>
                <a:spcPts val="0"/>
              </a:spcAft>
              <a:buClr>
                <a:schemeClr val="accent2"/>
              </a:buClr>
              <a:buSzPts val="1400"/>
              <a:buNone/>
              <a:defRPr sz="1400">
                <a:solidFill>
                  <a:schemeClr val="accent2"/>
                </a:solidFill>
              </a:defRPr>
            </a:lvl5pPr>
            <a:lvl6pPr lvl="5" rtl="0">
              <a:spcBef>
                <a:spcPts val="0"/>
              </a:spcBef>
              <a:spcAft>
                <a:spcPts val="0"/>
              </a:spcAft>
              <a:buClr>
                <a:schemeClr val="accent2"/>
              </a:buClr>
              <a:buSzPts val="1400"/>
              <a:buNone/>
              <a:defRPr sz="1400">
                <a:solidFill>
                  <a:schemeClr val="accent2"/>
                </a:solidFill>
              </a:defRPr>
            </a:lvl6pPr>
            <a:lvl7pPr lvl="6" rtl="0">
              <a:spcBef>
                <a:spcPts val="0"/>
              </a:spcBef>
              <a:spcAft>
                <a:spcPts val="0"/>
              </a:spcAft>
              <a:buClr>
                <a:schemeClr val="accent2"/>
              </a:buClr>
              <a:buSzPts val="1400"/>
              <a:buNone/>
              <a:defRPr sz="1400">
                <a:solidFill>
                  <a:schemeClr val="accent2"/>
                </a:solidFill>
              </a:defRPr>
            </a:lvl7pPr>
            <a:lvl8pPr lvl="7" rtl="0">
              <a:spcBef>
                <a:spcPts val="0"/>
              </a:spcBef>
              <a:spcAft>
                <a:spcPts val="0"/>
              </a:spcAft>
              <a:buClr>
                <a:schemeClr val="accent2"/>
              </a:buClr>
              <a:buSzPts val="1400"/>
              <a:buNone/>
              <a:defRPr sz="1400">
                <a:solidFill>
                  <a:schemeClr val="accent2"/>
                </a:solidFill>
              </a:defRPr>
            </a:lvl8pPr>
            <a:lvl9pPr lvl="8" rtl="0">
              <a:spcBef>
                <a:spcPts val="0"/>
              </a:spcBef>
              <a:spcAft>
                <a:spcPts val="0"/>
              </a:spcAft>
              <a:buClr>
                <a:schemeClr val="accent2"/>
              </a:buClr>
              <a:buSzPts val="1400"/>
              <a:buNone/>
              <a:defRPr sz="1400">
                <a:solidFill>
                  <a:schemeClr val="accent2"/>
                </a:solidFill>
              </a:defRPr>
            </a:lvl9pPr>
          </a:lstStyle>
          <a:p>
            <a:endParaRPr/>
          </a:p>
        </p:txBody>
      </p:sp>
      <p:sp>
        <p:nvSpPr>
          <p:cNvPr id="93" name="Google Shape;93;p18"/>
          <p:cNvSpPr txBox="1">
            <a:spLocks noGrp="1"/>
          </p:cNvSpPr>
          <p:nvPr>
            <p:ph type="subTitle" idx="6"/>
          </p:nvPr>
        </p:nvSpPr>
        <p:spPr>
          <a:xfrm>
            <a:off x="6393040" y="3423625"/>
            <a:ext cx="1661100" cy="98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1pPr>
            <a:lvl2pPr lvl="1"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2pPr>
            <a:lvl3pPr lvl="2"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3pPr>
            <a:lvl4pPr lvl="3"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4pPr>
            <a:lvl5pPr lvl="4"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5pPr>
            <a:lvl6pPr lvl="5"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6pPr>
            <a:lvl7pPr lvl="6"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7pPr>
            <a:lvl8pPr lvl="7"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8pPr>
            <a:lvl9pPr lvl="8"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HEADLINE 2">
  <p:cSld name="TITLE_AND_BODY_3">
    <p:spTree>
      <p:nvGrpSpPr>
        <p:cNvPr id="1" name="Shape 94"/>
        <p:cNvGrpSpPr/>
        <p:nvPr/>
      </p:nvGrpSpPr>
      <p:grpSpPr>
        <a:xfrm>
          <a:off x="0" y="0"/>
          <a:ext cx="0" cy="0"/>
          <a:chOff x="0" y="0"/>
          <a:chExt cx="0" cy="0"/>
        </a:xfrm>
      </p:grpSpPr>
      <p:sp>
        <p:nvSpPr>
          <p:cNvPr id="95" name="Google Shape;95;p19"/>
          <p:cNvSpPr txBox="1">
            <a:spLocks noGrp="1"/>
          </p:cNvSpPr>
          <p:nvPr>
            <p:ph type="title"/>
          </p:nvPr>
        </p:nvSpPr>
        <p:spPr>
          <a:xfrm>
            <a:off x="768900" y="3082063"/>
            <a:ext cx="4372500" cy="621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96" name="Google Shape;96;p19"/>
          <p:cNvSpPr txBox="1">
            <a:spLocks noGrp="1"/>
          </p:cNvSpPr>
          <p:nvPr>
            <p:ph type="subTitle" idx="1"/>
          </p:nvPr>
        </p:nvSpPr>
        <p:spPr>
          <a:xfrm>
            <a:off x="768900" y="3487325"/>
            <a:ext cx="24444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
        <p:nvSpPr>
          <p:cNvPr id="97" name="Google Shape;97;p19"/>
          <p:cNvSpPr txBox="1">
            <a:spLocks noGrp="1"/>
          </p:cNvSpPr>
          <p:nvPr>
            <p:ph type="title" idx="2" hasCustomPrompt="1"/>
          </p:nvPr>
        </p:nvSpPr>
        <p:spPr>
          <a:xfrm>
            <a:off x="768900" y="2282950"/>
            <a:ext cx="8520600" cy="934200"/>
          </a:xfrm>
          <a:prstGeom prst="rect">
            <a:avLst/>
          </a:prstGeom>
        </p:spPr>
        <p:txBody>
          <a:bodyPr spcFirstLastPara="1" wrap="square" lIns="91425" tIns="91425" rIns="91425" bIns="91425" anchor="b" anchorCtr="0">
            <a:noAutofit/>
          </a:bodyPr>
          <a:lstStyle>
            <a:lvl1pPr lvl="0" rtl="0">
              <a:spcBef>
                <a:spcPts val="0"/>
              </a:spcBef>
              <a:spcAft>
                <a:spcPts val="0"/>
              </a:spcAft>
              <a:buSzPts val="6000"/>
              <a:buNone/>
              <a:defRPr sz="6000"/>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HEADLINE 3">
  <p:cSld name="TITLE_AND_BODY_3_1">
    <p:bg>
      <p:bgPr>
        <a:solidFill>
          <a:srgbClr val="F9C5BB"/>
        </a:solidFill>
        <a:effectLst/>
      </p:bgPr>
    </p:bg>
    <p:spTree>
      <p:nvGrpSpPr>
        <p:cNvPr id="1" name="Shape 98"/>
        <p:cNvGrpSpPr/>
        <p:nvPr/>
      </p:nvGrpSpPr>
      <p:grpSpPr>
        <a:xfrm>
          <a:off x="0" y="0"/>
          <a:ext cx="0" cy="0"/>
          <a:chOff x="0" y="0"/>
          <a:chExt cx="0" cy="0"/>
        </a:xfrm>
      </p:grpSpPr>
      <p:sp>
        <p:nvSpPr>
          <p:cNvPr id="99" name="Google Shape;99;p20"/>
          <p:cNvSpPr txBox="1">
            <a:spLocks noGrp="1"/>
          </p:cNvSpPr>
          <p:nvPr>
            <p:ph type="title"/>
          </p:nvPr>
        </p:nvSpPr>
        <p:spPr>
          <a:xfrm>
            <a:off x="2385750" y="3548788"/>
            <a:ext cx="4372500" cy="621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None/>
              <a:defRPr sz="1800">
                <a:solidFill>
                  <a:srgbClr val="FFFFFF"/>
                </a:solidFill>
              </a:defRPr>
            </a:lvl1pPr>
            <a:lvl2pPr lvl="1" algn="ctr" rtl="0">
              <a:spcBef>
                <a:spcPts val="0"/>
              </a:spcBef>
              <a:spcAft>
                <a:spcPts val="0"/>
              </a:spcAft>
              <a:buClr>
                <a:srgbClr val="FFFFFF"/>
              </a:buClr>
              <a:buSzPts val="3600"/>
              <a:buNone/>
              <a:defRPr sz="3600">
                <a:solidFill>
                  <a:srgbClr val="FFFFFF"/>
                </a:solidFill>
              </a:defRPr>
            </a:lvl2pPr>
            <a:lvl3pPr lvl="2" algn="ctr" rtl="0">
              <a:spcBef>
                <a:spcPts val="0"/>
              </a:spcBef>
              <a:spcAft>
                <a:spcPts val="0"/>
              </a:spcAft>
              <a:buClr>
                <a:srgbClr val="FFFFFF"/>
              </a:buClr>
              <a:buSzPts val="3600"/>
              <a:buNone/>
              <a:defRPr sz="3600">
                <a:solidFill>
                  <a:srgbClr val="FFFFFF"/>
                </a:solidFill>
              </a:defRPr>
            </a:lvl3pPr>
            <a:lvl4pPr lvl="3" algn="ctr" rtl="0">
              <a:spcBef>
                <a:spcPts val="0"/>
              </a:spcBef>
              <a:spcAft>
                <a:spcPts val="0"/>
              </a:spcAft>
              <a:buClr>
                <a:srgbClr val="FFFFFF"/>
              </a:buClr>
              <a:buSzPts val="3600"/>
              <a:buNone/>
              <a:defRPr sz="3600">
                <a:solidFill>
                  <a:srgbClr val="FFFFFF"/>
                </a:solidFill>
              </a:defRPr>
            </a:lvl4pPr>
            <a:lvl5pPr lvl="4" algn="ctr" rtl="0">
              <a:spcBef>
                <a:spcPts val="0"/>
              </a:spcBef>
              <a:spcAft>
                <a:spcPts val="0"/>
              </a:spcAft>
              <a:buClr>
                <a:srgbClr val="FFFFFF"/>
              </a:buClr>
              <a:buSzPts val="3600"/>
              <a:buNone/>
              <a:defRPr sz="3600">
                <a:solidFill>
                  <a:srgbClr val="FFFFFF"/>
                </a:solidFill>
              </a:defRPr>
            </a:lvl5pPr>
            <a:lvl6pPr lvl="5" algn="ctr" rtl="0">
              <a:spcBef>
                <a:spcPts val="0"/>
              </a:spcBef>
              <a:spcAft>
                <a:spcPts val="0"/>
              </a:spcAft>
              <a:buClr>
                <a:srgbClr val="FFFFFF"/>
              </a:buClr>
              <a:buSzPts val="3600"/>
              <a:buNone/>
              <a:defRPr sz="3600">
                <a:solidFill>
                  <a:srgbClr val="FFFFFF"/>
                </a:solidFill>
              </a:defRPr>
            </a:lvl6pPr>
            <a:lvl7pPr lvl="6" algn="ctr" rtl="0">
              <a:spcBef>
                <a:spcPts val="0"/>
              </a:spcBef>
              <a:spcAft>
                <a:spcPts val="0"/>
              </a:spcAft>
              <a:buClr>
                <a:srgbClr val="FFFFFF"/>
              </a:buClr>
              <a:buSzPts val="3600"/>
              <a:buNone/>
              <a:defRPr sz="3600">
                <a:solidFill>
                  <a:srgbClr val="FFFFFF"/>
                </a:solidFill>
              </a:defRPr>
            </a:lvl7pPr>
            <a:lvl8pPr lvl="7" algn="ctr" rtl="0">
              <a:spcBef>
                <a:spcPts val="0"/>
              </a:spcBef>
              <a:spcAft>
                <a:spcPts val="0"/>
              </a:spcAft>
              <a:buClr>
                <a:srgbClr val="FFFFFF"/>
              </a:buClr>
              <a:buSzPts val="3600"/>
              <a:buNone/>
              <a:defRPr sz="3600">
                <a:solidFill>
                  <a:srgbClr val="FFFFFF"/>
                </a:solidFill>
              </a:defRPr>
            </a:lvl8pPr>
            <a:lvl9pPr lvl="8" algn="ctr" rtl="0">
              <a:spcBef>
                <a:spcPts val="0"/>
              </a:spcBef>
              <a:spcAft>
                <a:spcPts val="0"/>
              </a:spcAft>
              <a:buClr>
                <a:srgbClr val="FFFFFF"/>
              </a:buClr>
              <a:buSzPts val="3600"/>
              <a:buNone/>
              <a:defRPr sz="3600">
                <a:solidFill>
                  <a:srgbClr val="FFFFFF"/>
                </a:solidFill>
              </a:defRPr>
            </a:lvl9pPr>
          </a:lstStyle>
          <a:p>
            <a:endParaRPr/>
          </a:p>
        </p:txBody>
      </p:sp>
      <p:sp>
        <p:nvSpPr>
          <p:cNvPr id="100" name="Google Shape;100;p20"/>
          <p:cNvSpPr txBox="1">
            <a:spLocks noGrp="1"/>
          </p:cNvSpPr>
          <p:nvPr>
            <p:ph type="subTitle" idx="1"/>
          </p:nvPr>
        </p:nvSpPr>
        <p:spPr>
          <a:xfrm>
            <a:off x="3349800" y="3944525"/>
            <a:ext cx="24444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1pPr>
            <a:lvl2pPr lvl="1" algn="ctr"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2pPr>
            <a:lvl3pPr lvl="2" algn="ctr"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3pPr>
            <a:lvl4pPr lvl="3" algn="ctr"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4pPr>
            <a:lvl5pPr lvl="4" algn="ctr"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5pPr>
            <a:lvl6pPr lvl="5" algn="ctr"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6pPr>
            <a:lvl7pPr lvl="6" algn="ctr"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7pPr>
            <a:lvl8pPr lvl="7" algn="ctr"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8pPr>
            <a:lvl9pPr lvl="8" algn="ctr"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9pPr>
          </a:lstStyle>
          <a:p>
            <a:endParaRPr/>
          </a:p>
        </p:txBody>
      </p:sp>
      <p:sp>
        <p:nvSpPr>
          <p:cNvPr id="101" name="Google Shape;101;p20"/>
          <p:cNvSpPr txBox="1">
            <a:spLocks noGrp="1"/>
          </p:cNvSpPr>
          <p:nvPr>
            <p:ph type="title" idx="2" hasCustomPrompt="1"/>
          </p:nvPr>
        </p:nvSpPr>
        <p:spPr>
          <a:xfrm>
            <a:off x="311700" y="2721100"/>
            <a:ext cx="8520600" cy="934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FFFF"/>
              </a:buClr>
              <a:buSzPts val="6000"/>
              <a:buNone/>
              <a:defRPr sz="6000">
                <a:solidFill>
                  <a:srgbClr val="FFFFFF"/>
                </a:solidFill>
              </a:defRPr>
            </a:lvl1pPr>
            <a:lvl2pPr lvl="1" algn="ctr" rtl="0">
              <a:spcBef>
                <a:spcPts val="0"/>
              </a:spcBef>
              <a:spcAft>
                <a:spcPts val="0"/>
              </a:spcAft>
              <a:buClr>
                <a:srgbClr val="FFFFFF"/>
              </a:buClr>
              <a:buSzPts val="12000"/>
              <a:buNone/>
              <a:defRPr sz="12000">
                <a:solidFill>
                  <a:srgbClr val="FFFFFF"/>
                </a:solidFill>
              </a:defRPr>
            </a:lvl2pPr>
            <a:lvl3pPr lvl="2" algn="ctr" rtl="0">
              <a:spcBef>
                <a:spcPts val="0"/>
              </a:spcBef>
              <a:spcAft>
                <a:spcPts val="0"/>
              </a:spcAft>
              <a:buClr>
                <a:srgbClr val="FFFFFF"/>
              </a:buClr>
              <a:buSzPts val="12000"/>
              <a:buNone/>
              <a:defRPr sz="12000">
                <a:solidFill>
                  <a:srgbClr val="FFFFFF"/>
                </a:solidFill>
              </a:defRPr>
            </a:lvl3pPr>
            <a:lvl4pPr lvl="3" algn="ctr" rtl="0">
              <a:spcBef>
                <a:spcPts val="0"/>
              </a:spcBef>
              <a:spcAft>
                <a:spcPts val="0"/>
              </a:spcAft>
              <a:buClr>
                <a:srgbClr val="FFFFFF"/>
              </a:buClr>
              <a:buSzPts val="12000"/>
              <a:buNone/>
              <a:defRPr sz="12000">
                <a:solidFill>
                  <a:srgbClr val="FFFFFF"/>
                </a:solidFill>
              </a:defRPr>
            </a:lvl4pPr>
            <a:lvl5pPr lvl="4" algn="ctr" rtl="0">
              <a:spcBef>
                <a:spcPts val="0"/>
              </a:spcBef>
              <a:spcAft>
                <a:spcPts val="0"/>
              </a:spcAft>
              <a:buClr>
                <a:srgbClr val="FFFFFF"/>
              </a:buClr>
              <a:buSzPts val="12000"/>
              <a:buNone/>
              <a:defRPr sz="12000">
                <a:solidFill>
                  <a:srgbClr val="FFFFFF"/>
                </a:solidFill>
              </a:defRPr>
            </a:lvl5pPr>
            <a:lvl6pPr lvl="5" algn="ctr" rtl="0">
              <a:spcBef>
                <a:spcPts val="0"/>
              </a:spcBef>
              <a:spcAft>
                <a:spcPts val="0"/>
              </a:spcAft>
              <a:buClr>
                <a:srgbClr val="FFFFFF"/>
              </a:buClr>
              <a:buSzPts val="12000"/>
              <a:buNone/>
              <a:defRPr sz="12000">
                <a:solidFill>
                  <a:srgbClr val="FFFFFF"/>
                </a:solidFill>
              </a:defRPr>
            </a:lvl6pPr>
            <a:lvl7pPr lvl="6" algn="ctr" rtl="0">
              <a:spcBef>
                <a:spcPts val="0"/>
              </a:spcBef>
              <a:spcAft>
                <a:spcPts val="0"/>
              </a:spcAft>
              <a:buClr>
                <a:srgbClr val="FFFFFF"/>
              </a:buClr>
              <a:buSzPts val="12000"/>
              <a:buNone/>
              <a:defRPr sz="12000">
                <a:solidFill>
                  <a:srgbClr val="FFFFFF"/>
                </a:solidFill>
              </a:defRPr>
            </a:lvl7pPr>
            <a:lvl8pPr lvl="7" algn="ctr" rtl="0">
              <a:spcBef>
                <a:spcPts val="0"/>
              </a:spcBef>
              <a:spcAft>
                <a:spcPts val="0"/>
              </a:spcAft>
              <a:buClr>
                <a:srgbClr val="FFFFFF"/>
              </a:buClr>
              <a:buSzPts val="12000"/>
              <a:buNone/>
              <a:defRPr sz="12000">
                <a:solidFill>
                  <a:srgbClr val="FFFFFF"/>
                </a:solidFill>
              </a:defRPr>
            </a:lvl8pPr>
            <a:lvl9pPr lvl="8" algn="ctr" rtl="0">
              <a:spcBef>
                <a:spcPts val="0"/>
              </a:spcBef>
              <a:spcAft>
                <a:spcPts val="0"/>
              </a:spcAft>
              <a:buClr>
                <a:srgbClr val="FFFFFF"/>
              </a:buClr>
              <a:buSzPts val="12000"/>
              <a:buNone/>
              <a:defRPr sz="12000">
                <a:solidFill>
                  <a:srgbClr val="FFFFFF"/>
                </a:solidFill>
              </a:defRPr>
            </a:lvl9pPr>
          </a:lstStyle>
          <a:p>
            <a:r>
              <a:t>xx%</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BIG LAST TITLE">
  <p:cSld name="SECTION_HEADER_1_1_1_1_1_1_1_1">
    <p:spTree>
      <p:nvGrpSpPr>
        <p:cNvPr id="1" name="Shape 11"/>
        <p:cNvGrpSpPr/>
        <p:nvPr/>
      </p:nvGrpSpPr>
      <p:grpSpPr>
        <a:xfrm>
          <a:off x="0" y="0"/>
          <a:ext cx="0" cy="0"/>
          <a:chOff x="0" y="0"/>
          <a:chExt cx="0" cy="0"/>
        </a:xfrm>
      </p:grpSpPr>
      <p:sp>
        <p:nvSpPr>
          <p:cNvPr id="12" name="Google Shape;12;p3"/>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s"/>
              <a:t>‹#›</a:t>
            </a:fld>
            <a:endParaRPr/>
          </a:p>
        </p:txBody>
      </p:sp>
      <p:sp>
        <p:nvSpPr>
          <p:cNvPr id="13" name="Google Shape;13;p3"/>
          <p:cNvSpPr/>
          <p:nvPr/>
        </p:nvSpPr>
        <p:spPr>
          <a:xfrm>
            <a:off x="-92125" y="-400125"/>
            <a:ext cx="9585000" cy="6107400"/>
          </a:xfrm>
          <a:prstGeom prst="rect">
            <a:avLst/>
          </a:prstGeom>
          <a:solidFill>
            <a:srgbClr val="F9C5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3"/>
          <p:cNvSpPr txBox="1">
            <a:spLocks noGrp="1"/>
          </p:cNvSpPr>
          <p:nvPr>
            <p:ph type="title"/>
          </p:nvPr>
        </p:nvSpPr>
        <p:spPr>
          <a:xfrm>
            <a:off x="1043300" y="1792475"/>
            <a:ext cx="7179300" cy="1144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7200"/>
              <a:buNone/>
              <a:defRPr sz="7200">
                <a:solidFill>
                  <a:srgbClr val="FFFFFF"/>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5" name="Google Shape;15;p3"/>
          <p:cNvSpPr txBox="1">
            <a:spLocks noGrp="1"/>
          </p:cNvSpPr>
          <p:nvPr>
            <p:ph type="subTitle" idx="1"/>
          </p:nvPr>
        </p:nvSpPr>
        <p:spPr>
          <a:xfrm>
            <a:off x="3120505" y="2937275"/>
            <a:ext cx="3024900" cy="189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HEADLINE 4">
  <p:cSld name="TITLE_AND_BODY_4">
    <p:spTree>
      <p:nvGrpSpPr>
        <p:cNvPr id="1" name="Shape 102"/>
        <p:cNvGrpSpPr/>
        <p:nvPr/>
      </p:nvGrpSpPr>
      <p:grpSpPr>
        <a:xfrm>
          <a:off x="0" y="0"/>
          <a:ext cx="0" cy="0"/>
          <a:chOff x="0" y="0"/>
          <a:chExt cx="0" cy="0"/>
        </a:xfrm>
      </p:grpSpPr>
      <p:sp>
        <p:nvSpPr>
          <p:cNvPr id="103" name="Google Shape;103;p21"/>
          <p:cNvSpPr txBox="1">
            <a:spLocks noGrp="1"/>
          </p:cNvSpPr>
          <p:nvPr>
            <p:ph type="title"/>
          </p:nvPr>
        </p:nvSpPr>
        <p:spPr>
          <a:xfrm>
            <a:off x="3850200" y="3041363"/>
            <a:ext cx="4372500" cy="621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None/>
              <a:defRPr sz="18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04" name="Google Shape;104;p21"/>
          <p:cNvSpPr txBox="1">
            <a:spLocks noGrp="1"/>
          </p:cNvSpPr>
          <p:nvPr>
            <p:ph type="subTitle" idx="1"/>
          </p:nvPr>
        </p:nvSpPr>
        <p:spPr>
          <a:xfrm>
            <a:off x="5778300" y="3506375"/>
            <a:ext cx="2444400" cy="792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
        <p:nvSpPr>
          <p:cNvPr id="105" name="Google Shape;105;p21"/>
          <p:cNvSpPr txBox="1">
            <a:spLocks noGrp="1"/>
          </p:cNvSpPr>
          <p:nvPr>
            <p:ph type="title" idx="2" hasCustomPrompt="1"/>
          </p:nvPr>
        </p:nvSpPr>
        <p:spPr>
          <a:xfrm>
            <a:off x="-297900" y="2282950"/>
            <a:ext cx="8520600" cy="934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6000"/>
              <a:buNone/>
              <a:defRPr sz="6000"/>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r>
              <a:t>xx%</a:t>
            </a: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HREE COLUMNS 3">
  <p:cSld name="SECTION_HEADER_1_1_1_2">
    <p:spTree>
      <p:nvGrpSpPr>
        <p:cNvPr id="1" name="Shape 106"/>
        <p:cNvGrpSpPr/>
        <p:nvPr/>
      </p:nvGrpSpPr>
      <p:grpSpPr>
        <a:xfrm>
          <a:off x="0" y="0"/>
          <a:ext cx="0" cy="0"/>
          <a:chOff x="0" y="0"/>
          <a:chExt cx="0" cy="0"/>
        </a:xfrm>
      </p:grpSpPr>
      <p:sp>
        <p:nvSpPr>
          <p:cNvPr id="107" name="Google Shape;107;p22"/>
          <p:cNvSpPr txBox="1">
            <a:spLocks noGrp="1"/>
          </p:cNvSpPr>
          <p:nvPr>
            <p:ph type="title"/>
          </p:nvPr>
        </p:nvSpPr>
        <p:spPr>
          <a:xfrm>
            <a:off x="1481175" y="3588400"/>
            <a:ext cx="18573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08" name="Google Shape;108;p22"/>
          <p:cNvSpPr txBox="1">
            <a:spLocks noGrp="1"/>
          </p:cNvSpPr>
          <p:nvPr>
            <p:ph type="title" idx="2"/>
          </p:nvPr>
        </p:nvSpPr>
        <p:spPr>
          <a:xfrm>
            <a:off x="712050" y="437350"/>
            <a:ext cx="2931300" cy="10809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09" name="Google Shape;109;p22"/>
          <p:cNvSpPr txBox="1">
            <a:spLocks noGrp="1"/>
          </p:cNvSpPr>
          <p:nvPr>
            <p:ph type="title" idx="3"/>
          </p:nvPr>
        </p:nvSpPr>
        <p:spPr>
          <a:xfrm>
            <a:off x="3643350" y="3588400"/>
            <a:ext cx="18573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10" name="Google Shape;110;p22"/>
          <p:cNvSpPr txBox="1">
            <a:spLocks noGrp="1"/>
          </p:cNvSpPr>
          <p:nvPr>
            <p:ph type="title" idx="4"/>
          </p:nvPr>
        </p:nvSpPr>
        <p:spPr>
          <a:xfrm>
            <a:off x="5805525" y="3588400"/>
            <a:ext cx="18573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11" name="Google Shape;111;p22"/>
          <p:cNvSpPr txBox="1">
            <a:spLocks noGrp="1"/>
          </p:cNvSpPr>
          <p:nvPr>
            <p:ph type="subTitle" idx="1"/>
          </p:nvPr>
        </p:nvSpPr>
        <p:spPr>
          <a:xfrm>
            <a:off x="1681125" y="2804125"/>
            <a:ext cx="1457400" cy="9843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a:solidFill>
                  <a:schemeClr val="accent2"/>
                </a:solidFill>
              </a:defRPr>
            </a:lvl1pPr>
            <a:lvl2pPr lvl="1" algn="ctr">
              <a:spcBef>
                <a:spcPts val="1600"/>
              </a:spcBef>
              <a:spcAft>
                <a:spcPts val="0"/>
              </a:spcAft>
              <a:buNone/>
              <a:defRPr>
                <a:solidFill>
                  <a:schemeClr val="accent2"/>
                </a:solidFill>
              </a:defRPr>
            </a:lvl2pPr>
            <a:lvl3pPr lvl="2" algn="ctr">
              <a:spcBef>
                <a:spcPts val="1600"/>
              </a:spcBef>
              <a:spcAft>
                <a:spcPts val="0"/>
              </a:spcAft>
              <a:buNone/>
              <a:defRPr>
                <a:solidFill>
                  <a:schemeClr val="accent2"/>
                </a:solidFill>
              </a:defRPr>
            </a:lvl3pPr>
            <a:lvl4pPr lvl="3" algn="ctr">
              <a:spcBef>
                <a:spcPts val="1600"/>
              </a:spcBef>
              <a:spcAft>
                <a:spcPts val="0"/>
              </a:spcAft>
              <a:buNone/>
              <a:defRPr>
                <a:solidFill>
                  <a:schemeClr val="accent2"/>
                </a:solidFill>
              </a:defRPr>
            </a:lvl4pPr>
            <a:lvl5pPr lvl="4" algn="ctr">
              <a:spcBef>
                <a:spcPts val="1600"/>
              </a:spcBef>
              <a:spcAft>
                <a:spcPts val="0"/>
              </a:spcAft>
              <a:buNone/>
              <a:defRPr>
                <a:solidFill>
                  <a:schemeClr val="accent2"/>
                </a:solidFill>
              </a:defRPr>
            </a:lvl5pPr>
            <a:lvl6pPr lvl="5" algn="ctr">
              <a:spcBef>
                <a:spcPts val="1600"/>
              </a:spcBef>
              <a:spcAft>
                <a:spcPts val="0"/>
              </a:spcAft>
              <a:buNone/>
              <a:defRPr>
                <a:solidFill>
                  <a:schemeClr val="accent2"/>
                </a:solidFill>
              </a:defRPr>
            </a:lvl6pPr>
            <a:lvl7pPr lvl="6" algn="ctr">
              <a:spcBef>
                <a:spcPts val="1600"/>
              </a:spcBef>
              <a:spcAft>
                <a:spcPts val="0"/>
              </a:spcAft>
              <a:buNone/>
              <a:defRPr>
                <a:solidFill>
                  <a:schemeClr val="accent2"/>
                </a:solidFill>
              </a:defRPr>
            </a:lvl7pPr>
            <a:lvl8pPr lvl="7" algn="ctr">
              <a:spcBef>
                <a:spcPts val="1600"/>
              </a:spcBef>
              <a:spcAft>
                <a:spcPts val="0"/>
              </a:spcAft>
              <a:buNone/>
              <a:defRPr>
                <a:solidFill>
                  <a:schemeClr val="accent2"/>
                </a:solidFill>
              </a:defRPr>
            </a:lvl8pPr>
            <a:lvl9pPr lvl="8" algn="ctr" rtl="0">
              <a:spcBef>
                <a:spcPts val="1600"/>
              </a:spcBef>
              <a:spcAft>
                <a:spcPts val="1600"/>
              </a:spcAft>
              <a:buNone/>
              <a:defRPr>
                <a:solidFill>
                  <a:schemeClr val="accent2"/>
                </a:solidFill>
              </a:defRPr>
            </a:lvl9pPr>
          </a:lstStyle>
          <a:p>
            <a:endParaRPr/>
          </a:p>
        </p:txBody>
      </p:sp>
      <p:sp>
        <p:nvSpPr>
          <p:cNvPr id="112" name="Google Shape;112;p22"/>
          <p:cNvSpPr txBox="1">
            <a:spLocks noGrp="1"/>
          </p:cNvSpPr>
          <p:nvPr>
            <p:ph type="subTitle" idx="5"/>
          </p:nvPr>
        </p:nvSpPr>
        <p:spPr>
          <a:xfrm>
            <a:off x="3843299" y="2232625"/>
            <a:ext cx="1457400" cy="9843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a:solidFill>
                  <a:schemeClr val="accent2"/>
                </a:solidFill>
              </a:defRPr>
            </a:lvl1pPr>
            <a:lvl2pPr lvl="1" algn="ctr">
              <a:spcBef>
                <a:spcPts val="1600"/>
              </a:spcBef>
              <a:spcAft>
                <a:spcPts val="0"/>
              </a:spcAft>
              <a:buNone/>
              <a:defRPr>
                <a:solidFill>
                  <a:schemeClr val="accent2"/>
                </a:solidFill>
              </a:defRPr>
            </a:lvl2pPr>
            <a:lvl3pPr lvl="2" algn="ctr">
              <a:spcBef>
                <a:spcPts val="1600"/>
              </a:spcBef>
              <a:spcAft>
                <a:spcPts val="0"/>
              </a:spcAft>
              <a:buNone/>
              <a:defRPr>
                <a:solidFill>
                  <a:schemeClr val="accent2"/>
                </a:solidFill>
              </a:defRPr>
            </a:lvl3pPr>
            <a:lvl4pPr lvl="3" algn="ctr">
              <a:spcBef>
                <a:spcPts val="1600"/>
              </a:spcBef>
              <a:spcAft>
                <a:spcPts val="0"/>
              </a:spcAft>
              <a:buNone/>
              <a:defRPr>
                <a:solidFill>
                  <a:schemeClr val="accent2"/>
                </a:solidFill>
              </a:defRPr>
            </a:lvl4pPr>
            <a:lvl5pPr lvl="4" algn="ctr">
              <a:spcBef>
                <a:spcPts val="1600"/>
              </a:spcBef>
              <a:spcAft>
                <a:spcPts val="0"/>
              </a:spcAft>
              <a:buNone/>
              <a:defRPr>
                <a:solidFill>
                  <a:schemeClr val="accent2"/>
                </a:solidFill>
              </a:defRPr>
            </a:lvl5pPr>
            <a:lvl6pPr lvl="5" algn="ctr">
              <a:spcBef>
                <a:spcPts val="1600"/>
              </a:spcBef>
              <a:spcAft>
                <a:spcPts val="0"/>
              </a:spcAft>
              <a:buNone/>
              <a:defRPr>
                <a:solidFill>
                  <a:schemeClr val="accent2"/>
                </a:solidFill>
              </a:defRPr>
            </a:lvl6pPr>
            <a:lvl7pPr lvl="6" algn="ctr">
              <a:spcBef>
                <a:spcPts val="1600"/>
              </a:spcBef>
              <a:spcAft>
                <a:spcPts val="0"/>
              </a:spcAft>
              <a:buNone/>
              <a:defRPr>
                <a:solidFill>
                  <a:schemeClr val="accent2"/>
                </a:solidFill>
              </a:defRPr>
            </a:lvl7pPr>
            <a:lvl8pPr lvl="7" algn="ctr">
              <a:spcBef>
                <a:spcPts val="1600"/>
              </a:spcBef>
              <a:spcAft>
                <a:spcPts val="0"/>
              </a:spcAft>
              <a:buNone/>
              <a:defRPr>
                <a:solidFill>
                  <a:schemeClr val="accent2"/>
                </a:solidFill>
              </a:defRPr>
            </a:lvl8pPr>
            <a:lvl9pPr lvl="8" algn="ctr" rtl="0">
              <a:spcBef>
                <a:spcPts val="1600"/>
              </a:spcBef>
              <a:spcAft>
                <a:spcPts val="1600"/>
              </a:spcAft>
              <a:buNone/>
              <a:defRPr>
                <a:solidFill>
                  <a:schemeClr val="accent2"/>
                </a:solidFill>
              </a:defRPr>
            </a:lvl9pPr>
          </a:lstStyle>
          <a:p>
            <a:endParaRPr/>
          </a:p>
        </p:txBody>
      </p:sp>
      <p:sp>
        <p:nvSpPr>
          <p:cNvPr id="113" name="Google Shape;113;p22"/>
          <p:cNvSpPr txBox="1">
            <a:spLocks noGrp="1"/>
          </p:cNvSpPr>
          <p:nvPr>
            <p:ph type="subTitle" idx="6"/>
          </p:nvPr>
        </p:nvSpPr>
        <p:spPr>
          <a:xfrm>
            <a:off x="6005474" y="1518250"/>
            <a:ext cx="1457400" cy="9843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a:solidFill>
                  <a:schemeClr val="accent2"/>
                </a:solidFill>
              </a:defRPr>
            </a:lvl1pPr>
            <a:lvl2pPr lvl="1" algn="ctr">
              <a:spcBef>
                <a:spcPts val="1600"/>
              </a:spcBef>
              <a:spcAft>
                <a:spcPts val="0"/>
              </a:spcAft>
              <a:buNone/>
              <a:defRPr>
                <a:solidFill>
                  <a:schemeClr val="accent2"/>
                </a:solidFill>
              </a:defRPr>
            </a:lvl2pPr>
            <a:lvl3pPr lvl="2" algn="ctr">
              <a:spcBef>
                <a:spcPts val="1600"/>
              </a:spcBef>
              <a:spcAft>
                <a:spcPts val="0"/>
              </a:spcAft>
              <a:buNone/>
              <a:defRPr>
                <a:solidFill>
                  <a:schemeClr val="accent2"/>
                </a:solidFill>
              </a:defRPr>
            </a:lvl3pPr>
            <a:lvl4pPr lvl="3" algn="ctr">
              <a:spcBef>
                <a:spcPts val="1600"/>
              </a:spcBef>
              <a:spcAft>
                <a:spcPts val="0"/>
              </a:spcAft>
              <a:buNone/>
              <a:defRPr>
                <a:solidFill>
                  <a:schemeClr val="accent2"/>
                </a:solidFill>
              </a:defRPr>
            </a:lvl4pPr>
            <a:lvl5pPr lvl="4" algn="ctr">
              <a:spcBef>
                <a:spcPts val="1600"/>
              </a:spcBef>
              <a:spcAft>
                <a:spcPts val="0"/>
              </a:spcAft>
              <a:buNone/>
              <a:defRPr>
                <a:solidFill>
                  <a:schemeClr val="accent2"/>
                </a:solidFill>
              </a:defRPr>
            </a:lvl5pPr>
            <a:lvl6pPr lvl="5" algn="ctr">
              <a:spcBef>
                <a:spcPts val="1600"/>
              </a:spcBef>
              <a:spcAft>
                <a:spcPts val="0"/>
              </a:spcAft>
              <a:buNone/>
              <a:defRPr>
                <a:solidFill>
                  <a:schemeClr val="accent2"/>
                </a:solidFill>
              </a:defRPr>
            </a:lvl6pPr>
            <a:lvl7pPr lvl="6" algn="ctr">
              <a:spcBef>
                <a:spcPts val="1600"/>
              </a:spcBef>
              <a:spcAft>
                <a:spcPts val="0"/>
              </a:spcAft>
              <a:buNone/>
              <a:defRPr>
                <a:solidFill>
                  <a:schemeClr val="accent2"/>
                </a:solidFill>
              </a:defRPr>
            </a:lvl7pPr>
            <a:lvl8pPr lvl="7" algn="ctr">
              <a:spcBef>
                <a:spcPts val="1600"/>
              </a:spcBef>
              <a:spcAft>
                <a:spcPts val="0"/>
              </a:spcAft>
              <a:buNone/>
              <a:defRPr>
                <a:solidFill>
                  <a:schemeClr val="accent2"/>
                </a:solidFill>
              </a:defRPr>
            </a:lvl8pPr>
            <a:lvl9pPr lvl="8" algn="ctr" rtl="0">
              <a:spcBef>
                <a:spcPts val="1600"/>
              </a:spcBef>
              <a:spcAft>
                <a:spcPts val="1600"/>
              </a:spcAft>
              <a:buNone/>
              <a:defRPr>
                <a:solidFill>
                  <a:schemeClr val="accent2"/>
                </a:solidFill>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WO COLUMNS 2">
  <p:cSld name="BIG_NUMBER_1_3_1_1_1">
    <p:spTree>
      <p:nvGrpSpPr>
        <p:cNvPr id="1" name="Shape 114"/>
        <p:cNvGrpSpPr/>
        <p:nvPr/>
      </p:nvGrpSpPr>
      <p:grpSpPr>
        <a:xfrm>
          <a:off x="0" y="0"/>
          <a:ext cx="0" cy="0"/>
          <a:chOff x="0" y="0"/>
          <a:chExt cx="0" cy="0"/>
        </a:xfrm>
      </p:grpSpPr>
      <p:sp>
        <p:nvSpPr>
          <p:cNvPr id="115" name="Google Shape;115;p23"/>
          <p:cNvSpPr txBox="1">
            <a:spLocks noGrp="1"/>
          </p:cNvSpPr>
          <p:nvPr>
            <p:ph type="title"/>
          </p:nvPr>
        </p:nvSpPr>
        <p:spPr>
          <a:xfrm>
            <a:off x="729400" y="295125"/>
            <a:ext cx="2931300" cy="10809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16" name="Google Shape;116;p23"/>
          <p:cNvSpPr txBox="1">
            <a:spLocks noGrp="1"/>
          </p:cNvSpPr>
          <p:nvPr>
            <p:ph type="subTitle" idx="1"/>
          </p:nvPr>
        </p:nvSpPr>
        <p:spPr>
          <a:xfrm>
            <a:off x="729400" y="898450"/>
            <a:ext cx="4071300" cy="175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
        <p:nvSpPr>
          <p:cNvPr id="117" name="Google Shape;117;p23"/>
          <p:cNvSpPr/>
          <p:nvPr/>
        </p:nvSpPr>
        <p:spPr>
          <a:xfrm>
            <a:off x="4575125" y="0"/>
            <a:ext cx="4569000" cy="5143500"/>
          </a:xfrm>
          <a:prstGeom prst="rect">
            <a:avLst/>
          </a:prstGeom>
          <a:solidFill>
            <a:srgbClr val="F9C5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 LIST ">
  <p:cSld name="BIG_NUMBER_1_3_1_1_1_1_1">
    <p:spTree>
      <p:nvGrpSpPr>
        <p:cNvPr id="1" name="Shape 118"/>
        <p:cNvGrpSpPr/>
        <p:nvPr/>
      </p:nvGrpSpPr>
      <p:grpSpPr>
        <a:xfrm>
          <a:off x="0" y="0"/>
          <a:ext cx="0" cy="0"/>
          <a:chOff x="0" y="0"/>
          <a:chExt cx="0" cy="0"/>
        </a:xfrm>
      </p:grpSpPr>
      <p:sp>
        <p:nvSpPr>
          <p:cNvPr id="119" name="Google Shape;119;p24"/>
          <p:cNvSpPr txBox="1">
            <a:spLocks noGrp="1"/>
          </p:cNvSpPr>
          <p:nvPr>
            <p:ph type="title"/>
          </p:nvPr>
        </p:nvSpPr>
        <p:spPr>
          <a:xfrm>
            <a:off x="710350" y="389675"/>
            <a:ext cx="2931300" cy="10809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20" name="Google Shape;120;p24"/>
          <p:cNvSpPr txBox="1">
            <a:spLocks noGrp="1"/>
          </p:cNvSpPr>
          <p:nvPr>
            <p:ph type="subTitle" idx="1"/>
          </p:nvPr>
        </p:nvSpPr>
        <p:spPr>
          <a:xfrm>
            <a:off x="744450" y="1231125"/>
            <a:ext cx="4071300" cy="175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
        <p:nvSpPr>
          <p:cNvPr id="121" name="Google Shape;121;p24"/>
          <p:cNvSpPr/>
          <p:nvPr/>
        </p:nvSpPr>
        <p:spPr>
          <a:xfrm>
            <a:off x="75" y="3239425"/>
            <a:ext cx="9144000" cy="1904100"/>
          </a:xfrm>
          <a:prstGeom prst="rect">
            <a:avLst/>
          </a:prstGeom>
          <a:solidFill>
            <a:srgbClr val="F9C5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p:cSld name="BIG_NUMBER_1_2_1_1">
    <p:spTree>
      <p:nvGrpSpPr>
        <p:cNvPr id="1" name="Shape 126"/>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31"/>
        <p:cNvGrpSpPr/>
        <p:nvPr/>
      </p:nvGrpSpPr>
      <p:grpSpPr>
        <a:xfrm>
          <a:off x="0" y="0"/>
          <a:ext cx="0" cy="0"/>
          <a:chOff x="0" y="0"/>
          <a:chExt cx="0" cy="0"/>
        </a:xfrm>
      </p:grpSpPr>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474"/>
        <p:cNvGrpSpPr/>
        <p:nvPr/>
      </p:nvGrpSpPr>
      <p:grpSpPr>
        <a:xfrm>
          <a:off x="0" y="0"/>
          <a:ext cx="0" cy="0"/>
          <a:chOff x="0" y="0"/>
          <a:chExt cx="0" cy="0"/>
        </a:xfrm>
      </p:grpSpPr>
    </p:spTree>
    <p:extLst>
      <p:ext uri="{BB962C8B-B14F-4D97-AF65-F5344CB8AC3E}">
        <p14:creationId xmlns:p14="http://schemas.microsoft.com/office/powerpoint/2010/main" val="62267327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QUOTE" type="secHead">
  <p:cSld name="SECTION_HEADER">
    <p:spTree>
      <p:nvGrpSpPr>
        <p:cNvPr id="1" name="Shape 16"/>
        <p:cNvGrpSpPr/>
        <p:nvPr/>
      </p:nvGrpSpPr>
      <p:grpSpPr>
        <a:xfrm>
          <a:off x="0" y="0"/>
          <a:ext cx="0" cy="0"/>
          <a:chOff x="0" y="0"/>
          <a:chExt cx="0" cy="0"/>
        </a:xfrm>
      </p:grpSpPr>
      <p:sp>
        <p:nvSpPr>
          <p:cNvPr id="17" name="Google Shape;17;p4"/>
          <p:cNvSpPr/>
          <p:nvPr/>
        </p:nvSpPr>
        <p:spPr>
          <a:xfrm>
            <a:off x="1373250" y="1218450"/>
            <a:ext cx="6397500" cy="2706600"/>
          </a:xfrm>
          <a:prstGeom prst="rect">
            <a:avLst/>
          </a:pr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4"/>
          <p:cNvSpPr txBox="1">
            <a:spLocks noGrp="1"/>
          </p:cNvSpPr>
          <p:nvPr>
            <p:ph type="title"/>
          </p:nvPr>
        </p:nvSpPr>
        <p:spPr>
          <a:xfrm>
            <a:off x="2212050" y="1653150"/>
            <a:ext cx="4719900" cy="1837200"/>
          </a:xfrm>
          <a:prstGeom prst="rect">
            <a:avLst/>
          </a:prstGeom>
        </p:spPr>
        <p:txBody>
          <a:bodyPr spcFirstLastPara="1" wrap="square" lIns="91425" tIns="91425" rIns="91425" bIns="91425" anchor="ctr" anchorCtr="0">
            <a:noAutofit/>
          </a:bodyPr>
          <a:lstStyle>
            <a:lvl1pPr lvl="0" algn="ctr">
              <a:spcBef>
                <a:spcPts val="0"/>
              </a:spcBef>
              <a:spcAft>
                <a:spcPts val="0"/>
              </a:spcAft>
              <a:buSzPts val="1800"/>
              <a:buNone/>
              <a:defRPr sz="18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9" name="Google Shape;19;p4"/>
          <p:cNvSpPr txBox="1">
            <a:spLocks noGrp="1"/>
          </p:cNvSpPr>
          <p:nvPr>
            <p:ph type="subTitle" idx="1"/>
          </p:nvPr>
        </p:nvSpPr>
        <p:spPr>
          <a:xfrm>
            <a:off x="5143500" y="2970800"/>
            <a:ext cx="2061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CHEDULE">
  <p:cSld name="TITLE_AND_BODY_1_1">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2114800" y="1305825"/>
            <a:ext cx="2136600" cy="62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2" name="Google Shape;22;p5"/>
          <p:cNvSpPr txBox="1">
            <a:spLocks noGrp="1"/>
          </p:cNvSpPr>
          <p:nvPr>
            <p:ph type="title" idx="2" hasCustomPrompt="1"/>
          </p:nvPr>
        </p:nvSpPr>
        <p:spPr>
          <a:xfrm>
            <a:off x="2301550" y="411825"/>
            <a:ext cx="1763100" cy="112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6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3" name="Google Shape;23;p5"/>
          <p:cNvSpPr txBox="1">
            <a:spLocks noGrp="1"/>
          </p:cNvSpPr>
          <p:nvPr>
            <p:ph type="title" idx="3"/>
          </p:nvPr>
        </p:nvSpPr>
        <p:spPr>
          <a:xfrm>
            <a:off x="4785950" y="1305825"/>
            <a:ext cx="2136600" cy="62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4" name="Google Shape;24;p5"/>
          <p:cNvSpPr txBox="1">
            <a:spLocks noGrp="1"/>
          </p:cNvSpPr>
          <p:nvPr>
            <p:ph type="title" idx="4" hasCustomPrompt="1"/>
          </p:nvPr>
        </p:nvSpPr>
        <p:spPr>
          <a:xfrm>
            <a:off x="4972700" y="411825"/>
            <a:ext cx="1763100" cy="112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6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5" name="Google Shape;25;p5"/>
          <p:cNvSpPr txBox="1">
            <a:spLocks noGrp="1"/>
          </p:cNvSpPr>
          <p:nvPr>
            <p:ph type="title" idx="5"/>
          </p:nvPr>
        </p:nvSpPr>
        <p:spPr>
          <a:xfrm>
            <a:off x="2114800" y="3574925"/>
            <a:ext cx="2136600" cy="62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6" name="Google Shape;26;p5"/>
          <p:cNvSpPr txBox="1">
            <a:spLocks noGrp="1"/>
          </p:cNvSpPr>
          <p:nvPr>
            <p:ph type="title" idx="6" hasCustomPrompt="1"/>
          </p:nvPr>
        </p:nvSpPr>
        <p:spPr>
          <a:xfrm>
            <a:off x="2301550" y="2680925"/>
            <a:ext cx="1763100" cy="112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6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7" name="Google Shape;27;p5"/>
          <p:cNvSpPr txBox="1">
            <a:spLocks noGrp="1"/>
          </p:cNvSpPr>
          <p:nvPr>
            <p:ph type="title" idx="7"/>
          </p:nvPr>
        </p:nvSpPr>
        <p:spPr>
          <a:xfrm>
            <a:off x="4785950" y="3574925"/>
            <a:ext cx="2136600" cy="62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8" name="Google Shape;28;p5"/>
          <p:cNvSpPr txBox="1">
            <a:spLocks noGrp="1"/>
          </p:cNvSpPr>
          <p:nvPr>
            <p:ph type="title" idx="8" hasCustomPrompt="1"/>
          </p:nvPr>
        </p:nvSpPr>
        <p:spPr>
          <a:xfrm>
            <a:off x="4972700" y="2680925"/>
            <a:ext cx="1763100" cy="112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6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9" name="Google Shape;29;p5"/>
          <p:cNvSpPr txBox="1">
            <a:spLocks noGrp="1"/>
          </p:cNvSpPr>
          <p:nvPr>
            <p:ph type="subTitle" idx="1"/>
          </p:nvPr>
        </p:nvSpPr>
        <p:spPr>
          <a:xfrm>
            <a:off x="2152450" y="1748388"/>
            <a:ext cx="2061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
        <p:nvSpPr>
          <p:cNvPr id="30" name="Google Shape;30;p5"/>
          <p:cNvSpPr txBox="1">
            <a:spLocks noGrp="1"/>
          </p:cNvSpPr>
          <p:nvPr>
            <p:ph type="subTitle" idx="9"/>
          </p:nvPr>
        </p:nvSpPr>
        <p:spPr>
          <a:xfrm>
            <a:off x="4823600" y="1748375"/>
            <a:ext cx="2061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
        <p:nvSpPr>
          <p:cNvPr id="31" name="Google Shape;31;p5"/>
          <p:cNvSpPr txBox="1">
            <a:spLocks noGrp="1"/>
          </p:cNvSpPr>
          <p:nvPr>
            <p:ph type="subTitle" idx="13"/>
          </p:nvPr>
        </p:nvSpPr>
        <p:spPr>
          <a:xfrm>
            <a:off x="4823600" y="4017450"/>
            <a:ext cx="2061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
        <p:nvSpPr>
          <p:cNvPr id="32" name="Google Shape;32;p5"/>
          <p:cNvSpPr txBox="1">
            <a:spLocks noGrp="1"/>
          </p:cNvSpPr>
          <p:nvPr>
            <p:ph type="subTitle" idx="14"/>
          </p:nvPr>
        </p:nvSpPr>
        <p:spPr>
          <a:xfrm>
            <a:off x="2152450" y="3995250"/>
            <a:ext cx="2061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HEADLINE 1" type="tx">
  <p:cSld name="TITLE_AND_BODY">
    <p:spTree>
      <p:nvGrpSpPr>
        <p:cNvPr id="1" name="Shape 33"/>
        <p:cNvGrpSpPr/>
        <p:nvPr/>
      </p:nvGrpSpPr>
      <p:grpSpPr>
        <a:xfrm>
          <a:off x="0" y="0"/>
          <a:ext cx="0" cy="0"/>
          <a:chOff x="0" y="0"/>
          <a:chExt cx="0" cy="0"/>
        </a:xfrm>
      </p:grpSpPr>
      <p:sp>
        <p:nvSpPr>
          <p:cNvPr id="34" name="Google Shape;34;p6"/>
          <p:cNvSpPr txBox="1">
            <a:spLocks noGrp="1"/>
          </p:cNvSpPr>
          <p:nvPr>
            <p:ph type="title"/>
          </p:nvPr>
        </p:nvSpPr>
        <p:spPr>
          <a:xfrm>
            <a:off x="2385750" y="3041363"/>
            <a:ext cx="4372500" cy="62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5" name="Google Shape;35;p6"/>
          <p:cNvSpPr txBox="1">
            <a:spLocks noGrp="1"/>
          </p:cNvSpPr>
          <p:nvPr>
            <p:ph type="subTitle" idx="1"/>
          </p:nvPr>
        </p:nvSpPr>
        <p:spPr>
          <a:xfrm>
            <a:off x="3349800" y="3506375"/>
            <a:ext cx="24444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
        <p:nvSpPr>
          <p:cNvPr id="36" name="Google Shape;36;p6"/>
          <p:cNvSpPr txBox="1">
            <a:spLocks noGrp="1"/>
          </p:cNvSpPr>
          <p:nvPr>
            <p:ph type="title" idx="2" hasCustomPrompt="1"/>
          </p:nvPr>
        </p:nvSpPr>
        <p:spPr>
          <a:xfrm>
            <a:off x="311700" y="2282950"/>
            <a:ext cx="8520600" cy="934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6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mp; SUBTITLE">
  <p:cSld name="SECTION_HEADER_1_3">
    <p:spTree>
      <p:nvGrpSpPr>
        <p:cNvPr id="1" name="Shape 37"/>
        <p:cNvGrpSpPr/>
        <p:nvPr/>
      </p:nvGrpSpPr>
      <p:grpSpPr>
        <a:xfrm>
          <a:off x="0" y="0"/>
          <a:ext cx="0" cy="0"/>
          <a:chOff x="0" y="0"/>
          <a:chExt cx="0" cy="0"/>
        </a:xfrm>
      </p:grpSpPr>
      <p:sp>
        <p:nvSpPr>
          <p:cNvPr id="38" name="Google Shape;38;p7"/>
          <p:cNvSpPr/>
          <p:nvPr/>
        </p:nvSpPr>
        <p:spPr>
          <a:xfrm>
            <a:off x="745500" y="546600"/>
            <a:ext cx="7653000" cy="4050300"/>
          </a:xfrm>
          <a:prstGeom prst="rect">
            <a:avLst/>
          </a:pr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7"/>
          <p:cNvSpPr txBox="1">
            <a:spLocks noGrp="1"/>
          </p:cNvSpPr>
          <p:nvPr>
            <p:ph type="title"/>
          </p:nvPr>
        </p:nvSpPr>
        <p:spPr>
          <a:xfrm>
            <a:off x="1106400" y="1118100"/>
            <a:ext cx="2931300" cy="10809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40" name="Google Shape;40;p7"/>
          <p:cNvSpPr txBox="1">
            <a:spLocks noGrp="1"/>
          </p:cNvSpPr>
          <p:nvPr>
            <p:ph type="subTitle" idx="1"/>
          </p:nvPr>
        </p:nvSpPr>
        <p:spPr>
          <a:xfrm>
            <a:off x="1106400" y="2117650"/>
            <a:ext cx="4071300" cy="175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WO COLUMNS">
  <p:cSld name="SECTION_HEADER_1_1_1_3">
    <p:spTree>
      <p:nvGrpSpPr>
        <p:cNvPr id="1" name="Shape 41"/>
        <p:cNvGrpSpPr/>
        <p:nvPr/>
      </p:nvGrpSpPr>
      <p:grpSpPr>
        <a:xfrm>
          <a:off x="0" y="0"/>
          <a:ext cx="0" cy="0"/>
          <a:chOff x="0" y="0"/>
          <a:chExt cx="0" cy="0"/>
        </a:xfrm>
      </p:grpSpPr>
      <p:sp>
        <p:nvSpPr>
          <p:cNvPr id="42" name="Google Shape;42;p8"/>
          <p:cNvSpPr txBox="1">
            <a:spLocks noGrp="1"/>
          </p:cNvSpPr>
          <p:nvPr>
            <p:ph type="title"/>
          </p:nvPr>
        </p:nvSpPr>
        <p:spPr>
          <a:xfrm>
            <a:off x="1730463" y="2626375"/>
            <a:ext cx="25713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43" name="Google Shape;43;p8"/>
          <p:cNvSpPr txBox="1">
            <a:spLocks noGrp="1"/>
          </p:cNvSpPr>
          <p:nvPr>
            <p:ph type="subTitle" idx="1"/>
          </p:nvPr>
        </p:nvSpPr>
        <p:spPr>
          <a:xfrm>
            <a:off x="1730488" y="3297925"/>
            <a:ext cx="2571300" cy="98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1100"/>
              <a:buFont typeface="Merriweather Light"/>
              <a:buNone/>
              <a:defRPr sz="11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2pPr>
            <a:lvl3pPr lvl="2"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3pPr>
            <a:lvl4pPr lvl="3"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4pPr>
            <a:lvl5pPr lvl="4"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5pPr>
            <a:lvl6pPr lvl="5"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6pPr>
            <a:lvl7pPr lvl="6"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7pPr>
            <a:lvl8pPr lvl="7"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8pPr>
            <a:lvl9pPr lvl="8"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9pPr>
          </a:lstStyle>
          <a:p>
            <a:endParaRPr/>
          </a:p>
        </p:txBody>
      </p:sp>
      <p:sp>
        <p:nvSpPr>
          <p:cNvPr id="44" name="Google Shape;44;p8"/>
          <p:cNvSpPr txBox="1">
            <a:spLocks noGrp="1"/>
          </p:cNvSpPr>
          <p:nvPr>
            <p:ph type="title" idx="2"/>
          </p:nvPr>
        </p:nvSpPr>
        <p:spPr>
          <a:xfrm>
            <a:off x="4842238" y="2626375"/>
            <a:ext cx="25713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45" name="Google Shape;45;p8"/>
          <p:cNvSpPr txBox="1">
            <a:spLocks noGrp="1"/>
          </p:cNvSpPr>
          <p:nvPr>
            <p:ph type="subTitle" idx="3"/>
          </p:nvPr>
        </p:nvSpPr>
        <p:spPr>
          <a:xfrm>
            <a:off x="4842263" y="3297925"/>
            <a:ext cx="2571300" cy="98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1100"/>
              <a:buFont typeface="Merriweather Light"/>
              <a:buNone/>
              <a:defRPr sz="11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2pPr>
            <a:lvl3pPr lvl="2"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3pPr>
            <a:lvl4pPr lvl="3"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4pPr>
            <a:lvl5pPr lvl="4"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5pPr>
            <a:lvl6pPr lvl="5"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6pPr>
            <a:lvl7pPr lvl="6"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7pPr>
            <a:lvl8pPr lvl="7"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8pPr>
            <a:lvl9pPr lvl="8"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9pPr>
          </a:lstStyle>
          <a:p>
            <a:endParaRPr/>
          </a:p>
        </p:txBody>
      </p:sp>
      <p:sp>
        <p:nvSpPr>
          <p:cNvPr id="46" name="Google Shape;46;p8"/>
          <p:cNvSpPr txBox="1">
            <a:spLocks noGrp="1"/>
          </p:cNvSpPr>
          <p:nvPr>
            <p:ph type="title" idx="4"/>
          </p:nvPr>
        </p:nvSpPr>
        <p:spPr>
          <a:xfrm>
            <a:off x="719525" y="597175"/>
            <a:ext cx="2931300" cy="10809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HREE COLUMS 1">
  <p:cSld name="SECTION_HEADER_1_1_1_1_2">
    <p:bg>
      <p:bgPr>
        <a:solidFill>
          <a:srgbClr val="F9C5BB"/>
        </a:solidFill>
        <a:effectLst/>
      </p:bgPr>
    </p:bg>
    <p:spTree>
      <p:nvGrpSpPr>
        <p:cNvPr id="1" name="Shape 47"/>
        <p:cNvGrpSpPr/>
        <p:nvPr/>
      </p:nvGrpSpPr>
      <p:grpSpPr>
        <a:xfrm>
          <a:off x="0" y="0"/>
          <a:ext cx="0" cy="0"/>
          <a:chOff x="0" y="0"/>
          <a:chExt cx="0" cy="0"/>
        </a:xfrm>
      </p:grpSpPr>
      <p:sp>
        <p:nvSpPr>
          <p:cNvPr id="48" name="Google Shape;48;p9"/>
          <p:cNvSpPr txBox="1">
            <a:spLocks noGrp="1"/>
          </p:cNvSpPr>
          <p:nvPr>
            <p:ph type="title"/>
          </p:nvPr>
        </p:nvSpPr>
        <p:spPr>
          <a:xfrm>
            <a:off x="3324438" y="2556800"/>
            <a:ext cx="25713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400"/>
              <a:buNone/>
              <a:defRPr sz="1400">
                <a:solidFill>
                  <a:srgbClr val="FFFFFF"/>
                </a:solidFill>
              </a:defRPr>
            </a:lvl1pPr>
            <a:lvl2pPr lvl="1" rtl="0">
              <a:spcBef>
                <a:spcPts val="0"/>
              </a:spcBef>
              <a:spcAft>
                <a:spcPts val="0"/>
              </a:spcAft>
              <a:buClr>
                <a:srgbClr val="FFFFFF"/>
              </a:buClr>
              <a:buSzPts val="1400"/>
              <a:buNone/>
              <a:defRPr sz="1400">
                <a:solidFill>
                  <a:srgbClr val="FFFFFF"/>
                </a:solidFill>
              </a:defRPr>
            </a:lvl2pPr>
            <a:lvl3pPr lvl="2" rtl="0">
              <a:spcBef>
                <a:spcPts val="0"/>
              </a:spcBef>
              <a:spcAft>
                <a:spcPts val="0"/>
              </a:spcAft>
              <a:buClr>
                <a:srgbClr val="FFFFFF"/>
              </a:buClr>
              <a:buSzPts val="1400"/>
              <a:buNone/>
              <a:defRPr sz="1400">
                <a:solidFill>
                  <a:srgbClr val="FFFFFF"/>
                </a:solidFill>
              </a:defRPr>
            </a:lvl3pPr>
            <a:lvl4pPr lvl="3" rtl="0">
              <a:spcBef>
                <a:spcPts val="0"/>
              </a:spcBef>
              <a:spcAft>
                <a:spcPts val="0"/>
              </a:spcAft>
              <a:buClr>
                <a:srgbClr val="FFFFFF"/>
              </a:buClr>
              <a:buSzPts val="1400"/>
              <a:buNone/>
              <a:defRPr sz="1400">
                <a:solidFill>
                  <a:srgbClr val="FFFFFF"/>
                </a:solidFill>
              </a:defRPr>
            </a:lvl4pPr>
            <a:lvl5pPr lvl="4" rtl="0">
              <a:spcBef>
                <a:spcPts val="0"/>
              </a:spcBef>
              <a:spcAft>
                <a:spcPts val="0"/>
              </a:spcAft>
              <a:buClr>
                <a:srgbClr val="FFFFFF"/>
              </a:buClr>
              <a:buSzPts val="1400"/>
              <a:buNone/>
              <a:defRPr sz="1400">
                <a:solidFill>
                  <a:srgbClr val="FFFFFF"/>
                </a:solidFill>
              </a:defRPr>
            </a:lvl5pPr>
            <a:lvl6pPr lvl="5" rtl="0">
              <a:spcBef>
                <a:spcPts val="0"/>
              </a:spcBef>
              <a:spcAft>
                <a:spcPts val="0"/>
              </a:spcAft>
              <a:buClr>
                <a:srgbClr val="FFFFFF"/>
              </a:buClr>
              <a:buSzPts val="1400"/>
              <a:buNone/>
              <a:defRPr sz="1400">
                <a:solidFill>
                  <a:srgbClr val="FFFFFF"/>
                </a:solidFill>
              </a:defRPr>
            </a:lvl6pPr>
            <a:lvl7pPr lvl="6" rtl="0">
              <a:spcBef>
                <a:spcPts val="0"/>
              </a:spcBef>
              <a:spcAft>
                <a:spcPts val="0"/>
              </a:spcAft>
              <a:buClr>
                <a:srgbClr val="FFFFFF"/>
              </a:buClr>
              <a:buSzPts val="1400"/>
              <a:buNone/>
              <a:defRPr sz="1400">
                <a:solidFill>
                  <a:srgbClr val="FFFFFF"/>
                </a:solidFill>
              </a:defRPr>
            </a:lvl7pPr>
            <a:lvl8pPr lvl="7" rtl="0">
              <a:spcBef>
                <a:spcPts val="0"/>
              </a:spcBef>
              <a:spcAft>
                <a:spcPts val="0"/>
              </a:spcAft>
              <a:buClr>
                <a:srgbClr val="FFFFFF"/>
              </a:buClr>
              <a:buSzPts val="1400"/>
              <a:buNone/>
              <a:defRPr sz="1400">
                <a:solidFill>
                  <a:srgbClr val="FFFFFF"/>
                </a:solidFill>
              </a:defRPr>
            </a:lvl8pPr>
            <a:lvl9pPr lvl="8" rtl="0">
              <a:spcBef>
                <a:spcPts val="0"/>
              </a:spcBef>
              <a:spcAft>
                <a:spcPts val="0"/>
              </a:spcAft>
              <a:buClr>
                <a:srgbClr val="FFFFFF"/>
              </a:buClr>
              <a:buSzPts val="1400"/>
              <a:buNone/>
              <a:defRPr sz="1400">
                <a:solidFill>
                  <a:srgbClr val="FFFFFF"/>
                </a:solidFill>
              </a:defRPr>
            </a:lvl9pPr>
          </a:lstStyle>
          <a:p>
            <a:endParaRPr/>
          </a:p>
        </p:txBody>
      </p:sp>
      <p:sp>
        <p:nvSpPr>
          <p:cNvPr id="49" name="Google Shape;49;p9"/>
          <p:cNvSpPr txBox="1">
            <a:spLocks noGrp="1"/>
          </p:cNvSpPr>
          <p:nvPr>
            <p:ph type="subTitle" idx="1"/>
          </p:nvPr>
        </p:nvSpPr>
        <p:spPr>
          <a:xfrm>
            <a:off x="3504425" y="3323600"/>
            <a:ext cx="2211300" cy="98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1pPr>
            <a:lvl2pPr lvl="1"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2pPr>
            <a:lvl3pPr lvl="2"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3pPr>
            <a:lvl4pPr lvl="3"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4pPr>
            <a:lvl5pPr lvl="4"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5pPr>
            <a:lvl6pPr lvl="5"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6pPr>
            <a:lvl7pPr lvl="6"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7pPr>
            <a:lvl8pPr lvl="7"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8pPr>
            <a:lvl9pPr lvl="8"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9pPr>
          </a:lstStyle>
          <a:p>
            <a:endParaRPr/>
          </a:p>
        </p:txBody>
      </p:sp>
      <p:sp>
        <p:nvSpPr>
          <p:cNvPr id="50" name="Google Shape;50;p9"/>
          <p:cNvSpPr txBox="1">
            <a:spLocks noGrp="1"/>
          </p:cNvSpPr>
          <p:nvPr>
            <p:ph type="title" idx="2"/>
          </p:nvPr>
        </p:nvSpPr>
        <p:spPr>
          <a:xfrm>
            <a:off x="5847388" y="2556800"/>
            <a:ext cx="25713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400"/>
              <a:buNone/>
              <a:defRPr sz="1400">
                <a:solidFill>
                  <a:srgbClr val="FFFFFF"/>
                </a:solidFill>
              </a:defRPr>
            </a:lvl1pPr>
            <a:lvl2pPr lvl="1" rtl="0">
              <a:spcBef>
                <a:spcPts val="0"/>
              </a:spcBef>
              <a:spcAft>
                <a:spcPts val="0"/>
              </a:spcAft>
              <a:buClr>
                <a:srgbClr val="FFFFFF"/>
              </a:buClr>
              <a:buSzPts val="1400"/>
              <a:buNone/>
              <a:defRPr sz="1400">
                <a:solidFill>
                  <a:srgbClr val="FFFFFF"/>
                </a:solidFill>
              </a:defRPr>
            </a:lvl2pPr>
            <a:lvl3pPr lvl="2" rtl="0">
              <a:spcBef>
                <a:spcPts val="0"/>
              </a:spcBef>
              <a:spcAft>
                <a:spcPts val="0"/>
              </a:spcAft>
              <a:buClr>
                <a:srgbClr val="FFFFFF"/>
              </a:buClr>
              <a:buSzPts val="1400"/>
              <a:buNone/>
              <a:defRPr sz="1400">
                <a:solidFill>
                  <a:srgbClr val="FFFFFF"/>
                </a:solidFill>
              </a:defRPr>
            </a:lvl3pPr>
            <a:lvl4pPr lvl="3" rtl="0">
              <a:spcBef>
                <a:spcPts val="0"/>
              </a:spcBef>
              <a:spcAft>
                <a:spcPts val="0"/>
              </a:spcAft>
              <a:buClr>
                <a:srgbClr val="FFFFFF"/>
              </a:buClr>
              <a:buSzPts val="1400"/>
              <a:buNone/>
              <a:defRPr sz="1400">
                <a:solidFill>
                  <a:srgbClr val="FFFFFF"/>
                </a:solidFill>
              </a:defRPr>
            </a:lvl4pPr>
            <a:lvl5pPr lvl="4" rtl="0">
              <a:spcBef>
                <a:spcPts val="0"/>
              </a:spcBef>
              <a:spcAft>
                <a:spcPts val="0"/>
              </a:spcAft>
              <a:buClr>
                <a:srgbClr val="FFFFFF"/>
              </a:buClr>
              <a:buSzPts val="1400"/>
              <a:buNone/>
              <a:defRPr sz="1400">
                <a:solidFill>
                  <a:srgbClr val="FFFFFF"/>
                </a:solidFill>
              </a:defRPr>
            </a:lvl5pPr>
            <a:lvl6pPr lvl="5" rtl="0">
              <a:spcBef>
                <a:spcPts val="0"/>
              </a:spcBef>
              <a:spcAft>
                <a:spcPts val="0"/>
              </a:spcAft>
              <a:buClr>
                <a:srgbClr val="FFFFFF"/>
              </a:buClr>
              <a:buSzPts val="1400"/>
              <a:buNone/>
              <a:defRPr sz="1400">
                <a:solidFill>
                  <a:srgbClr val="FFFFFF"/>
                </a:solidFill>
              </a:defRPr>
            </a:lvl6pPr>
            <a:lvl7pPr lvl="6" rtl="0">
              <a:spcBef>
                <a:spcPts val="0"/>
              </a:spcBef>
              <a:spcAft>
                <a:spcPts val="0"/>
              </a:spcAft>
              <a:buClr>
                <a:srgbClr val="FFFFFF"/>
              </a:buClr>
              <a:buSzPts val="1400"/>
              <a:buNone/>
              <a:defRPr sz="1400">
                <a:solidFill>
                  <a:srgbClr val="FFFFFF"/>
                </a:solidFill>
              </a:defRPr>
            </a:lvl7pPr>
            <a:lvl8pPr lvl="7" rtl="0">
              <a:spcBef>
                <a:spcPts val="0"/>
              </a:spcBef>
              <a:spcAft>
                <a:spcPts val="0"/>
              </a:spcAft>
              <a:buClr>
                <a:srgbClr val="FFFFFF"/>
              </a:buClr>
              <a:buSzPts val="1400"/>
              <a:buNone/>
              <a:defRPr sz="1400">
                <a:solidFill>
                  <a:srgbClr val="FFFFFF"/>
                </a:solidFill>
              </a:defRPr>
            </a:lvl8pPr>
            <a:lvl9pPr lvl="8" rtl="0">
              <a:spcBef>
                <a:spcPts val="0"/>
              </a:spcBef>
              <a:spcAft>
                <a:spcPts val="0"/>
              </a:spcAft>
              <a:buClr>
                <a:srgbClr val="FFFFFF"/>
              </a:buClr>
              <a:buSzPts val="1400"/>
              <a:buNone/>
              <a:defRPr sz="1400">
                <a:solidFill>
                  <a:srgbClr val="FFFFFF"/>
                </a:solidFill>
              </a:defRPr>
            </a:lvl9pPr>
          </a:lstStyle>
          <a:p>
            <a:endParaRPr/>
          </a:p>
        </p:txBody>
      </p:sp>
      <p:sp>
        <p:nvSpPr>
          <p:cNvPr id="51" name="Google Shape;51;p9"/>
          <p:cNvSpPr txBox="1">
            <a:spLocks noGrp="1"/>
          </p:cNvSpPr>
          <p:nvPr>
            <p:ph type="subTitle" idx="3"/>
          </p:nvPr>
        </p:nvSpPr>
        <p:spPr>
          <a:xfrm>
            <a:off x="6027388" y="3323600"/>
            <a:ext cx="2211300" cy="98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1pPr>
            <a:lvl2pPr lvl="1"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2pPr>
            <a:lvl3pPr lvl="2"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3pPr>
            <a:lvl4pPr lvl="3"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4pPr>
            <a:lvl5pPr lvl="4"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5pPr>
            <a:lvl6pPr lvl="5"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6pPr>
            <a:lvl7pPr lvl="6"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7pPr>
            <a:lvl8pPr lvl="7"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8pPr>
            <a:lvl9pPr lvl="8"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9pPr>
          </a:lstStyle>
          <a:p>
            <a:endParaRPr/>
          </a:p>
        </p:txBody>
      </p:sp>
      <p:sp>
        <p:nvSpPr>
          <p:cNvPr id="52" name="Google Shape;52;p9"/>
          <p:cNvSpPr txBox="1">
            <a:spLocks noGrp="1"/>
          </p:cNvSpPr>
          <p:nvPr>
            <p:ph type="title" idx="4"/>
          </p:nvPr>
        </p:nvSpPr>
        <p:spPr>
          <a:xfrm>
            <a:off x="720000" y="442250"/>
            <a:ext cx="2931300" cy="10809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FFFFF"/>
              </a:buClr>
              <a:buSzPts val="1800"/>
              <a:buNone/>
              <a:defRPr sz="1800">
                <a:solidFill>
                  <a:srgbClr val="FFFFFF"/>
                </a:solidFill>
              </a:defRPr>
            </a:lvl1pPr>
            <a:lvl2pPr lvl="1" rtl="0">
              <a:spcBef>
                <a:spcPts val="0"/>
              </a:spcBef>
              <a:spcAft>
                <a:spcPts val="0"/>
              </a:spcAft>
              <a:buClr>
                <a:srgbClr val="FFFFFF"/>
              </a:buClr>
              <a:buSzPts val="3600"/>
              <a:buNone/>
              <a:defRPr sz="3600">
                <a:solidFill>
                  <a:srgbClr val="FFFFFF"/>
                </a:solidFill>
              </a:defRPr>
            </a:lvl2pPr>
            <a:lvl3pPr lvl="2" rtl="0">
              <a:spcBef>
                <a:spcPts val="0"/>
              </a:spcBef>
              <a:spcAft>
                <a:spcPts val="0"/>
              </a:spcAft>
              <a:buClr>
                <a:srgbClr val="FFFFFF"/>
              </a:buClr>
              <a:buSzPts val="3600"/>
              <a:buNone/>
              <a:defRPr sz="3600">
                <a:solidFill>
                  <a:srgbClr val="FFFFFF"/>
                </a:solidFill>
              </a:defRPr>
            </a:lvl3pPr>
            <a:lvl4pPr lvl="3" rtl="0">
              <a:spcBef>
                <a:spcPts val="0"/>
              </a:spcBef>
              <a:spcAft>
                <a:spcPts val="0"/>
              </a:spcAft>
              <a:buClr>
                <a:srgbClr val="FFFFFF"/>
              </a:buClr>
              <a:buSzPts val="3600"/>
              <a:buNone/>
              <a:defRPr sz="3600">
                <a:solidFill>
                  <a:srgbClr val="FFFFFF"/>
                </a:solidFill>
              </a:defRPr>
            </a:lvl4pPr>
            <a:lvl5pPr lvl="4" rtl="0">
              <a:spcBef>
                <a:spcPts val="0"/>
              </a:spcBef>
              <a:spcAft>
                <a:spcPts val="0"/>
              </a:spcAft>
              <a:buClr>
                <a:srgbClr val="FFFFFF"/>
              </a:buClr>
              <a:buSzPts val="3600"/>
              <a:buNone/>
              <a:defRPr sz="3600">
                <a:solidFill>
                  <a:srgbClr val="FFFFFF"/>
                </a:solidFill>
              </a:defRPr>
            </a:lvl5pPr>
            <a:lvl6pPr lvl="5" rtl="0">
              <a:spcBef>
                <a:spcPts val="0"/>
              </a:spcBef>
              <a:spcAft>
                <a:spcPts val="0"/>
              </a:spcAft>
              <a:buClr>
                <a:srgbClr val="FFFFFF"/>
              </a:buClr>
              <a:buSzPts val="3600"/>
              <a:buNone/>
              <a:defRPr sz="3600">
                <a:solidFill>
                  <a:srgbClr val="FFFFFF"/>
                </a:solidFill>
              </a:defRPr>
            </a:lvl6pPr>
            <a:lvl7pPr lvl="6" rtl="0">
              <a:spcBef>
                <a:spcPts val="0"/>
              </a:spcBef>
              <a:spcAft>
                <a:spcPts val="0"/>
              </a:spcAft>
              <a:buClr>
                <a:srgbClr val="FFFFFF"/>
              </a:buClr>
              <a:buSzPts val="3600"/>
              <a:buNone/>
              <a:defRPr sz="3600">
                <a:solidFill>
                  <a:srgbClr val="FFFFFF"/>
                </a:solidFill>
              </a:defRPr>
            </a:lvl7pPr>
            <a:lvl8pPr lvl="7" rtl="0">
              <a:spcBef>
                <a:spcPts val="0"/>
              </a:spcBef>
              <a:spcAft>
                <a:spcPts val="0"/>
              </a:spcAft>
              <a:buClr>
                <a:srgbClr val="FFFFFF"/>
              </a:buClr>
              <a:buSzPts val="3600"/>
              <a:buNone/>
              <a:defRPr sz="3600">
                <a:solidFill>
                  <a:srgbClr val="FFFFFF"/>
                </a:solidFill>
              </a:defRPr>
            </a:lvl8pPr>
            <a:lvl9pPr lvl="8" rtl="0">
              <a:spcBef>
                <a:spcPts val="0"/>
              </a:spcBef>
              <a:spcAft>
                <a:spcPts val="0"/>
              </a:spcAft>
              <a:buClr>
                <a:srgbClr val="FFFFFF"/>
              </a:buClr>
              <a:buSzPts val="3600"/>
              <a:buNone/>
              <a:defRPr sz="3600">
                <a:solidFill>
                  <a:srgbClr val="FFFFFF"/>
                </a:solidFill>
              </a:defRPr>
            </a:lvl9pPr>
          </a:lstStyle>
          <a:p>
            <a:endParaRPr/>
          </a:p>
        </p:txBody>
      </p:sp>
      <p:sp>
        <p:nvSpPr>
          <p:cNvPr id="53" name="Google Shape;53;p9"/>
          <p:cNvSpPr txBox="1">
            <a:spLocks noGrp="1"/>
          </p:cNvSpPr>
          <p:nvPr>
            <p:ph type="title" idx="5"/>
          </p:nvPr>
        </p:nvSpPr>
        <p:spPr>
          <a:xfrm>
            <a:off x="725313" y="2556800"/>
            <a:ext cx="25713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400"/>
              <a:buNone/>
              <a:defRPr sz="1400">
                <a:solidFill>
                  <a:srgbClr val="FFFFFF"/>
                </a:solidFill>
              </a:defRPr>
            </a:lvl1pPr>
            <a:lvl2pPr lvl="1" rtl="0">
              <a:spcBef>
                <a:spcPts val="0"/>
              </a:spcBef>
              <a:spcAft>
                <a:spcPts val="0"/>
              </a:spcAft>
              <a:buClr>
                <a:srgbClr val="FFFFFF"/>
              </a:buClr>
              <a:buSzPts val="1400"/>
              <a:buNone/>
              <a:defRPr sz="1400">
                <a:solidFill>
                  <a:srgbClr val="FFFFFF"/>
                </a:solidFill>
              </a:defRPr>
            </a:lvl2pPr>
            <a:lvl3pPr lvl="2" rtl="0">
              <a:spcBef>
                <a:spcPts val="0"/>
              </a:spcBef>
              <a:spcAft>
                <a:spcPts val="0"/>
              </a:spcAft>
              <a:buClr>
                <a:srgbClr val="FFFFFF"/>
              </a:buClr>
              <a:buSzPts val="1400"/>
              <a:buNone/>
              <a:defRPr sz="1400">
                <a:solidFill>
                  <a:srgbClr val="FFFFFF"/>
                </a:solidFill>
              </a:defRPr>
            </a:lvl3pPr>
            <a:lvl4pPr lvl="3" rtl="0">
              <a:spcBef>
                <a:spcPts val="0"/>
              </a:spcBef>
              <a:spcAft>
                <a:spcPts val="0"/>
              </a:spcAft>
              <a:buClr>
                <a:srgbClr val="FFFFFF"/>
              </a:buClr>
              <a:buSzPts val="1400"/>
              <a:buNone/>
              <a:defRPr sz="1400">
                <a:solidFill>
                  <a:srgbClr val="FFFFFF"/>
                </a:solidFill>
              </a:defRPr>
            </a:lvl4pPr>
            <a:lvl5pPr lvl="4" rtl="0">
              <a:spcBef>
                <a:spcPts val="0"/>
              </a:spcBef>
              <a:spcAft>
                <a:spcPts val="0"/>
              </a:spcAft>
              <a:buClr>
                <a:srgbClr val="FFFFFF"/>
              </a:buClr>
              <a:buSzPts val="1400"/>
              <a:buNone/>
              <a:defRPr sz="1400">
                <a:solidFill>
                  <a:srgbClr val="FFFFFF"/>
                </a:solidFill>
              </a:defRPr>
            </a:lvl5pPr>
            <a:lvl6pPr lvl="5" rtl="0">
              <a:spcBef>
                <a:spcPts val="0"/>
              </a:spcBef>
              <a:spcAft>
                <a:spcPts val="0"/>
              </a:spcAft>
              <a:buClr>
                <a:srgbClr val="FFFFFF"/>
              </a:buClr>
              <a:buSzPts val="1400"/>
              <a:buNone/>
              <a:defRPr sz="1400">
                <a:solidFill>
                  <a:srgbClr val="FFFFFF"/>
                </a:solidFill>
              </a:defRPr>
            </a:lvl6pPr>
            <a:lvl7pPr lvl="6" rtl="0">
              <a:spcBef>
                <a:spcPts val="0"/>
              </a:spcBef>
              <a:spcAft>
                <a:spcPts val="0"/>
              </a:spcAft>
              <a:buClr>
                <a:srgbClr val="FFFFFF"/>
              </a:buClr>
              <a:buSzPts val="1400"/>
              <a:buNone/>
              <a:defRPr sz="1400">
                <a:solidFill>
                  <a:srgbClr val="FFFFFF"/>
                </a:solidFill>
              </a:defRPr>
            </a:lvl7pPr>
            <a:lvl8pPr lvl="7" rtl="0">
              <a:spcBef>
                <a:spcPts val="0"/>
              </a:spcBef>
              <a:spcAft>
                <a:spcPts val="0"/>
              </a:spcAft>
              <a:buClr>
                <a:srgbClr val="FFFFFF"/>
              </a:buClr>
              <a:buSzPts val="1400"/>
              <a:buNone/>
              <a:defRPr sz="1400">
                <a:solidFill>
                  <a:srgbClr val="FFFFFF"/>
                </a:solidFill>
              </a:defRPr>
            </a:lvl8pPr>
            <a:lvl9pPr lvl="8" rtl="0">
              <a:spcBef>
                <a:spcPts val="0"/>
              </a:spcBef>
              <a:spcAft>
                <a:spcPts val="0"/>
              </a:spcAft>
              <a:buClr>
                <a:srgbClr val="FFFFFF"/>
              </a:buClr>
              <a:buSzPts val="1400"/>
              <a:buNone/>
              <a:defRPr sz="1400">
                <a:solidFill>
                  <a:srgbClr val="FFFFFF"/>
                </a:solidFill>
              </a:defRPr>
            </a:lvl9pPr>
          </a:lstStyle>
          <a:p>
            <a:endParaRPr/>
          </a:p>
        </p:txBody>
      </p:sp>
      <p:sp>
        <p:nvSpPr>
          <p:cNvPr id="54" name="Google Shape;54;p9"/>
          <p:cNvSpPr txBox="1">
            <a:spLocks noGrp="1"/>
          </p:cNvSpPr>
          <p:nvPr>
            <p:ph type="subTitle" idx="6"/>
          </p:nvPr>
        </p:nvSpPr>
        <p:spPr>
          <a:xfrm>
            <a:off x="905300" y="3323600"/>
            <a:ext cx="2211300" cy="98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1pPr>
            <a:lvl2pPr lvl="1"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2pPr>
            <a:lvl3pPr lvl="2"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3pPr>
            <a:lvl4pPr lvl="3"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4pPr>
            <a:lvl5pPr lvl="4"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5pPr>
            <a:lvl6pPr lvl="5"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6pPr>
            <a:lvl7pPr lvl="6"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7pPr>
            <a:lvl8pPr lvl="7"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8pPr>
            <a:lvl9pPr lvl="8"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 SUBTITLE + IMAGE ">
  <p:cSld name="BIG_NUMBER_1_2_1">
    <p:spTree>
      <p:nvGrpSpPr>
        <p:cNvPr id="1" name="Shape 55"/>
        <p:cNvGrpSpPr/>
        <p:nvPr/>
      </p:nvGrpSpPr>
      <p:grpSpPr>
        <a:xfrm>
          <a:off x="0" y="0"/>
          <a:ext cx="0" cy="0"/>
          <a:chOff x="0" y="0"/>
          <a:chExt cx="0" cy="0"/>
        </a:xfrm>
      </p:grpSpPr>
      <p:sp>
        <p:nvSpPr>
          <p:cNvPr id="56" name="Google Shape;56;p10"/>
          <p:cNvSpPr/>
          <p:nvPr/>
        </p:nvSpPr>
        <p:spPr>
          <a:xfrm>
            <a:off x="-60850" y="-1403550"/>
            <a:ext cx="5176500" cy="6569700"/>
          </a:xfrm>
          <a:prstGeom prst="rtTriangle">
            <a:avLst/>
          </a:prstGeom>
          <a:solidFill>
            <a:srgbClr val="F9C5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10"/>
          <p:cNvSpPr txBox="1">
            <a:spLocks noGrp="1"/>
          </p:cNvSpPr>
          <p:nvPr>
            <p:ph type="title"/>
          </p:nvPr>
        </p:nvSpPr>
        <p:spPr>
          <a:xfrm>
            <a:off x="722350" y="2376800"/>
            <a:ext cx="2280300" cy="10809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FFFFF"/>
              </a:buClr>
              <a:buSzPts val="1800"/>
              <a:buNone/>
              <a:defRPr sz="1800">
                <a:solidFill>
                  <a:srgbClr val="FFFFFF"/>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58" name="Google Shape;58;p10"/>
          <p:cNvSpPr txBox="1">
            <a:spLocks noGrp="1"/>
          </p:cNvSpPr>
          <p:nvPr>
            <p:ph type="subTitle" idx="1"/>
          </p:nvPr>
        </p:nvSpPr>
        <p:spPr>
          <a:xfrm>
            <a:off x="722350" y="3408750"/>
            <a:ext cx="2280300" cy="175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1pPr>
            <a:lvl2pPr lvl="1"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2pPr>
            <a:lvl3pPr lvl="2"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3pPr>
            <a:lvl4pPr lvl="3"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4pPr>
            <a:lvl5pPr lvl="4"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5pPr>
            <a:lvl6pPr lvl="5"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6pPr>
            <a:lvl7pPr lvl="6"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7pPr>
            <a:lvl8pPr lvl="7"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8pPr>
            <a:lvl9pPr lvl="8"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2"/>
              </a:buClr>
              <a:buSzPts val="4000"/>
              <a:buFont typeface="Playfair Display"/>
              <a:buNone/>
              <a:defRPr sz="4000" b="1">
                <a:solidFill>
                  <a:schemeClr val="accent2"/>
                </a:solidFill>
                <a:latin typeface="Playfair Display"/>
                <a:ea typeface="Playfair Display"/>
                <a:cs typeface="Playfair Display"/>
                <a:sym typeface="Playfair Displa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a:lnSpc>
                <a:spcPct val="115000"/>
              </a:lnSpc>
              <a:spcBef>
                <a:spcPts val="0"/>
              </a:spcBef>
              <a:spcAft>
                <a:spcPts val="0"/>
              </a:spcAft>
              <a:buClr>
                <a:srgbClr val="999999"/>
              </a:buClr>
              <a:buSzPts val="1200"/>
              <a:buFont typeface="Merriweather Light"/>
              <a:buChar char="●"/>
              <a:defRPr sz="1200">
                <a:solidFill>
                  <a:srgbClr val="999999"/>
                </a:solidFill>
                <a:latin typeface="Merriweather Light"/>
                <a:ea typeface="Merriweather Light"/>
                <a:cs typeface="Merriweather Light"/>
                <a:sym typeface="Merriweather Light"/>
              </a:defRPr>
            </a:lvl1pPr>
            <a:lvl2pPr marL="914400" lvl="1" indent="-304800">
              <a:lnSpc>
                <a:spcPct val="115000"/>
              </a:lnSpc>
              <a:spcBef>
                <a:spcPts val="1600"/>
              </a:spcBef>
              <a:spcAft>
                <a:spcPts val="0"/>
              </a:spcAft>
              <a:buClr>
                <a:srgbClr val="999999"/>
              </a:buClr>
              <a:buSzPts val="1200"/>
              <a:buFont typeface="Merriweather Light"/>
              <a:buChar char="○"/>
              <a:defRPr sz="1200">
                <a:solidFill>
                  <a:srgbClr val="999999"/>
                </a:solidFill>
                <a:latin typeface="Merriweather Light"/>
                <a:ea typeface="Merriweather Light"/>
                <a:cs typeface="Merriweather Light"/>
                <a:sym typeface="Merriweather Light"/>
              </a:defRPr>
            </a:lvl2pPr>
            <a:lvl3pPr marL="1371600" lvl="2" indent="-304800">
              <a:lnSpc>
                <a:spcPct val="115000"/>
              </a:lnSpc>
              <a:spcBef>
                <a:spcPts val="1600"/>
              </a:spcBef>
              <a:spcAft>
                <a:spcPts val="0"/>
              </a:spcAft>
              <a:buClr>
                <a:srgbClr val="999999"/>
              </a:buClr>
              <a:buSzPts val="1200"/>
              <a:buFont typeface="Merriweather Light"/>
              <a:buChar char="■"/>
              <a:defRPr sz="1200">
                <a:solidFill>
                  <a:srgbClr val="999999"/>
                </a:solidFill>
                <a:latin typeface="Merriweather Light"/>
                <a:ea typeface="Merriweather Light"/>
                <a:cs typeface="Merriweather Light"/>
                <a:sym typeface="Merriweather Light"/>
              </a:defRPr>
            </a:lvl3pPr>
            <a:lvl4pPr marL="1828800" lvl="3" indent="-304800">
              <a:lnSpc>
                <a:spcPct val="115000"/>
              </a:lnSpc>
              <a:spcBef>
                <a:spcPts val="1600"/>
              </a:spcBef>
              <a:spcAft>
                <a:spcPts val="0"/>
              </a:spcAft>
              <a:buClr>
                <a:srgbClr val="999999"/>
              </a:buClr>
              <a:buSzPts val="1200"/>
              <a:buFont typeface="Merriweather Light"/>
              <a:buChar char="●"/>
              <a:defRPr sz="1200">
                <a:solidFill>
                  <a:srgbClr val="999999"/>
                </a:solidFill>
                <a:latin typeface="Merriweather Light"/>
                <a:ea typeface="Merriweather Light"/>
                <a:cs typeface="Merriweather Light"/>
                <a:sym typeface="Merriweather Light"/>
              </a:defRPr>
            </a:lvl4pPr>
            <a:lvl5pPr marL="2286000" lvl="4" indent="-304800">
              <a:lnSpc>
                <a:spcPct val="115000"/>
              </a:lnSpc>
              <a:spcBef>
                <a:spcPts val="1600"/>
              </a:spcBef>
              <a:spcAft>
                <a:spcPts val="0"/>
              </a:spcAft>
              <a:buClr>
                <a:srgbClr val="999999"/>
              </a:buClr>
              <a:buSzPts val="1200"/>
              <a:buFont typeface="Merriweather Light"/>
              <a:buChar char="○"/>
              <a:defRPr sz="1200">
                <a:solidFill>
                  <a:srgbClr val="999999"/>
                </a:solidFill>
                <a:latin typeface="Merriweather Light"/>
                <a:ea typeface="Merriweather Light"/>
                <a:cs typeface="Merriweather Light"/>
                <a:sym typeface="Merriweather Light"/>
              </a:defRPr>
            </a:lvl5pPr>
            <a:lvl6pPr marL="2743200" lvl="5" indent="-304800">
              <a:lnSpc>
                <a:spcPct val="115000"/>
              </a:lnSpc>
              <a:spcBef>
                <a:spcPts val="1600"/>
              </a:spcBef>
              <a:spcAft>
                <a:spcPts val="0"/>
              </a:spcAft>
              <a:buClr>
                <a:srgbClr val="999999"/>
              </a:buClr>
              <a:buSzPts val="1200"/>
              <a:buFont typeface="Merriweather Light"/>
              <a:buChar char="■"/>
              <a:defRPr sz="1200">
                <a:solidFill>
                  <a:srgbClr val="999999"/>
                </a:solidFill>
                <a:latin typeface="Merriweather Light"/>
                <a:ea typeface="Merriweather Light"/>
                <a:cs typeface="Merriweather Light"/>
                <a:sym typeface="Merriweather Light"/>
              </a:defRPr>
            </a:lvl6pPr>
            <a:lvl7pPr marL="3200400" lvl="6" indent="-304800">
              <a:lnSpc>
                <a:spcPct val="115000"/>
              </a:lnSpc>
              <a:spcBef>
                <a:spcPts val="1600"/>
              </a:spcBef>
              <a:spcAft>
                <a:spcPts val="0"/>
              </a:spcAft>
              <a:buClr>
                <a:srgbClr val="999999"/>
              </a:buClr>
              <a:buSzPts val="1200"/>
              <a:buFont typeface="Merriweather Light"/>
              <a:buChar char="●"/>
              <a:defRPr sz="1200">
                <a:solidFill>
                  <a:srgbClr val="999999"/>
                </a:solidFill>
                <a:latin typeface="Merriweather Light"/>
                <a:ea typeface="Merriweather Light"/>
                <a:cs typeface="Merriweather Light"/>
                <a:sym typeface="Merriweather Light"/>
              </a:defRPr>
            </a:lvl7pPr>
            <a:lvl8pPr marL="3657600" lvl="7" indent="-304800">
              <a:lnSpc>
                <a:spcPct val="115000"/>
              </a:lnSpc>
              <a:spcBef>
                <a:spcPts val="1600"/>
              </a:spcBef>
              <a:spcAft>
                <a:spcPts val="0"/>
              </a:spcAft>
              <a:buClr>
                <a:srgbClr val="999999"/>
              </a:buClr>
              <a:buSzPts val="1200"/>
              <a:buFont typeface="Merriweather Light"/>
              <a:buChar char="○"/>
              <a:defRPr sz="1200">
                <a:solidFill>
                  <a:srgbClr val="999999"/>
                </a:solidFill>
                <a:latin typeface="Merriweather Light"/>
                <a:ea typeface="Merriweather Light"/>
                <a:cs typeface="Merriweather Light"/>
                <a:sym typeface="Merriweather Light"/>
              </a:defRPr>
            </a:lvl8pPr>
            <a:lvl9pPr marL="4114800" lvl="8" indent="-304800">
              <a:lnSpc>
                <a:spcPct val="115000"/>
              </a:lnSpc>
              <a:spcBef>
                <a:spcPts val="1600"/>
              </a:spcBef>
              <a:spcAft>
                <a:spcPts val="1600"/>
              </a:spcAft>
              <a:buClr>
                <a:srgbClr val="999999"/>
              </a:buClr>
              <a:buSzPts val="1200"/>
              <a:buFont typeface="Merriweather Light"/>
              <a:buChar char="■"/>
              <a:defRPr sz="1200">
                <a:solidFill>
                  <a:srgbClr val="999999"/>
                </a:solidFill>
                <a:latin typeface="Merriweather Light"/>
                <a:ea typeface="Merriweather Light"/>
                <a:cs typeface="Merriweather Light"/>
                <a:sym typeface="Merriweather 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2" r:id="rId2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127"/>
        <p:cNvGrpSpPr/>
        <p:nvPr/>
      </p:nvGrpSpPr>
      <p:grpSpPr>
        <a:xfrm>
          <a:off x="0" y="0"/>
          <a:ext cx="0" cy="0"/>
          <a:chOff x="0" y="0"/>
          <a:chExt cx="0" cy="0"/>
        </a:xfrm>
      </p:grpSpPr>
      <p:sp>
        <p:nvSpPr>
          <p:cNvPr id="128" name="Google Shape;128;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29" name="Google Shape;129;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1pPr>
            <a:lvl2pPr marL="914400" lvl="1"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2pPr>
            <a:lvl3pPr marL="1371600" lvl="2"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3pPr>
            <a:lvl4pPr marL="1828800" lvl="3"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4pPr>
            <a:lvl5pPr marL="2286000" lvl="4"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5pPr>
            <a:lvl6pPr marL="2743200" lvl="5"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6pPr>
            <a:lvl7pPr marL="3200400" lvl="6"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7pPr>
            <a:lvl8pPr marL="3657600" lvl="7"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8pPr>
            <a:lvl9pPr marL="4114800" lvl="8"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9pPr>
          </a:lstStyle>
          <a:p>
            <a:endParaRPr/>
          </a:p>
        </p:txBody>
      </p:sp>
      <p:sp>
        <p:nvSpPr>
          <p:cNvPr id="130" name="Google Shape;130;p27"/>
          <p:cNvSpPr txBox="1">
            <a:spLocks noGrp="1"/>
          </p:cNvSpPr>
          <p:nvPr>
            <p:ph type="sldNum" idx="12"/>
          </p:nvPr>
        </p:nvSpPr>
        <p:spPr>
          <a:xfrm>
            <a:off x="8548658" y="4663217"/>
            <a:ext cx="548700" cy="393600"/>
          </a:xfrm>
          <a:prstGeom prst="rect">
            <a:avLst/>
          </a:prstGeom>
          <a:noFill/>
          <a:ln>
            <a:noFill/>
          </a:ln>
        </p:spPr>
        <p:txBody>
          <a:bodyPr spcFirstLastPara="1" wrap="square" lIns="91425" tIns="91425" rIns="91425" bIns="91425" anchor="ctr" anchorCtr="0">
            <a:noAutofit/>
          </a:bodyPr>
          <a:lstStyle>
            <a:lvl1pPr lvl="0" rtl="0">
              <a:buNone/>
              <a:defRPr sz="1200">
                <a:latin typeface="Arvo"/>
                <a:ea typeface="Arvo"/>
                <a:cs typeface="Arvo"/>
                <a:sym typeface="Arvo"/>
              </a:defRPr>
            </a:lvl1pPr>
            <a:lvl2pPr lvl="1" rtl="0">
              <a:buNone/>
              <a:defRPr sz="1200">
                <a:latin typeface="Arvo"/>
                <a:ea typeface="Arvo"/>
                <a:cs typeface="Arvo"/>
                <a:sym typeface="Arvo"/>
              </a:defRPr>
            </a:lvl2pPr>
            <a:lvl3pPr lvl="2" rtl="0">
              <a:buNone/>
              <a:defRPr sz="1200">
                <a:latin typeface="Arvo"/>
                <a:ea typeface="Arvo"/>
                <a:cs typeface="Arvo"/>
                <a:sym typeface="Arvo"/>
              </a:defRPr>
            </a:lvl3pPr>
            <a:lvl4pPr lvl="3" rtl="0">
              <a:buNone/>
              <a:defRPr sz="1200">
                <a:latin typeface="Arvo"/>
                <a:ea typeface="Arvo"/>
                <a:cs typeface="Arvo"/>
                <a:sym typeface="Arvo"/>
              </a:defRPr>
            </a:lvl4pPr>
            <a:lvl5pPr lvl="4" rtl="0">
              <a:buNone/>
              <a:defRPr sz="1200">
                <a:latin typeface="Arvo"/>
                <a:ea typeface="Arvo"/>
                <a:cs typeface="Arvo"/>
                <a:sym typeface="Arvo"/>
              </a:defRPr>
            </a:lvl5pPr>
            <a:lvl6pPr lvl="5" rtl="0">
              <a:buNone/>
              <a:defRPr sz="1200">
                <a:latin typeface="Arvo"/>
                <a:ea typeface="Arvo"/>
                <a:cs typeface="Arvo"/>
                <a:sym typeface="Arvo"/>
              </a:defRPr>
            </a:lvl6pPr>
            <a:lvl7pPr lvl="6" rtl="0">
              <a:buNone/>
              <a:defRPr sz="1200">
                <a:latin typeface="Arvo"/>
                <a:ea typeface="Arvo"/>
                <a:cs typeface="Arvo"/>
                <a:sym typeface="Arvo"/>
              </a:defRPr>
            </a:lvl7pPr>
            <a:lvl8pPr lvl="7" rtl="0">
              <a:buNone/>
              <a:defRPr sz="1200">
                <a:latin typeface="Arvo"/>
                <a:ea typeface="Arvo"/>
                <a:cs typeface="Arvo"/>
                <a:sym typeface="Arvo"/>
              </a:defRPr>
            </a:lvl8pPr>
            <a:lvl9pPr lvl="8" rtl="0">
              <a:buNone/>
              <a:defRPr sz="1200">
                <a:latin typeface="Arvo"/>
                <a:ea typeface="Arvo"/>
                <a:cs typeface="Arvo"/>
                <a:sym typeface="Arvo"/>
              </a:defRPr>
            </a:lvl9pPr>
          </a:lstStyle>
          <a:p>
            <a:pPr marL="0" lvl="0" indent="0" algn="l" rtl="0">
              <a:spcBef>
                <a:spcPts val="0"/>
              </a:spcBef>
              <a:spcAft>
                <a:spcPts val="0"/>
              </a:spcAft>
              <a:buNone/>
            </a:pPr>
            <a:fld id="{00000000-1234-1234-1234-123412341234}" type="slidenum">
              <a:rPr lang="es"/>
              <a:t>‹#›</a:t>
            </a:fld>
            <a:endParaRPr/>
          </a:p>
        </p:txBody>
      </p:sp>
    </p:spTree>
  </p:cSld>
  <p:clrMap bg1="lt1" tx1="dk1" bg2="dk2" tx2="lt2" accent1="accent1" accent2="accent2" accent3="accent3" accent4="accent4" accent5="accent5" accent6="accent6" hlink="hlink" folHlink="folHlink"/>
  <p:sldLayoutIdLst>
    <p:sldLayoutId id="2147483673"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71"/>
        <p:cNvGrpSpPr/>
        <p:nvPr/>
      </p:nvGrpSpPr>
      <p:grpSpPr>
        <a:xfrm>
          <a:off x="0" y="0"/>
          <a:ext cx="0" cy="0"/>
          <a:chOff x="0" y="0"/>
          <a:chExt cx="0" cy="0"/>
        </a:xfrm>
      </p:grpSpPr>
      <p:sp>
        <p:nvSpPr>
          <p:cNvPr id="472" name="Google Shape;472;p2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73" name="Google Shape;473;p2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1205565807"/>
      </p:ext>
    </p:extLst>
  </p:cSld>
  <p:clrMap bg1="lt1" tx1="dk1" bg2="dk2" tx2="lt2" accent1="accent1" accent2="accent2" accent3="accent3" accent4="accent4" accent5="accent5" accent6="accent6" hlink="hlink" folHlink="folHlink"/>
  <p:sldLayoutIdLst>
    <p:sldLayoutId id="2147483677"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5.xml"/><Relationship Id="rId1" Type="http://schemas.openxmlformats.org/officeDocument/2006/relationships/slideLayout" Target="../slideLayouts/slideLayout2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2.xml"/></Relationships>
</file>

<file path=ppt/slides/_rels/slide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xml"/><Relationship Id="rId1" Type="http://schemas.openxmlformats.org/officeDocument/2006/relationships/slideLayout" Target="../slideLayouts/slideLayout16.xml"/><Relationship Id="rId4" Type="http://schemas.openxmlformats.org/officeDocument/2006/relationships/image" Target="../media/image9.jp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15.xml"/><Relationship Id="rId5" Type="http://schemas.openxmlformats.org/officeDocument/2006/relationships/image" Target="../media/image12.png"/><Relationship Id="rId4" Type="http://schemas.openxmlformats.org/officeDocument/2006/relationships/image" Target="../media/image11.png"/></Relationships>
</file>

<file path=ppt/slides/_rels/slide2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2.xml"/><Relationship Id="rId1" Type="http://schemas.openxmlformats.org/officeDocument/2006/relationships/slideLayout" Target="../slideLayouts/slideLayout24.xml"/><Relationship Id="rId5" Type="http://schemas.openxmlformats.org/officeDocument/2006/relationships/image" Target="../media/image14.png"/><Relationship Id="rId4" Type="http://schemas.openxmlformats.org/officeDocument/2006/relationships/hyperlink" Target="https://docs.google.com/spreadsheets/d/1Be6nVTxVHQ2echdo7B7snxF9bcoz_0eH23_j57ZQzOU/edit?zx=9smho6d4o6m2#gid=1364826426" TargetMode="Externa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5.xml"/><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6.xml"/><Relationship Id="rId1" Type="http://schemas.openxmlformats.org/officeDocument/2006/relationships/slideLayout" Target="../slideLayouts/slideLayout17.xml"/><Relationship Id="rId5" Type="http://schemas.openxmlformats.org/officeDocument/2006/relationships/image" Target="../media/image17.jpg"/><Relationship Id="rId4" Type="http://schemas.openxmlformats.org/officeDocument/2006/relationships/image" Target="../media/image16.jpg"/></Relationships>
</file>

<file path=ppt/slides/_rels/slide2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27.xml"/><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8.xml"/><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31.xml"/><Relationship Id="rId1" Type="http://schemas.openxmlformats.org/officeDocument/2006/relationships/slideLayout" Target="../slideLayouts/slideLayout13.xml"/><Relationship Id="rId4" Type="http://schemas.openxmlformats.org/officeDocument/2006/relationships/image" Target="../media/image2.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3.xml"/></Relationships>
</file>

<file path=ppt/slides/_rels/slide33.xml.rels><?xml version="1.0" encoding="UTF-8" standalone="yes"?>
<Relationships xmlns="http://schemas.openxmlformats.org/package/2006/relationships"><Relationship Id="rId3" Type="http://schemas.openxmlformats.org/officeDocument/2006/relationships/hyperlink" Target="https://fonts.google.com/specimen/Playfair+Display" TargetMode="External"/><Relationship Id="rId2" Type="http://schemas.openxmlformats.org/officeDocument/2006/relationships/notesSlide" Target="../notesSlides/notesSlide33.xml"/><Relationship Id="rId1" Type="http://schemas.openxmlformats.org/officeDocument/2006/relationships/slideLayout" Target="../slideLayouts/slideLayout25.xml"/><Relationship Id="rId4" Type="http://schemas.openxmlformats.org/officeDocument/2006/relationships/hyperlink" Target="https://fonts.google.com/specimen/Merriweather" TargetMode="Externa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5.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5.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5.xml"/></Relationships>
</file>

<file path=ppt/slides/_rels/slide4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47.xml"/><Relationship Id="rId1" Type="http://schemas.openxmlformats.org/officeDocument/2006/relationships/slideLayout" Target="../slideLayouts/slideLayout26.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10.xml"/><Relationship Id="rId4" Type="http://schemas.openxmlformats.org/officeDocument/2006/relationships/image" Target="../media/image5.png"/></Relationships>
</file>

<file path=ppt/slides/_rels/slide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xml"/><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35"/>
        <p:cNvGrpSpPr/>
        <p:nvPr/>
      </p:nvGrpSpPr>
      <p:grpSpPr>
        <a:xfrm>
          <a:off x="0" y="0"/>
          <a:ext cx="0" cy="0"/>
          <a:chOff x="0" y="0"/>
          <a:chExt cx="0" cy="0"/>
        </a:xfrm>
      </p:grpSpPr>
      <p:sp>
        <p:nvSpPr>
          <p:cNvPr id="136" name="Google Shape;136;p29"/>
          <p:cNvSpPr txBox="1">
            <a:spLocks noGrp="1"/>
          </p:cNvSpPr>
          <p:nvPr>
            <p:ph type="subTitle" idx="1"/>
          </p:nvPr>
        </p:nvSpPr>
        <p:spPr>
          <a:xfrm>
            <a:off x="2387705" y="2012113"/>
            <a:ext cx="43686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Here is where your presentation begins</a:t>
            </a:r>
            <a:endParaRPr/>
          </a:p>
        </p:txBody>
      </p:sp>
      <p:pic>
        <p:nvPicPr>
          <p:cNvPr id="137" name="Google Shape;137;p29"/>
          <p:cNvPicPr preferRelativeResize="0"/>
          <p:nvPr/>
        </p:nvPicPr>
        <p:blipFill>
          <a:blip r:embed="rId3">
            <a:alphaModFix/>
          </a:blip>
          <a:stretch>
            <a:fillRect/>
          </a:stretch>
        </p:blipFill>
        <p:spPr>
          <a:xfrm>
            <a:off x="3598475" y="465725"/>
            <a:ext cx="2764023" cy="1853074"/>
          </a:xfrm>
          <a:prstGeom prst="rect">
            <a:avLst/>
          </a:prstGeom>
          <a:noFill/>
          <a:ln>
            <a:noFill/>
          </a:ln>
        </p:spPr>
      </p:pic>
      <p:sp>
        <p:nvSpPr>
          <p:cNvPr id="138" name="Google Shape;138;p29"/>
          <p:cNvSpPr/>
          <p:nvPr/>
        </p:nvSpPr>
        <p:spPr>
          <a:xfrm>
            <a:off x="-413325" y="1494775"/>
            <a:ext cx="2082041" cy="4931403"/>
          </a:xfrm>
          <a:custGeom>
            <a:avLst/>
            <a:gdLst/>
            <a:ahLst/>
            <a:cxnLst/>
            <a:rect l="l" t="t" r="r" b="b"/>
            <a:pathLst>
              <a:path w="49959" h="118330" extrusionOk="0">
                <a:moveTo>
                  <a:pt x="28091" y="2280"/>
                </a:moveTo>
                <a:cubicBezTo>
                  <a:pt x="28375" y="2280"/>
                  <a:pt x="28054" y="3887"/>
                  <a:pt x="28054" y="4020"/>
                </a:cubicBezTo>
                <a:cubicBezTo>
                  <a:pt x="27777" y="4783"/>
                  <a:pt x="27500" y="5476"/>
                  <a:pt x="27084" y="6100"/>
                </a:cubicBezTo>
                <a:cubicBezTo>
                  <a:pt x="26460" y="7001"/>
                  <a:pt x="25698" y="7764"/>
                  <a:pt x="24796" y="8318"/>
                </a:cubicBezTo>
                <a:cubicBezTo>
                  <a:pt x="25767" y="7556"/>
                  <a:pt x="26599" y="6585"/>
                  <a:pt x="27292" y="5476"/>
                </a:cubicBezTo>
                <a:cubicBezTo>
                  <a:pt x="27638" y="4922"/>
                  <a:pt x="27777" y="4298"/>
                  <a:pt x="27846" y="3674"/>
                </a:cubicBezTo>
                <a:cubicBezTo>
                  <a:pt x="27916" y="3258"/>
                  <a:pt x="27985" y="2773"/>
                  <a:pt x="28054" y="2357"/>
                </a:cubicBezTo>
                <a:lnTo>
                  <a:pt x="28054" y="2288"/>
                </a:lnTo>
                <a:cubicBezTo>
                  <a:pt x="28068" y="2282"/>
                  <a:pt x="28080" y="2280"/>
                  <a:pt x="28091" y="2280"/>
                </a:cubicBezTo>
                <a:close/>
                <a:moveTo>
                  <a:pt x="20393" y="814"/>
                </a:moveTo>
                <a:cubicBezTo>
                  <a:pt x="20550" y="814"/>
                  <a:pt x="20790" y="1056"/>
                  <a:pt x="21192" y="1525"/>
                </a:cubicBezTo>
                <a:cubicBezTo>
                  <a:pt x="22786" y="3674"/>
                  <a:pt x="22994" y="5961"/>
                  <a:pt x="22717" y="8457"/>
                </a:cubicBezTo>
                <a:cubicBezTo>
                  <a:pt x="22578" y="8110"/>
                  <a:pt x="22370" y="7833"/>
                  <a:pt x="22162" y="7556"/>
                </a:cubicBezTo>
                <a:cubicBezTo>
                  <a:pt x="22125" y="7537"/>
                  <a:pt x="22088" y="7529"/>
                  <a:pt x="22054" y="7529"/>
                </a:cubicBezTo>
                <a:cubicBezTo>
                  <a:pt x="21959" y="7529"/>
                  <a:pt x="21885" y="7593"/>
                  <a:pt x="21885" y="7694"/>
                </a:cubicBezTo>
                <a:cubicBezTo>
                  <a:pt x="21885" y="7764"/>
                  <a:pt x="21885" y="7833"/>
                  <a:pt x="21885" y="7902"/>
                </a:cubicBezTo>
                <a:cubicBezTo>
                  <a:pt x="21538" y="7001"/>
                  <a:pt x="21053" y="6169"/>
                  <a:pt x="20429" y="5476"/>
                </a:cubicBezTo>
                <a:cubicBezTo>
                  <a:pt x="20152" y="4783"/>
                  <a:pt x="20013" y="4090"/>
                  <a:pt x="19944" y="3397"/>
                </a:cubicBezTo>
                <a:cubicBezTo>
                  <a:pt x="19944" y="2773"/>
                  <a:pt x="19944" y="2218"/>
                  <a:pt x="20083" y="1664"/>
                </a:cubicBezTo>
                <a:cubicBezTo>
                  <a:pt x="20154" y="1091"/>
                  <a:pt x="20226" y="814"/>
                  <a:pt x="20393" y="814"/>
                </a:cubicBezTo>
                <a:close/>
                <a:moveTo>
                  <a:pt x="27422" y="1160"/>
                </a:moveTo>
                <a:cubicBezTo>
                  <a:pt x="28030" y="1160"/>
                  <a:pt x="27500" y="2470"/>
                  <a:pt x="27500" y="2773"/>
                </a:cubicBezTo>
                <a:cubicBezTo>
                  <a:pt x="27361" y="4159"/>
                  <a:pt x="26876" y="5476"/>
                  <a:pt x="26044" y="6516"/>
                </a:cubicBezTo>
                <a:cubicBezTo>
                  <a:pt x="25490" y="7070"/>
                  <a:pt x="24935" y="7694"/>
                  <a:pt x="24311" y="8180"/>
                </a:cubicBezTo>
                <a:lnTo>
                  <a:pt x="23687" y="8734"/>
                </a:lnTo>
                <a:cubicBezTo>
                  <a:pt x="24519" y="7417"/>
                  <a:pt x="25074" y="6031"/>
                  <a:pt x="25351" y="4644"/>
                </a:cubicBezTo>
                <a:lnTo>
                  <a:pt x="25351" y="4575"/>
                </a:lnTo>
                <a:cubicBezTo>
                  <a:pt x="25420" y="4090"/>
                  <a:pt x="25420" y="3674"/>
                  <a:pt x="25351" y="3189"/>
                </a:cubicBezTo>
                <a:cubicBezTo>
                  <a:pt x="25698" y="2357"/>
                  <a:pt x="26321" y="1664"/>
                  <a:pt x="27084" y="1248"/>
                </a:cubicBezTo>
                <a:cubicBezTo>
                  <a:pt x="27223" y="1187"/>
                  <a:pt x="27334" y="1160"/>
                  <a:pt x="27422" y="1160"/>
                </a:cubicBezTo>
                <a:close/>
                <a:moveTo>
                  <a:pt x="30966" y="4020"/>
                </a:moveTo>
                <a:cubicBezTo>
                  <a:pt x="31520" y="4020"/>
                  <a:pt x="31312" y="4159"/>
                  <a:pt x="31104" y="4575"/>
                </a:cubicBezTo>
                <a:cubicBezTo>
                  <a:pt x="30827" y="4922"/>
                  <a:pt x="30550" y="5476"/>
                  <a:pt x="30273" y="5892"/>
                </a:cubicBezTo>
                <a:cubicBezTo>
                  <a:pt x="29094" y="7625"/>
                  <a:pt x="26945" y="8249"/>
                  <a:pt x="25074" y="9011"/>
                </a:cubicBezTo>
                <a:cubicBezTo>
                  <a:pt x="25004" y="8873"/>
                  <a:pt x="24866" y="8873"/>
                  <a:pt x="24796" y="8873"/>
                </a:cubicBezTo>
                <a:cubicBezTo>
                  <a:pt x="24796" y="8873"/>
                  <a:pt x="24796" y="8803"/>
                  <a:pt x="24796" y="8803"/>
                </a:cubicBezTo>
                <a:cubicBezTo>
                  <a:pt x="26321" y="7902"/>
                  <a:pt x="27500" y="6447"/>
                  <a:pt x="28124" y="4783"/>
                </a:cubicBezTo>
                <a:cubicBezTo>
                  <a:pt x="28717" y="4297"/>
                  <a:pt x="29521" y="4022"/>
                  <a:pt x="30306" y="4022"/>
                </a:cubicBezTo>
                <a:cubicBezTo>
                  <a:pt x="30529" y="4022"/>
                  <a:pt x="30751" y="4044"/>
                  <a:pt x="30966" y="4090"/>
                </a:cubicBezTo>
                <a:lnTo>
                  <a:pt x="30966" y="4020"/>
                </a:lnTo>
                <a:close/>
                <a:moveTo>
                  <a:pt x="29163" y="7556"/>
                </a:moveTo>
                <a:cubicBezTo>
                  <a:pt x="29718" y="7556"/>
                  <a:pt x="30273" y="7625"/>
                  <a:pt x="30827" y="7833"/>
                </a:cubicBezTo>
                <a:cubicBezTo>
                  <a:pt x="30961" y="7833"/>
                  <a:pt x="32459" y="8807"/>
                  <a:pt x="31864" y="8807"/>
                </a:cubicBezTo>
                <a:cubicBezTo>
                  <a:pt x="31844" y="8807"/>
                  <a:pt x="31822" y="8806"/>
                  <a:pt x="31798" y="8803"/>
                </a:cubicBezTo>
                <a:cubicBezTo>
                  <a:pt x="31625" y="8775"/>
                  <a:pt x="31453" y="8758"/>
                  <a:pt x="31286" y="8758"/>
                </a:cubicBezTo>
                <a:cubicBezTo>
                  <a:pt x="31049" y="8758"/>
                  <a:pt x="30822" y="8792"/>
                  <a:pt x="30619" y="8873"/>
                </a:cubicBezTo>
                <a:cubicBezTo>
                  <a:pt x="29346" y="9020"/>
                  <a:pt x="28246" y="9374"/>
                  <a:pt x="27099" y="9374"/>
                </a:cubicBezTo>
                <a:cubicBezTo>
                  <a:pt x="26622" y="9374"/>
                  <a:pt x="26137" y="9313"/>
                  <a:pt x="25628" y="9150"/>
                </a:cubicBezTo>
                <a:cubicBezTo>
                  <a:pt x="26807" y="8803"/>
                  <a:pt x="27985" y="8249"/>
                  <a:pt x="29094" y="7556"/>
                </a:cubicBezTo>
                <a:close/>
                <a:moveTo>
                  <a:pt x="24379" y="473"/>
                </a:moveTo>
                <a:cubicBezTo>
                  <a:pt x="24456" y="473"/>
                  <a:pt x="24507" y="537"/>
                  <a:pt x="24519" y="693"/>
                </a:cubicBezTo>
                <a:cubicBezTo>
                  <a:pt x="24519" y="1040"/>
                  <a:pt x="24658" y="1456"/>
                  <a:pt x="24727" y="1802"/>
                </a:cubicBezTo>
                <a:cubicBezTo>
                  <a:pt x="25351" y="4228"/>
                  <a:pt x="24588" y="6100"/>
                  <a:pt x="23687" y="8180"/>
                </a:cubicBezTo>
                <a:cubicBezTo>
                  <a:pt x="23687" y="8180"/>
                  <a:pt x="23687" y="8110"/>
                  <a:pt x="23687" y="8110"/>
                </a:cubicBezTo>
                <a:cubicBezTo>
                  <a:pt x="23653" y="8006"/>
                  <a:pt x="23566" y="7954"/>
                  <a:pt x="23479" y="7954"/>
                </a:cubicBezTo>
                <a:cubicBezTo>
                  <a:pt x="23393" y="7954"/>
                  <a:pt x="23306" y="8006"/>
                  <a:pt x="23271" y="8110"/>
                </a:cubicBezTo>
                <a:cubicBezTo>
                  <a:pt x="23202" y="8596"/>
                  <a:pt x="23063" y="9081"/>
                  <a:pt x="22994" y="9635"/>
                </a:cubicBezTo>
                <a:cubicBezTo>
                  <a:pt x="22925" y="9289"/>
                  <a:pt x="22855" y="9011"/>
                  <a:pt x="22717" y="8665"/>
                </a:cubicBezTo>
                <a:cubicBezTo>
                  <a:pt x="22786" y="8665"/>
                  <a:pt x="22925" y="8665"/>
                  <a:pt x="22925" y="8596"/>
                </a:cubicBezTo>
                <a:cubicBezTo>
                  <a:pt x="23410" y="7070"/>
                  <a:pt x="23341" y="5476"/>
                  <a:pt x="22855" y="3951"/>
                </a:cubicBezTo>
                <a:cubicBezTo>
                  <a:pt x="22855" y="3327"/>
                  <a:pt x="22925" y="2634"/>
                  <a:pt x="23063" y="2010"/>
                </a:cubicBezTo>
                <a:cubicBezTo>
                  <a:pt x="23063" y="1953"/>
                  <a:pt x="24012" y="473"/>
                  <a:pt x="24379" y="473"/>
                </a:cubicBezTo>
                <a:close/>
                <a:moveTo>
                  <a:pt x="17421" y="3487"/>
                </a:moveTo>
                <a:cubicBezTo>
                  <a:pt x="18513" y="4040"/>
                  <a:pt x="19469" y="4795"/>
                  <a:pt x="20291" y="5753"/>
                </a:cubicBezTo>
                <a:cubicBezTo>
                  <a:pt x="20360" y="5892"/>
                  <a:pt x="20429" y="5961"/>
                  <a:pt x="20568" y="6100"/>
                </a:cubicBezTo>
                <a:cubicBezTo>
                  <a:pt x="20637" y="6239"/>
                  <a:pt x="20637" y="6308"/>
                  <a:pt x="20707" y="6377"/>
                </a:cubicBezTo>
                <a:cubicBezTo>
                  <a:pt x="21192" y="7209"/>
                  <a:pt x="21538" y="8041"/>
                  <a:pt x="21746" y="8873"/>
                </a:cubicBezTo>
                <a:cubicBezTo>
                  <a:pt x="21677" y="8942"/>
                  <a:pt x="21677" y="9011"/>
                  <a:pt x="21677" y="9081"/>
                </a:cubicBezTo>
                <a:cubicBezTo>
                  <a:pt x="21746" y="9289"/>
                  <a:pt x="21816" y="9566"/>
                  <a:pt x="21885" y="9843"/>
                </a:cubicBezTo>
                <a:cubicBezTo>
                  <a:pt x="21677" y="9635"/>
                  <a:pt x="21469" y="9497"/>
                  <a:pt x="21192" y="9358"/>
                </a:cubicBezTo>
                <a:cubicBezTo>
                  <a:pt x="21192" y="9219"/>
                  <a:pt x="21192" y="9081"/>
                  <a:pt x="21192" y="8942"/>
                </a:cubicBezTo>
                <a:cubicBezTo>
                  <a:pt x="21192" y="8873"/>
                  <a:pt x="21140" y="8838"/>
                  <a:pt x="21088" y="8838"/>
                </a:cubicBezTo>
                <a:cubicBezTo>
                  <a:pt x="21036" y="8838"/>
                  <a:pt x="20984" y="8873"/>
                  <a:pt x="20984" y="8942"/>
                </a:cubicBezTo>
                <a:lnTo>
                  <a:pt x="20984" y="9219"/>
                </a:lnTo>
                <a:cubicBezTo>
                  <a:pt x="20360" y="8873"/>
                  <a:pt x="19875" y="8457"/>
                  <a:pt x="19320" y="8041"/>
                </a:cubicBezTo>
                <a:cubicBezTo>
                  <a:pt x="18627" y="7278"/>
                  <a:pt x="18142" y="6308"/>
                  <a:pt x="17934" y="5268"/>
                </a:cubicBezTo>
                <a:cubicBezTo>
                  <a:pt x="17868" y="5005"/>
                  <a:pt x="17677" y="3680"/>
                  <a:pt x="17421" y="3487"/>
                </a:cubicBezTo>
                <a:close/>
                <a:moveTo>
                  <a:pt x="24311" y="9081"/>
                </a:moveTo>
                <a:cubicBezTo>
                  <a:pt x="24311" y="9150"/>
                  <a:pt x="24311" y="9289"/>
                  <a:pt x="24242" y="9358"/>
                </a:cubicBezTo>
                <a:cubicBezTo>
                  <a:pt x="24034" y="9635"/>
                  <a:pt x="23826" y="9913"/>
                  <a:pt x="23687" y="10259"/>
                </a:cubicBezTo>
                <a:cubicBezTo>
                  <a:pt x="23826" y="9843"/>
                  <a:pt x="24034" y="9427"/>
                  <a:pt x="24242" y="9081"/>
                </a:cubicBezTo>
                <a:close/>
                <a:moveTo>
                  <a:pt x="21400" y="9843"/>
                </a:moveTo>
                <a:lnTo>
                  <a:pt x="21400" y="9843"/>
                </a:lnTo>
                <a:cubicBezTo>
                  <a:pt x="21608" y="9982"/>
                  <a:pt x="21816" y="10121"/>
                  <a:pt x="22024" y="10190"/>
                </a:cubicBezTo>
                <a:cubicBezTo>
                  <a:pt x="22093" y="10606"/>
                  <a:pt x="22370" y="10883"/>
                  <a:pt x="22717" y="11091"/>
                </a:cubicBezTo>
                <a:lnTo>
                  <a:pt x="22509" y="11091"/>
                </a:lnTo>
                <a:cubicBezTo>
                  <a:pt x="22232" y="10952"/>
                  <a:pt x="22024" y="10814"/>
                  <a:pt x="21816" y="10536"/>
                </a:cubicBezTo>
                <a:cubicBezTo>
                  <a:pt x="21608" y="10328"/>
                  <a:pt x="21469" y="10121"/>
                  <a:pt x="21400" y="9843"/>
                </a:cubicBezTo>
                <a:close/>
                <a:moveTo>
                  <a:pt x="23549" y="14626"/>
                </a:moveTo>
                <a:lnTo>
                  <a:pt x="23549" y="14626"/>
                </a:lnTo>
                <a:cubicBezTo>
                  <a:pt x="23271" y="15181"/>
                  <a:pt x="22994" y="15735"/>
                  <a:pt x="22648" y="16221"/>
                </a:cubicBezTo>
                <a:lnTo>
                  <a:pt x="22717" y="15597"/>
                </a:lnTo>
                <a:cubicBezTo>
                  <a:pt x="22925" y="15181"/>
                  <a:pt x="23202" y="14903"/>
                  <a:pt x="23549" y="14626"/>
                </a:cubicBezTo>
                <a:close/>
                <a:moveTo>
                  <a:pt x="21123" y="17954"/>
                </a:moveTo>
                <a:lnTo>
                  <a:pt x="21123" y="17954"/>
                </a:lnTo>
                <a:cubicBezTo>
                  <a:pt x="21301" y="18429"/>
                  <a:pt x="21377" y="18955"/>
                  <a:pt x="21483" y="19445"/>
                </a:cubicBezTo>
                <a:lnTo>
                  <a:pt x="21483" y="19445"/>
                </a:lnTo>
                <a:cubicBezTo>
                  <a:pt x="21345" y="18965"/>
                  <a:pt x="21217" y="18476"/>
                  <a:pt x="21123" y="17954"/>
                </a:cubicBezTo>
                <a:close/>
                <a:moveTo>
                  <a:pt x="21729" y="19747"/>
                </a:moveTo>
                <a:cubicBezTo>
                  <a:pt x="21712" y="19866"/>
                  <a:pt x="21694" y="19984"/>
                  <a:pt x="21677" y="20102"/>
                </a:cubicBezTo>
                <a:cubicBezTo>
                  <a:pt x="21644" y="19992"/>
                  <a:pt x="21611" y="19881"/>
                  <a:pt x="21578" y="19770"/>
                </a:cubicBezTo>
                <a:lnTo>
                  <a:pt x="21578" y="19770"/>
                </a:lnTo>
                <a:cubicBezTo>
                  <a:pt x="21596" y="19784"/>
                  <a:pt x="21619" y="19790"/>
                  <a:pt x="21642" y="19790"/>
                </a:cubicBezTo>
                <a:cubicBezTo>
                  <a:pt x="21676" y="19790"/>
                  <a:pt x="21709" y="19776"/>
                  <a:pt x="21729" y="19747"/>
                </a:cubicBezTo>
                <a:close/>
                <a:moveTo>
                  <a:pt x="12138" y="17474"/>
                </a:moveTo>
                <a:cubicBezTo>
                  <a:pt x="12238" y="17474"/>
                  <a:pt x="12305" y="17572"/>
                  <a:pt x="12319" y="17815"/>
                </a:cubicBezTo>
                <a:cubicBezTo>
                  <a:pt x="12388" y="18716"/>
                  <a:pt x="12180" y="19617"/>
                  <a:pt x="11695" y="20380"/>
                </a:cubicBezTo>
                <a:cubicBezTo>
                  <a:pt x="11349" y="21004"/>
                  <a:pt x="10863" y="21627"/>
                  <a:pt x="10309" y="22113"/>
                </a:cubicBezTo>
                <a:cubicBezTo>
                  <a:pt x="10240" y="22113"/>
                  <a:pt x="10170" y="22182"/>
                  <a:pt x="10101" y="22251"/>
                </a:cubicBezTo>
                <a:lnTo>
                  <a:pt x="10101" y="21766"/>
                </a:lnTo>
                <a:cubicBezTo>
                  <a:pt x="10448" y="20934"/>
                  <a:pt x="10586" y="20102"/>
                  <a:pt x="10517" y="19201"/>
                </a:cubicBezTo>
                <a:lnTo>
                  <a:pt x="10517" y="19201"/>
                </a:lnTo>
                <a:lnTo>
                  <a:pt x="10586" y="19271"/>
                </a:lnTo>
                <a:lnTo>
                  <a:pt x="10725" y="19271"/>
                </a:lnTo>
                <a:cubicBezTo>
                  <a:pt x="10890" y="18940"/>
                  <a:pt x="11754" y="17474"/>
                  <a:pt x="12138" y="17474"/>
                </a:cubicBezTo>
                <a:close/>
                <a:moveTo>
                  <a:pt x="9294" y="16309"/>
                </a:moveTo>
                <a:cubicBezTo>
                  <a:pt x="9826" y="16309"/>
                  <a:pt x="10252" y="18610"/>
                  <a:pt x="10309" y="19063"/>
                </a:cubicBezTo>
                <a:cubicBezTo>
                  <a:pt x="10378" y="19825"/>
                  <a:pt x="10240" y="20657"/>
                  <a:pt x="9962" y="21350"/>
                </a:cubicBezTo>
                <a:cubicBezTo>
                  <a:pt x="9893" y="21350"/>
                  <a:pt x="9824" y="21419"/>
                  <a:pt x="9754" y="21489"/>
                </a:cubicBezTo>
                <a:cubicBezTo>
                  <a:pt x="9555" y="21821"/>
                  <a:pt x="9419" y="22281"/>
                  <a:pt x="9286" y="22684"/>
                </a:cubicBezTo>
                <a:lnTo>
                  <a:pt x="9286" y="22684"/>
                </a:lnTo>
                <a:lnTo>
                  <a:pt x="9269" y="22667"/>
                </a:lnTo>
                <a:cubicBezTo>
                  <a:pt x="9338" y="22390"/>
                  <a:pt x="9338" y="22113"/>
                  <a:pt x="9338" y="21766"/>
                </a:cubicBezTo>
                <a:lnTo>
                  <a:pt x="9338" y="21697"/>
                </a:lnTo>
                <a:cubicBezTo>
                  <a:pt x="9200" y="20934"/>
                  <a:pt x="8923" y="20241"/>
                  <a:pt x="8507" y="19617"/>
                </a:cubicBezTo>
                <a:cubicBezTo>
                  <a:pt x="8368" y="18647"/>
                  <a:pt x="8507" y="17607"/>
                  <a:pt x="8923" y="16706"/>
                </a:cubicBezTo>
                <a:cubicBezTo>
                  <a:pt x="9050" y="16426"/>
                  <a:pt x="9175" y="16309"/>
                  <a:pt x="9294" y="16309"/>
                </a:cubicBezTo>
                <a:close/>
                <a:moveTo>
                  <a:pt x="6198" y="17227"/>
                </a:moveTo>
                <a:cubicBezTo>
                  <a:pt x="6266" y="17227"/>
                  <a:pt x="6342" y="17278"/>
                  <a:pt x="6427" y="17399"/>
                </a:cubicBezTo>
                <a:cubicBezTo>
                  <a:pt x="7120" y="18231"/>
                  <a:pt x="7744" y="19063"/>
                  <a:pt x="8299" y="19964"/>
                </a:cubicBezTo>
                <a:cubicBezTo>
                  <a:pt x="8368" y="20380"/>
                  <a:pt x="8576" y="20865"/>
                  <a:pt x="8853" y="21281"/>
                </a:cubicBezTo>
                <a:cubicBezTo>
                  <a:pt x="8923" y="21627"/>
                  <a:pt x="8923" y="21905"/>
                  <a:pt x="8923" y="22251"/>
                </a:cubicBezTo>
                <a:cubicBezTo>
                  <a:pt x="8784" y="22321"/>
                  <a:pt x="8715" y="22390"/>
                  <a:pt x="8715" y="22459"/>
                </a:cubicBezTo>
                <a:lnTo>
                  <a:pt x="8784" y="22529"/>
                </a:lnTo>
                <a:cubicBezTo>
                  <a:pt x="8715" y="22736"/>
                  <a:pt x="8715" y="23014"/>
                  <a:pt x="8784" y="23291"/>
                </a:cubicBezTo>
                <a:cubicBezTo>
                  <a:pt x="8784" y="23291"/>
                  <a:pt x="8784" y="23360"/>
                  <a:pt x="8784" y="23360"/>
                </a:cubicBezTo>
                <a:lnTo>
                  <a:pt x="8507" y="23152"/>
                </a:lnTo>
                <a:cubicBezTo>
                  <a:pt x="8437" y="23083"/>
                  <a:pt x="8368" y="23014"/>
                  <a:pt x="8299" y="22875"/>
                </a:cubicBezTo>
                <a:cubicBezTo>
                  <a:pt x="8368" y="22806"/>
                  <a:pt x="8299" y="22806"/>
                  <a:pt x="8299" y="22736"/>
                </a:cubicBezTo>
                <a:lnTo>
                  <a:pt x="8160" y="22736"/>
                </a:lnTo>
                <a:cubicBezTo>
                  <a:pt x="7813" y="22251"/>
                  <a:pt x="7328" y="21835"/>
                  <a:pt x="6774" y="21558"/>
                </a:cubicBezTo>
                <a:cubicBezTo>
                  <a:pt x="6427" y="21142"/>
                  <a:pt x="6150" y="20657"/>
                  <a:pt x="6011" y="20172"/>
                </a:cubicBezTo>
                <a:cubicBezTo>
                  <a:pt x="5803" y="19686"/>
                  <a:pt x="5734" y="19201"/>
                  <a:pt x="5734" y="18716"/>
                </a:cubicBezTo>
                <a:cubicBezTo>
                  <a:pt x="5734" y="18373"/>
                  <a:pt x="5876" y="17227"/>
                  <a:pt x="6198" y="17227"/>
                </a:cubicBezTo>
                <a:close/>
                <a:moveTo>
                  <a:pt x="14177" y="19268"/>
                </a:moveTo>
                <a:cubicBezTo>
                  <a:pt x="14845" y="19268"/>
                  <a:pt x="14116" y="20525"/>
                  <a:pt x="13913" y="20796"/>
                </a:cubicBezTo>
                <a:cubicBezTo>
                  <a:pt x="13498" y="21419"/>
                  <a:pt x="12943" y="21974"/>
                  <a:pt x="12388" y="22390"/>
                </a:cubicBezTo>
                <a:cubicBezTo>
                  <a:pt x="11765" y="22806"/>
                  <a:pt x="11071" y="23152"/>
                  <a:pt x="10378" y="23430"/>
                </a:cubicBezTo>
                <a:cubicBezTo>
                  <a:pt x="10448" y="23222"/>
                  <a:pt x="10448" y="23014"/>
                  <a:pt x="10517" y="22806"/>
                </a:cubicBezTo>
                <a:cubicBezTo>
                  <a:pt x="11695" y="21558"/>
                  <a:pt x="12111" y="19409"/>
                  <a:pt x="14052" y="19271"/>
                </a:cubicBezTo>
                <a:lnTo>
                  <a:pt x="14121" y="19271"/>
                </a:lnTo>
                <a:cubicBezTo>
                  <a:pt x="14141" y="19269"/>
                  <a:pt x="14159" y="19268"/>
                  <a:pt x="14177" y="19268"/>
                </a:cubicBezTo>
                <a:close/>
                <a:moveTo>
                  <a:pt x="13646" y="21590"/>
                </a:moveTo>
                <a:cubicBezTo>
                  <a:pt x="13640" y="21599"/>
                  <a:pt x="13636" y="21611"/>
                  <a:pt x="13636" y="21627"/>
                </a:cubicBezTo>
                <a:cubicBezTo>
                  <a:pt x="13775" y="22043"/>
                  <a:pt x="13983" y="22251"/>
                  <a:pt x="13567" y="22598"/>
                </a:cubicBezTo>
                <a:cubicBezTo>
                  <a:pt x="13220" y="22944"/>
                  <a:pt x="12804" y="23152"/>
                  <a:pt x="12319" y="23291"/>
                </a:cubicBezTo>
                <a:cubicBezTo>
                  <a:pt x="11695" y="23568"/>
                  <a:pt x="11002" y="23776"/>
                  <a:pt x="10378" y="23846"/>
                </a:cubicBezTo>
                <a:cubicBezTo>
                  <a:pt x="11210" y="23499"/>
                  <a:pt x="12042" y="23014"/>
                  <a:pt x="12735" y="22459"/>
                </a:cubicBezTo>
                <a:cubicBezTo>
                  <a:pt x="13080" y="22201"/>
                  <a:pt x="13384" y="21909"/>
                  <a:pt x="13646" y="21590"/>
                </a:cubicBezTo>
                <a:close/>
                <a:moveTo>
                  <a:pt x="3749" y="20938"/>
                </a:moveTo>
                <a:cubicBezTo>
                  <a:pt x="5264" y="21150"/>
                  <a:pt x="6641" y="21841"/>
                  <a:pt x="7744" y="22944"/>
                </a:cubicBezTo>
                <a:cubicBezTo>
                  <a:pt x="7675" y="23014"/>
                  <a:pt x="7605" y="23083"/>
                  <a:pt x="7675" y="23222"/>
                </a:cubicBezTo>
                <a:cubicBezTo>
                  <a:pt x="7883" y="23638"/>
                  <a:pt x="8160" y="24054"/>
                  <a:pt x="8507" y="24400"/>
                </a:cubicBezTo>
                <a:cubicBezTo>
                  <a:pt x="6520" y="23989"/>
                  <a:pt x="4466" y="22969"/>
                  <a:pt x="3749" y="20938"/>
                </a:cubicBezTo>
                <a:close/>
                <a:moveTo>
                  <a:pt x="31590" y="11507"/>
                </a:moveTo>
                <a:lnTo>
                  <a:pt x="31590" y="11507"/>
                </a:lnTo>
                <a:cubicBezTo>
                  <a:pt x="29163" y="16706"/>
                  <a:pt x="24380" y="21073"/>
                  <a:pt x="22162" y="26410"/>
                </a:cubicBezTo>
                <a:cubicBezTo>
                  <a:pt x="22578" y="23638"/>
                  <a:pt x="23549" y="21004"/>
                  <a:pt x="24935" y="18647"/>
                </a:cubicBezTo>
                <a:cubicBezTo>
                  <a:pt x="26668" y="15874"/>
                  <a:pt x="29441" y="13933"/>
                  <a:pt x="31590" y="11507"/>
                </a:cubicBezTo>
                <a:close/>
                <a:moveTo>
                  <a:pt x="34166" y="25716"/>
                </a:moveTo>
                <a:cubicBezTo>
                  <a:pt x="34202" y="25716"/>
                  <a:pt x="34224" y="25737"/>
                  <a:pt x="34224" y="25787"/>
                </a:cubicBezTo>
                <a:cubicBezTo>
                  <a:pt x="34224" y="26618"/>
                  <a:pt x="34016" y="27381"/>
                  <a:pt x="33669" y="28143"/>
                </a:cubicBezTo>
                <a:cubicBezTo>
                  <a:pt x="33253" y="28975"/>
                  <a:pt x="32629" y="29668"/>
                  <a:pt x="31798" y="30223"/>
                </a:cubicBezTo>
                <a:cubicBezTo>
                  <a:pt x="32421" y="29252"/>
                  <a:pt x="32768" y="28143"/>
                  <a:pt x="32837" y="27034"/>
                </a:cubicBezTo>
                <a:cubicBezTo>
                  <a:pt x="32976" y="26896"/>
                  <a:pt x="33045" y="26688"/>
                  <a:pt x="33184" y="26480"/>
                </a:cubicBezTo>
                <a:cubicBezTo>
                  <a:pt x="33184" y="26480"/>
                  <a:pt x="33948" y="25716"/>
                  <a:pt x="34166" y="25716"/>
                </a:cubicBezTo>
                <a:close/>
                <a:moveTo>
                  <a:pt x="32560" y="24816"/>
                </a:moveTo>
                <a:cubicBezTo>
                  <a:pt x="32560" y="25440"/>
                  <a:pt x="32560" y="26133"/>
                  <a:pt x="32560" y="26826"/>
                </a:cubicBezTo>
                <a:cubicBezTo>
                  <a:pt x="32491" y="28143"/>
                  <a:pt x="31936" y="29460"/>
                  <a:pt x="30966" y="30431"/>
                </a:cubicBezTo>
                <a:cubicBezTo>
                  <a:pt x="30966" y="30362"/>
                  <a:pt x="30966" y="30292"/>
                  <a:pt x="30966" y="30223"/>
                </a:cubicBezTo>
                <a:cubicBezTo>
                  <a:pt x="31451" y="29183"/>
                  <a:pt x="31451" y="27935"/>
                  <a:pt x="30966" y="26896"/>
                </a:cubicBezTo>
                <a:lnTo>
                  <a:pt x="30966" y="26618"/>
                </a:lnTo>
                <a:cubicBezTo>
                  <a:pt x="30966" y="26618"/>
                  <a:pt x="30966" y="26549"/>
                  <a:pt x="30966" y="26480"/>
                </a:cubicBezTo>
                <a:cubicBezTo>
                  <a:pt x="31078" y="26255"/>
                  <a:pt x="31236" y="25938"/>
                  <a:pt x="31255" y="25938"/>
                </a:cubicBezTo>
                <a:lnTo>
                  <a:pt x="31255" y="25938"/>
                </a:lnTo>
                <a:cubicBezTo>
                  <a:pt x="31259" y="25938"/>
                  <a:pt x="31256" y="25955"/>
                  <a:pt x="31243" y="25994"/>
                </a:cubicBezTo>
                <a:lnTo>
                  <a:pt x="31382" y="25648"/>
                </a:lnTo>
                <a:cubicBezTo>
                  <a:pt x="31659" y="25232"/>
                  <a:pt x="32075" y="24885"/>
                  <a:pt x="32560" y="24816"/>
                </a:cubicBezTo>
                <a:close/>
                <a:moveTo>
                  <a:pt x="20083" y="29322"/>
                </a:moveTo>
                <a:lnTo>
                  <a:pt x="20083" y="29322"/>
                </a:lnTo>
                <a:cubicBezTo>
                  <a:pt x="20429" y="29460"/>
                  <a:pt x="20637" y="29807"/>
                  <a:pt x="20637" y="30223"/>
                </a:cubicBezTo>
                <a:lnTo>
                  <a:pt x="20568" y="30985"/>
                </a:lnTo>
                <a:lnTo>
                  <a:pt x="20429" y="30639"/>
                </a:lnTo>
                <a:cubicBezTo>
                  <a:pt x="20291" y="30223"/>
                  <a:pt x="20152" y="29807"/>
                  <a:pt x="20083" y="29322"/>
                </a:cubicBezTo>
                <a:close/>
                <a:moveTo>
                  <a:pt x="28609" y="25163"/>
                </a:moveTo>
                <a:lnTo>
                  <a:pt x="28609" y="25163"/>
                </a:lnTo>
                <a:cubicBezTo>
                  <a:pt x="28748" y="25856"/>
                  <a:pt x="28955" y="26480"/>
                  <a:pt x="29233" y="27104"/>
                </a:cubicBezTo>
                <a:cubicBezTo>
                  <a:pt x="29787" y="28213"/>
                  <a:pt x="29995" y="29530"/>
                  <a:pt x="29857" y="30708"/>
                </a:cubicBezTo>
                <a:cubicBezTo>
                  <a:pt x="29787" y="30569"/>
                  <a:pt x="29649" y="30431"/>
                  <a:pt x="29579" y="30223"/>
                </a:cubicBezTo>
                <a:cubicBezTo>
                  <a:pt x="29555" y="30174"/>
                  <a:pt x="29504" y="30151"/>
                  <a:pt x="29452" y="30151"/>
                </a:cubicBezTo>
                <a:cubicBezTo>
                  <a:pt x="29357" y="30151"/>
                  <a:pt x="29257" y="30227"/>
                  <a:pt x="29302" y="30362"/>
                </a:cubicBezTo>
                <a:lnTo>
                  <a:pt x="29579" y="30985"/>
                </a:lnTo>
                <a:cubicBezTo>
                  <a:pt x="27846" y="30362"/>
                  <a:pt x="27430" y="26618"/>
                  <a:pt x="28609" y="25163"/>
                </a:cubicBezTo>
                <a:close/>
                <a:moveTo>
                  <a:pt x="29282" y="25322"/>
                </a:moveTo>
                <a:cubicBezTo>
                  <a:pt x="29766" y="25322"/>
                  <a:pt x="30837" y="27262"/>
                  <a:pt x="30896" y="27381"/>
                </a:cubicBezTo>
                <a:cubicBezTo>
                  <a:pt x="31104" y="28143"/>
                  <a:pt x="31104" y="28906"/>
                  <a:pt x="30896" y="29668"/>
                </a:cubicBezTo>
                <a:cubicBezTo>
                  <a:pt x="30859" y="29650"/>
                  <a:pt x="30827" y="29641"/>
                  <a:pt x="30800" y="29641"/>
                </a:cubicBezTo>
                <a:cubicBezTo>
                  <a:pt x="30726" y="29641"/>
                  <a:pt x="30688" y="29705"/>
                  <a:pt x="30688" y="29807"/>
                </a:cubicBezTo>
                <a:cubicBezTo>
                  <a:pt x="30480" y="30223"/>
                  <a:pt x="30273" y="30708"/>
                  <a:pt x="30203" y="31193"/>
                </a:cubicBezTo>
                <a:cubicBezTo>
                  <a:pt x="30134" y="31193"/>
                  <a:pt x="30134" y="31263"/>
                  <a:pt x="30203" y="31332"/>
                </a:cubicBezTo>
                <a:lnTo>
                  <a:pt x="30134" y="31471"/>
                </a:lnTo>
                <a:lnTo>
                  <a:pt x="29995" y="31193"/>
                </a:lnTo>
                <a:cubicBezTo>
                  <a:pt x="30065" y="31193"/>
                  <a:pt x="30065" y="31124"/>
                  <a:pt x="29995" y="31055"/>
                </a:cubicBezTo>
                <a:cubicBezTo>
                  <a:pt x="31174" y="29322"/>
                  <a:pt x="29649" y="27381"/>
                  <a:pt x="29094" y="25579"/>
                </a:cubicBezTo>
                <a:cubicBezTo>
                  <a:pt x="29094" y="25579"/>
                  <a:pt x="29094" y="25509"/>
                  <a:pt x="29094" y="25509"/>
                </a:cubicBezTo>
                <a:cubicBezTo>
                  <a:pt x="29134" y="25378"/>
                  <a:pt x="29200" y="25322"/>
                  <a:pt x="29282" y="25322"/>
                </a:cubicBezTo>
                <a:close/>
                <a:moveTo>
                  <a:pt x="46694" y="29734"/>
                </a:moveTo>
                <a:cubicBezTo>
                  <a:pt x="46796" y="29734"/>
                  <a:pt x="46854" y="29775"/>
                  <a:pt x="46840" y="29876"/>
                </a:cubicBezTo>
                <a:cubicBezTo>
                  <a:pt x="46354" y="32094"/>
                  <a:pt x="44621" y="33204"/>
                  <a:pt x="42958" y="34451"/>
                </a:cubicBezTo>
                <a:cubicBezTo>
                  <a:pt x="43304" y="33550"/>
                  <a:pt x="43651" y="32718"/>
                  <a:pt x="44136" y="31887"/>
                </a:cubicBezTo>
                <a:cubicBezTo>
                  <a:pt x="44413" y="31332"/>
                  <a:pt x="44760" y="30847"/>
                  <a:pt x="45176" y="30431"/>
                </a:cubicBezTo>
                <a:cubicBezTo>
                  <a:pt x="45286" y="30321"/>
                  <a:pt x="46307" y="29734"/>
                  <a:pt x="46694" y="29734"/>
                </a:cubicBezTo>
                <a:close/>
                <a:moveTo>
                  <a:pt x="42606" y="27685"/>
                </a:moveTo>
                <a:cubicBezTo>
                  <a:pt x="42632" y="27685"/>
                  <a:pt x="42657" y="27698"/>
                  <a:pt x="42681" y="27727"/>
                </a:cubicBezTo>
                <a:cubicBezTo>
                  <a:pt x="43096" y="28351"/>
                  <a:pt x="43374" y="28975"/>
                  <a:pt x="43582" y="29668"/>
                </a:cubicBezTo>
                <a:cubicBezTo>
                  <a:pt x="43859" y="30847"/>
                  <a:pt x="43651" y="32025"/>
                  <a:pt x="42958" y="33065"/>
                </a:cubicBezTo>
                <a:cubicBezTo>
                  <a:pt x="42923" y="33030"/>
                  <a:pt x="42888" y="33013"/>
                  <a:pt x="42854" y="33013"/>
                </a:cubicBezTo>
                <a:cubicBezTo>
                  <a:pt x="42819" y="33013"/>
                  <a:pt x="42784" y="33030"/>
                  <a:pt x="42750" y="33065"/>
                </a:cubicBezTo>
                <a:cubicBezTo>
                  <a:pt x="42334" y="33550"/>
                  <a:pt x="41987" y="34174"/>
                  <a:pt x="41849" y="34867"/>
                </a:cubicBezTo>
                <a:lnTo>
                  <a:pt x="41779" y="34937"/>
                </a:lnTo>
                <a:cubicBezTo>
                  <a:pt x="41641" y="33065"/>
                  <a:pt x="41710" y="31124"/>
                  <a:pt x="41918" y="29252"/>
                </a:cubicBezTo>
                <a:cubicBezTo>
                  <a:pt x="41918" y="29252"/>
                  <a:pt x="42324" y="27685"/>
                  <a:pt x="42606" y="27685"/>
                </a:cubicBezTo>
                <a:close/>
                <a:moveTo>
                  <a:pt x="40601" y="29807"/>
                </a:moveTo>
                <a:cubicBezTo>
                  <a:pt x="40670" y="30084"/>
                  <a:pt x="40740" y="30292"/>
                  <a:pt x="40878" y="30431"/>
                </a:cubicBezTo>
                <a:cubicBezTo>
                  <a:pt x="41017" y="30639"/>
                  <a:pt x="41225" y="30847"/>
                  <a:pt x="41363" y="30985"/>
                </a:cubicBezTo>
                <a:cubicBezTo>
                  <a:pt x="41294" y="32372"/>
                  <a:pt x="41433" y="33827"/>
                  <a:pt x="41502" y="35283"/>
                </a:cubicBezTo>
                <a:lnTo>
                  <a:pt x="41502" y="35352"/>
                </a:lnTo>
                <a:lnTo>
                  <a:pt x="41363" y="35352"/>
                </a:lnTo>
                <a:cubicBezTo>
                  <a:pt x="40601" y="34590"/>
                  <a:pt x="40254" y="33481"/>
                  <a:pt x="40324" y="32372"/>
                </a:cubicBezTo>
                <a:cubicBezTo>
                  <a:pt x="40254" y="31817"/>
                  <a:pt x="40324" y="31263"/>
                  <a:pt x="40462" y="30639"/>
                </a:cubicBezTo>
                <a:cubicBezTo>
                  <a:pt x="40462" y="30500"/>
                  <a:pt x="40532" y="30292"/>
                  <a:pt x="40601" y="30154"/>
                </a:cubicBezTo>
                <a:cubicBezTo>
                  <a:pt x="40601" y="30015"/>
                  <a:pt x="40532" y="29946"/>
                  <a:pt x="40532" y="29807"/>
                </a:cubicBezTo>
                <a:close/>
                <a:moveTo>
                  <a:pt x="42888" y="35075"/>
                </a:moveTo>
                <a:lnTo>
                  <a:pt x="42888" y="35075"/>
                </a:lnTo>
                <a:cubicBezTo>
                  <a:pt x="42681" y="35214"/>
                  <a:pt x="42403" y="35352"/>
                  <a:pt x="42195" y="35491"/>
                </a:cubicBezTo>
                <a:lnTo>
                  <a:pt x="42126" y="35491"/>
                </a:lnTo>
                <a:cubicBezTo>
                  <a:pt x="42126" y="35422"/>
                  <a:pt x="42126" y="35422"/>
                  <a:pt x="42057" y="35422"/>
                </a:cubicBezTo>
                <a:cubicBezTo>
                  <a:pt x="42057" y="35352"/>
                  <a:pt x="42057" y="35352"/>
                  <a:pt x="42057" y="35352"/>
                </a:cubicBezTo>
                <a:cubicBezTo>
                  <a:pt x="42334" y="35283"/>
                  <a:pt x="42611" y="35145"/>
                  <a:pt x="42888" y="35075"/>
                </a:cubicBezTo>
                <a:close/>
                <a:moveTo>
                  <a:pt x="47755" y="32320"/>
                </a:moveTo>
                <a:cubicBezTo>
                  <a:pt x="47940" y="32320"/>
                  <a:pt x="48122" y="32337"/>
                  <a:pt x="48295" y="32372"/>
                </a:cubicBezTo>
                <a:cubicBezTo>
                  <a:pt x="49404" y="32649"/>
                  <a:pt x="48711" y="33481"/>
                  <a:pt x="48226" y="33827"/>
                </a:cubicBezTo>
                <a:cubicBezTo>
                  <a:pt x="46909" y="34659"/>
                  <a:pt x="45453" y="35214"/>
                  <a:pt x="43928" y="35560"/>
                </a:cubicBezTo>
                <a:cubicBezTo>
                  <a:pt x="43928" y="35491"/>
                  <a:pt x="43859" y="35491"/>
                  <a:pt x="43720" y="35491"/>
                </a:cubicBezTo>
                <a:lnTo>
                  <a:pt x="43027" y="35560"/>
                </a:lnTo>
                <a:cubicBezTo>
                  <a:pt x="43443" y="35352"/>
                  <a:pt x="43720" y="35006"/>
                  <a:pt x="43928" y="34659"/>
                </a:cubicBezTo>
                <a:cubicBezTo>
                  <a:pt x="43998" y="34521"/>
                  <a:pt x="43928" y="34382"/>
                  <a:pt x="43790" y="34313"/>
                </a:cubicBezTo>
                <a:cubicBezTo>
                  <a:pt x="43928" y="34243"/>
                  <a:pt x="43998" y="34105"/>
                  <a:pt x="44206" y="33966"/>
                </a:cubicBezTo>
                <a:lnTo>
                  <a:pt x="44413" y="33758"/>
                </a:lnTo>
                <a:cubicBezTo>
                  <a:pt x="44968" y="33412"/>
                  <a:pt x="45592" y="33065"/>
                  <a:pt x="46216" y="32788"/>
                </a:cubicBezTo>
                <a:lnTo>
                  <a:pt x="46146" y="32788"/>
                </a:lnTo>
                <a:cubicBezTo>
                  <a:pt x="46614" y="32476"/>
                  <a:pt x="47199" y="32320"/>
                  <a:pt x="47755" y="32320"/>
                </a:cubicBezTo>
                <a:close/>
                <a:moveTo>
                  <a:pt x="21885" y="33897"/>
                </a:moveTo>
                <a:lnTo>
                  <a:pt x="21885" y="33897"/>
                </a:lnTo>
                <a:cubicBezTo>
                  <a:pt x="21816" y="34382"/>
                  <a:pt x="21746" y="34867"/>
                  <a:pt x="21538" y="35283"/>
                </a:cubicBezTo>
                <a:cubicBezTo>
                  <a:pt x="21400" y="35560"/>
                  <a:pt x="21192" y="35907"/>
                  <a:pt x="21053" y="36184"/>
                </a:cubicBezTo>
                <a:cubicBezTo>
                  <a:pt x="21053" y="35352"/>
                  <a:pt x="21330" y="34521"/>
                  <a:pt x="21885" y="33897"/>
                </a:cubicBezTo>
                <a:close/>
                <a:moveTo>
                  <a:pt x="13983" y="35352"/>
                </a:moveTo>
                <a:lnTo>
                  <a:pt x="14052" y="35422"/>
                </a:lnTo>
                <a:cubicBezTo>
                  <a:pt x="14052" y="35768"/>
                  <a:pt x="13983" y="36115"/>
                  <a:pt x="13983" y="36392"/>
                </a:cubicBezTo>
                <a:cubicBezTo>
                  <a:pt x="13913" y="36739"/>
                  <a:pt x="13844" y="37016"/>
                  <a:pt x="13705" y="37293"/>
                </a:cubicBezTo>
                <a:cubicBezTo>
                  <a:pt x="13636" y="36670"/>
                  <a:pt x="13705" y="35976"/>
                  <a:pt x="13983" y="35352"/>
                </a:cubicBezTo>
                <a:close/>
                <a:moveTo>
                  <a:pt x="46382" y="35517"/>
                </a:moveTo>
                <a:cubicBezTo>
                  <a:pt x="47669" y="35517"/>
                  <a:pt x="48986" y="35792"/>
                  <a:pt x="49543" y="36739"/>
                </a:cubicBezTo>
                <a:cubicBezTo>
                  <a:pt x="49890" y="37293"/>
                  <a:pt x="46354" y="37293"/>
                  <a:pt x="46077" y="37293"/>
                </a:cubicBezTo>
                <a:cubicBezTo>
                  <a:pt x="45176" y="37155"/>
                  <a:pt x="44344" y="36808"/>
                  <a:pt x="43512" y="36323"/>
                </a:cubicBezTo>
                <a:cubicBezTo>
                  <a:pt x="43582" y="36254"/>
                  <a:pt x="43582" y="36254"/>
                  <a:pt x="43512" y="36184"/>
                </a:cubicBezTo>
                <a:cubicBezTo>
                  <a:pt x="44206" y="36046"/>
                  <a:pt x="44829" y="35838"/>
                  <a:pt x="45453" y="35560"/>
                </a:cubicBezTo>
                <a:cubicBezTo>
                  <a:pt x="45753" y="35533"/>
                  <a:pt x="46067" y="35517"/>
                  <a:pt x="46382" y="35517"/>
                </a:cubicBezTo>
                <a:close/>
                <a:moveTo>
                  <a:pt x="30827" y="37085"/>
                </a:moveTo>
                <a:lnTo>
                  <a:pt x="30827" y="37085"/>
                </a:lnTo>
                <a:cubicBezTo>
                  <a:pt x="30758" y="37432"/>
                  <a:pt x="30550" y="37709"/>
                  <a:pt x="30342" y="37987"/>
                </a:cubicBezTo>
                <a:cubicBezTo>
                  <a:pt x="30273" y="38056"/>
                  <a:pt x="30134" y="38195"/>
                  <a:pt x="29995" y="38264"/>
                </a:cubicBezTo>
                <a:cubicBezTo>
                  <a:pt x="29995" y="38195"/>
                  <a:pt x="29995" y="38125"/>
                  <a:pt x="29926" y="38125"/>
                </a:cubicBezTo>
                <a:cubicBezTo>
                  <a:pt x="29995" y="38056"/>
                  <a:pt x="29995" y="38056"/>
                  <a:pt x="30065" y="37987"/>
                </a:cubicBezTo>
                <a:cubicBezTo>
                  <a:pt x="30273" y="37640"/>
                  <a:pt x="30480" y="37363"/>
                  <a:pt x="30827" y="37085"/>
                </a:cubicBezTo>
                <a:close/>
                <a:moveTo>
                  <a:pt x="38799" y="37848"/>
                </a:moveTo>
                <a:cubicBezTo>
                  <a:pt x="39076" y="37848"/>
                  <a:pt x="39423" y="37917"/>
                  <a:pt x="39631" y="38125"/>
                </a:cubicBezTo>
                <a:cubicBezTo>
                  <a:pt x="39631" y="38195"/>
                  <a:pt x="39561" y="38264"/>
                  <a:pt x="39492" y="38333"/>
                </a:cubicBezTo>
                <a:cubicBezTo>
                  <a:pt x="39284" y="38402"/>
                  <a:pt x="39076" y="38472"/>
                  <a:pt x="38868" y="38472"/>
                </a:cubicBezTo>
                <a:cubicBezTo>
                  <a:pt x="38521" y="38472"/>
                  <a:pt x="38175" y="38402"/>
                  <a:pt x="37898" y="38333"/>
                </a:cubicBezTo>
                <a:lnTo>
                  <a:pt x="38521" y="37848"/>
                </a:lnTo>
                <a:close/>
                <a:moveTo>
                  <a:pt x="35835" y="37424"/>
                </a:moveTo>
                <a:lnTo>
                  <a:pt x="35835" y="37424"/>
                </a:lnTo>
                <a:cubicBezTo>
                  <a:pt x="36001" y="38093"/>
                  <a:pt x="35598" y="38698"/>
                  <a:pt x="35194" y="39304"/>
                </a:cubicBezTo>
                <a:cubicBezTo>
                  <a:pt x="35127" y="38636"/>
                  <a:pt x="35382" y="37968"/>
                  <a:pt x="35835" y="37424"/>
                </a:cubicBezTo>
                <a:close/>
                <a:moveTo>
                  <a:pt x="43096" y="36462"/>
                </a:moveTo>
                <a:cubicBezTo>
                  <a:pt x="43998" y="37224"/>
                  <a:pt x="45107" y="37709"/>
                  <a:pt x="46285" y="37779"/>
                </a:cubicBezTo>
                <a:cubicBezTo>
                  <a:pt x="46978" y="38472"/>
                  <a:pt x="47602" y="39304"/>
                  <a:pt x="48018" y="40274"/>
                </a:cubicBezTo>
                <a:cubicBezTo>
                  <a:pt x="45731" y="40066"/>
                  <a:pt x="44067" y="38333"/>
                  <a:pt x="42888" y="36462"/>
                </a:cubicBezTo>
                <a:close/>
                <a:moveTo>
                  <a:pt x="19822" y="39660"/>
                </a:moveTo>
                <a:cubicBezTo>
                  <a:pt x="20181" y="40313"/>
                  <a:pt x="20370" y="41021"/>
                  <a:pt x="20499" y="41730"/>
                </a:cubicBezTo>
                <a:cubicBezTo>
                  <a:pt x="20165" y="41063"/>
                  <a:pt x="19960" y="40332"/>
                  <a:pt x="19822" y="39660"/>
                </a:cubicBezTo>
                <a:close/>
                <a:moveTo>
                  <a:pt x="16825" y="42423"/>
                </a:moveTo>
                <a:lnTo>
                  <a:pt x="16825" y="42423"/>
                </a:lnTo>
                <a:cubicBezTo>
                  <a:pt x="17102" y="42978"/>
                  <a:pt x="17171" y="43601"/>
                  <a:pt x="17033" y="44225"/>
                </a:cubicBezTo>
                <a:cubicBezTo>
                  <a:pt x="16825" y="43601"/>
                  <a:pt x="16755" y="42978"/>
                  <a:pt x="16825" y="42423"/>
                </a:cubicBezTo>
                <a:close/>
                <a:moveTo>
                  <a:pt x="24796" y="32926"/>
                </a:moveTo>
                <a:lnTo>
                  <a:pt x="24796" y="32926"/>
                </a:lnTo>
                <a:cubicBezTo>
                  <a:pt x="25212" y="33620"/>
                  <a:pt x="25767" y="34174"/>
                  <a:pt x="26391" y="34729"/>
                </a:cubicBezTo>
                <a:cubicBezTo>
                  <a:pt x="28817" y="37293"/>
                  <a:pt x="28540" y="40759"/>
                  <a:pt x="27638" y="43948"/>
                </a:cubicBezTo>
                <a:cubicBezTo>
                  <a:pt x="27638" y="43948"/>
                  <a:pt x="27638" y="44017"/>
                  <a:pt x="27638" y="44087"/>
                </a:cubicBezTo>
                <a:cubicBezTo>
                  <a:pt x="27569" y="44364"/>
                  <a:pt x="27430" y="44641"/>
                  <a:pt x="27361" y="44918"/>
                </a:cubicBezTo>
                <a:cubicBezTo>
                  <a:pt x="27916" y="42007"/>
                  <a:pt x="27569" y="39026"/>
                  <a:pt x="26460" y="36323"/>
                </a:cubicBezTo>
                <a:cubicBezTo>
                  <a:pt x="26460" y="36303"/>
                  <a:pt x="26448" y="36294"/>
                  <a:pt x="26431" y="36294"/>
                </a:cubicBezTo>
                <a:cubicBezTo>
                  <a:pt x="26391" y="36294"/>
                  <a:pt x="26321" y="36343"/>
                  <a:pt x="26321" y="36392"/>
                </a:cubicBezTo>
                <a:cubicBezTo>
                  <a:pt x="26807" y="38056"/>
                  <a:pt x="27084" y="39789"/>
                  <a:pt x="27292" y="41591"/>
                </a:cubicBezTo>
                <a:cubicBezTo>
                  <a:pt x="27361" y="42978"/>
                  <a:pt x="27084" y="44364"/>
                  <a:pt x="27015" y="45820"/>
                </a:cubicBezTo>
                <a:cubicBezTo>
                  <a:pt x="26876" y="46235"/>
                  <a:pt x="26668" y="46651"/>
                  <a:pt x="26460" y="46998"/>
                </a:cubicBezTo>
                <a:cubicBezTo>
                  <a:pt x="26668" y="45542"/>
                  <a:pt x="26529" y="44087"/>
                  <a:pt x="26183" y="42700"/>
                </a:cubicBezTo>
                <a:lnTo>
                  <a:pt x="26113" y="42700"/>
                </a:lnTo>
                <a:cubicBezTo>
                  <a:pt x="25490" y="39858"/>
                  <a:pt x="25143" y="36947"/>
                  <a:pt x="25074" y="34035"/>
                </a:cubicBezTo>
                <a:cubicBezTo>
                  <a:pt x="25074" y="33620"/>
                  <a:pt x="25004" y="33273"/>
                  <a:pt x="24796" y="32926"/>
                </a:cubicBezTo>
                <a:close/>
                <a:moveTo>
                  <a:pt x="22162" y="45265"/>
                </a:moveTo>
                <a:cubicBezTo>
                  <a:pt x="22162" y="45958"/>
                  <a:pt x="22024" y="46651"/>
                  <a:pt x="21677" y="47275"/>
                </a:cubicBezTo>
                <a:cubicBezTo>
                  <a:pt x="21608" y="46929"/>
                  <a:pt x="21608" y="46651"/>
                  <a:pt x="21608" y="46374"/>
                </a:cubicBezTo>
                <a:cubicBezTo>
                  <a:pt x="21677" y="45958"/>
                  <a:pt x="21885" y="45612"/>
                  <a:pt x="22162" y="45265"/>
                </a:cubicBezTo>
                <a:close/>
                <a:moveTo>
                  <a:pt x="17518" y="49147"/>
                </a:moveTo>
                <a:lnTo>
                  <a:pt x="17518" y="49147"/>
                </a:lnTo>
                <a:cubicBezTo>
                  <a:pt x="18073" y="49424"/>
                  <a:pt x="18627" y="49771"/>
                  <a:pt x="19043" y="50256"/>
                </a:cubicBezTo>
                <a:cubicBezTo>
                  <a:pt x="18419" y="50048"/>
                  <a:pt x="17865" y="49632"/>
                  <a:pt x="17518" y="49147"/>
                </a:cubicBezTo>
                <a:close/>
                <a:moveTo>
                  <a:pt x="19528" y="56841"/>
                </a:moveTo>
                <a:lnTo>
                  <a:pt x="19528" y="56841"/>
                </a:lnTo>
                <a:cubicBezTo>
                  <a:pt x="19805" y="57257"/>
                  <a:pt x="19875" y="57812"/>
                  <a:pt x="19875" y="58366"/>
                </a:cubicBezTo>
                <a:cubicBezTo>
                  <a:pt x="19598" y="57881"/>
                  <a:pt x="19528" y="57326"/>
                  <a:pt x="19528" y="56841"/>
                </a:cubicBezTo>
                <a:close/>
                <a:moveTo>
                  <a:pt x="36437" y="54584"/>
                </a:moveTo>
                <a:cubicBezTo>
                  <a:pt x="36678" y="54584"/>
                  <a:pt x="36903" y="56163"/>
                  <a:pt x="36925" y="56163"/>
                </a:cubicBezTo>
                <a:cubicBezTo>
                  <a:pt x="36926" y="56163"/>
                  <a:pt x="36927" y="56158"/>
                  <a:pt x="36927" y="56148"/>
                </a:cubicBezTo>
                <a:lnTo>
                  <a:pt x="36927" y="56148"/>
                </a:lnTo>
                <a:cubicBezTo>
                  <a:pt x="36927" y="56980"/>
                  <a:pt x="36719" y="57742"/>
                  <a:pt x="36373" y="58505"/>
                </a:cubicBezTo>
                <a:cubicBezTo>
                  <a:pt x="36095" y="59129"/>
                  <a:pt x="35679" y="59683"/>
                  <a:pt x="35263" y="60169"/>
                </a:cubicBezTo>
                <a:cubicBezTo>
                  <a:pt x="35263" y="60099"/>
                  <a:pt x="35263" y="60030"/>
                  <a:pt x="35263" y="59961"/>
                </a:cubicBezTo>
                <a:cubicBezTo>
                  <a:pt x="35263" y="59811"/>
                  <a:pt x="35119" y="59697"/>
                  <a:pt x="34987" y="59697"/>
                </a:cubicBezTo>
                <a:cubicBezTo>
                  <a:pt x="34936" y="59697"/>
                  <a:pt x="34886" y="59714"/>
                  <a:pt x="34848" y="59753"/>
                </a:cubicBezTo>
                <a:lnTo>
                  <a:pt x="34709" y="59891"/>
                </a:lnTo>
                <a:cubicBezTo>
                  <a:pt x="34709" y="59753"/>
                  <a:pt x="34709" y="59614"/>
                  <a:pt x="34709" y="59475"/>
                </a:cubicBezTo>
                <a:cubicBezTo>
                  <a:pt x="34709" y="59406"/>
                  <a:pt x="34709" y="59337"/>
                  <a:pt x="34640" y="59337"/>
                </a:cubicBezTo>
                <a:cubicBezTo>
                  <a:pt x="34709" y="58782"/>
                  <a:pt x="34709" y="58297"/>
                  <a:pt x="34640" y="57742"/>
                </a:cubicBezTo>
                <a:cubicBezTo>
                  <a:pt x="34986" y="56564"/>
                  <a:pt x="35541" y="55455"/>
                  <a:pt x="36373" y="54623"/>
                </a:cubicBezTo>
                <a:cubicBezTo>
                  <a:pt x="36394" y="54596"/>
                  <a:pt x="36415" y="54584"/>
                  <a:pt x="36437" y="54584"/>
                </a:cubicBezTo>
                <a:close/>
                <a:moveTo>
                  <a:pt x="32144" y="54685"/>
                </a:moveTo>
                <a:cubicBezTo>
                  <a:pt x="32223" y="54685"/>
                  <a:pt x="32315" y="54708"/>
                  <a:pt x="32421" y="54762"/>
                </a:cubicBezTo>
                <a:cubicBezTo>
                  <a:pt x="33184" y="55178"/>
                  <a:pt x="33808" y="55871"/>
                  <a:pt x="34085" y="56703"/>
                </a:cubicBezTo>
                <a:cubicBezTo>
                  <a:pt x="34224" y="57118"/>
                  <a:pt x="34293" y="57534"/>
                  <a:pt x="34362" y="57881"/>
                </a:cubicBezTo>
                <a:cubicBezTo>
                  <a:pt x="34224" y="58505"/>
                  <a:pt x="34154" y="59129"/>
                  <a:pt x="34154" y="59753"/>
                </a:cubicBezTo>
                <a:cubicBezTo>
                  <a:pt x="34154" y="59822"/>
                  <a:pt x="34085" y="59961"/>
                  <a:pt x="34016" y="60030"/>
                </a:cubicBezTo>
                <a:cubicBezTo>
                  <a:pt x="33946" y="59753"/>
                  <a:pt x="33877" y="59475"/>
                  <a:pt x="33738" y="59198"/>
                </a:cubicBezTo>
                <a:cubicBezTo>
                  <a:pt x="33712" y="59145"/>
                  <a:pt x="33655" y="59122"/>
                  <a:pt x="33599" y="59122"/>
                </a:cubicBezTo>
                <a:cubicBezTo>
                  <a:pt x="33508" y="59122"/>
                  <a:pt x="33418" y="59182"/>
                  <a:pt x="33461" y="59267"/>
                </a:cubicBezTo>
                <a:cubicBezTo>
                  <a:pt x="33531" y="59891"/>
                  <a:pt x="33600" y="60446"/>
                  <a:pt x="33738" y="61000"/>
                </a:cubicBezTo>
                <a:cubicBezTo>
                  <a:pt x="33600" y="60862"/>
                  <a:pt x="33461" y="60654"/>
                  <a:pt x="33323" y="60446"/>
                </a:cubicBezTo>
                <a:cubicBezTo>
                  <a:pt x="33184" y="59822"/>
                  <a:pt x="32837" y="59198"/>
                  <a:pt x="32352" y="58713"/>
                </a:cubicBezTo>
                <a:lnTo>
                  <a:pt x="32352" y="58782"/>
                </a:lnTo>
                <a:cubicBezTo>
                  <a:pt x="32005" y="57881"/>
                  <a:pt x="31728" y="56980"/>
                  <a:pt x="31659" y="56079"/>
                </a:cubicBezTo>
                <a:cubicBezTo>
                  <a:pt x="31659" y="55777"/>
                  <a:pt x="31606" y="54685"/>
                  <a:pt x="32144" y="54685"/>
                </a:cubicBezTo>
                <a:close/>
                <a:moveTo>
                  <a:pt x="39977" y="56772"/>
                </a:moveTo>
                <a:lnTo>
                  <a:pt x="39908" y="56841"/>
                </a:lnTo>
                <a:cubicBezTo>
                  <a:pt x="39284" y="57812"/>
                  <a:pt x="38521" y="58713"/>
                  <a:pt x="37690" y="59475"/>
                </a:cubicBezTo>
                <a:cubicBezTo>
                  <a:pt x="37135" y="59891"/>
                  <a:pt x="36581" y="60307"/>
                  <a:pt x="36095" y="60654"/>
                </a:cubicBezTo>
                <a:lnTo>
                  <a:pt x="35333" y="60931"/>
                </a:lnTo>
                <a:cubicBezTo>
                  <a:pt x="35263" y="61000"/>
                  <a:pt x="35263" y="61208"/>
                  <a:pt x="35333" y="61208"/>
                </a:cubicBezTo>
                <a:lnTo>
                  <a:pt x="34986" y="61486"/>
                </a:lnTo>
                <a:lnTo>
                  <a:pt x="34778" y="61416"/>
                </a:lnTo>
                <a:cubicBezTo>
                  <a:pt x="34848" y="61278"/>
                  <a:pt x="34917" y="61139"/>
                  <a:pt x="34986" y="60931"/>
                </a:cubicBezTo>
                <a:cubicBezTo>
                  <a:pt x="35679" y="60307"/>
                  <a:pt x="36234" y="59545"/>
                  <a:pt x="36581" y="58713"/>
                </a:cubicBezTo>
                <a:cubicBezTo>
                  <a:pt x="37343" y="57604"/>
                  <a:pt x="38591" y="56911"/>
                  <a:pt x="39977" y="56772"/>
                </a:cubicBezTo>
                <a:close/>
                <a:moveTo>
                  <a:pt x="30125" y="58040"/>
                </a:moveTo>
                <a:cubicBezTo>
                  <a:pt x="30219" y="58040"/>
                  <a:pt x="30337" y="58057"/>
                  <a:pt x="30480" y="58089"/>
                </a:cubicBezTo>
                <a:cubicBezTo>
                  <a:pt x="30896" y="58158"/>
                  <a:pt x="31312" y="58366"/>
                  <a:pt x="31590" y="58713"/>
                </a:cubicBezTo>
                <a:cubicBezTo>
                  <a:pt x="31867" y="58851"/>
                  <a:pt x="32075" y="59129"/>
                  <a:pt x="32283" y="59337"/>
                </a:cubicBezTo>
                <a:cubicBezTo>
                  <a:pt x="32421" y="59753"/>
                  <a:pt x="32629" y="60099"/>
                  <a:pt x="32907" y="60515"/>
                </a:cubicBezTo>
                <a:cubicBezTo>
                  <a:pt x="32976" y="60862"/>
                  <a:pt x="33045" y="61208"/>
                  <a:pt x="33115" y="61555"/>
                </a:cubicBezTo>
                <a:cubicBezTo>
                  <a:pt x="31659" y="61208"/>
                  <a:pt x="30411" y="60099"/>
                  <a:pt x="29926" y="58644"/>
                </a:cubicBezTo>
                <a:lnTo>
                  <a:pt x="29926" y="58713"/>
                </a:lnTo>
                <a:cubicBezTo>
                  <a:pt x="29766" y="58233"/>
                  <a:pt x="29811" y="58040"/>
                  <a:pt x="30125" y="58040"/>
                </a:cubicBezTo>
                <a:close/>
                <a:moveTo>
                  <a:pt x="39561" y="60099"/>
                </a:moveTo>
                <a:lnTo>
                  <a:pt x="39492" y="60169"/>
                </a:lnTo>
                <a:cubicBezTo>
                  <a:pt x="38521" y="60862"/>
                  <a:pt x="37343" y="61347"/>
                  <a:pt x="36165" y="61555"/>
                </a:cubicBezTo>
                <a:cubicBezTo>
                  <a:pt x="36165" y="61416"/>
                  <a:pt x="36234" y="61347"/>
                  <a:pt x="36303" y="61208"/>
                </a:cubicBezTo>
                <a:cubicBezTo>
                  <a:pt x="36373" y="61139"/>
                  <a:pt x="36303" y="61070"/>
                  <a:pt x="36234" y="61070"/>
                </a:cubicBezTo>
                <a:cubicBezTo>
                  <a:pt x="37343" y="60792"/>
                  <a:pt x="38452" y="60446"/>
                  <a:pt x="39561" y="60099"/>
                </a:cubicBezTo>
                <a:close/>
                <a:moveTo>
                  <a:pt x="24103" y="59545"/>
                </a:moveTo>
                <a:lnTo>
                  <a:pt x="24103" y="59545"/>
                </a:lnTo>
                <a:cubicBezTo>
                  <a:pt x="24034" y="59961"/>
                  <a:pt x="23965" y="60376"/>
                  <a:pt x="23757" y="60792"/>
                </a:cubicBezTo>
                <a:cubicBezTo>
                  <a:pt x="23687" y="61139"/>
                  <a:pt x="23479" y="61416"/>
                  <a:pt x="23341" y="61763"/>
                </a:cubicBezTo>
                <a:cubicBezTo>
                  <a:pt x="23341" y="61763"/>
                  <a:pt x="23341" y="61694"/>
                  <a:pt x="23341" y="61694"/>
                </a:cubicBezTo>
                <a:cubicBezTo>
                  <a:pt x="23410" y="60931"/>
                  <a:pt x="23687" y="60169"/>
                  <a:pt x="24103" y="59545"/>
                </a:cubicBezTo>
                <a:close/>
                <a:moveTo>
                  <a:pt x="33600" y="61832"/>
                </a:moveTo>
                <a:cubicBezTo>
                  <a:pt x="33669" y="62109"/>
                  <a:pt x="33738" y="62317"/>
                  <a:pt x="33808" y="62525"/>
                </a:cubicBezTo>
                <a:cubicBezTo>
                  <a:pt x="33808" y="62664"/>
                  <a:pt x="33738" y="62733"/>
                  <a:pt x="33738" y="62803"/>
                </a:cubicBezTo>
                <a:cubicBezTo>
                  <a:pt x="33669" y="62456"/>
                  <a:pt x="33531" y="62109"/>
                  <a:pt x="33461" y="61832"/>
                </a:cubicBezTo>
                <a:close/>
                <a:moveTo>
                  <a:pt x="34709" y="65021"/>
                </a:moveTo>
                <a:lnTo>
                  <a:pt x="34709" y="65021"/>
                </a:lnTo>
                <a:cubicBezTo>
                  <a:pt x="34235" y="65630"/>
                  <a:pt x="33629" y="66174"/>
                  <a:pt x="33019" y="66586"/>
                </a:cubicBezTo>
                <a:lnTo>
                  <a:pt x="33019" y="66586"/>
                </a:lnTo>
                <a:cubicBezTo>
                  <a:pt x="33039" y="66545"/>
                  <a:pt x="33025" y="66477"/>
                  <a:pt x="32976" y="66477"/>
                </a:cubicBezTo>
                <a:cubicBezTo>
                  <a:pt x="33392" y="65853"/>
                  <a:pt x="34016" y="65298"/>
                  <a:pt x="34709" y="65021"/>
                </a:cubicBezTo>
                <a:close/>
                <a:moveTo>
                  <a:pt x="17310" y="55247"/>
                </a:moveTo>
                <a:lnTo>
                  <a:pt x="17310" y="55247"/>
                </a:lnTo>
                <a:cubicBezTo>
                  <a:pt x="17310" y="55247"/>
                  <a:pt x="17934" y="57119"/>
                  <a:pt x="17934" y="57188"/>
                </a:cubicBezTo>
                <a:cubicBezTo>
                  <a:pt x="18280" y="58436"/>
                  <a:pt x="18488" y="59822"/>
                  <a:pt x="18488" y="61208"/>
                </a:cubicBezTo>
                <a:cubicBezTo>
                  <a:pt x="18558" y="62872"/>
                  <a:pt x="18488" y="64605"/>
                  <a:pt x="18280" y="66338"/>
                </a:cubicBezTo>
                <a:cubicBezTo>
                  <a:pt x="18003" y="64536"/>
                  <a:pt x="17865" y="62733"/>
                  <a:pt x="17795" y="60862"/>
                </a:cubicBezTo>
                <a:cubicBezTo>
                  <a:pt x="17795" y="60792"/>
                  <a:pt x="17743" y="60758"/>
                  <a:pt x="17691" y="60758"/>
                </a:cubicBezTo>
                <a:cubicBezTo>
                  <a:pt x="17639" y="60758"/>
                  <a:pt x="17587" y="60792"/>
                  <a:pt x="17587" y="60862"/>
                </a:cubicBezTo>
                <a:cubicBezTo>
                  <a:pt x="17518" y="62941"/>
                  <a:pt x="17795" y="64951"/>
                  <a:pt x="18211" y="66962"/>
                </a:cubicBezTo>
                <a:cubicBezTo>
                  <a:pt x="18211" y="66962"/>
                  <a:pt x="18211" y="67031"/>
                  <a:pt x="18211" y="67100"/>
                </a:cubicBezTo>
                <a:cubicBezTo>
                  <a:pt x="17033" y="63219"/>
                  <a:pt x="16686" y="59198"/>
                  <a:pt x="17310" y="55247"/>
                </a:cubicBezTo>
                <a:close/>
                <a:moveTo>
                  <a:pt x="30827" y="68140"/>
                </a:moveTo>
                <a:cubicBezTo>
                  <a:pt x="31174" y="68764"/>
                  <a:pt x="31312" y="69457"/>
                  <a:pt x="31382" y="70150"/>
                </a:cubicBezTo>
                <a:cubicBezTo>
                  <a:pt x="31035" y="69527"/>
                  <a:pt x="30896" y="68833"/>
                  <a:pt x="30827" y="68140"/>
                </a:cubicBezTo>
                <a:close/>
                <a:moveTo>
                  <a:pt x="13371" y="65625"/>
                </a:moveTo>
                <a:cubicBezTo>
                  <a:pt x="13486" y="65625"/>
                  <a:pt x="13567" y="65762"/>
                  <a:pt x="13567" y="66130"/>
                </a:cubicBezTo>
                <a:cubicBezTo>
                  <a:pt x="13567" y="66754"/>
                  <a:pt x="13498" y="67308"/>
                  <a:pt x="13428" y="67932"/>
                </a:cubicBezTo>
                <a:cubicBezTo>
                  <a:pt x="13428" y="68625"/>
                  <a:pt x="13290" y="69319"/>
                  <a:pt x="13220" y="70081"/>
                </a:cubicBezTo>
                <a:cubicBezTo>
                  <a:pt x="13199" y="70038"/>
                  <a:pt x="13164" y="70022"/>
                  <a:pt x="13126" y="70022"/>
                </a:cubicBezTo>
                <a:cubicBezTo>
                  <a:pt x="13042" y="70022"/>
                  <a:pt x="12943" y="70103"/>
                  <a:pt x="12943" y="70150"/>
                </a:cubicBezTo>
                <a:lnTo>
                  <a:pt x="12943" y="70220"/>
                </a:lnTo>
                <a:cubicBezTo>
                  <a:pt x="12804" y="69734"/>
                  <a:pt x="12596" y="69319"/>
                  <a:pt x="12388" y="68903"/>
                </a:cubicBezTo>
                <a:cubicBezTo>
                  <a:pt x="12250" y="68002"/>
                  <a:pt x="12388" y="67031"/>
                  <a:pt x="12804" y="66199"/>
                </a:cubicBezTo>
                <a:cubicBezTo>
                  <a:pt x="12968" y="65912"/>
                  <a:pt x="13205" y="65625"/>
                  <a:pt x="13371" y="65625"/>
                </a:cubicBezTo>
                <a:close/>
                <a:moveTo>
                  <a:pt x="9281" y="66414"/>
                </a:moveTo>
                <a:cubicBezTo>
                  <a:pt x="10178" y="66899"/>
                  <a:pt x="11005" y="67589"/>
                  <a:pt x="11626" y="68417"/>
                </a:cubicBezTo>
                <a:cubicBezTo>
                  <a:pt x="11834" y="68695"/>
                  <a:pt x="11973" y="68972"/>
                  <a:pt x="12111" y="69249"/>
                </a:cubicBezTo>
                <a:cubicBezTo>
                  <a:pt x="12176" y="69507"/>
                  <a:pt x="12240" y="69765"/>
                  <a:pt x="12361" y="70024"/>
                </a:cubicBezTo>
                <a:lnTo>
                  <a:pt x="12361" y="70024"/>
                </a:lnTo>
                <a:cubicBezTo>
                  <a:pt x="12351" y="70017"/>
                  <a:pt x="12337" y="70012"/>
                  <a:pt x="12319" y="70012"/>
                </a:cubicBezTo>
                <a:cubicBezTo>
                  <a:pt x="12301" y="69993"/>
                  <a:pt x="12272" y="69985"/>
                  <a:pt x="12240" y="69985"/>
                </a:cubicBezTo>
                <a:cubicBezTo>
                  <a:pt x="12153" y="69985"/>
                  <a:pt x="12042" y="70049"/>
                  <a:pt x="12042" y="70150"/>
                </a:cubicBezTo>
                <a:cubicBezTo>
                  <a:pt x="12042" y="70358"/>
                  <a:pt x="12042" y="70636"/>
                  <a:pt x="12042" y="70913"/>
                </a:cubicBezTo>
                <a:cubicBezTo>
                  <a:pt x="11903" y="70774"/>
                  <a:pt x="11695" y="70636"/>
                  <a:pt x="11487" y="70566"/>
                </a:cubicBezTo>
                <a:cubicBezTo>
                  <a:pt x="11210" y="70150"/>
                  <a:pt x="10794" y="69873"/>
                  <a:pt x="10448" y="69596"/>
                </a:cubicBezTo>
                <a:cubicBezTo>
                  <a:pt x="10309" y="69319"/>
                  <a:pt x="10170" y="69041"/>
                  <a:pt x="10101" y="68903"/>
                </a:cubicBezTo>
                <a:cubicBezTo>
                  <a:pt x="9697" y="68094"/>
                  <a:pt x="9423" y="67286"/>
                  <a:pt x="9281" y="66414"/>
                </a:cubicBezTo>
                <a:close/>
                <a:moveTo>
                  <a:pt x="14676" y="67031"/>
                </a:moveTo>
                <a:lnTo>
                  <a:pt x="14676" y="67031"/>
                </a:lnTo>
                <a:cubicBezTo>
                  <a:pt x="14953" y="68279"/>
                  <a:pt x="14399" y="69665"/>
                  <a:pt x="13983" y="70913"/>
                </a:cubicBezTo>
                <a:cubicBezTo>
                  <a:pt x="13983" y="70566"/>
                  <a:pt x="13913" y="70289"/>
                  <a:pt x="13913" y="70012"/>
                </a:cubicBezTo>
                <a:lnTo>
                  <a:pt x="13913" y="70081"/>
                </a:lnTo>
                <a:cubicBezTo>
                  <a:pt x="13844" y="69942"/>
                  <a:pt x="13775" y="69942"/>
                  <a:pt x="13705" y="69942"/>
                </a:cubicBezTo>
                <a:cubicBezTo>
                  <a:pt x="13775" y="69457"/>
                  <a:pt x="13775" y="68972"/>
                  <a:pt x="13844" y="68417"/>
                </a:cubicBezTo>
                <a:cubicBezTo>
                  <a:pt x="14260" y="68071"/>
                  <a:pt x="14537" y="67586"/>
                  <a:pt x="14676" y="67031"/>
                </a:cubicBezTo>
                <a:close/>
                <a:moveTo>
                  <a:pt x="20083" y="68348"/>
                </a:moveTo>
                <a:lnTo>
                  <a:pt x="20083" y="68348"/>
                </a:lnTo>
                <a:cubicBezTo>
                  <a:pt x="19944" y="69249"/>
                  <a:pt x="19598" y="70150"/>
                  <a:pt x="19043" y="70913"/>
                </a:cubicBezTo>
                <a:lnTo>
                  <a:pt x="19043" y="70774"/>
                </a:lnTo>
                <a:cubicBezTo>
                  <a:pt x="19320" y="69942"/>
                  <a:pt x="19667" y="69111"/>
                  <a:pt x="20083" y="68348"/>
                </a:cubicBezTo>
                <a:close/>
                <a:moveTo>
                  <a:pt x="7880" y="68610"/>
                </a:moveTo>
                <a:cubicBezTo>
                  <a:pt x="8730" y="68610"/>
                  <a:pt x="9663" y="69360"/>
                  <a:pt x="10240" y="69873"/>
                </a:cubicBezTo>
                <a:lnTo>
                  <a:pt x="10448" y="70081"/>
                </a:lnTo>
                <a:cubicBezTo>
                  <a:pt x="10655" y="70497"/>
                  <a:pt x="11002" y="70844"/>
                  <a:pt x="11418" y="71052"/>
                </a:cubicBezTo>
                <a:lnTo>
                  <a:pt x="11626" y="71259"/>
                </a:lnTo>
                <a:cubicBezTo>
                  <a:pt x="11626" y="71259"/>
                  <a:pt x="11695" y="71329"/>
                  <a:pt x="11695" y="71398"/>
                </a:cubicBezTo>
                <a:cubicBezTo>
                  <a:pt x="11418" y="71329"/>
                  <a:pt x="11071" y="71259"/>
                  <a:pt x="10794" y="71259"/>
                </a:cubicBezTo>
                <a:cubicBezTo>
                  <a:pt x="10725" y="71259"/>
                  <a:pt x="10655" y="71329"/>
                  <a:pt x="10655" y="71398"/>
                </a:cubicBezTo>
                <a:lnTo>
                  <a:pt x="10655" y="71467"/>
                </a:lnTo>
                <a:cubicBezTo>
                  <a:pt x="10240" y="71259"/>
                  <a:pt x="9824" y="71121"/>
                  <a:pt x="9408" y="71052"/>
                </a:cubicBezTo>
                <a:cubicBezTo>
                  <a:pt x="9061" y="70913"/>
                  <a:pt x="8715" y="70774"/>
                  <a:pt x="8368" y="70636"/>
                </a:cubicBezTo>
                <a:cubicBezTo>
                  <a:pt x="8021" y="70428"/>
                  <a:pt x="7605" y="70220"/>
                  <a:pt x="7259" y="69942"/>
                </a:cubicBezTo>
                <a:cubicBezTo>
                  <a:pt x="6704" y="69527"/>
                  <a:pt x="6982" y="68625"/>
                  <a:pt x="7675" y="68625"/>
                </a:cubicBezTo>
                <a:cubicBezTo>
                  <a:pt x="7742" y="68615"/>
                  <a:pt x="7811" y="68610"/>
                  <a:pt x="7880" y="68610"/>
                </a:cubicBezTo>
                <a:close/>
                <a:moveTo>
                  <a:pt x="12388" y="70497"/>
                </a:moveTo>
                <a:cubicBezTo>
                  <a:pt x="12527" y="70705"/>
                  <a:pt x="12596" y="70844"/>
                  <a:pt x="12735" y="71052"/>
                </a:cubicBezTo>
                <a:cubicBezTo>
                  <a:pt x="12804" y="71190"/>
                  <a:pt x="12804" y="71398"/>
                  <a:pt x="12943" y="71537"/>
                </a:cubicBezTo>
                <a:lnTo>
                  <a:pt x="12874" y="71606"/>
                </a:lnTo>
                <a:lnTo>
                  <a:pt x="12804" y="71606"/>
                </a:lnTo>
                <a:cubicBezTo>
                  <a:pt x="12735" y="71467"/>
                  <a:pt x="12596" y="71329"/>
                  <a:pt x="12527" y="71259"/>
                </a:cubicBezTo>
                <a:cubicBezTo>
                  <a:pt x="12388" y="70982"/>
                  <a:pt x="12388" y="70774"/>
                  <a:pt x="12388" y="70497"/>
                </a:cubicBezTo>
                <a:close/>
                <a:moveTo>
                  <a:pt x="13428" y="71052"/>
                </a:moveTo>
                <a:cubicBezTo>
                  <a:pt x="13567" y="71329"/>
                  <a:pt x="13636" y="71606"/>
                  <a:pt x="13636" y="71883"/>
                </a:cubicBezTo>
                <a:cubicBezTo>
                  <a:pt x="13636" y="71953"/>
                  <a:pt x="13636" y="71953"/>
                  <a:pt x="13636" y="72022"/>
                </a:cubicBezTo>
                <a:lnTo>
                  <a:pt x="13636" y="72369"/>
                </a:lnTo>
                <a:cubicBezTo>
                  <a:pt x="13636" y="72230"/>
                  <a:pt x="13567" y="72091"/>
                  <a:pt x="13498" y="71953"/>
                </a:cubicBezTo>
                <a:cubicBezTo>
                  <a:pt x="13428" y="71745"/>
                  <a:pt x="13359" y="71537"/>
                  <a:pt x="13359" y="71259"/>
                </a:cubicBezTo>
                <a:cubicBezTo>
                  <a:pt x="13359" y="71190"/>
                  <a:pt x="13359" y="71121"/>
                  <a:pt x="13428" y="71052"/>
                </a:cubicBezTo>
                <a:close/>
                <a:moveTo>
                  <a:pt x="11374" y="71748"/>
                </a:moveTo>
                <a:lnTo>
                  <a:pt x="11374" y="71748"/>
                </a:lnTo>
                <a:cubicBezTo>
                  <a:pt x="11689" y="71771"/>
                  <a:pt x="12004" y="71902"/>
                  <a:pt x="12319" y="72091"/>
                </a:cubicBezTo>
                <a:cubicBezTo>
                  <a:pt x="12527" y="72230"/>
                  <a:pt x="12735" y="72438"/>
                  <a:pt x="13012" y="72507"/>
                </a:cubicBezTo>
                <a:cubicBezTo>
                  <a:pt x="13012" y="72542"/>
                  <a:pt x="13030" y="72559"/>
                  <a:pt x="13056" y="72559"/>
                </a:cubicBezTo>
                <a:cubicBezTo>
                  <a:pt x="13082" y="72559"/>
                  <a:pt x="13116" y="72542"/>
                  <a:pt x="13151" y="72507"/>
                </a:cubicBezTo>
                <a:lnTo>
                  <a:pt x="13290" y="72507"/>
                </a:lnTo>
                <a:cubicBezTo>
                  <a:pt x="13290" y="72646"/>
                  <a:pt x="13359" y="72715"/>
                  <a:pt x="13359" y="72784"/>
                </a:cubicBezTo>
                <a:cubicBezTo>
                  <a:pt x="12635" y="72587"/>
                  <a:pt x="11973" y="72202"/>
                  <a:pt x="11374" y="71748"/>
                </a:cubicBezTo>
                <a:close/>
                <a:moveTo>
                  <a:pt x="29371" y="72577"/>
                </a:moveTo>
                <a:cubicBezTo>
                  <a:pt x="29718" y="73408"/>
                  <a:pt x="29926" y="74309"/>
                  <a:pt x="29926" y="75211"/>
                </a:cubicBezTo>
                <a:cubicBezTo>
                  <a:pt x="29441" y="74379"/>
                  <a:pt x="29233" y="73478"/>
                  <a:pt x="29371" y="72577"/>
                </a:cubicBezTo>
                <a:close/>
                <a:moveTo>
                  <a:pt x="26475" y="74237"/>
                </a:moveTo>
                <a:cubicBezTo>
                  <a:pt x="26714" y="75388"/>
                  <a:pt x="26104" y="76409"/>
                  <a:pt x="25628" y="77429"/>
                </a:cubicBezTo>
                <a:cubicBezTo>
                  <a:pt x="25493" y="76279"/>
                  <a:pt x="25754" y="75129"/>
                  <a:pt x="26475" y="74237"/>
                </a:cubicBezTo>
                <a:close/>
                <a:moveTo>
                  <a:pt x="39700" y="68556"/>
                </a:moveTo>
                <a:cubicBezTo>
                  <a:pt x="39700" y="68556"/>
                  <a:pt x="38175" y="72022"/>
                  <a:pt x="37967" y="72438"/>
                </a:cubicBezTo>
                <a:cubicBezTo>
                  <a:pt x="36996" y="74102"/>
                  <a:pt x="35887" y="75765"/>
                  <a:pt x="34709" y="77360"/>
                </a:cubicBezTo>
                <a:cubicBezTo>
                  <a:pt x="32768" y="79994"/>
                  <a:pt x="30966" y="82697"/>
                  <a:pt x="28886" y="85331"/>
                </a:cubicBezTo>
                <a:cubicBezTo>
                  <a:pt x="29025" y="84707"/>
                  <a:pt x="29163" y="84083"/>
                  <a:pt x="29233" y="83390"/>
                </a:cubicBezTo>
                <a:cubicBezTo>
                  <a:pt x="29718" y="82073"/>
                  <a:pt x="30273" y="80756"/>
                  <a:pt x="30966" y="79508"/>
                </a:cubicBezTo>
                <a:cubicBezTo>
                  <a:pt x="32560" y="76944"/>
                  <a:pt x="34640" y="74656"/>
                  <a:pt x="35957" y="71883"/>
                </a:cubicBezTo>
                <a:cubicBezTo>
                  <a:pt x="35957" y="71798"/>
                  <a:pt x="35904" y="71738"/>
                  <a:pt x="35847" y="71738"/>
                </a:cubicBezTo>
                <a:cubicBezTo>
                  <a:pt x="35812" y="71738"/>
                  <a:pt x="35775" y="71761"/>
                  <a:pt x="35749" y="71814"/>
                </a:cubicBezTo>
                <a:cubicBezTo>
                  <a:pt x="34154" y="74379"/>
                  <a:pt x="32421" y="76805"/>
                  <a:pt x="30758" y="79370"/>
                </a:cubicBezTo>
                <a:cubicBezTo>
                  <a:pt x="30203" y="80271"/>
                  <a:pt x="29787" y="81172"/>
                  <a:pt x="29441" y="82073"/>
                </a:cubicBezTo>
                <a:cubicBezTo>
                  <a:pt x="29579" y="81241"/>
                  <a:pt x="29718" y="80410"/>
                  <a:pt x="29857" y="79508"/>
                </a:cubicBezTo>
                <a:cubicBezTo>
                  <a:pt x="31590" y="74725"/>
                  <a:pt x="34917" y="70289"/>
                  <a:pt x="39700" y="68556"/>
                </a:cubicBezTo>
                <a:close/>
                <a:moveTo>
                  <a:pt x="24450" y="83321"/>
                </a:moveTo>
                <a:lnTo>
                  <a:pt x="24450" y="83321"/>
                </a:lnTo>
                <a:cubicBezTo>
                  <a:pt x="25212" y="83875"/>
                  <a:pt x="25767" y="84569"/>
                  <a:pt x="26183" y="85470"/>
                </a:cubicBezTo>
                <a:lnTo>
                  <a:pt x="26113" y="85470"/>
                </a:lnTo>
                <a:cubicBezTo>
                  <a:pt x="25212" y="85054"/>
                  <a:pt x="24588" y="84291"/>
                  <a:pt x="24450" y="83321"/>
                </a:cubicBezTo>
                <a:close/>
                <a:moveTo>
                  <a:pt x="22232" y="70428"/>
                </a:moveTo>
                <a:cubicBezTo>
                  <a:pt x="22301" y="72299"/>
                  <a:pt x="22786" y="74309"/>
                  <a:pt x="22786" y="76181"/>
                </a:cubicBezTo>
                <a:cubicBezTo>
                  <a:pt x="22786" y="79578"/>
                  <a:pt x="22509" y="82974"/>
                  <a:pt x="22370" y="86371"/>
                </a:cubicBezTo>
                <a:cubicBezTo>
                  <a:pt x="22370" y="86232"/>
                  <a:pt x="22301" y="86094"/>
                  <a:pt x="22301" y="85955"/>
                </a:cubicBezTo>
                <a:lnTo>
                  <a:pt x="22232" y="85955"/>
                </a:lnTo>
                <a:cubicBezTo>
                  <a:pt x="22093" y="83252"/>
                  <a:pt x="21677" y="80617"/>
                  <a:pt x="21885" y="77914"/>
                </a:cubicBezTo>
                <a:cubicBezTo>
                  <a:pt x="21885" y="77879"/>
                  <a:pt x="21850" y="77862"/>
                  <a:pt x="21816" y="77862"/>
                </a:cubicBezTo>
                <a:cubicBezTo>
                  <a:pt x="21781" y="77862"/>
                  <a:pt x="21746" y="77879"/>
                  <a:pt x="21746" y="77914"/>
                </a:cubicBezTo>
                <a:cubicBezTo>
                  <a:pt x="21538" y="80202"/>
                  <a:pt x="21538" y="82558"/>
                  <a:pt x="21816" y="84846"/>
                </a:cubicBezTo>
                <a:cubicBezTo>
                  <a:pt x="21608" y="84153"/>
                  <a:pt x="21330" y="83460"/>
                  <a:pt x="21123" y="82766"/>
                </a:cubicBezTo>
                <a:cubicBezTo>
                  <a:pt x="21123" y="82697"/>
                  <a:pt x="21123" y="82697"/>
                  <a:pt x="21123" y="82628"/>
                </a:cubicBezTo>
                <a:cubicBezTo>
                  <a:pt x="20429" y="80063"/>
                  <a:pt x="20360" y="77360"/>
                  <a:pt x="20915" y="74725"/>
                </a:cubicBezTo>
                <a:cubicBezTo>
                  <a:pt x="21261" y="73270"/>
                  <a:pt x="21816" y="71814"/>
                  <a:pt x="22232" y="70428"/>
                </a:cubicBezTo>
                <a:close/>
                <a:moveTo>
                  <a:pt x="11188" y="77182"/>
                </a:moveTo>
                <a:cubicBezTo>
                  <a:pt x="11373" y="77182"/>
                  <a:pt x="11688" y="77236"/>
                  <a:pt x="12180" y="77360"/>
                </a:cubicBezTo>
                <a:cubicBezTo>
                  <a:pt x="13913" y="77775"/>
                  <a:pt x="15577" y="79162"/>
                  <a:pt x="16894" y="80340"/>
                </a:cubicBezTo>
                <a:cubicBezTo>
                  <a:pt x="18974" y="82212"/>
                  <a:pt x="20707" y="84430"/>
                  <a:pt x="22024" y="86856"/>
                </a:cubicBezTo>
                <a:cubicBezTo>
                  <a:pt x="22162" y="87133"/>
                  <a:pt x="22232" y="87411"/>
                  <a:pt x="22370" y="87688"/>
                </a:cubicBezTo>
                <a:cubicBezTo>
                  <a:pt x="22162" y="87411"/>
                  <a:pt x="21885" y="87133"/>
                  <a:pt x="21608" y="86925"/>
                </a:cubicBezTo>
                <a:cubicBezTo>
                  <a:pt x="20845" y="85886"/>
                  <a:pt x="20083" y="84915"/>
                  <a:pt x="19182" y="83945"/>
                </a:cubicBezTo>
                <a:cubicBezTo>
                  <a:pt x="18003" y="82628"/>
                  <a:pt x="16340" y="81727"/>
                  <a:pt x="15161" y="80340"/>
                </a:cubicBezTo>
                <a:cubicBezTo>
                  <a:pt x="15124" y="80322"/>
                  <a:pt x="15092" y="80313"/>
                  <a:pt x="15066" y="80313"/>
                </a:cubicBezTo>
                <a:cubicBezTo>
                  <a:pt x="14995" y="80313"/>
                  <a:pt x="14972" y="80377"/>
                  <a:pt x="15023" y="80479"/>
                </a:cubicBezTo>
                <a:cubicBezTo>
                  <a:pt x="16062" y="81727"/>
                  <a:pt x="17518" y="82558"/>
                  <a:pt x="18627" y="83806"/>
                </a:cubicBezTo>
                <a:cubicBezTo>
                  <a:pt x="19320" y="84569"/>
                  <a:pt x="19944" y="85331"/>
                  <a:pt x="20568" y="86163"/>
                </a:cubicBezTo>
                <a:cubicBezTo>
                  <a:pt x="19875" y="85678"/>
                  <a:pt x="19182" y="85262"/>
                  <a:pt x="18488" y="84915"/>
                </a:cubicBezTo>
                <a:cubicBezTo>
                  <a:pt x="15577" y="83252"/>
                  <a:pt x="13913" y="81241"/>
                  <a:pt x="11973" y="78607"/>
                </a:cubicBezTo>
                <a:cubicBezTo>
                  <a:pt x="11487" y="77852"/>
                  <a:pt x="10541" y="77182"/>
                  <a:pt x="11188" y="77182"/>
                </a:cubicBezTo>
                <a:close/>
                <a:moveTo>
                  <a:pt x="22151" y="91335"/>
                </a:moveTo>
                <a:lnTo>
                  <a:pt x="22151" y="91335"/>
                </a:lnTo>
                <a:cubicBezTo>
                  <a:pt x="22611" y="91673"/>
                  <a:pt x="23008" y="92077"/>
                  <a:pt x="23341" y="92610"/>
                </a:cubicBezTo>
                <a:cubicBezTo>
                  <a:pt x="22824" y="92286"/>
                  <a:pt x="22427" y="91843"/>
                  <a:pt x="22151" y="91335"/>
                </a:cubicBezTo>
                <a:close/>
                <a:moveTo>
                  <a:pt x="29005" y="93722"/>
                </a:moveTo>
                <a:lnTo>
                  <a:pt x="29005" y="93722"/>
                </a:lnTo>
                <a:cubicBezTo>
                  <a:pt x="28731" y="94735"/>
                  <a:pt x="28391" y="95682"/>
                  <a:pt x="27985" y="96630"/>
                </a:cubicBezTo>
                <a:lnTo>
                  <a:pt x="27985" y="95937"/>
                </a:lnTo>
                <a:cubicBezTo>
                  <a:pt x="28245" y="95157"/>
                  <a:pt x="28566" y="94438"/>
                  <a:pt x="29005" y="93722"/>
                </a:cubicBezTo>
                <a:close/>
                <a:moveTo>
                  <a:pt x="22024" y="55593"/>
                </a:moveTo>
                <a:cubicBezTo>
                  <a:pt x="22301" y="57950"/>
                  <a:pt x="22648" y="60376"/>
                  <a:pt x="22994" y="62803"/>
                </a:cubicBezTo>
                <a:lnTo>
                  <a:pt x="22925" y="62803"/>
                </a:lnTo>
                <a:cubicBezTo>
                  <a:pt x="23618" y="68002"/>
                  <a:pt x="24450" y="73200"/>
                  <a:pt x="25282" y="78399"/>
                </a:cubicBezTo>
                <a:cubicBezTo>
                  <a:pt x="25212" y="78399"/>
                  <a:pt x="25212" y="78469"/>
                  <a:pt x="25282" y="78469"/>
                </a:cubicBezTo>
                <a:cubicBezTo>
                  <a:pt x="25559" y="80479"/>
                  <a:pt x="25836" y="82489"/>
                  <a:pt x="26113" y="84499"/>
                </a:cubicBezTo>
                <a:cubicBezTo>
                  <a:pt x="25698" y="83737"/>
                  <a:pt x="25074" y="83113"/>
                  <a:pt x="24242" y="82766"/>
                </a:cubicBezTo>
                <a:cubicBezTo>
                  <a:pt x="24229" y="82753"/>
                  <a:pt x="24213" y="82747"/>
                  <a:pt x="24196" y="82747"/>
                </a:cubicBezTo>
                <a:cubicBezTo>
                  <a:pt x="24125" y="82747"/>
                  <a:pt x="24034" y="82849"/>
                  <a:pt x="24034" y="82905"/>
                </a:cubicBezTo>
                <a:cubicBezTo>
                  <a:pt x="24034" y="84291"/>
                  <a:pt x="25004" y="85470"/>
                  <a:pt x="26321" y="85816"/>
                </a:cubicBezTo>
                <a:cubicBezTo>
                  <a:pt x="26529" y="87411"/>
                  <a:pt x="26737" y="89074"/>
                  <a:pt x="26876" y="90738"/>
                </a:cubicBezTo>
                <a:cubicBezTo>
                  <a:pt x="27153" y="93233"/>
                  <a:pt x="27292" y="95798"/>
                  <a:pt x="27292" y="98363"/>
                </a:cubicBezTo>
                <a:cubicBezTo>
                  <a:pt x="26321" y="94273"/>
                  <a:pt x="24034" y="90322"/>
                  <a:pt x="22509" y="86579"/>
                </a:cubicBezTo>
                <a:cubicBezTo>
                  <a:pt x="22578" y="86579"/>
                  <a:pt x="22578" y="86579"/>
                  <a:pt x="22578" y="86510"/>
                </a:cubicBezTo>
                <a:cubicBezTo>
                  <a:pt x="23063" y="84153"/>
                  <a:pt x="23271" y="81727"/>
                  <a:pt x="23133" y="79300"/>
                </a:cubicBezTo>
                <a:cubicBezTo>
                  <a:pt x="23341" y="76597"/>
                  <a:pt x="23202" y="73894"/>
                  <a:pt x="22855" y="71190"/>
                </a:cubicBezTo>
                <a:cubicBezTo>
                  <a:pt x="22925" y="70566"/>
                  <a:pt x="22786" y="69942"/>
                  <a:pt x="22509" y="69388"/>
                </a:cubicBezTo>
                <a:cubicBezTo>
                  <a:pt x="22648" y="68903"/>
                  <a:pt x="22717" y="68487"/>
                  <a:pt x="22786" y="68071"/>
                </a:cubicBezTo>
                <a:cubicBezTo>
                  <a:pt x="22786" y="67903"/>
                  <a:pt x="22684" y="67811"/>
                  <a:pt x="22589" y="67811"/>
                </a:cubicBezTo>
                <a:cubicBezTo>
                  <a:pt x="22527" y="67811"/>
                  <a:pt x="22467" y="67850"/>
                  <a:pt x="22440" y="67932"/>
                </a:cubicBezTo>
                <a:cubicBezTo>
                  <a:pt x="22370" y="68279"/>
                  <a:pt x="22301" y="68625"/>
                  <a:pt x="22301" y="68903"/>
                </a:cubicBezTo>
                <a:cubicBezTo>
                  <a:pt x="22162" y="69596"/>
                  <a:pt x="21954" y="70220"/>
                  <a:pt x="21816" y="70844"/>
                </a:cubicBezTo>
                <a:cubicBezTo>
                  <a:pt x="21330" y="72438"/>
                  <a:pt x="20776" y="74032"/>
                  <a:pt x="20429" y="75696"/>
                </a:cubicBezTo>
                <a:cubicBezTo>
                  <a:pt x="20152" y="77082"/>
                  <a:pt x="20152" y="78607"/>
                  <a:pt x="20429" y="80063"/>
                </a:cubicBezTo>
                <a:cubicBezTo>
                  <a:pt x="19736" y="77360"/>
                  <a:pt x="19320" y="74587"/>
                  <a:pt x="19182" y="71745"/>
                </a:cubicBezTo>
                <a:cubicBezTo>
                  <a:pt x="19528" y="71190"/>
                  <a:pt x="19875" y="70497"/>
                  <a:pt x="20083" y="69873"/>
                </a:cubicBezTo>
                <a:cubicBezTo>
                  <a:pt x="20429" y="69180"/>
                  <a:pt x="20568" y="68487"/>
                  <a:pt x="20429" y="67794"/>
                </a:cubicBezTo>
                <a:cubicBezTo>
                  <a:pt x="20395" y="67690"/>
                  <a:pt x="20325" y="67638"/>
                  <a:pt x="20256" y="67638"/>
                </a:cubicBezTo>
                <a:cubicBezTo>
                  <a:pt x="20187" y="67638"/>
                  <a:pt x="20117" y="67690"/>
                  <a:pt x="20083" y="67794"/>
                </a:cubicBezTo>
                <a:cubicBezTo>
                  <a:pt x="19667" y="68348"/>
                  <a:pt x="19320" y="69041"/>
                  <a:pt x="19043" y="69734"/>
                </a:cubicBezTo>
                <a:cubicBezTo>
                  <a:pt x="19043" y="68764"/>
                  <a:pt x="19043" y="67863"/>
                  <a:pt x="19112" y="66892"/>
                </a:cubicBezTo>
                <a:cubicBezTo>
                  <a:pt x="19320" y="63288"/>
                  <a:pt x="20152" y="59822"/>
                  <a:pt x="21608" y="56495"/>
                </a:cubicBezTo>
                <a:cubicBezTo>
                  <a:pt x="21608" y="56772"/>
                  <a:pt x="21677" y="57049"/>
                  <a:pt x="21746" y="57326"/>
                </a:cubicBezTo>
                <a:cubicBezTo>
                  <a:pt x="21746" y="57396"/>
                  <a:pt x="21798" y="57430"/>
                  <a:pt x="21850" y="57430"/>
                </a:cubicBezTo>
                <a:cubicBezTo>
                  <a:pt x="21902" y="57430"/>
                  <a:pt x="21954" y="57396"/>
                  <a:pt x="21954" y="57326"/>
                </a:cubicBezTo>
                <a:cubicBezTo>
                  <a:pt x="21954" y="56911"/>
                  <a:pt x="21885" y="56425"/>
                  <a:pt x="21816" y="56079"/>
                </a:cubicBezTo>
                <a:cubicBezTo>
                  <a:pt x="21885" y="55940"/>
                  <a:pt x="21954" y="55732"/>
                  <a:pt x="22024" y="55593"/>
                </a:cubicBezTo>
                <a:close/>
                <a:moveTo>
                  <a:pt x="25568" y="100934"/>
                </a:moveTo>
                <a:cubicBezTo>
                  <a:pt x="26529" y="101630"/>
                  <a:pt x="26530" y="103150"/>
                  <a:pt x="26876" y="104324"/>
                </a:cubicBezTo>
                <a:cubicBezTo>
                  <a:pt x="26129" y="103306"/>
                  <a:pt x="25714" y="102154"/>
                  <a:pt x="25568" y="100934"/>
                </a:cubicBezTo>
                <a:close/>
                <a:moveTo>
                  <a:pt x="29579" y="103493"/>
                </a:moveTo>
                <a:lnTo>
                  <a:pt x="29579" y="103493"/>
                </a:lnTo>
                <a:cubicBezTo>
                  <a:pt x="29441" y="105087"/>
                  <a:pt x="28470" y="106265"/>
                  <a:pt x="27569" y="107444"/>
                </a:cubicBezTo>
                <a:cubicBezTo>
                  <a:pt x="27638" y="107305"/>
                  <a:pt x="27638" y="107097"/>
                  <a:pt x="27638" y="106889"/>
                </a:cubicBezTo>
                <a:cubicBezTo>
                  <a:pt x="28262" y="105780"/>
                  <a:pt x="28540" y="104324"/>
                  <a:pt x="29579" y="103493"/>
                </a:cubicBezTo>
                <a:close/>
                <a:moveTo>
                  <a:pt x="24588" y="0"/>
                </a:moveTo>
                <a:cubicBezTo>
                  <a:pt x="22994" y="485"/>
                  <a:pt x="22648" y="1941"/>
                  <a:pt x="22578" y="3466"/>
                </a:cubicBezTo>
                <a:cubicBezTo>
                  <a:pt x="22093" y="2218"/>
                  <a:pt x="21330" y="1109"/>
                  <a:pt x="20429" y="139"/>
                </a:cubicBezTo>
                <a:cubicBezTo>
                  <a:pt x="20389" y="118"/>
                  <a:pt x="20348" y="110"/>
                  <a:pt x="20311" y="110"/>
                </a:cubicBezTo>
                <a:cubicBezTo>
                  <a:pt x="20221" y="110"/>
                  <a:pt x="20152" y="159"/>
                  <a:pt x="20152" y="208"/>
                </a:cubicBezTo>
                <a:cubicBezTo>
                  <a:pt x="19528" y="1733"/>
                  <a:pt x="19528" y="3397"/>
                  <a:pt x="20013" y="4991"/>
                </a:cubicBezTo>
                <a:cubicBezTo>
                  <a:pt x="19182" y="4159"/>
                  <a:pt x="18211" y="3535"/>
                  <a:pt x="17171" y="3050"/>
                </a:cubicBezTo>
                <a:cubicBezTo>
                  <a:pt x="17158" y="3037"/>
                  <a:pt x="17142" y="3031"/>
                  <a:pt x="17126" y="3031"/>
                </a:cubicBezTo>
                <a:cubicBezTo>
                  <a:pt x="17057" y="3031"/>
                  <a:pt x="16977" y="3133"/>
                  <a:pt x="17033" y="3189"/>
                </a:cubicBezTo>
                <a:cubicBezTo>
                  <a:pt x="17795" y="4783"/>
                  <a:pt x="17795" y="6516"/>
                  <a:pt x="18835" y="7972"/>
                </a:cubicBezTo>
                <a:cubicBezTo>
                  <a:pt x="19459" y="8665"/>
                  <a:pt x="20221" y="9289"/>
                  <a:pt x="21053" y="9705"/>
                </a:cubicBezTo>
                <a:cubicBezTo>
                  <a:pt x="21123" y="10121"/>
                  <a:pt x="21330" y="10467"/>
                  <a:pt x="21538" y="10814"/>
                </a:cubicBezTo>
                <a:cubicBezTo>
                  <a:pt x="21885" y="11230"/>
                  <a:pt x="22370" y="11507"/>
                  <a:pt x="22855" y="11576"/>
                </a:cubicBezTo>
                <a:cubicBezTo>
                  <a:pt x="22530" y="14243"/>
                  <a:pt x="22144" y="16910"/>
                  <a:pt x="21754" y="19577"/>
                </a:cubicBezTo>
                <a:lnTo>
                  <a:pt x="21754" y="19577"/>
                </a:lnTo>
                <a:cubicBezTo>
                  <a:pt x="21797" y="18782"/>
                  <a:pt x="21587" y="17992"/>
                  <a:pt x="21123" y="17330"/>
                </a:cubicBezTo>
                <a:cubicBezTo>
                  <a:pt x="21091" y="17267"/>
                  <a:pt x="21032" y="17233"/>
                  <a:pt x="20976" y="17233"/>
                </a:cubicBezTo>
                <a:cubicBezTo>
                  <a:pt x="20908" y="17233"/>
                  <a:pt x="20845" y="17284"/>
                  <a:pt x="20845" y="17399"/>
                </a:cubicBezTo>
                <a:cubicBezTo>
                  <a:pt x="20776" y="18508"/>
                  <a:pt x="21123" y="19617"/>
                  <a:pt x="21677" y="20588"/>
                </a:cubicBezTo>
                <a:cubicBezTo>
                  <a:pt x="21261" y="23568"/>
                  <a:pt x="20915" y="26549"/>
                  <a:pt x="20707" y="29530"/>
                </a:cubicBezTo>
                <a:cubicBezTo>
                  <a:pt x="20499" y="29252"/>
                  <a:pt x="20221" y="29114"/>
                  <a:pt x="19944" y="29044"/>
                </a:cubicBezTo>
                <a:cubicBezTo>
                  <a:pt x="19805" y="29044"/>
                  <a:pt x="19736" y="29114"/>
                  <a:pt x="19736" y="29252"/>
                </a:cubicBezTo>
                <a:cubicBezTo>
                  <a:pt x="19805" y="30015"/>
                  <a:pt x="20013" y="30708"/>
                  <a:pt x="20360" y="31401"/>
                </a:cubicBezTo>
                <a:cubicBezTo>
                  <a:pt x="20429" y="31540"/>
                  <a:pt x="20499" y="31679"/>
                  <a:pt x="20568" y="31817"/>
                </a:cubicBezTo>
                <a:cubicBezTo>
                  <a:pt x="20499" y="33342"/>
                  <a:pt x="20429" y="34798"/>
                  <a:pt x="20429" y="36323"/>
                </a:cubicBezTo>
                <a:cubicBezTo>
                  <a:pt x="20429" y="37640"/>
                  <a:pt x="20499" y="39026"/>
                  <a:pt x="20568" y="40413"/>
                </a:cubicBezTo>
                <a:cubicBezTo>
                  <a:pt x="20360" y="39858"/>
                  <a:pt x="20083" y="39373"/>
                  <a:pt x="19667" y="38957"/>
                </a:cubicBezTo>
                <a:cubicBezTo>
                  <a:pt x="19624" y="38914"/>
                  <a:pt x="19574" y="38898"/>
                  <a:pt x="19528" y="38898"/>
                </a:cubicBezTo>
                <a:cubicBezTo>
                  <a:pt x="19426" y="38898"/>
                  <a:pt x="19342" y="38979"/>
                  <a:pt x="19390" y="39026"/>
                </a:cubicBezTo>
                <a:cubicBezTo>
                  <a:pt x="19528" y="40343"/>
                  <a:pt x="20013" y="41591"/>
                  <a:pt x="20707" y="42700"/>
                </a:cubicBezTo>
                <a:lnTo>
                  <a:pt x="20776" y="42700"/>
                </a:lnTo>
                <a:cubicBezTo>
                  <a:pt x="21053" y="46651"/>
                  <a:pt x="21469" y="50603"/>
                  <a:pt x="21954" y="54554"/>
                </a:cubicBezTo>
                <a:cubicBezTo>
                  <a:pt x="21816" y="54762"/>
                  <a:pt x="21746" y="54900"/>
                  <a:pt x="21677" y="55108"/>
                </a:cubicBezTo>
                <a:cubicBezTo>
                  <a:pt x="20915" y="51573"/>
                  <a:pt x="19112" y="48176"/>
                  <a:pt x="17310" y="44988"/>
                </a:cubicBezTo>
                <a:cubicBezTo>
                  <a:pt x="17310" y="44918"/>
                  <a:pt x="17310" y="44918"/>
                  <a:pt x="17310" y="44849"/>
                </a:cubicBezTo>
                <a:cubicBezTo>
                  <a:pt x="17449" y="44364"/>
                  <a:pt x="17518" y="43879"/>
                  <a:pt x="17449" y="43393"/>
                </a:cubicBezTo>
                <a:cubicBezTo>
                  <a:pt x="17449" y="42770"/>
                  <a:pt x="17241" y="42215"/>
                  <a:pt x="16894" y="41799"/>
                </a:cubicBezTo>
                <a:cubicBezTo>
                  <a:pt x="16837" y="41770"/>
                  <a:pt x="16779" y="41754"/>
                  <a:pt x="16727" y="41754"/>
                </a:cubicBezTo>
                <a:cubicBezTo>
                  <a:pt x="16653" y="41754"/>
                  <a:pt x="16588" y="41787"/>
                  <a:pt x="16548" y="41868"/>
                </a:cubicBezTo>
                <a:cubicBezTo>
                  <a:pt x="16409" y="42423"/>
                  <a:pt x="16409" y="42908"/>
                  <a:pt x="16478" y="43393"/>
                </a:cubicBezTo>
                <a:cubicBezTo>
                  <a:pt x="16340" y="43116"/>
                  <a:pt x="16201" y="42839"/>
                  <a:pt x="15993" y="42562"/>
                </a:cubicBezTo>
                <a:cubicBezTo>
                  <a:pt x="15161" y="41037"/>
                  <a:pt x="14399" y="39373"/>
                  <a:pt x="13705" y="37779"/>
                </a:cubicBezTo>
                <a:cubicBezTo>
                  <a:pt x="14399" y="37155"/>
                  <a:pt x="14329" y="35699"/>
                  <a:pt x="14260" y="34798"/>
                </a:cubicBezTo>
                <a:cubicBezTo>
                  <a:pt x="14260" y="34750"/>
                  <a:pt x="14161" y="34669"/>
                  <a:pt x="14077" y="34669"/>
                </a:cubicBezTo>
                <a:cubicBezTo>
                  <a:pt x="14039" y="34669"/>
                  <a:pt x="14004" y="34686"/>
                  <a:pt x="13983" y="34729"/>
                </a:cubicBezTo>
                <a:cubicBezTo>
                  <a:pt x="13498" y="35352"/>
                  <a:pt x="13290" y="36184"/>
                  <a:pt x="13290" y="37016"/>
                </a:cubicBezTo>
                <a:cubicBezTo>
                  <a:pt x="11765" y="33204"/>
                  <a:pt x="10586" y="29252"/>
                  <a:pt x="9685" y="25232"/>
                </a:cubicBezTo>
                <a:cubicBezTo>
                  <a:pt x="9754" y="25093"/>
                  <a:pt x="9824" y="25024"/>
                  <a:pt x="9893" y="24885"/>
                </a:cubicBezTo>
                <a:cubicBezTo>
                  <a:pt x="10101" y="24677"/>
                  <a:pt x="10309" y="24400"/>
                  <a:pt x="10378" y="24123"/>
                </a:cubicBezTo>
                <a:cubicBezTo>
                  <a:pt x="11349" y="23984"/>
                  <a:pt x="12250" y="23707"/>
                  <a:pt x="13151" y="23291"/>
                </a:cubicBezTo>
                <a:cubicBezTo>
                  <a:pt x="13567" y="23014"/>
                  <a:pt x="14884" y="21974"/>
                  <a:pt x="13775" y="21558"/>
                </a:cubicBezTo>
                <a:cubicBezTo>
                  <a:pt x="13725" y="21558"/>
                  <a:pt x="13676" y="21558"/>
                  <a:pt x="13652" y="21583"/>
                </a:cubicBezTo>
                <a:lnTo>
                  <a:pt x="13652" y="21583"/>
                </a:lnTo>
                <a:cubicBezTo>
                  <a:pt x="14230" y="20877"/>
                  <a:pt x="14602" y="20037"/>
                  <a:pt x="14745" y="19132"/>
                </a:cubicBezTo>
                <a:cubicBezTo>
                  <a:pt x="14745" y="19030"/>
                  <a:pt x="14708" y="18966"/>
                  <a:pt x="14661" y="18966"/>
                </a:cubicBezTo>
                <a:cubicBezTo>
                  <a:pt x="14644" y="18966"/>
                  <a:pt x="14625" y="18975"/>
                  <a:pt x="14607" y="18993"/>
                </a:cubicBezTo>
                <a:cubicBezTo>
                  <a:pt x="14476" y="18976"/>
                  <a:pt x="14346" y="18967"/>
                  <a:pt x="14218" y="18967"/>
                </a:cubicBezTo>
                <a:cubicBezTo>
                  <a:pt x="13329" y="18967"/>
                  <a:pt x="12527" y="19384"/>
                  <a:pt x="12042" y="20172"/>
                </a:cubicBezTo>
                <a:cubicBezTo>
                  <a:pt x="12458" y="19063"/>
                  <a:pt x="12596" y="17884"/>
                  <a:pt x="12388" y="16775"/>
                </a:cubicBezTo>
                <a:cubicBezTo>
                  <a:pt x="12388" y="16694"/>
                  <a:pt x="12341" y="16660"/>
                  <a:pt x="12301" y="16660"/>
                </a:cubicBezTo>
                <a:cubicBezTo>
                  <a:pt x="12274" y="16660"/>
                  <a:pt x="12250" y="16677"/>
                  <a:pt x="12250" y="16706"/>
                </a:cubicBezTo>
                <a:cubicBezTo>
                  <a:pt x="11557" y="17399"/>
                  <a:pt x="10933" y="18161"/>
                  <a:pt x="10517" y="18993"/>
                </a:cubicBezTo>
                <a:cubicBezTo>
                  <a:pt x="10378" y="17884"/>
                  <a:pt x="10032" y="16775"/>
                  <a:pt x="9477" y="15805"/>
                </a:cubicBezTo>
                <a:cubicBezTo>
                  <a:pt x="9442" y="15770"/>
                  <a:pt x="9390" y="15753"/>
                  <a:pt x="9338" y="15753"/>
                </a:cubicBezTo>
                <a:cubicBezTo>
                  <a:pt x="9286" y="15753"/>
                  <a:pt x="9234" y="15770"/>
                  <a:pt x="9200" y="15805"/>
                </a:cubicBezTo>
                <a:cubicBezTo>
                  <a:pt x="8368" y="16706"/>
                  <a:pt x="8021" y="17884"/>
                  <a:pt x="8160" y="19063"/>
                </a:cubicBezTo>
                <a:cubicBezTo>
                  <a:pt x="7536" y="18231"/>
                  <a:pt x="6843" y="17468"/>
                  <a:pt x="6427" y="16775"/>
                </a:cubicBezTo>
                <a:cubicBezTo>
                  <a:pt x="6392" y="16706"/>
                  <a:pt x="6340" y="16671"/>
                  <a:pt x="6288" y="16671"/>
                </a:cubicBezTo>
                <a:cubicBezTo>
                  <a:pt x="6236" y="16671"/>
                  <a:pt x="6184" y="16706"/>
                  <a:pt x="6150" y="16775"/>
                </a:cubicBezTo>
                <a:cubicBezTo>
                  <a:pt x="5179" y="18092"/>
                  <a:pt x="5179" y="19964"/>
                  <a:pt x="6219" y="21281"/>
                </a:cubicBezTo>
                <a:cubicBezTo>
                  <a:pt x="5318" y="20865"/>
                  <a:pt x="4417" y="20657"/>
                  <a:pt x="3446" y="20518"/>
                </a:cubicBezTo>
                <a:cubicBezTo>
                  <a:pt x="3377" y="20518"/>
                  <a:pt x="3308" y="20657"/>
                  <a:pt x="3308" y="20726"/>
                </a:cubicBezTo>
                <a:cubicBezTo>
                  <a:pt x="4001" y="23291"/>
                  <a:pt x="6427" y="24400"/>
                  <a:pt x="8853" y="24677"/>
                </a:cubicBezTo>
                <a:lnTo>
                  <a:pt x="9061" y="24677"/>
                </a:lnTo>
                <a:cubicBezTo>
                  <a:pt x="9130" y="24677"/>
                  <a:pt x="9200" y="24539"/>
                  <a:pt x="9130" y="24469"/>
                </a:cubicBezTo>
                <a:cubicBezTo>
                  <a:pt x="8992" y="24331"/>
                  <a:pt x="8784" y="24123"/>
                  <a:pt x="8715" y="23984"/>
                </a:cubicBezTo>
                <a:lnTo>
                  <a:pt x="8715" y="23846"/>
                </a:lnTo>
                <a:cubicBezTo>
                  <a:pt x="8853" y="24054"/>
                  <a:pt x="9061" y="24192"/>
                  <a:pt x="9200" y="24400"/>
                </a:cubicBezTo>
                <a:cubicBezTo>
                  <a:pt x="9200" y="24539"/>
                  <a:pt x="9269" y="24608"/>
                  <a:pt x="9408" y="24608"/>
                </a:cubicBezTo>
                <a:lnTo>
                  <a:pt x="9408" y="24816"/>
                </a:lnTo>
                <a:lnTo>
                  <a:pt x="9338" y="24955"/>
                </a:lnTo>
                <a:cubicBezTo>
                  <a:pt x="9269" y="25093"/>
                  <a:pt x="9338" y="25232"/>
                  <a:pt x="9546" y="25232"/>
                </a:cubicBezTo>
                <a:cubicBezTo>
                  <a:pt x="9893" y="27173"/>
                  <a:pt x="10378" y="29044"/>
                  <a:pt x="10933" y="30916"/>
                </a:cubicBezTo>
                <a:cubicBezTo>
                  <a:pt x="10101" y="30916"/>
                  <a:pt x="9477" y="30362"/>
                  <a:pt x="9408" y="29530"/>
                </a:cubicBezTo>
                <a:lnTo>
                  <a:pt x="9408" y="29530"/>
                </a:lnTo>
                <a:cubicBezTo>
                  <a:pt x="9616" y="29738"/>
                  <a:pt x="9824" y="29876"/>
                  <a:pt x="10032" y="30084"/>
                </a:cubicBezTo>
                <a:cubicBezTo>
                  <a:pt x="10170" y="30362"/>
                  <a:pt x="10448" y="30639"/>
                  <a:pt x="10655" y="30847"/>
                </a:cubicBezTo>
                <a:cubicBezTo>
                  <a:pt x="10674" y="30865"/>
                  <a:pt x="10698" y="30874"/>
                  <a:pt x="10721" y="30874"/>
                </a:cubicBezTo>
                <a:cubicBezTo>
                  <a:pt x="10784" y="30874"/>
                  <a:pt x="10845" y="30810"/>
                  <a:pt x="10794" y="30708"/>
                </a:cubicBezTo>
                <a:cubicBezTo>
                  <a:pt x="10725" y="30362"/>
                  <a:pt x="10517" y="30084"/>
                  <a:pt x="10240" y="29807"/>
                </a:cubicBezTo>
                <a:cubicBezTo>
                  <a:pt x="10032" y="29530"/>
                  <a:pt x="9685" y="29322"/>
                  <a:pt x="9408" y="29114"/>
                </a:cubicBezTo>
                <a:cubicBezTo>
                  <a:pt x="9367" y="29093"/>
                  <a:pt x="9332" y="29085"/>
                  <a:pt x="9302" y="29085"/>
                </a:cubicBezTo>
                <a:cubicBezTo>
                  <a:pt x="9228" y="29085"/>
                  <a:pt x="9179" y="29134"/>
                  <a:pt x="9130" y="29183"/>
                </a:cubicBezTo>
                <a:cubicBezTo>
                  <a:pt x="8930" y="30255"/>
                  <a:pt x="9699" y="31197"/>
                  <a:pt x="10752" y="31197"/>
                </a:cubicBezTo>
                <a:cubicBezTo>
                  <a:pt x="10789" y="31197"/>
                  <a:pt x="10826" y="31196"/>
                  <a:pt x="10863" y="31193"/>
                </a:cubicBezTo>
                <a:cubicBezTo>
                  <a:pt x="10863" y="31193"/>
                  <a:pt x="10933" y="31193"/>
                  <a:pt x="10933" y="31124"/>
                </a:cubicBezTo>
                <a:cubicBezTo>
                  <a:pt x="11765" y="34035"/>
                  <a:pt x="12804" y="36877"/>
                  <a:pt x="14052" y="39581"/>
                </a:cubicBezTo>
                <a:cubicBezTo>
                  <a:pt x="13428" y="38680"/>
                  <a:pt x="12735" y="37848"/>
                  <a:pt x="12111" y="37016"/>
                </a:cubicBezTo>
                <a:cubicBezTo>
                  <a:pt x="9546" y="32718"/>
                  <a:pt x="5873" y="28490"/>
                  <a:pt x="466" y="28421"/>
                </a:cubicBezTo>
                <a:cubicBezTo>
                  <a:pt x="327" y="28421"/>
                  <a:pt x="327" y="28559"/>
                  <a:pt x="466" y="28559"/>
                </a:cubicBezTo>
                <a:cubicBezTo>
                  <a:pt x="3238" y="29183"/>
                  <a:pt x="5595" y="29876"/>
                  <a:pt x="7744" y="31748"/>
                </a:cubicBezTo>
                <a:cubicBezTo>
                  <a:pt x="8992" y="32926"/>
                  <a:pt x="10101" y="34243"/>
                  <a:pt x="11002" y="35699"/>
                </a:cubicBezTo>
                <a:cubicBezTo>
                  <a:pt x="8229" y="32441"/>
                  <a:pt x="5041" y="29599"/>
                  <a:pt x="604" y="28767"/>
                </a:cubicBezTo>
                <a:cubicBezTo>
                  <a:pt x="535" y="28767"/>
                  <a:pt x="535" y="28906"/>
                  <a:pt x="604" y="28906"/>
                </a:cubicBezTo>
                <a:cubicBezTo>
                  <a:pt x="3793" y="29946"/>
                  <a:pt x="6704" y="31748"/>
                  <a:pt x="9130" y="34035"/>
                </a:cubicBezTo>
                <a:cubicBezTo>
                  <a:pt x="10170" y="35075"/>
                  <a:pt x="11141" y="36184"/>
                  <a:pt x="12042" y="37363"/>
                </a:cubicBezTo>
                <a:cubicBezTo>
                  <a:pt x="10725" y="35907"/>
                  <a:pt x="8715" y="35214"/>
                  <a:pt x="6982" y="34382"/>
                </a:cubicBezTo>
                <a:cubicBezTo>
                  <a:pt x="4278" y="32996"/>
                  <a:pt x="2268" y="30777"/>
                  <a:pt x="188" y="28698"/>
                </a:cubicBezTo>
                <a:cubicBezTo>
                  <a:pt x="168" y="28678"/>
                  <a:pt x="142" y="28669"/>
                  <a:pt x="117" y="28669"/>
                </a:cubicBezTo>
                <a:cubicBezTo>
                  <a:pt x="56" y="28669"/>
                  <a:pt x="1" y="28718"/>
                  <a:pt x="50" y="28767"/>
                </a:cubicBezTo>
                <a:cubicBezTo>
                  <a:pt x="1575" y="30569"/>
                  <a:pt x="3238" y="32164"/>
                  <a:pt x="5110" y="33550"/>
                </a:cubicBezTo>
                <a:cubicBezTo>
                  <a:pt x="7328" y="35145"/>
                  <a:pt x="9962" y="35976"/>
                  <a:pt x="12180" y="37709"/>
                </a:cubicBezTo>
                <a:lnTo>
                  <a:pt x="12319" y="37709"/>
                </a:lnTo>
                <a:lnTo>
                  <a:pt x="12319" y="37779"/>
                </a:lnTo>
                <a:lnTo>
                  <a:pt x="12458" y="37779"/>
                </a:lnTo>
                <a:lnTo>
                  <a:pt x="14399" y="40274"/>
                </a:lnTo>
                <a:cubicBezTo>
                  <a:pt x="16062" y="43532"/>
                  <a:pt x="17795" y="46651"/>
                  <a:pt x="19251" y="49909"/>
                </a:cubicBezTo>
                <a:cubicBezTo>
                  <a:pt x="18696" y="49216"/>
                  <a:pt x="17934" y="48800"/>
                  <a:pt x="17102" y="48731"/>
                </a:cubicBezTo>
                <a:cubicBezTo>
                  <a:pt x="16963" y="48731"/>
                  <a:pt x="16894" y="48870"/>
                  <a:pt x="16963" y="49008"/>
                </a:cubicBezTo>
                <a:cubicBezTo>
                  <a:pt x="17449" y="49909"/>
                  <a:pt x="18350" y="50464"/>
                  <a:pt x="19320" y="50533"/>
                </a:cubicBezTo>
                <a:cubicBezTo>
                  <a:pt x="19390" y="50533"/>
                  <a:pt x="19459" y="50464"/>
                  <a:pt x="19459" y="50395"/>
                </a:cubicBezTo>
                <a:cubicBezTo>
                  <a:pt x="20221" y="52128"/>
                  <a:pt x="20845" y="53861"/>
                  <a:pt x="21330" y="55732"/>
                </a:cubicBezTo>
                <a:cubicBezTo>
                  <a:pt x="20915" y="56633"/>
                  <a:pt x="20499" y="57673"/>
                  <a:pt x="20152" y="58644"/>
                </a:cubicBezTo>
                <a:cubicBezTo>
                  <a:pt x="20360" y="57812"/>
                  <a:pt x="20152" y="56911"/>
                  <a:pt x="19528" y="56287"/>
                </a:cubicBezTo>
                <a:cubicBezTo>
                  <a:pt x="19499" y="56258"/>
                  <a:pt x="19459" y="56241"/>
                  <a:pt x="19416" y="56241"/>
                </a:cubicBezTo>
                <a:cubicBezTo>
                  <a:pt x="19356" y="56241"/>
                  <a:pt x="19292" y="56275"/>
                  <a:pt x="19251" y="56356"/>
                </a:cubicBezTo>
                <a:cubicBezTo>
                  <a:pt x="19043" y="57257"/>
                  <a:pt x="19320" y="58228"/>
                  <a:pt x="19875" y="58990"/>
                </a:cubicBezTo>
                <a:lnTo>
                  <a:pt x="19875" y="59129"/>
                </a:lnTo>
                <a:lnTo>
                  <a:pt x="19944" y="59129"/>
                </a:lnTo>
                <a:cubicBezTo>
                  <a:pt x="19528" y="60376"/>
                  <a:pt x="19251" y="61624"/>
                  <a:pt x="18974" y="62872"/>
                </a:cubicBezTo>
                <a:cubicBezTo>
                  <a:pt x="18904" y="63357"/>
                  <a:pt x="18835" y="63842"/>
                  <a:pt x="18766" y="64258"/>
                </a:cubicBezTo>
                <a:cubicBezTo>
                  <a:pt x="18835" y="63219"/>
                  <a:pt x="18835" y="62179"/>
                  <a:pt x="18835" y="61139"/>
                </a:cubicBezTo>
                <a:cubicBezTo>
                  <a:pt x="18835" y="58713"/>
                  <a:pt x="18003" y="56564"/>
                  <a:pt x="17518" y="54207"/>
                </a:cubicBezTo>
                <a:cubicBezTo>
                  <a:pt x="17518" y="54138"/>
                  <a:pt x="17449" y="54103"/>
                  <a:pt x="17371" y="54103"/>
                </a:cubicBezTo>
                <a:cubicBezTo>
                  <a:pt x="17293" y="54103"/>
                  <a:pt x="17206" y="54138"/>
                  <a:pt x="17171" y="54207"/>
                </a:cubicBezTo>
                <a:cubicBezTo>
                  <a:pt x="16201" y="58921"/>
                  <a:pt x="16617" y="63842"/>
                  <a:pt x="18419" y="68348"/>
                </a:cubicBezTo>
                <a:cubicBezTo>
                  <a:pt x="18350" y="72299"/>
                  <a:pt x="18835" y="76181"/>
                  <a:pt x="19875" y="80063"/>
                </a:cubicBezTo>
                <a:cubicBezTo>
                  <a:pt x="18280" y="77429"/>
                  <a:pt x="16409" y="75072"/>
                  <a:pt x="14260" y="72923"/>
                </a:cubicBezTo>
                <a:cubicBezTo>
                  <a:pt x="14191" y="72369"/>
                  <a:pt x="14121" y="71883"/>
                  <a:pt x="14052" y="71329"/>
                </a:cubicBezTo>
                <a:cubicBezTo>
                  <a:pt x="14607" y="69734"/>
                  <a:pt x="15508" y="68002"/>
                  <a:pt x="14884" y="66407"/>
                </a:cubicBezTo>
                <a:cubicBezTo>
                  <a:pt x="14849" y="66338"/>
                  <a:pt x="14780" y="66303"/>
                  <a:pt x="14711" y="66303"/>
                </a:cubicBezTo>
                <a:cubicBezTo>
                  <a:pt x="14641" y="66303"/>
                  <a:pt x="14572" y="66338"/>
                  <a:pt x="14537" y="66407"/>
                </a:cubicBezTo>
                <a:cubicBezTo>
                  <a:pt x="14329" y="66892"/>
                  <a:pt x="14121" y="67308"/>
                  <a:pt x="13844" y="67794"/>
                </a:cubicBezTo>
                <a:cubicBezTo>
                  <a:pt x="13844" y="66892"/>
                  <a:pt x="13844" y="66061"/>
                  <a:pt x="13913" y="65159"/>
                </a:cubicBezTo>
                <a:cubicBezTo>
                  <a:pt x="13913" y="65090"/>
                  <a:pt x="13775" y="65021"/>
                  <a:pt x="13705" y="65021"/>
                </a:cubicBezTo>
                <a:cubicBezTo>
                  <a:pt x="12527" y="65575"/>
                  <a:pt x="11834" y="66892"/>
                  <a:pt x="11973" y="68209"/>
                </a:cubicBezTo>
                <a:cubicBezTo>
                  <a:pt x="11210" y="67239"/>
                  <a:pt x="10309" y="66477"/>
                  <a:pt x="9200" y="65922"/>
                </a:cubicBezTo>
                <a:cubicBezTo>
                  <a:pt x="9181" y="65903"/>
                  <a:pt x="9158" y="65895"/>
                  <a:pt x="9133" y="65895"/>
                </a:cubicBezTo>
                <a:cubicBezTo>
                  <a:pt x="9066" y="65895"/>
                  <a:pt x="8992" y="65959"/>
                  <a:pt x="8992" y="66061"/>
                </a:cubicBezTo>
                <a:cubicBezTo>
                  <a:pt x="9061" y="67170"/>
                  <a:pt x="9408" y="68209"/>
                  <a:pt x="9962" y="69180"/>
                </a:cubicBezTo>
                <a:lnTo>
                  <a:pt x="9824" y="69111"/>
                </a:lnTo>
                <a:cubicBezTo>
                  <a:pt x="9370" y="68758"/>
                  <a:pt x="8514" y="68222"/>
                  <a:pt x="7787" y="68222"/>
                </a:cubicBezTo>
                <a:cubicBezTo>
                  <a:pt x="7514" y="68222"/>
                  <a:pt x="7259" y="68297"/>
                  <a:pt x="7051" y="68487"/>
                </a:cubicBezTo>
                <a:cubicBezTo>
                  <a:pt x="5942" y="69527"/>
                  <a:pt x="7120" y="70428"/>
                  <a:pt x="8507" y="70982"/>
                </a:cubicBezTo>
                <a:lnTo>
                  <a:pt x="7883" y="70982"/>
                </a:lnTo>
                <a:cubicBezTo>
                  <a:pt x="6358" y="71121"/>
                  <a:pt x="6219" y="72438"/>
                  <a:pt x="6774" y="73616"/>
                </a:cubicBezTo>
                <a:cubicBezTo>
                  <a:pt x="6808" y="73686"/>
                  <a:pt x="6860" y="73720"/>
                  <a:pt x="6921" y="73720"/>
                </a:cubicBezTo>
                <a:cubicBezTo>
                  <a:pt x="6982" y="73720"/>
                  <a:pt x="7051" y="73686"/>
                  <a:pt x="7120" y="73616"/>
                </a:cubicBezTo>
                <a:cubicBezTo>
                  <a:pt x="7661" y="72824"/>
                  <a:pt x="8688" y="72593"/>
                  <a:pt x="9764" y="72593"/>
                </a:cubicBezTo>
                <a:cubicBezTo>
                  <a:pt x="10758" y="72593"/>
                  <a:pt x="11795" y="72790"/>
                  <a:pt x="12527" y="72923"/>
                </a:cubicBezTo>
                <a:cubicBezTo>
                  <a:pt x="12596" y="72923"/>
                  <a:pt x="12666" y="72784"/>
                  <a:pt x="12527" y="72784"/>
                </a:cubicBezTo>
                <a:cubicBezTo>
                  <a:pt x="11779" y="72478"/>
                  <a:pt x="10713" y="72256"/>
                  <a:pt x="9675" y="72256"/>
                </a:cubicBezTo>
                <a:cubicBezTo>
                  <a:pt x="8597" y="72256"/>
                  <a:pt x="7548" y="72496"/>
                  <a:pt x="6912" y="73131"/>
                </a:cubicBezTo>
                <a:cubicBezTo>
                  <a:pt x="6704" y="72715"/>
                  <a:pt x="6704" y="72091"/>
                  <a:pt x="7051" y="71675"/>
                </a:cubicBezTo>
                <a:cubicBezTo>
                  <a:pt x="7383" y="71439"/>
                  <a:pt x="7779" y="71331"/>
                  <a:pt x="8196" y="71331"/>
                </a:cubicBezTo>
                <a:cubicBezTo>
                  <a:pt x="8389" y="71331"/>
                  <a:pt x="8586" y="71354"/>
                  <a:pt x="8784" y="71398"/>
                </a:cubicBezTo>
                <a:cubicBezTo>
                  <a:pt x="9824" y="71606"/>
                  <a:pt x="10863" y="71953"/>
                  <a:pt x="11765" y="72369"/>
                </a:cubicBezTo>
                <a:lnTo>
                  <a:pt x="11834" y="72369"/>
                </a:lnTo>
                <a:cubicBezTo>
                  <a:pt x="12319" y="72646"/>
                  <a:pt x="12874" y="72854"/>
                  <a:pt x="13428" y="72923"/>
                </a:cubicBezTo>
                <a:lnTo>
                  <a:pt x="13428" y="72992"/>
                </a:lnTo>
                <a:cubicBezTo>
                  <a:pt x="13471" y="73078"/>
                  <a:pt x="13567" y="73137"/>
                  <a:pt x="13650" y="73137"/>
                </a:cubicBezTo>
                <a:cubicBezTo>
                  <a:pt x="13702" y="73137"/>
                  <a:pt x="13748" y="73115"/>
                  <a:pt x="13775" y="73062"/>
                </a:cubicBezTo>
                <a:cubicBezTo>
                  <a:pt x="13775" y="73131"/>
                  <a:pt x="13844" y="73131"/>
                  <a:pt x="13913" y="73131"/>
                </a:cubicBezTo>
                <a:cubicBezTo>
                  <a:pt x="13913" y="73200"/>
                  <a:pt x="13983" y="73270"/>
                  <a:pt x="13983" y="73339"/>
                </a:cubicBezTo>
                <a:cubicBezTo>
                  <a:pt x="13983" y="73433"/>
                  <a:pt x="14039" y="73470"/>
                  <a:pt x="14101" y="73470"/>
                </a:cubicBezTo>
                <a:cubicBezTo>
                  <a:pt x="14177" y="73470"/>
                  <a:pt x="14260" y="73415"/>
                  <a:pt x="14260" y="73339"/>
                </a:cubicBezTo>
                <a:lnTo>
                  <a:pt x="14260" y="73270"/>
                </a:lnTo>
                <a:cubicBezTo>
                  <a:pt x="15300" y="74448"/>
                  <a:pt x="16340" y="75696"/>
                  <a:pt x="17241" y="76944"/>
                </a:cubicBezTo>
                <a:cubicBezTo>
                  <a:pt x="18419" y="78469"/>
                  <a:pt x="19251" y="80202"/>
                  <a:pt x="20291" y="81796"/>
                </a:cubicBezTo>
                <a:lnTo>
                  <a:pt x="20429" y="82142"/>
                </a:lnTo>
                <a:cubicBezTo>
                  <a:pt x="20637" y="82905"/>
                  <a:pt x="20845" y="83668"/>
                  <a:pt x="21123" y="84430"/>
                </a:cubicBezTo>
                <a:cubicBezTo>
                  <a:pt x="18649" y="80582"/>
                  <a:pt x="14609" y="76735"/>
                  <a:pt x="10488" y="76735"/>
                </a:cubicBezTo>
                <a:cubicBezTo>
                  <a:pt x="10451" y="76735"/>
                  <a:pt x="10415" y="76735"/>
                  <a:pt x="10378" y="76736"/>
                </a:cubicBezTo>
                <a:cubicBezTo>
                  <a:pt x="10170" y="76736"/>
                  <a:pt x="10101" y="76944"/>
                  <a:pt x="10240" y="77082"/>
                </a:cubicBezTo>
                <a:cubicBezTo>
                  <a:pt x="12042" y="79023"/>
                  <a:pt x="13290" y="81727"/>
                  <a:pt x="15438" y="83390"/>
                </a:cubicBezTo>
                <a:cubicBezTo>
                  <a:pt x="17241" y="84777"/>
                  <a:pt x="19459" y="85608"/>
                  <a:pt x="21192" y="86995"/>
                </a:cubicBezTo>
                <a:cubicBezTo>
                  <a:pt x="21538" y="87411"/>
                  <a:pt x="21885" y="87896"/>
                  <a:pt x="22232" y="88243"/>
                </a:cubicBezTo>
                <a:cubicBezTo>
                  <a:pt x="22232" y="88263"/>
                  <a:pt x="22244" y="88271"/>
                  <a:pt x="22259" y="88271"/>
                </a:cubicBezTo>
                <a:cubicBezTo>
                  <a:pt x="22295" y="88271"/>
                  <a:pt x="22350" y="88222"/>
                  <a:pt x="22301" y="88173"/>
                </a:cubicBezTo>
                <a:cubicBezTo>
                  <a:pt x="22301" y="88104"/>
                  <a:pt x="22232" y="88035"/>
                  <a:pt x="22162" y="87896"/>
                </a:cubicBezTo>
                <a:lnTo>
                  <a:pt x="22162" y="87896"/>
                </a:lnTo>
                <a:cubicBezTo>
                  <a:pt x="22370" y="88104"/>
                  <a:pt x="22509" y="88312"/>
                  <a:pt x="22717" y="88589"/>
                </a:cubicBezTo>
                <a:cubicBezTo>
                  <a:pt x="23341" y="90183"/>
                  <a:pt x="24034" y="91778"/>
                  <a:pt x="24727" y="93372"/>
                </a:cubicBezTo>
                <a:cubicBezTo>
                  <a:pt x="24588" y="93303"/>
                  <a:pt x="24450" y="93233"/>
                  <a:pt x="24311" y="93164"/>
                </a:cubicBezTo>
                <a:cubicBezTo>
                  <a:pt x="24034" y="92679"/>
                  <a:pt x="23618" y="92194"/>
                  <a:pt x="23202" y="91778"/>
                </a:cubicBezTo>
                <a:cubicBezTo>
                  <a:pt x="22786" y="91223"/>
                  <a:pt x="22232" y="90807"/>
                  <a:pt x="21608" y="90599"/>
                </a:cubicBezTo>
                <a:cubicBezTo>
                  <a:pt x="21583" y="90587"/>
                  <a:pt x="21559" y="90581"/>
                  <a:pt x="21535" y="90581"/>
                </a:cubicBezTo>
                <a:cubicBezTo>
                  <a:pt x="21427" y="90581"/>
                  <a:pt x="21343" y="90706"/>
                  <a:pt x="21400" y="90877"/>
                </a:cubicBezTo>
                <a:cubicBezTo>
                  <a:pt x="22093" y="92332"/>
                  <a:pt x="23341" y="93372"/>
                  <a:pt x="24866" y="93788"/>
                </a:cubicBezTo>
                <a:cubicBezTo>
                  <a:pt x="25905" y="96283"/>
                  <a:pt x="26668" y="98918"/>
                  <a:pt x="27153" y="101621"/>
                </a:cubicBezTo>
                <a:cubicBezTo>
                  <a:pt x="27153" y="102037"/>
                  <a:pt x="27153" y="102522"/>
                  <a:pt x="27084" y="102938"/>
                </a:cubicBezTo>
                <a:cubicBezTo>
                  <a:pt x="26945" y="101829"/>
                  <a:pt x="26321" y="100859"/>
                  <a:pt x="25351" y="100304"/>
                </a:cubicBezTo>
                <a:cubicBezTo>
                  <a:pt x="25326" y="100291"/>
                  <a:pt x="25298" y="100286"/>
                  <a:pt x="25270" y="100286"/>
                </a:cubicBezTo>
                <a:cubicBezTo>
                  <a:pt x="25145" y="100286"/>
                  <a:pt x="25017" y="100399"/>
                  <a:pt x="25074" y="100512"/>
                </a:cubicBezTo>
                <a:cubicBezTo>
                  <a:pt x="25282" y="101968"/>
                  <a:pt x="25628" y="103909"/>
                  <a:pt x="26945" y="104810"/>
                </a:cubicBezTo>
                <a:cubicBezTo>
                  <a:pt x="26529" y="109315"/>
                  <a:pt x="25767" y="113752"/>
                  <a:pt x="24519" y="118119"/>
                </a:cubicBezTo>
                <a:cubicBezTo>
                  <a:pt x="24519" y="118253"/>
                  <a:pt x="24606" y="118330"/>
                  <a:pt x="24686" y="118330"/>
                </a:cubicBezTo>
                <a:cubicBezTo>
                  <a:pt x="24730" y="118330"/>
                  <a:pt x="24772" y="118307"/>
                  <a:pt x="24796" y="118257"/>
                </a:cubicBezTo>
                <a:cubicBezTo>
                  <a:pt x="26044" y="114999"/>
                  <a:pt x="26945" y="111672"/>
                  <a:pt x="27430" y="108276"/>
                </a:cubicBezTo>
                <a:cubicBezTo>
                  <a:pt x="28817" y="107097"/>
                  <a:pt x="30134" y="104948"/>
                  <a:pt x="29926" y="103146"/>
                </a:cubicBezTo>
                <a:cubicBezTo>
                  <a:pt x="29926" y="103045"/>
                  <a:pt x="29852" y="102980"/>
                  <a:pt x="29757" y="102980"/>
                </a:cubicBezTo>
                <a:cubicBezTo>
                  <a:pt x="29723" y="102980"/>
                  <a:pt x="29686" y="102989"/>
                  <a:pt x="29649" y="103007"/>
                </a:cubicBezTo>
                <a:cubicBezTo>
                  <a:pt x="28540" y="103770"/>
                  <a:pt x="28193" y="104948"/>
                  <a:pt x="27708" y="106057"/>
                </a:cubicBezTo>
                <a:cubicBezTo>
                  <a:pt x="27985" y="103146"/>
                  <a:pt x="28054" y="100165"/>
                  <a:pt x="27916" y="97185"/>
                </a:cubicBezTo>
                <a:cubicBezTo>
                  <a:pt x="28817" y="95937"/>
                  <a:pt x="29371" y="94412"/>
                  <a:pt x="29510" y="92887"/>
                </a:cubicBezTo>
                <a:cubicBezTo>
                  <a:pt x="29510" y="92780"/>
                  <a:pt x="29469" y="92633"/>
                  <a:pt x="29388" y="92633"/>
                </a:cubicBezTo>
                <a:cubicBezTo>
                  <a:pt x="29363" y="92633"/>
                  <a:pt x="29334" y="92647"/>
                  <a:pt x="29302" y="92679"/>
                </a:cubicBezTo>
                <a:cubicBezTo>
                  <a:pt x="28678" y="93372"/>
                  <a:pt x="28193" y="94135"/>
                  <a:pt x="27777" y="94966"/>
                </a:cubicBezTo>
                <a:lnTo>
                  <a:pt x="27777" y="94343"/>
                </a:lnTo>
                <a:cubicBezTo>
                  <a:pt x="28054" y="91570"/>
                  <a:pt x="28401" y="88797"/>
                  <a:pt x="28817" y="86094"/>
                </a:cubicBezTo>
                <a:cubicBezTo>
                  <a:pt x="30688" y="83806"/>
                  <a:pt x="32421" y="81449"/>
                  <a:pt x="34016" y="78954"/>
                </a:cubicBezTo>
                <a:cubicBezTo>
                  <a:pt x="36511" y="75627"/>
                  <a:pt x="38729" y="72022"/>
                  <a:pt x="40670" y="68279"/>
                </a:cubicBezTo>
                <a:cubicBezTo>
                  <a:pt x="40730" y="68159"/>
                  <a:pt x="40687" y="67988"/>
                  <a:pt x="40540" y="67988"/>
                </a:cubicBezTo>
                <a:cubicBezTo>
                  <a:pt x="40517" y="67988"/>
                  <a:pt x="40491" y="67992"/>
                  <a:pt x="40462" y="68002"/>
                </a:cubicBezTo>
                <a:cubicBezTo>
                  <a:pt x="35610" y="69388"/>
                  <a:pt x="32213" y="73339"/>
                  <a:pt x="30273" y="77914"/>
                </a:cubicBezTo>
                <a:cubicBezTo>
                  <a:pt x="30688" y="75904"/>
                  <a:pt x="31174" y="73894"/>
                  <a:pt x="31659" y="71883"/>
                </a:cubicBezTo>
                <a:cubicBezTo>
                  <a:pt x="31659" y="71883"/>
                  <a:pt x="31659" y="71883"/>
                  <a:pt x="31659" y="71953"/>
                </a:cubicBezTo>
                <a:cubicBezTo>
                  <a:pt x="31659" y="71987"/>
                  <a:pt x="31676" y="72005"/>
                  <a:pt x="31702" y="72005"/>
                </a:cubicBezTo>
                <a:cubicBezTo>
                  <a:pt x="31728" y="72005"/>
                  <a:pt x="31763" y="71987"/>
                  <a:pt x="31798" y="71953"/>
                </a:cubicBezTo>
                <a:cubicBezTo>
                  <a:pt x="31867" y="71537"/>
                  <a:pt x="31867" y="71121"/>
                  <a:pt x="31867" y="70705"/>
                </a:cubicBezTo>
                <a:cubicBezTo>
                  <a:pt x="32213" y="69527"/>
                  <a:pt x="32491" y="68417"/>
                  <a:pt x="32768" y="67239"/>
                </a:cubicBezTo>
                <a:cubicBezTo>
                  <a:pt x="33808" y="66684"/>
                  <a:pt x="34640" y="65853"/>
                  <a:pt x="35194" y="64813"/>
                </a:cubicBezTo>
                <a:cubicBezTo>
                  <a:pt x="35263" y="64674"/>
                  <a:pt x="35125" y="64536"/>
                  <a:pt x="34986" y="64536"/>
                </a:cubicBezTo>
                <a:cubicBezTo>
                  <a:pt x="34293" y="64744"/>
                  <a:pt x="33669" y="65090"/>
                  <a:pt x="33184" y="65714"/>
                </a:cubicBezTo>
                <a:cubicBezTo>
                  <a:pt x="33392" y="64882"/>
                  <a:pt x="33669" y="64050"/>
                  <a:pt x="33877" y="63219"/>
                </a:cubicBezTo>
                <a:cubicBezTo>
                  <a:pt x="34432" y="62803"/>
                  <a:pt x="34986" y="62387"/>
                  <a:pt x="35541" y="61901"/>
                </a:cubicBezTo>
                <a:lnTo>
                  <a:pt x="35541" y="61901"/>
                </a:lnTo>
                <a:lnTo>
                  <a:pt x="35333" y="62179"/>
                </a:lnTo>
                <a:cubicBezTo>
                  <a:pt x="35333" y="62248"/>
                  <a:pt x="35402" y="62317"/>
                  <a:pt x="35471" y="62317"/>
                </a:cubicBezTo>
                <a:cubicBezTo>
                  <a:pt x="35610" y="62179"/>
                  <a:pt x="35749" y="62040"/>
                  <a:pt x="35887" y="61901"/>
                </a:cubicBezTo>
                <a:cubicBezTo>
                  <a:pt x="35928" y="61903"/>
                  <a:pt x="35969" y="61904"/>
                  <a:pt x="36010" y="61904"/>
                </a:cubicBezTo>
                <a:cubicBezTo>
                  <a:pt x="37580" y="61904"/>
                  <a:pt x="39449" y="60633"/>
                  <a:pt x="40462" y="59822"/>
                </a:cubicBezTo>
                <a:cubicBezTo>
                  <a:pt x="40601" y="59753"/>
                  <a:pt x="40462" y="59545"/>
                  <a:pt x="40324" y="59545"/>
                </a:cubicBezTo>
                <a:cubicBezTo>
                  <a:pt x="39284" y="59614"/>
                  <a:pt x="38313" y="59822"/>
                  <a:pt x="37343" y="60169"/>
                </a:cubicBezTo>
                <a:cubicBezTo>
                  <a:pt x="38591" y="59198"/>
                  <a:pt x="39561" y="58020"/>
                  <a:pt x="40393" y="56703"/>
                </a:cubicBezTo>
                <a:cubicBezTo>
                  <a:pt x="40462" y="56633"/>
                  <a:pt x="40393" y="56495"/>
                  <a:pt x="40254" y="56495"/>
                </a:cubicBezTo>
                <a:cubicBezTo>
                  <a:pt x="38937" y="56495"/>
                  <a:pt x="37690" y="57049"/>
                  <a:pt x="36927" y="58089"/>
                </a:cubicBezTo>
                <a:cubicBezTo>
                  <a:pt x="37343" y="56772"/>
                  <a:pt x="37274" y="55386"/>
                  <a:pt x="36650" y="54138"/>
                </a:cubicBezTo>
                <a:cubicBezTo>
                  <a:pt x="36615" y="54103"/>
                  <a:pt x="36563" y="54086"/>
                  <a:pt x="36511" y="54086"/>
                </a:cubicBezTo>
                <a:cubicBezTo>
                  <a:pt x="36459" y="54086"/>
                  <a:pt x="36407" y="54103"/>
                  <a:pt x="36373" y="54138"/>
                </a:cubicBezTo>
                <a:cubicBezTo>
                  <a:pt x="35541" y="54970"/>
                  <a:pt x="34848" y="55940"/>
                  <a:pt x="34570" y="57118"/>
                </a:cubicBezTo>
                <a:cubicBezTo>
                  <a:pt x="34432" y="56495"/>
                  <a:pt x="34154" y="55940"/>
                  <a:pt x="33738" y="55455"/>
                </a:cubicBezTo>
                <a:cubicBezTo>
                  <a:pt x="33525" y="55135"/>
                  <a:pt x="32617" y="54284"/>
                  <a:pt x="32018" y="54284"/>
                </a:cubicBezTo>
                <a:cubicBezTo>
                  <a:pt x="31838" y="54284"/>
                  <a:pt x="31686" y="54361"/>
                  <a:pt x="31590" y="54554"/>
                </a:cubicBezTo>
                <a:cubicBezTo>
                  <a:pt x="31035" y="55732"/>
                  <a:pt x="31451" y="57188"/>
                  <a:pt x="31867" y="58366"/>
                </a:cubicBezTo>
                <a:cubicBezTo>
                  <a:pt x="31368" y="57923"/>
                  <a:pt x="30736" y="57701"/>
                  <a:pt x="30077" y="57701"/>
                </a:cubicBezTo>
                <a:cubicBezTo>
                  <a:pt x="29912" y="57701"/>
                  <a:pt x="29746" y="57715"/>
                  <a:pt x="29579" y="57742"/>
                </a:cubicBezTo>
                <a:cubicBezTo>
                  <a:pt x="29510" y="57742"/>
                  <a:pt x="29441" y="57812"/>
                  <a:pt x="29441" y="57881"/>
                </a:cubicBezTo>
                <a:cubicBezTo>
                  <a:pt x="29579" y="59961"/>
                  <a:pt x="31174" y="61624"/>
                  <a:pt x="33253" y="61901"/>
                </a:cubicBezTo>
                <a:cubicBezTo>
                  <a:pt x="33323" y="62248"/>
                  <a:pt x="33461" y="62595"/>
                  <a:pt x="33600" y="62941"/>
                </a:cubicBezTo>
                <a:lnTo>
                  <a:pt x="33669" y="63011"/>
                </a:lnTo>
                <a:cubicBezTo>
                  <a:pt x="33600" y="63011"/>
                  <a:pt x="33600" y="63080"/>
                  <a:pt x="33669" y="63080"/>
                </a:cubicBezTo>
                <a:cubicBezTo>
                  <a:pt x="33253" y="64189"/>
                  <a:pt x="32907" y="65298"/>
                  <a:pt x="32560" y="66477"/>
                </a:cubicBezTo>
                <a:cubicBezTo>
                  <a:pt x="32560" y="66477"/>
                  <a:pt x="32560" y="66546"/>
                  <a:pt x="32560" y="66546"/>
                </a:cubicBezTo>
                <a:lnTo>
                  <a:pt x="32421" y="66962"/>
                </a:lnTo>
                <a:cubicBezTo>
                  <a:pt x="32283" y="67100"/>
                  <a:pt x="32144" y="67170"/>
                  <a:pt x="32005" y="67308"/>
                </a:cubicBezTo>
                <a:cubicBezTo>
                  <a:pt x="31867" y="67447"/>
                  <a:pt x="32005" y="67516"/>
                  <a:pt x="32144" y="67516"/>
                </a:cubicBezTo>
                <a:cubicBezTo>
                  <a:pt x="32213" y="67447"/>
                  <a:pt x="32283" y="67447"/>
                  <a:pt x="32352" y="67447"/>
                </a:cubicBezTo>
                <a:lnTo>
                  <a:pt x="31728" y="69388"/>
                </a:lnTo>
                <a:cubicBezTo>
                  <a:pt x="31590" y="68764"/>
                  <a:pt x="31312" y="68140"/>
                  <a:pt x="30827" y="67586"/>
                </a:cubicBezTo>
                <a:cubicBezTo>
                  <a:pt x="30798" y="67557"/>
                  <a:pt x="30758" y="67540"/>
                  <a:pt x="30720" y="67540"/>
                </a:cubicBezTo>
                <a:cubicBezTo>
                  <a:pt x="30667" y="67540"/>
                  <a:pt x="30619" y="67574"/>
                  <a:pt x="30619" y="67655"/>
                </a:cubicBezTo>
                <a:cubicBezTo>
                  <a:pt x="30480" y="68764"/>
                  <a:pt x="30758" y="69942"/>
                  <a:pt x="31312" y="70913"/>
                </a:cubicBezTo>
                <a:cubicBezTo>
                  <a:pt x="30966" y="72161"/>
                  <a:pt x="30619" y="73478"/>
                  <a:pt x="30342" y="74725"/>
                </a:cubicBezTo>
                <a:cubicBezTo>
                  <a:pt x="30342" y="73755"/>
                  <a:pt x="30065" y="72854"/>
                  <a:pt x="29510" y="72091"/>
                </a:cubicBezTo>
                <a:cubicBezTo>
                  <a:pt x="29510" y="72057"/>
                  <a:pt x="29458" y="72039"/>
                  <a:pt x="29406" y="72039"/>
                </a:cubicBezTo>
                <a:cubicBezTo>
                  <a:pt x="29354" y="72039"/>
                  <a:pt x="29302" y="72057"/>
                  <a:pt x="29302" y="72091"/>
                </a:cubicBezTo>
                <a:cubicBezTo>
                  <a:pt x="28886" y="73339"/>
                  <a:pt x="29163" y="74725"/>
                  <a:pt x="30065" y="75765"/>
                </a:cubicBezTo>
                <a:lnTo>
                  <a:pt x="30065" y="75835"/>
                </a:lnTo>
                <a:cubicBezTo>
                  <a:pt x="29302" y="79023"/>
                  <a:pt x="28609" y="82281"/>
                  <a:pt x="28124" y="85539"/>
                </a:cubicBezTo>
                <a:cubicBezTo>
                  <a:pt x="27916" y="86163"/>
                  <a:pt x="27638" y="86787"/>
                  <a:pt x="27292" y="87341"/>
                </a:cubicBezTo>
                <a:cubicBezTo>
                  <a:pt x="27243" y="87439"/>
                  <a:pt x="27332" y="87537"/>
                  <a:pt x="27414" y="87537"/>
                </a:cubicBezTo>
                <a:cubicBezTo>
                  <a:pt x="27447" y="87537"/>
                  <a:pt x="27480" y="87521"/>
                  <a:pt x="27500" y="87480"/>
                </a:cubicBezTo>
                <a:cubicBezTo>
                  <a:pt x="27569" y="87341"/>
                  <a:pt x="27638" y="87203"/>
                  <a:pt x="27708" y="87064"/>
                </a:cubicBezTo>
                <a:cubicBezTo>
                  <a:pt x="27708" y="87099"/>
                  <a:pt x="27742" y="87116"/>
                  <a:pt x="27777" y="87116"/>
                </a:cubicBezTo>
                <a:cubicBezTo>
                  <a:pt x="27812" y="87116"/>
                  <a:pt x="27846" y="87099"/>
                  <a:pt x="27846" y="87064"/>
                </a:cubicBezTo>
                <a:lnTo>
                  <a:pt x="27916" y="86995"/>
                </a:lnTo>
                <a:lnTo>
                  <a:pt x="27916" y="86995"/>
                </a:lnTo>
                <a:cubicBezTo>
                  <a:pt x="27777" y="88173"/>
                  <a:pt x="27638" y="89352"/>
                  <a:pt x="27569" y="90461"/>
                </a:cubicBezTo>
                <a:cubicBezTo>
                  <a:pt x="27153" y="86371"/>
                  <a:pt x="26529" y="82212"/>
                  <a:pt x="25836" y="78191"/>
                </a:cubicBezTo>
                <a:cubicBezTo>
                  <a:pt x="25836" y="78122"/>
                  <a:pt x="25836" y="78122"/>
                  <a:pt x="25836" y="78122"/>
                </a:cubicBezTo>
                <a:cubicBezTo>
                  <a:pt x="26737" y="76874"/>
                  <a:pt x="27292" y="75003"/>
                  <a:pt x="26737" y="73686"/>
                </a:cubicBezTo>
                <a:cubicBezTo>
                  <a:pt x="26694" y="73600"/>
                  <a:pt x="26599" y="73541"/>
                  <a:pt x="26515" y="73541"/>
                </a:cubicBezTo>
                <a:cubicBezTo>
                  <a:pt x="26464" y="73541"/>
                  <a:pt x="26417" y="73563"/>
                  <a:pt x="26391" y="73616"/>
                </a:cubicBezTo>
                <a:cubicBezTo>
                  <a:pt x="25905" y="74240"/>
                  <a:pt x="25559" y="74933"/>
                  <a:pt x="25351" y="75765"/>
                </a:cubicBezTo>
                <a:cubicBezTo>
                  <a:pt x="24866" y="72784"/>
                  <a:pt x="24380" y="69873"/>
                  <a:pt x="24034" y="67100"/>
                </a:cubicBezTo>
                <a:cubicBezTo>
                  <a:pt x="23826" y="65506"/>
                  <a:pt x="23618" y="63981"/>
                  <a:pt x="23410" y="62387"/>
                </a:cubicBezTo>
                <a:cubicBezTo>
                  <a:pt x="24173" y="61416"/>
                  <a:pt x="24519" y="60238"/>
                  <a:pt x="24519" y="58990"/>
                </a:cubicBezTo>
                <a:cubicBezTo>
                  <a:pt x="24519" y="58889"/>
                  <a:pt x="24408" y="58824"/>
                  <a:pt x="24294" y="58824"/>
                </a:cubicBezTo>
                <a:cubicBezTo>
                  <a:pt x="24252" y="58824"/>
                  <a:pt x="24210" y="58833"/>
                  <a:pt x="24173" y="58851"/>
                </a:cubicBezTo>
                <a:cubicBezTo>
                  <a:pt x="23757" y="59406"/>
                  <a:pt x="23410" y="60030"/>
                  <a:pt x="23202" y="60654"/>
                </a:cubicBezTo>
                <a:cubicBezTo>
                  <a:pt x="22925" y="58713"/>
                  <a:pt x="22648" y="56703"/>
                  <a:pt x="22440" y="54692"/>
                </a:cubicBezTo>
                <a:cubicBezTo>
                  <a:pt x="23133" y="53375"/>
                  <a:pt x="23965" y="52058"/>
                  <a:pt x="24866" y="50811"/>
                </a:cubicBezTo>
                <a:lnTo>
                  <a:pt x="25004" y="50811"/>
                </a:lnTo>
                <a:cubicBezTo>
                  <a:pt x="25381" y="50542"/>
                  <a:pt x="25840" y="50440"/>
                  <a:pt x="26318" y="50440"/>
                </a:cubicBezTo>
                <a:cubicBezTo>
                  <a:pt x="26457" y="50440"/>
                  <a:pt x="26597" y="50448"/>
                  <a:pt x="26737" y="50464"/>
                </a:cubicBezTo>
                <a:cubicBezTo>
                  <a:pt x="26529" y="50741"/>
                  <a:pt x="26321" y="50949"/>
                  <a:pt x="26044" y="51088"/>
                </a:cubicBezTo>
                <a:cubicBezTo>
                  <a:pt x="25628" y="51296"/>
                  <a:pt x="25212" y="51365"/>
                  <a:pt x="24727" y="51365"/>
                </a:cubicBezTo>
                <a:cubicBezTo>
                  <a:pt x="24658" y="51365"/>
                  <a:pt x="24519" y="51573"/>
                  <a:pt x="24658" y="51642"/>
                </a:cubicBezTo>
                <a:cubicBezTo>
                  <a:pt x="24828" y="51715"/>
                  <a:pt x="25003" y="51748"/>
                  <a:pt x="25178" y="51748"/>
                </a:cubicBezTo>
                <a:cubicBezTo>
                  <a:pt x="25999" y="51748"/>
                  <a:pt x="26823" y="51035"/>
                  <a:pt x="27223" y="50464"/>
                </a:cubicBezTo>
                <a:cubicBezTo>
                  <a:pt x="27223" y="50325"/>
                  <a:pt x="27223" y="50187"/>
                  <a:pt x="27084" y="50187"/>
                </a:cubicBezTo>
                <a:cubicBezTo>
                  <a:pt x="26876" y="50140"/>
                  <a:pt x="26660" y="50117"/>
                  <a:pt x="26445" y="50117"/>
                </a:cubicBezTo>
                <a:cubicBezTo>
                  <a:pt x="26013" y="50117"/>
                  <a:pt x="25582" y="50210"/>
                  <a:pt x="25212" y="50395"/>
                </a:cubicBezTo>
                <a:cubicBezTo>
                  <a:pt x="25905" y="49493"/>
                  <a:pt x="26668" y="48662"/>
                  <a:pt x="27430" y="47830"/>
                </a:cubicBezTo>
                <a:cubicBezTo>
                  <a:pt x="27916" y="47345"/>
                  <a:pt x="28401" y="46859"/>
                  <a:pt x="28886" y="46374"/>
                </a:cubicBezTo>
                <a:cubicBezTo>
                  <a:pt x="29926" y="45889"/>
                  <a:pt x="31035" y="45404"/>
                  <a:pt x="32213" y="44988"/>
                </a:cubicBezTo>
                <a:cubicBezTo>
                  <a:pt x="34709" y="44017"/>
                  <a:pt x="37343" y="43324"/>
                  <a:pt x="40046" y="43047"/>
                </a:cubicBezTo>
                <a:cubicBezTo>
                  <a:pt x="40185" y="43047"/>
                  <a:pt x="40185" y="42839"/>
                  <a:pt x="40046" y="42839"/>
                </a:cubicBezTo>
                <a:cubicBezTo>
                  <a:pt x="39957" y="42837"/>
                  <a:pt x="39869" y="42836"/>
                  <a:pt x="39780" y="42836"/>
                </a:cubicBezTo>
                <a:cubicBezTo>
                  <a:pt x="36904" y="42836"/>
                  <a:pt x="34280" y="43912"/>
                  <a:pt x="31590" y="44988"/>
                </a:cubicBezTo>
                <a:cubicBezTo>
                  <a:pt x="30966" y="45196"/>
                  <a:pt x="30203" y="45473"/>
                  <a:pt x="29579" y="45750"/>
                </a:cubicBezTo>
                <a:cubicBezTo>
                  <a:pt x="31035" y="45057"/>
                  <a:pt x="32421" y="44087"/>
                  <a:pt x="33877" y="43324"/>
                </a:cubicBezTo>
                <a:cubicBezTo>
                  <a:pt x="35424" y="42550"/>
                  <a:pt x="37074" y="42185"/>
                  <a:pt x="38738" y="42185"/>
                </a:cubicBezTo>
                <a:cubicBezTo>
                  <a:pt x="39012" y="42185"/>
                  <a:pt x="39287" y="42195"/>
                  <a:pt x="39561" y="42215"/>
                </a:cubicBezTo>
                <a:cubicBezTo>
                  <a:pt x="39801" y="42215"/>
                  <a:pt x="40244" y="42204"/>
                  <a:pt x="40755" y="42204"/>
                </a:cubicBezTo>
                <a:cubicBezTo>
                  <a:pt x="42457" y="42204"/>
                  <a:pt x="44909" y="42327"/>
                  <a:pt x="43096" y="43393"/>
                </a:cubicBezTo>
                <a:cubicBezTo>
                  <a:pt x="40564" y="44926"/>
                  <a:pt x="37647" y="45754"/>
                  <a:pt x="34654" y="45754"/>
                </a:cubicBezTo>
                <a:cubicBezTo>
                  <a:pt x="34534" y="45754"/>
                  <a:pt x="34413" y="45753"/>
                  <a:pt x="34293" y="45750"/>
                </a:cubicBezTo>
                <a:cubicBezTo>
                  <a:pt x="34173" y="45746"/>
                  <a:pt x="34053" y="45744"/>
                  <a:pt x="33933" y="45744"/>
                </a:cubicBezTo>
                <a:cubicBezTo>
                  <a:pt x="31905" y="45744"/>
                  <a:pt x="29891" y="46294"/>
                  <a:pt x="28124" y="47275"/>
                </a:cubicBezTo>
                <a:cubicBezTo>
                  <a:pt x="28054" y="47275"/>
                  <a:pt x="28124" y="47414"/>
                  <a:pt x="28193" y="47414"/>
                </a:cubicBezTo>
                <a:cubicBezTo>
                  <a:pt x="31451" y="46097"/>
                  <a:pt x="34570" y="46235"/>
                  <a:pt x="37967" y="45958"/>
                </a:cubicBezTo>
                <a:cubicBezTo>
                  <a:pt x="40532" y="45750"/>
                  <a:pt x="42750" y="43948"/>
                  <a:pt x="44899" y="42770"/>
                </a:cubicBezTo>
                <a:cubicBezTo>
                  <a:pt x="45037" y="42700"/>
                  <a:pt x="45037" y="42492"/>
                  <a:pt x="44899" y="42423"/>
                </a:cubicBezTo>
                <a:cubicBezTo>
                  <a:pt x="43168" y="42043"/>
                  <a:pt x="41438" y="41869"/>
                  <a:pt x="39708" y="41869"/>
                </a:cubicBezTo>
                <a:cubicBezTo>
                  <a:pt x="38596" y="41869"/>
                  <a:pt x="37484" y="41941"/>
                  <a:pt x="36373" y="42076"/>
                </a:cubicBezTo>
                <a:cubicBezTo>
                  <a:pt x="34154" y="42423"/>
                  <a:pt x="32283" y="43879"/>
                  <a:pt x="30342" y="45057"/>
                </a:cubicBezTo>
                <a:cubicBezTo>
                  <a:pt x="31520" y="43948"/>
                  <a:pt x="32768" y="42839"/>
                  <a:pt x="34016" y="41730"/>
                </a:cubicBezTo>
                <a:cubicBezTo>
                  <a:pt x="35194" y="40551"/>
                  <a:pt x="36373" y="39581"/>
                  <a:pt x="37620" y="38610"/>
                </a:cubicBezTo>
                <a:cubicBezTo>
                  <a:pt x="38106" y="38818"/>
                  <a:pt x="38660" y="38888"/>
                  <a:pt x="39215" y="38888"/>
                </a:cubicBezTo>
                <a:cubicBezTo>
                  <a:pt x="39492" y="38818"/>
                  <a:pt x="40046" y="38541"/>
                  <a:pt x="39977" y="38195"/>
                </a:cubicBezTo>
                <a:cubicBezTo>
                  <a:pt x="39908" y="37779"/>
                  <a:pt x="39492" y="37709"/>
                  <a:pt x="39215" y="37640"/>
                </a:cubicBezTo>
                <a:lnTo>
                  <a:pt x="39007" y="37571"/>
                </a:lnTo>
                <a:cubicBezTo>
                  <a:pt x="39700" y="37016"/>
                  <a:pt x="40462" y="36531"/>
                  <a:pt x="41225" y="36115"/>
                </a:cubicBezTo>
                <a:cubicBezTo>
                  <a:pt x="41294" y="36184"/>
                  <a:pt x="41363" y="36184"/>
                  <a:pt x="41433" y="36184"/>
                </a:cubicBezTo>
                <a:lnTo>
                  <a:pt x="41571" y="36184"/>
                </a:lnTo>
                <a:cubicBezTo>
                  <a:pt x="41779" y="36323"/>
                  <a:pt x="41987" y="36462"/>
                  <a:pt x="42195" y="36531"/>
                </a:cubicBezTo>
                <a:lnTo>
                  <a:pt x="42542" y="36531"/>
                </a:lnTo>
                <a:cubicBezTo>
                  <a:pt x="43790" y="38610"/>
                  <a:pt x="45661" y="40690"/>
                  <a:pt x="48226" y="40690"/>
                </a:cubicBezTo>
                <a:cubicBezTo>
                  <a:pt x="48365" y="40690"/>
                  <a:pt x="48434" y="40551"/>
                  <a:pt x="48434" y="40413"/>
                </a:cubicBezTo>
                <a:cubicBezTo>
                  <a:pt x="48018" y="39442"/>
                  <a:pt x="47463" y="38541"/>
                  <a:pt x="46701" y="37848"/>
                </a:cubicBezTo>
                <a:lnTo>
                  <a:pt x="46701" y="37848"/>
                </a:lnTo>
                <a:cubicBezTo>
                  <a:pt x="46805" y="37855"/>
                  <a:pt x="46910" y="37858"/>
                  <a:pt x="47015" y="37858"/>
                </a:cubicBezTo>
                <a:cubicBezTo>
                  <a:pt x="47961" y="37858"/>
                  <a:pt x="48947" y="37578"/>
                  <a:pt x="49820" y="37016"/>
                </a:cubicBezTo>
                <a:cubicBezTo>
                  <a:pt x="49959" y="37016"/>
                  <a:pt x="49959" y="36877"/>
                  <a:pt x="49890" y="36808"/>
                </a:cubicBezTo>
                <a:cubicBezTo>
                  <a:pt x="49386" y="35612"/>
                  <a:pt x="48024" y="35273"/>
                  <a:pt x="46584" y="35273"/>
                </a:cubicBezTo>
                <a:cubicBezTo>
                  <a:pt x="46439" y="35273"/>
                  <a:pt x="46292" y="35277"/>
                  <a:pt x="46146" y="35283"/>
                </a:cubicBezTo>
                <a:lnTo>
                  <a:pt x="46770" y="35006"/>
                </a:lnTo>
                <a:cubicBezTo>
                  <a:pt x="47602" y="34659"/>
                  <a:pt x="49266" y="34105"/>
                  <a:pt x="49335" y="32996"/>
                </a:cubicBezTo>
                <a:cubicBezTo>
                  <a:pt x="49373" y="32273"/>
                  <a:pt x="48723" y="32072"/>
                  <a:pt x="48025" y="32072"/>
                </a:cubicBezTo>
                <a:cubicBezTo>
                  <a:pt x="47451" y="32072"/>
                  <a:pt x="46844" y="32209"/>
                  <a:pt x="46562" y="32302"/>
                </a:cubicBezTo>
                <a:cubicBezTo>
                  <a:pt x="46285" y="32372"/>
                  <a:pt x="45938" y="32510"/>
                  <a:pt x="45661" y="32718"/>
                </a:cubicBezTo>
                <a:cubicBezTo>
                  <a:pt x="46424" y="31817"/>
                  <a:pt x="46978" y="30708"/>
                  <a:pt x="47256" y="29599"/>
                </a:cubicBezTo>
                <a:cubicBezTo>
                  <a:pt x="47256" y="29460"/>
                  <a:pt x="47186" y="29391"/>
                  <a:pt x="47117" y="29391"/>
                </a:cubicBezTo>
                <a:cubicBezTo>
                  <a:pt x="45731" y="29460"/>
                  <a:pt x="44552" y="30292"/>
                  <a:pt x="43998" y="31540"/>
                </a:cubicBezTo>
                <a:cubicBezTo>
                  <a:pt x="44136" y="29876"/>
                  <a:pt x="43651" y="28282"/>
                  <a:pt x="42611" y="27034"/>
                </a:cubicBezTo>
                <a:cubicBezTo>
                  <a:pt x="42577" y="27000"/>
                  <a:pt x="42525" y="26982"/>
                  <a:pt x="42473" y="26982"/>
                </a:cubicBezTo>
                <a:cubicBezTo>
                  <a:pt x="42421" y="26982"/>
                  <a:pt x="42369" y="27000"/>
                  <a:pt x="42334" y="27034"/>
                </a:cubicBezTo>
                <a:cubicBezTo>
                  <a:pt x="41849" y="28143"/>
                  <a:pt x="41502" y="29322"/>
                  <a:pt x="41433" y="30500"/>
                </a:cubicBezTo>
                <a:cubicBezTo>
                  <a:pt x="41294" y="30223"/>
                  <a:pt x="41156" y="29946"/>
                  <a:pt x="41017" y="29668"/>
                </a:cubicBezTo>
                <a:cubicBezTo>
                  <a:pt x="40948" y="29599"/>
                  <a:pt x="40878" y="29530"/>
                  <a:pt x="40809" y="29530"/>
                </a:cubicBezTo>
                <a:lnTo>
                  <a:pt x="40670" y="29530"/>
                </a:lnTo>
                <a:cubicBezTo>
                  <a:pt x="40532" y="29530"/>
                  <a:pt x="40462" y="29599"/>
                  <a:pt x="40462" y="29668"/>
                </a:cubicBezTo>
                <a:cubicBezTo>
                  <a:pt x="39838" y="31540"/>
                  <a:pt x="39700" y="34174"/>
                  <a:pt x="41294" y="35630"/>
                </a:cubicBezTo>
                <a:cubicBezTo>
                  <a:pt x="41225" y="35699"/>
                  <a:pt x="41225" y="35768"/>
                  <a:pt x="41294" y="35838"/>
                </a:cubicBezTo>
                <a:cubicBezTo>
                  <a:pt x="40254" y="36323"/>
                  <a:pt x="39284" y="36877"/>
                  <a:pt x="38313" y="37571"/>
                </a:cubicBezTo>
                <a:cubicBezTo>
                  <a:pt x="38244" y="37571"/>
                  <a:pt x="38106" y="37640"/>
                  <a:pt x="38036" y="37640"/>
                </a:cubicBezTo>
                <a:cubicBezTo>
                  <a:pt x="38036" y="37709"/>
                  <a:pt x="37967" y="37709"/>
                  <a:pt x="38036" y="37779"/>
                </a:cubicBezTo>
                <a:cubicBezTo>
                  <a:pt x="37204" y="38333"/>
                  <a:pt x="36442" y="38888"/>
                  <a:pt x="35749" y="39512"/>
                </a:cubicBezTo>
                <a:cubicBezTo>
                  <a:pt x="36234" y="38818"/>
                  <a:pt x="36373" y="37917"/>
                  <a:pt x="36026" y="37085"/>
                </a:cubicBezTo>
                <a:cubicBezTo>
                  <a:pt x="35991" y="37051"/>
                  <a:pt x="35957" y="37033"/>
                  <a:pt x="35922" y="37033"/>
                </a:cubicBezTo>
                <a:cubicBezTo>
                  <a:pt x="35887" y="37033"/>
                  <a:pt x="35853" y="37051"/>
                  <a:pt x="35818" y="37085"/>
                </a:cubicBezTo>
                <a:cubicBezTo>
                  <a:pt x="35125" y="37848"/>
                  <a:pt x="34848" y="38818"/>
                  <a:pt x="35056" y="39789"/>
                </a:cubicBezTo>
                <a:cubicBezTo>
                  <a:pt x="34986" y="39927"/>
                  <a:pt x="34986" y="40066"/>
                  <a:pt x="34917" y="40135"/>
                </a:cubicBezTo>
                <a:cubicBezTo>
                  <a:pt x="34917" y="40205"/>
                  <a:pt x="34917" y="40205"/>
                  <a:pt x="34917" y="40205"/>
                </a:cubicBezTo>
                <a:cubicBezTo>
                  <a:pt x="32768" y="42076"/>
                  <a:pt x="30688" y="44156"/>
                  <a:pt x="28748" y="46028"/>
                </a:cubicBezTo>
                <a:lnTo>
                  <a:pt x="28609" y="46097"/>
                </a:lnTo>
                <a:cubicBezTo>
                  <a:pt x="28609" y="46097"/>
                  <a:pt x="28609" y="46166"/>
                  <a:pt x="28609" y="46166"/>
                </a:cubicBezTo>
                <a:lnTo>
                  <a:pt x="27916" y="46859"/>
                </a:lnTo>
                <a:cubicBezTo>
                  <a:pt x="27569" y="47137"/>
                  <a:pt x="27292" y="47414"/>
                  <a:pt x="27015" y="47691"/>
                </a:cubicBezTo>
                <a:cubicBezTo>
                  <a:pt x="26807" y="47899"/>
                  <a:pt x="26668" y="48038"/>
                  <a:pt x="26460" y="48246"/>
                </a:cubicBezTo>
                <a:cubicBezTo>
                  <a:pt x="27430" y="46443"/>
                  <a:pt x="28124" y="44503"/>
                  <a:pt x="28609" y="42492"/>
                </a:cubicBezTo>
                <a:cubicBezTo>
                  <a:pt x="28886" y="41383"/>
                  <a:pt x="29163" y="40274"/>
                  <a:pt x="29441" y="39165"/>
                </a:cubicBezTo>
                <a:cubicBezTo>
                  <a:pt x="29926" y="38957"/>
                  <a:pt x="30342" y="38610"/>
                  <a:pt x="30688" y="38125"/>
                </a:cubicBezTo>
                <a:cubicBezTo>
                  <a:pt x="31035" y="37779"/>
                  <a:pt x="31174" y="37293"/>
                  <a:pt x="31174" y="36808"/>
                </a:cubicBezTo>
                <a:cubicBezTo>
                  <a:pt x="31174" y="36707"/>
                  <a:pt x="31099" y="36642"/>
                  <a:pt x="31005" y="36642"/>
                </a:cubicBezTo>
                <a:cubicBezTo>
                  <a:pt x="30971" y="36642"/>
                  <a:pt x="30934" y="36651"/>
                  <a:pt x="30896" y="36670"/>
                </a:cubicBezTo>
                <a:cubicBezTo>
                  <a:pt x="30480" y="36947"/>
                  <a:pt x="30134" y="37293"/>
                  <a:pt x="29857" y="37709"/>
                </a:cubicBezTo>
                <a:cubicBezTo>
                  <a:pt x="30203" y="36184"/>
                  <a:pt x="30480" y="34590"/>
                  <a:pt x="30619" y="32996"/>
                </a:cubicBezTo>
                <a:cubicBezTo>
                  <a:pt x="30654" y="33030"/>
                  <a:pt x="30706" y="33048"/>
                  <a:pt x="30758" y="33048"/>
                </a:cubicBezTo>
                <a:cubicBezTo>
                  <a:pt x="30810" y="33048"/>
                  <a:pt x="30862" y="33030"/>
                  <a:pt x="30896" y="32996"/>
                </a:cubicBezTo>
                <a:cubicBezTo>
                  <a:pt x="30966" y="32857"/>
                  <a:pt x="31035" y="32718"/>
                  <a:pt x="31104" y="32580"/>
                </a:cubicBezTo>
                <a:cubicBezTo>
                  <a:pt x="31243" y="32441"/>
                  <a:pt x="31312" y="32302"/>
                  <a:pt x="31382" y="32164"/>
                </a:cubicBezTo>
                <a:cubicBezTo>
                  <a:pt x="33600" y="31540"/>
                  <a:pt x="35818" y="29044"/>
                  <a:pt x="34986" y="26826"/>
                </a:cubicBezTo>
                <a:cubicBezTo>
                  <a:pt x="34960" y="26773"/>
                  <a:pt x="34913" y="26751"/>
                  <a:pt x="34865" y="26751"/>
                </a:cubicBezTo>
                <a:cubicBezTo>
                  <a:pt x="34788" y="26751"/>
                  <a:pt x="34709" y="26810"/>
                  <a:pt x="34709" y="26896"/>
                </a:cubicBezTo>
                <a:cubicBezTo>
                  <a:pt x="35471" y="28975"/>
                  <a:pt x="33461" y="30708"/>
                  <a:pt x="31659" y="31609"/>
                </a:cubicBezTo>
                <a:cubicBezTo>
                  <a:pt x="31798" y="31401"/>
                  <a:pt x="31936" y="31193"/>
                  <a:pt x="32005" y="30916"/>
                </a:cubicBezTo>
                <a:cubicBezTo>
                  <a:pt x="32075" y="30847"/>
                  <a:pt x="32144" y="30777"/>
                  <a:pt x="32144" y="30708"/>
                </a:cubicBezTo>
                <a:cubicBezTo>
                  <a:pt x="32144" y="30639"/>
                  <a:pt x="32144" y="30639"/>
                  <a:pt x="32144" y="30569"/>
                </a:cubicBezTo>
                <a:cubicBezTo>
                  <a:pt x="33738" y="29460"/>
                  <a:pt x="34640" y="27519"/>
                  <a:pt x="34501" y="25509"/>
                </a:cubicBezTo>
                <a:cubicBezTo>
                  <a:pt x="34501" y="25440"/>
                  <a:pt x="34432" y="25371"/>
                  <a:pt x="34362" y="25371"/>
                </a:cubicBezTo>
                <a:cubicBezTo>
                  <a:pt x="33738" y="25579"/>
                  <a:pt x="33184" y="25994"/>
                  <a:pt x="32907" y="26549"/>
                </a:cubicBezTo>
                <a:cubicBezTo>
                  <a:pt x="32907" y="25856"/>
                  <a:pt x="32907" y="25163"/>
                  <a:pt x="32907" y="24469"/>
                </a:cubicBezTo>
                <a:cubicBezTo>
                  <a:pt x="32907" y="24400"/>
                  <a:pt x="32768" y="24331"/>
                  <a:pt x="32699" y="24331"/>
                </a:cubicBezTo>
                <a:cubicBezTo>
                  <a:pt x="31728" y="24677"/>
                  <a:pt x="31035" y="25509"/>
                  <a:pt x="30827" y="26549"/>
                </a:cubicBezTo>
                <a:cubicBezTo>
                  <a:pt x="30611" y="26170"/>
                  <a:pt x="29844" y="25072"/>
                  <a:pt x="29321" y="25072"/>
                </a:cubicBezTo>
                <a:cubicBezTo>
                  <a:pt x="29174" y="25072"/>
                  <a:pt x="29047" y="25158"/>
                  <a:pt x="28955" y="25371"/>
                </a:cubicBezTo>
                <a:cubicBezTo>
                  <a:pt x="28886" y="25163"/>
                  <a:pt x="28886" y="25024"/>
                  <a:pt x="28886" y="24885"/>
                </a:cubicBezTo>
                <a:cubicBezTo>
                  <a:pt x="28886" y="24751"/>
                  <a:pt x="28799" y="24675"/>
                  <a:pt x="28719" y="24675"/>
                </a:cubicBezTo>
                <a:cubicBezTo>
                  <a:pt x="28675" y="24675"/>
                  <a:pt x="28633" y="24698"/>
                  <a:pt x="28609" y="24747"/>
                </a:cubicBezTo>
                <a:cubicBezTo>
                  <a:pt x="27223" y="25925"/>
                  <a:pt x="27292" y="29807"/>
                  <a:pt x="28955" y="30916"/>
                </a:cubicBezTo>
                <a:cubicBezTo>
                  <a:pt x="28262" y="30777"/>
                  <a:pt x="27569" y="30362"/>
                  <a:pt x="27015" y="29807"/>
                </a:cubicBezTo>
                <a:cubicBezTo>
                  <a:pt x="26668" y="29460"/>
                  <a:pt x="26391" y="28975"/>
                  <a:pt x="26391" y="28421"/>
                </a:cubicBezTo>
                <a:cubicBezTo>
                  <a:pt x="26391" y="27866"/>
                  <a:pt x="26599" y="27312"/>
                  <a:pt x="26945" y="26826"/>
                </a:cubicBezTo>
                <a:cubicBezTo>
                  <a:pt x="26945" y="26757"/>
                  <a:pt x="26945" y="26688"/>
                  <a:pt x="26807" y="26688"/>
                </a:cubicBezTo>
                <a:cubicBezTo>
                  <a:pt x="25975" y="27381"/>
                  <a:pt x="25767" y="28559"/>
                  <a:pt x="26391" y="29530"/>
                </a:cubicBezTo>
                <a:cubicBezTo>
                  <a:pt x="27015" y="30500"/>
                  <a:pt x="28054" y="31124"/>
                  <a:pt x="29233" y="31193"/>
                </a:cubicBezTo>
                <a:lnTo>
                  <a:pt x="29302" y="31193"/>
                </a:lnTo>
                <a:lnTo>
                  <a:pt x="29649" y="31263"/>
                </a:lnTo>
                <a:cubicBezTo>
                  <a:pt x="29718" y="31679"/>
                  <a:pt x="29787" y="32094"/>
                  <a:pt x="29857" y="32510"/>
                </a:cubicBezTo>
                <a:cubicBezTo>
                  <a:pt x="29857" y="32625"/>
                  <a:pt x="29941" y="32676"/>
                  <a:pt x="30028" y="32676"/>
                </a:cubicBezTo>
                <a:cubicBezTo>
                  <a:pt x="30099" y="32676"/>
                  <a:pt x="30172" y="32642"/>
                  <a:pt x="30203" y="32580"/>
                </a:cubicBezTo>
                <a:cubicBezTo>
                  <a:pt x="30273" y="32580"/>
                  <a:pt x="30273" y="32510"/>
                  <a:pt x="30342" y="32510"/>
                </a:cubicBezTo>
                <a:cubicBezTo>
                  <a:pt x="29995" y="35630"/>
                  <a:pt x="29441" y="38680"/>
                  <a:pt x="28609" y="41591"/>
                </a:cubicBezTo>
                <a:cubicBezTo>
                  <a:pt x="28748" y="40482"/>
                  <a:pt x="28748" y="39304"/>
                  <a:pt x="28609" y="38125"/>
                </a:cubicBezTo>
                <a:cubicBezTo>
                  <a:pt x="28193" y="35560"/>
                  <a:pt x="25905" y="34451"/>
                  <a:pt x="24727" y="32233"/>
                </a:cubicBezTo>
                <a:cubicBezTo>
                  <a:pt x="24701" y="32180"/>
                  <a:pt x="24654" y="32158"/>
                  <a:pt x="24610" y="32158"/>
                </a:cubicBezTo>
                <a:cubicBezTo>
                  <a:pt x="24539" y="32158"/>
                  <a:pt x="24476" y="32217"/>
                  <a:pt x="24519" y="32302"/>
                </a:cubicBezTo>
                <a:cubicBezTo>
                  <a:pt x="25143" y="34798"/>
                  <a:pt x="24866" y="37363"/>
                  <a:pt x="25143" y="39927"/>
                </a:cubicBezTo>
                <a:cubicBezTo>
                  <a:pt x="25490" y="42631"/>
                  <a:pt x="26807" y="44710"/>
                  <a:pt x="26321" y="47553"/>
                </a:cubicBezTo>
                <a:cubicBezTo>
                  <a:pt x="26044" y="48246"/>
                  <a:pt x="25698" y="48870"/>
                  <a:pt x="25351" y="49493"/>
                </a:cubicBezTo>
                <a:cubicBezTo>
                  <a:pt x="24173" y="50811"/>
                  <a:pt x="23202" y="52266"/>
                  <a:pt x="22301" y="53791"/>
                </a:cubicBezTo>
                <a:cubicBezTo>
                  <a:pt x="22093" y="51850"/>
                  <a:pt x="21885" y="49840"/>
                  <a:pt x="21677" y="47899"/>
                </a:cubicBezTo>
                <a:cubicBezTo>
                  <a:pt x="22301" y="46998"/>
                  <a:pt x="22578" y="45958"/>
                  <a:pt x="22370" y="44918"/>
                </a:cubicBezTo>
                <a:cubicBezTo>
                  <a:pt x="22370" y="44837"/>
                  <a:pt x="22323" y="44804"/>
                  <a:pt x="22269" y="44804"/>
                </a:cubicBezTo>
                <a:cubicBezTo>
                  <a:pt x="22232" y="44804"/>
                  <a:pt x="22191" y="44820"/>
                  <a:pt x="22162" y="44849"/>
                </a:cubicBezTo>
                <a:cubicBezTo>
                  <a:pt x="21885" y="45057"/>
                  <a:pt x="21608" y="45334"/>
                  <a:pt x="21469" y="45681"/>
                </a:cubicBezTo>
                <a:cubicBezTo>
                  <a:pt x="21261" y="43255"/>
                  <a:pt x="21123" y="40898"/>
                  <a:pt x="21053" y="38472"/>
                </a:cubicBezTo>
                <a:lnTo>
                  <a:pt x="21053" y="36739"/>
                </a:lnTo>
                <a:cubicBezTo>
                  <a:pt x="21885" y="35907"/>
                  <a:pt x="22301" y="34729"/>
                  <a:pt x="22232" y="33550"/>
                </a:cubicBezTo>
                <a:cubicBezTo>
                  <a:pt x="22232" y="33449"/>
                  <a:pt x="22157" y="33384"/>
                  <a:pt x="22063" y="33384"/>
                </a:cubicBezTo>
                <a:cubicBezTo>
                  <a:pt x="22029" y="33384"/>
                  <a:pt x="21991" y="33393"/>
                  <a:pt x="21954" y="33412"/>
                </a:cubicBezTo>
                <a:cubicBezTo>
                  <a:pt x="21538" y="33827"/>
                  <a:pt x="21192" y="34382"/>
                  <a:pt x="21053" y="34937"/>
                </a:cubicBezTo>
                <a:cubicBezTo>
                  <a:pt x="21053" y="34174"/>
                  <a:pt x="21053" y="33412"/>
                  <a:pt x="21123" y="32580"/>
                </a:cubicBezTo>
                <a:cubicBezTo>
                  <a:pt x="21330" y="28074"/>
                  <a:pt x="23618" y="23846"/>
                  <a:pt x="26113" y="20172"/>
                </a:cubicBezTo>
                <a:cubicBezTo>
                  <a:pt x="27985" y="17330"/>
                  <a:pt x="30550" y="15042"/>
                  <a:pt x="31798" y="11853"/>
                </a:cubicBezTo>
                <a:lnTo>
                  <a:pt x="31798" y="11853"/>
                </a:lnTo>
                <a:cubicBezTo>
                  <a:pt x="31867" y="12339"/>
                  <a:pt x="31798" y="12893"/>
                  <a:pt x="31590" y="13378"/>
                </a:cubicBezTo>
                <a:cubicBezTo>
                  <a:pt x="31451" y="13933"/>
                  <a:pt x="31243" y="14557"/>
                  <a:pt x="31035" y="15111"/>
                </a:cubicBezTo>
                <a:cubicBezTo>
                  <a:pt x="30411" y="16775"/>
                  <a:pt x="29579" y="18439"/>
                  <a:pt x="28609" y="19964"/>
                </a:cubicBezTo>
                <a:cubicBezTo>
                  <a:pt x="27015" y="22529"/>
                  <a:pt x="24588" y="24469"/>
                  <a:pt x="22717" y="26896"/>
                </a:cubicBezTo>
                <a:cubicBezTo>
                  <a:pt x="22668" y="26945"/>
                  <a:pt x="22723" y="26994"/>
                  <a:pt x="22784" y="26994"/>
                </a:cubicBezTo>
                <a:cubicBezTo>
                  <a:pt x="22809" y="26994"/>
                  <a:pt x="22835" y="26985"/>
                  <a:pt x="22855" y="26965"/>
                </a:cubicBezTo>
                <a:cubicBezTo>
                  <a:pt x="27500" y="22529"/>
                  <a:pt x="31798" y="17330"/>
                  <a:pt x="32283" y="10675"/>
                </a:cubicBezTo>
                <a:cubicBezTo>
                  <a:pt x="32283" y="10574"/>
                  <a:pt x="32208" y="10509"/>
                  <a:pt x="32141" y="10509"/>
                </a:cubicBezTo>
                <a:cubicBezTo>
                  <a:pt x="32117" y="10509"/>
                  <a:pt x="32093" y="10518"/>
                  <a:pt x="32075" y="10536"/>
                </a:cubicBezTo>
                <a:cubicBezTo>
                  <a:pt x="29926" y="13101"/>
                  <a:pt x="27223" y="15111"/>
                  <a:pt x="25212" y="17746"/>
                </a:cubicBezTo>
                <a:cubicBezTo>
                  <a:pt x="23271" y="20449"/>
                  <a:pt x="22093" y="23638"/>
                  <a:pt x="21816" y="26965"/>
                </a:cubicBezTo>
                <a:cubicBezTo>
                  <a:pt x="21816" y="27034"/>
                  <a:pt x="21816" y="27034"/>
                  <a:pt x="21885" y="27034"/>
                </a:cubicBezTo>
                <a:cubicBezTo>
                  <a:pt x="21677" y="27727"/>
                  <a:pt x="21469" y="28351"/>
                  <a:pt x="21261" y="29044"/>
                </a:cubicBezTo>
                <a:cubicBezTo>
                  <a:pt x="21608" y="25024"/>
                  <a:pt x="22162" y="21004"/>
                  <a:pt x="22648" y="16914"/>
                </a:cubicBezTo>
                <a:cubicBezTo>
                  <a:pt x="23271" y="16221"/>
                  <a:pt x="23757" y="15319"/>
                  <a:pt x="23895" y="14349"/>
                </a:cubicBezTo>
                <a:cubicBezTo>
                  <a:pt x="23895" y="14210"/>
                  <a:pt x="23757" y="14210"/>
                  <a:pt x="23687" y="14210"/>
                </a:cubicBezTo>
                <a:cubicBezTo>
                  <a:pt x="23341" y="14418"/>
                  <a:pt x="23063" y="14696"/>
                  <a:pt x="22855" y="15042"/>
                </a:cubicBezTo>
                <a:cubicBezTo>
                  <a:pt x="22925" y="14002"/>
                  <a:pt x="23063" y="12963"/>
                  <a:pt x="23133" y="11923"/>
                </a:cubicBezTo>
                <a:cubicBezTo>
                  <a:pt x="23202" y="11923"/>
                  <a:pt x="23202" y="11853"/>
                  <a:pt x="23202" y="11784"/>
                </a:cubicBezTo>
                <a:cubicBezTo>
                  <a:pt x="23202" y="11784"/>
                  <a:pt x="23202" y="11715"/>
                  <a:pt x="23202" y="11646"/>
                </a:cubicBezTo>
                <a:lnTo>
                  <a:pt x="23202" y="11368"/>
                </a:lnTo>
                <a:cubicBezTo>
                  <a:pt x="24103" y="11022"/>
                  <a:pt x="24796" y="10328"/>
                  <a:pt x="25074" y="9358"/>
                </a:cubicBezTo>
                <a:cubicBezTo>
                  <a:pt x="25074" y="9358"/>
                  <a:pt x="25143" y="9358"/>
                  <a:pt x="25212" y="9289"/>
                </a:cubicBezTo>
                <a:cubicBezTo>
                  <a:pt x="25821" y="9750"/>
                  <a:pt x="26499" y="9907"/>
                  <a:pt x="27208" y="9907"/>
                </a:cubicBezTo>
                <a:cubicBezTo>
                  <a:pt x="28713" y="9907"/>
                  <a:pt x="30358" y="9202"/>
                  <a:pt x="31778" y="9202"/>
                </a:cubicBezTo>
                <a:cubicBezTo>
                  <a:pt x="31902" y="9202"/>
                  <a:pt x="32024" y="9208"/>
                  <a:pt x="32144" y="9219"/>
                </a:cubicBezTo>
                <a:cubicBezTo>
                  <a:pt x="32283" y="9219"/>
                  <a:pt x="32352" y="9081"/>
                  <a:pt x="32352" y="9011"/>
                </a:cubicBezTo>
                <a:cubicBezTo>
                  <a:pt x="32097" y="7734"/>
                  <a:pt x="30841" y="7339"/>
                  <a:pt x="29669" y="7339"/>
                </a:cubicBezTo>
                <a:cubicBezTo>
                  <a:pt x="29569" y="7339"/>
                  <a:pt x="29470" y="7342"/>
                  <a:pt x="29371" y="7348"/>
                </a:cubicBezTo>
                <a:cubicBezTo>
                  <a:pt x="30411" y="6447"/>
                  <a:pt x="31243" y="5268"/>
                  <a:pt x="31798" y="4020"/>
                </a:cubicBezTo>
                <a:cubicBezTo>
                  <a:pt x="31867" y="3882"/>
                  <a:pt x="31798" y="3743"/>
                  <a:pt x="31659" y="3743"/>
                </a:cubicBezTo>
                <a:cubicBezTo>
                  <a:pt x="31332" y="3724"/>
                  <a:pt x="30995" y="3705"/>
                  <a:pt x="30658" y="3705"/>
                </a:cubicBezTo>
                <a:cubicBezTo>
                  <a:pt x="29782" y="3705"/>
                  <a:pt x="28914" y="3835"/>
                  <a:pt x="28262" y="4436"/>
                </a:cubicBezTo>
                <a:cubicBezTo>
                  <a:pt x="28470" y="3605"/>
                  <a:pt x="28540" y="2773"/>
                  <a:pt x="28401" y="1941"/>
                </a:cubicBezTo>
                <a:cubicBezTo>
                  <a:pt x="28401" y="1872"/>
                  <a:pt x="28262" y="1872"/>
                  <a:pt x="28262" y="1872"/>
                </a:cubicBezTo>
                <a:lnTo>
                  <a:pt x="28054" y="2010"/>
                </a:lnTo>
                <a:cubicBezTo>
                  <a:pt x="28124" y="1594"/>
                  <a:pt x="28401" y="1525"/>
                  <a:pt x="28332" y="1178"/>
                </a:cubicBezTo>
                <a:cubicBezTo>
                  <a:pt x="28332" y="1109"/>
                  <a:pt x="28332" y="1040"/>
                  <a:pt x="28262" y="1040"/>
                </a:cubicBezTo>
                <a:cubicBezTo>
                  <a:pt x="28048" y="989"/>
                  <a:pt x="27845" y="965"/>
                  <a:pt x="27654" y="965"/>
                </a:cubicBezTo>
                <a:cubicBezTo>
                  <a:pt x="26547" y="965"/>
                  <a:pt x="25814" y="1768"/>
                  <a:pt x="25282" y="2773"/>
                </a:cubicBezTo>
                <a:cubicBezTo>
                  <a:pt x="25212" y="1872"/>
                  <a:pt x="24935" y="1040"/>
                  <a:pt x="24796" y="139"/>
                </a:cubicBezTo>
                <a:cubicBezTo>
                  <a:pt x="24796" y="69"/>
                  <a:pt x="24658" y="0"/>
                  <a:pt x="2458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9"/>
          <p:cNvSpPr/>
          <p:nvPr/>
        </p:nvSpPr>
        <p:spPr>
          <a:xfrm>
            <a:off x="2039125" y="3157774"/>
            <a:ext cx="1696372" cy="2460370"/>
          </a:xfrm>
          <a:custGeom>
            <a:avLst/>
            <a:gdLst/>
            <a:ahLst/>
            <a:cxnLst/>
            <a:rect l="l" t="t" r="r" b="b"/>
            <a:pathLst>
              <a:path w="37136" h="53861" extrusionOk="0">
                <a:moveTo>
                  <a:pt x="5402" y="12403"/>
                </a:moveTo>
                <a:cubicBezTo>
                  <a:pt x="5840" y="12403"/>
                  <a:pt x="6434" y="12658"/>
                  <a:pt x="7071" y="13102"/>
                </a:cubicBezTo>
                <a:cubicBezTo>
                  <a:pt x="8388" y="14141"/>
                  <a:pt x="9428" y="15389"/>
                  <a:pt x="10260" y="16845"/>
                </a:cubicBezTo>
                <a:cubicBezTo>
                  <a:pt x="11563" y="18902"/>
                  <a:pt x="11645" y="21299"/>
                  <a:pt x="11713" y="23633"/>
                </a:cubicBezTo>
                <a:lnTo>
                  <a:pt x="11713" y="23633"/>
                </a:lnTo>
                <a:cubicBezTo>
                  <a:pt x="11367" y="22803"/>
                  <a:pt x="10952" y="22042"/>
                  <a:pt x="10468" y="21281"/>
                </a:cubicBezTo>
                <a:cubicBezTo>
                  <a:pt x="10399" y="20865"/>
                  <a:pt x="10260" y="20449"/>
                  <a:pt x="10191" y="20033"/>
                </a:cubicBezTo>
                <a:cubicBezTo>
                  <a:pt x="9983" y="19202"/>
                  <a:pt x="9844" y="18370"/>
                  <a:pt x="9705" y="17607"/>
                </a:cubicBezTo>
                <a:cubicBezTo>
                  <a:pt x="9705" y="17573"/>
                  <a:pt x="9671" y="17555"/>
                  <a:pt x="9636" y="17555"/>
                </a:cubicBezTo>
                <a:cubicBezTo>
                  <a:pt x="9601" y="17555"/>
                  <a:pt x="9567" y="17573"/>
                  <a:pt x="9567" y="17607"/>
                </a:cubicBezTo>
                <a:cubicBezTo>
                  <a:pt x="9567" y="18508"/>
                  <a:pt x="9705" y="19479"/>
                  <a:pt x="9913" y="20449"/>
                </a:cubicBezTo>
                <a:cubicBezTo>
                  <a:pt x="9081" y="19202"/>
                  <a:pt x="8527" y="17815"/>
                  <a:pt x="8319" y="16360"/>
                </a:cubicBezTo>
                <a:cubicBezTo>
                  <a:pt x="8319" y="16301"/>
                  <a:pt x="8269" y="16280"/>
                  <a:pt x="8212" y="16280"/>
                </a:cubicBezTo>
                <a:cubicBezTo>
                  <a:pt x="8134" y="16280"/>
                  <a:pt x="8042" y="16320"/>
                  <a:pt x="8042" y="16360"/>
                </a:cubicBezTo>
                <a:cubicBezTo>
                  <a:pt x="8111" y="17885"/>
                  <a:pt x="8666" y="19410"/>
                  <a:pt x="9497" y="20657"/>
                </a:cubicBezTo>
                <a:cubicBezTo>
                  <a:pt x="10399" y="22113"/>
                  <a:pt x="11230" y="23707"/>
                  <a:pt x="11785" y="25440"/>
                </a:cubicBezTo>
                <a:cubicBezTo>
                  <a:pt x="10745" y="23985"/>
                  <a:pt x="9220" y="22876"/>
                  <a:pt x="8319" y="21351"/>
                </a:cubicBezTo>
                <a:cubicBezTo>
                  <a:pt x="6863" y="19202"/>
                  <a:pt x="5685" y="16845"/>
                  <a:pt x="4853" y="14349"/>
                </a:cubicBezTo>
                <a:cubicBezTo>
                  <a:pt x="4437" y="12977"/>
                  <a:pt x="4745" y="12403"/>
                  <a:pt x="5402" y="12403"/>
                </a:cubicBezTo>
                <a:close/>
                <a:moveTo>
                  <a:pt x="27814" y="29477"/>
                </a:moveTo>
                <a:cubicBezTo>
                  <a:pt x="28899" y="29477"/>
                  <a:pt x="30002" y="29693"/>
                  <a:pt x="31125" y="29946"/>
                </a:cubicBezTo>
                <a:cubicBezTo>
                  <a:pt x="32372" y="30293"/>
                  <a:pt x="35214" y="30362"/>
                  <a:pt x="33551" y="32095"/>
                </a:cubicBezTo>
                <a:cubicBezTo>
                  <a:pt x="32440" y="33294"/>
                  <a:pt x="30675" y="33611"/>
                  <a:pt x="28949" y="33611"/>
                </a:cubicBezTo>
                <a:cubicBezTo>
                  <a:pt x="27981" y="33611"/>
                  <a:pt x="27025" y="33512"/>
                  <a:pt x="26203" y="33412"/>
                </a:cubicBezTo>
                <a:cubicBezTo>
                  <a:pt x="24401" y="33343"/>
                  <a:pt x="22668" y="32857"/>
                  <a:pt x="21074" y="32164"/>
                </a:cubicBezTo>
                <a:lnTo>
                  <a:pt x="20866" y="32026"/>
                </a:lnTo>
                <a:cubicBezTo>
                  <a:pt x="21830" y="31924"/>
                  <a:pt x="22757" y="31860"/>
                  <a:pt x="23701" y="31860"/>
                </a:cubicBezTo>
                <a:cubicBezTo>
                  <a:pt x="24047" y="31860"/>
                  <a:pt x="24395" y="31868"/>
                  <a:pt x="24747" y="31887"/>
                </a:cubicBezTo>
                <a:cubicBezTo>
                  <a:pt x="27035" y="31748"/>
                  <a:pt x="29461" y="31887"/>
                  <a:pt x="31679" y="31124"/>
                </a:cubicBezTo>
                <a:cubicBezTo>
                  <a:pt x="31739" y="31124"/>
                  <a:pt x="31696" y="30972"/>
                  <a:pt x="31683" y="30972"/>
                </a:cubicBezTo>
                <a:lnTo>
                  <a:pt x="31683" y="30972"/>
                </a:lnTo>
                <a:cubicBezTo>
                  <a:pt x="31681" y="30972"/>
                  <a:pt x="31679" y="30976"/>
                  <a:pt x="31679" y="30986"/>
                </a:cubicBezTo>
                <a:cubicBezTo>
                  <a:pt x="29184" y="31402"/>
                  <a:pt x="26619" y="31679"/>
                  <a:pt x="24124" y="31679"/>
                </a:cubicBezTo>
                <a:cubicBezTo>
                  <a:pt x="24817" y="31402"/>
                  <a:pt x="25579" y="30986"/>
                  <a:pt x="26203" y="30570"/>
                </a:cubicBezTo>
                <a:cubicBezTo>
                  <a:pt x="26252" y="30521"/>
                  <a:pt x="26266" y="30472"/>
                  <a:pt x="26246" y="30472"/>
                </a:cubicBezTo>
                <a:cubicBezTo>
                  <a:pt x="26238" y="30472"/>
                  <a:pt x="26223" y="30480"/>
                  <a:pt x="26203" y="30501"/>
                </a:cubicBezTo>
                <a:cubicBezTo>
                  <a:pt x="25718" y="30709"/>
                  <a:pt x="25302" y="30847"/>
                  <a:pt x="24886" y="31055"/>
                </a:cubicBezTo>
                <a:cubicBezTo>
                  <a:pt x="24401" y="31263"/>
                  <a:pt x="23846" y="31402"/>
                  <a:pt x="23361" y="31679"/>
                </a:cubicBezTo>
                <a:lnTo>
                  <a:pt x="22529" y="31679"/>
                </a:lnTo>
                <a:cubicBezTo>
                  <a:pt x="22356" y="31644"/>
                  <a:pt x="22165" y="31627"/>
                  <a:pt x="21975" y="31627"/>
                </a:cubicBezTo>
                <a:cubicBezTo>
                  <a:pt x="21784" y="31627"/>
                  <a:pt x="21593" y="31644"/>
                  <a:pt x="21420" y="31679"/>
                </a:cubicBezTo>
                <a:cubicBezTo>
                  <a:pt x="22599" y="31263"/>
                  <a:pt x="23777" y="30778"/>
                  <a:pt x="24886" y="30154"/>
                </a:cubicBezTo>
                <a:cubicBezTo>
                  <a:pt x="25846" y="29657"/>
                  <a:pt x="26822" y="29477"/>
                  <a:pt x="27814" y="29477"/>
                </a:cubicBezTo>
                <a:close/>
                <a:moveTo>
                  <a:pt x="22668" y="0"/>
                </a:moveTo>
                <a:cubicBezTo>
                  <a:pt x="20588" y="1110"/>
                  <a:pt x="20172" y="4575"/>
                  <a:pt x="19826" y="6586"/>
                </a:cubicBezTo>
                <a:cubicBezTo>
                  <a:pt x="19549" y="8180"/>
                  <a:pt x="19410" y="9844"/>
                  <a:pt x="19341" y="11438"/>
                </a:cubicBezTo>
                <a:cubicBezTo>
                  <a:pt x="19202" y="13864"/>
                  <a:pt x="20172" y="16082"/>
                  <a:pt x="20311" y="18508"/>
                </a:cubicBezTo>
                <a:cubicBezTo>
                  <a:pt x="19618" y="21836"/>
                  <a:pt x="18925" y="25163"/>
                  <a:pt x="18093" y="28490"/>
                </a:cubicBezTo>
                <a:cubicBezTo>
                  <a:pt x="16914" y="32996"/>
                  <a:pt x="15043" y="37363"/>
                  <a:pt x="13379" y="41800"/>
                </a:cubicBezTo>
                <a:cubicBezTo>
                  <a:pt x="13310" y="40136"/>
                  <a:pt x="13241" y="38542"/>
                  <a:pt x="12963" y="36947"/>
                </a:cubicBezTo>
                <a:cubicBezTo>
                  <a:pt x="12825" y="35353"/>
                  <a:pt x="12686" y="33828"/>
                  <a:pt x="12686" y="32303"/>
                </a:cubicBezTo>
                <a:cubicBezTo>
                  <a:pt x="13102" y="27104"/>
                  <a:pt x="16221" y="22321"/>
                  <a:pt x="15667" y="17053"/>
                </a:cubicBezTo>
                <a:cubicBezTo>
                  <a:pt x="15667" y="16983"/>
                  <a:pt x="15615" y="16949"/>
                  <a:pt x="15563" y="16949"/>
                </a:cubicBezTo>
                <a:cubicBezTo>
                  <a:pt x="15511" y="16949"/>
                  <a:pt x="15459" y="16983"/>
                  <a:pt x="15459" y="17053"/>
                </a:cubicBezTo>
                <a:cubicBezTo>
                  <a:pt x="15389" y="20519"/>
                  <a:pt x="14072" y="23915"/>
                  <a:pt x="13241" y="27381"/>
                </a:cubicBezTo>
                <a:cubicBezTo>
                  <a:pt x="12894" y="22390"/>
                  <a:pt x="13449" y="17399"/>
                  <a:pt x="15667" y="12894"/>
                </a:cubicBezTo>
                <a:cubicBezTo>
                  <a:pt x="15702" y="12822"/>
                  <a:pt x="15739" y="12790"/>
                  <a:pt x="15777" y="12790"/>
                </a:cubicBezTo>
                <a:cubicBezTo>
                  <a:pt x="16161" y="12790"/>
                  <a:pt x="16606" y="16233"/>
                  <a:pt x="16636" y="16233"/>
                </a:cubicBezTo>
                <a:cubicBezTo>
                  <a:pt x="16637" y="16233"/>
                  <a:pt x="16637" y="16229"/>
                  <a:pt x="16637" y="16221"/>
                </a:cubicBezTo>
                <a:lnTo>
                  <a:pt x="16637" y="16221"/>
                </a:lnTo>
                <a:cubicBezTo>
                  <a:pt x="16707" y="17885"/>
                  <a:pt x="16568" y="19548"/>
                  <a:pt x="16291" y="21212"/>
                </a:cubicBezTo>
                <a:cubicBezTo>
                  <a:pt x="15805" y="23846"/>
                  <a:pt x="14627" y="26064"/>
                  <a:pt x="13657" y="28421"/>
                </a:cubicBezTo>
                <a:cubicBezTo>
                  <a:pt x="13657" y="28502"/>
                  <a:pt x="13704" y="28536"/>
                  <a:pt x="13757" y="28536"/>
                </a:cubicBezTo>
                <a:cubicBezTo>
                  <a:pt x="13795" y="28536"/>
                  <a:pt x="13836" y="28519"/>
                  <a:pt x="13864" y="28490"/>
                </a:cubicBezTo>
                <a:cubicBezTo>
                  <a:pt x="15805" y="25718"/>
                  <a:pt x="16707" y="22113"/>
                  <a:pt x="16984" y="18786"/>
                </a:cubicBezTo>
                <a:cubicBezTo>
                  <a:pt x="17122" y="17815"/>
                  <a:pt x="17261" y="12131"/>
                  <a:pt x="16013" y="11854"/>
                </a:cubicBezTo>
                <a:cubicBezTo>
                  <a:pt x="15993" y="11834"/>
                  <a:pt x="15967" y="11825"/>
                  <a:pt x="15940" y="11825"/>
                </a:cubicBezTo>
                <a:cubicBezTo>
                  <a:pt x="15875" y="11825"/>
                  <a:pt x="15805" y="11874"/>
                  <a:pt x="15805" y="11923"/>
                </a:cubicBezTo>
                <a:cubicBezTo>
                  <a:pt x="14419" y="14419"/>
                  <a:pt x="13449" y="17122"/>
                  <a:pt x="13033" y="19895"/>
                </a:cubicBezTo>
                <a:cubicBezTo>
                  <a:pt x="12825" y="21558"/>
                  <a:pt x="12755" y="23153"/>
                  <a:pt x="12894" y="24816"/>
                </a:cubicBezTo>
                <a:cubicBezTo>
                  <a:pt x="12894" y="25856"/>
                  <a:pt x="12894" y="26965"/>
                  <a:pt x="13033" y="28005"/>
                </a:cubicBezTo>
                <a:cubicBezTo>
                  <a:pt x="12894" y="28629"/>
                  <a:pt x="12755" y="29322"/>
                  <a:pt x="12617" y="29946"/>
                </a:cubicBezTo>
                <a:lnTo>
                  <a:pt x="12617" y="29184"/>
                </a:lnTo>
                <a:cubicBezTo>
                  <a:pt x="12686" y="27659"/>
                  <a:pt x="12478" y="26134"/>
                  <a:pt x="12062" y="24747"/>
                </a:cubicBezTo>
                <a:cubicBezTo>
                  <a:pt x="12062" y="21766"/>
                  <a:pt x="11854" y="18786"/>
                  <a:pt x="10260" y="16221"/>
                </a:cubicBezTo>
                <a:cubicBezTo>
                  <a:pt x="9012" y="14211"/>
                  <a:pt x="7002" y="12062"/>
                  <a:pt x="4576" y="11785"/>
                </a:cubicBezTo>
                <a:cubicBezTo>
                  <a:pt x="4506" y="11785"/>
                  <a:pt x="4437" y="11854"/>
                  <a:pt x="4368" y="11923"/>
                </a:cubicBezTo>
                <a:cubicBezTo>
                  <a:pt x="3952" y="14419"/>
                  <a:pt x="5200" y="16637"/>
                  <a:pt x="6447" y="18786"/>
                </a:cubicBezTo>
                <a:cubicBezTo>
                  <a:pt x="7141" y="20033"/>
                  <a:pt x="7834" y="21420"/>
                  <a:pt x="8666" y="22668"/>
                </a:cubicBezTo>
                <a:cubicBezTo>
                  <a:pt x="9636" y="23985"/>
                  <a:pt x="11092" y="24886"/>
                  <a:pt x="11993" y="26203"/>
                </a:cubicBezTo>
                <a:cubicBezTo>
                  <a:pt x="12132" y="26896"/>
                  <a:pt x="12201" y="27659"/>
                  <a:pt x="12270" y="28352"/>
                </a:cubicBezTo>
                <a:cubicBezTo>
                  <a:pt x="12339" y="30639"/>
                  <a:pt x="12201" y="32857"/>
                  <a:pt x="12409" y="35214"/>
                </a:cubicBezTo>
                <a:cubicBezTo>
                  <a:pt x="12478" y="35699"/>
                  <a:pt x="12547" y="36254"/>
                  <a:pt x="12617" y="36809"/>
                </a:cubicBezTo>
                <a:cubicBezTo>
                  <a:pt x="11716" y="34868"/>
                  <a:pt x="10329" y="33135"/>
                  <a:pt x="8666" y="31818"/>
                </a:cubicBezTo>
                <a:cubicBezTo>
                  <a:pt x="7279" y="30639"/>
                  <a:pt x="5893" y="29461"/>
                  <a:pt x="4576" y="28144"/>
                </a:cubicBezTo>
                <a:cubicBezTo>
                  <a:pt x="3605" y="27104"/>
                  <a:pt x="2981" y="25926"/>
                  <a:pt x="1734" y="25163"/>
                </a:cubicBezTo>
                <a:cubicBezTo>
                  <a:pt x="1715" y="25154"/>
                  <a:pt x="1696" y="25149"/>
                  <a:pt x="1678" y="25149"/>
                </a:cubicBezTo>
                <a:cubicBezTo>
                  <a:pt x="1562" y="25149"/>
                  <a:pt x="1475" y="25321"/>
                  <a:pt x="1595" y="25440"/>
                </a:cubicBezTo>
                <a:cubicBezTo>
                  <a:pt x="3813" y="26757"/>
                  <a:pt x="5061" y="29322"/>
                  <a:pt x="7141" y="30916"/>
                </a:cubicBezTo>
                <a:cubicBezTo>
                  <a:pt x="6170" y="30570"/>
                  <a:pt x="5338" y="30015"/>
                  <a:pt x="4576" y="29391"/>
                </a:cubicBezTo>
                <a:cubicBezTo>
                  <a:pt x="4556" y="29371"/>
                  <a:pt x="4535" y="29363"/>
                  <a:pt x="4518" y="29363"/>
                </a:cubicBezTo>
                <a:cubicBezTo>
                  <a:pt x="4478" y="29363"/>
                  <a:pt x="4457" y="29412"/>
                  <a:pt x="4506" y="29461"/>
                </a:cubicBezTo>
                <a:cubicBezTo>
                  <a:pt x="5338" y="30362"/>
                  <a:pt x="6447" y="31055"/>
                  <a:pt x="7695" y="31402"/>
                </a:cubicBezTo>
                <a:cubicBezTo>
                  <a:pt x="8804" y="32234"/>
                  <a:pt x="9844" y="33273"/>
                  <a:pt x="10745" y="34313"/>
                </a:cubicBezTo>
                <a:cubicBezTo>
                  <a:pt x="8666" y="33204"/>
                  <a:pt x="6794" y="32372"/>
                  <a:pt x="4922" y="30709"/>
                </a:cubicBezTo>
                <a:cubicBezTo>
                  <a:pt x="3051" y="28906"/>
                  <a:pt x="1595" y="26757"/>
                  <a:pt x="625" y="24331"/>
                </a:cubicBezTo>
                <a:cubicBezTo>
                  <a:pt x="491" y="24014"/>
                  <a:pt x="643" y="23894"/>
                  <a:pt x="949" y="23894"/>
                </a:cubicBezTo>
                <a:cubicBezTo>
                  <a:pt x="1918" y="23894"/>
                  <a:pt x="4437" y="25094"/>
                  <a:pt x="4437" y="25094"/>
                </a:cubicBezTo>
                <a:cubicBezTo>
                  <a:pt x="5546" y="25718"/>
                  <a:pt x="6517" y="26619"/>
                  <a:pt x="7349" y="27589"/>
                </a:cubicBezTo>
                <a:cubicBezTo>
                  <a:pt x="9151" y="29530"/>
                  <a:pt x="9983" y="31956"/>
                  <a:pt x="11092" y="34244"/>
                </a:cubicBezTo>
                <a:cubicBezTo>
                  <a:pt x="11118" y="34297"/>
                  <a:pt x="11165" y="34319"/>
                  <a:pt x="11209" y="34319"/>
                </a:cubicBezTo>
                <a:cubicBezTo>
                  <a:pt x="11279" y="34319"/>
                  <a:pt x="11343" y="34260"/>
                  <a:pt x="11300" y="34174"/>
                </a:cubicBezTo>
                <a:cubicBezTo>
                  <a:pt x="10191" y="29045"/>
                  <a:pt x="5685" y="23707"/>
                  <a:pt x="209" y="23499"/>
                </a:cubicBezTo>
                <a:cubicBezTo>
                  <a:pt x="139" y="23499"/>
                  <a:pt x="1" y="23638"/>
                  <a:pt x="70" y="23777"/>
                </a:cubicBezTo>
                <a:cubicBezTo>
                  <a:pt x="971" y="26203"/>
                  <a:pt x="2427" y="28421"/>
                  <a:pt x="4229" y="30362"/>
                </a:cubicBezTo>
                <a:cubicBezTo>
                  <a:pt x="6170" y="32511"/>
                  <a:pt x="8458" y="33551"/>
                  <a:pt x="11092" y="34729"/>
                </a:cubicBezTo>
                <a:cubicBezTo>
                  <a:pt x="11716" y="35561"/>
                  <a:pt x="12270" y="36531"/>
                  <a:pt x="12755" y="37571"/>
                </a:cubicBezTo>
                <a:cubicBezTo>
                  <a:pt x="12963" y="39304"/>
                  <a:pt x="13033" y="41176"/>
                  <a:pt x="12894" y="42978"/>
                </a:cubicBezTo>
                <a:cubicBezTo>
                  <a:pt x="11508" y="46375"/>
                  <a:pt x="10537" y="49979"/>
                  <a:pt x="10052" y="53653"/>
                </a:cubicBezTo>
                <a:cubicBezTo>
                  <a:pt x="10052" y="53792"/>
                  <a:pt x="10156" y="53861"/>
                  <a:pt x="10260" y="53861"/>
                </a:cubicBezTo>
                <a:cubicBezTo>
                  <a:pt x="10364" y="53861"/>
                  <a:pt x="10468" y="53792"/>
                  <a:pt x="10468" y="53653"/>
                </a:cubicBezTo>
                <a:cubicBezTo>
                  <a:pt x="10814" y="51158"/>
                  <a:pt x="11438" y="48731"/>
                  <a:pt x="12201" y="46305"/>
                </a:cubicBezTo>
                <a:cubicBezTo>
                  <a:pt x="13102" y="45057"/>
                  <a:pt x="14211" y="44087"/>
                  <a:pt x="15597" y="43394"/>
                </a:cubicBezTo>
                <a:lnTo>
                  <a:pt x="15667" y="43394"/>
                </a:lnTo>
                <a:cubicBezTo>
                  <a:pt x="16013" y="43171"/>
                  <a:pt x="16439" y="43090"/>
                  <a:pt x="16891" y="43090"/>
                </a:cubicBezTo>
                <a:cubicBezTo>
                  <a:pt x="17704" y="43090"/>
                  <a:pt x="18603" y="43354"/>
                  <a:pt x="19271" y="43532"/>
                </a:cubicBezTo>
                <a:cubicBezTo>
                  <a:pt x="20242" y="43810"/>
                  <a:pt x="20935" y="44226"/>
                  <a:pt x="21767" y="44503"/>
                </a:cubicBezTo>
                <a:cubicBezTo>
                  <a:pt x="21780" y="44516"/>
                  <a:pt x="21793" y="44522"/>
                  <a:pt x="21805" y="44522"/>
                </a:cubicBezTo>
                <a:cubicBezTo>
                  <a:pt x="21857" y="44522"/>
                  <a:pt x="21892" y="44420"/>
                  <a:pt x="21836" y="44364"/>
                </a:cubicBezTo>
                <a:cubicBezTo>
                  <a:pt x="21212" y="43532"/>
                  <a:pt x="19410" y="43255"/>
                  <a:pt x="18509" y="43047"/>
                </a:cubicBezTo>
                <a:cubicBezTo>
                  <a:pt x="18001" y="42946"/>
                  <a:pt x="17531" y="42881"/>
                  <a:pt x="17044" y="42881"/>
                </a:cubicBezTo>
                <a:cubicBezTo>
                  <a:pt x="16865" y="42881"/>
                  <a:pt x="16684" y="42890"/>
                  <a:pt x="16499" y="42909"/>
                </a:cubicBezTo>
                <a:lnTo>
                  <a:pt x="16637" y="42770"/>
                </a:lnTo>
                <a:lnTo>
                  <a:pt x="16845" y="42631"/>
                </a:lnTo>
                <a:cubicBezTo>
                  <a:pt x="17444" y="42425"/>
                  <a:pt x="18159" y="42311"/>
                  <a:pt x="18886" y="42311"/>
                </a:cubicBezTo>
                <a:cubicBezTo>
                  <a:pt x="20598" y="42311"/>
                  <a:pt x="22368" y="42945"/>
                  <a:pt x="22807" y="44503"/>
                </a:cubicBezTo>
                <a:cubicBezTo>
                  <a:pt x="22989" y="45050"/>
                  <a:pt x="23171" y="45650"/>
                  <a:pt x="22467" y="45650"/>
                </a:cubicBezTo>
                <a:cubicBezTo>
                  <a:pt x="22367" y="45650"/>
                  <a:pt x="22250" y="45638"/>
                  <a:pt x="22113" y="45612"/>
                </a:cubicBezTo>
                <a:cubicBezTo>
                  <a:pt x="21351" y="45473"/>
                  <a:pt x="20658" y="45127"/>
                  <a:pt x="19964" y="44711"/>
                </a:cubicBezTo>
                <a:cubicBezTo>
                  <a:pt x="18925" y="44087"/>
                  <a:pt x="17885" y="43602"/>
                  <a:pt x="16707" y="43186"/>
                </a:cubicBezTo>
                <a:cubicBezTo>
                  <a:pt x="16637" y="43186"/>
                  <a:pt x="16568" y="43394"/>
                  <a:pt x="16637" y="43463"/>
                </a:cubicBezTo>
                <a:cubicBezTo>
                  <a:pt x="18786" y="44295"/>
                  <a:pt x="20727" y="45889"/>
                  <a:pt x="23014" y="46097"/>
                </a:cubicBezTo>
                <a:cubicBezTo>
                  <a:pt x="23153" y="46097"/>
                  <a:pt x="23222" y="46028"/>
                  <a:pt x="23222" y="45959"/>
                </a:cubicBezTo>
                <a:cubicBezTo>
                  <a:pt x="23222" y="44503"/>
                  <a:pt x="22945" y="43117"/>
                  <a:pt x="21489" y="42562"/>
                </a:cubicBezTo>
                <a:cubicBezTo>
                  <a:pt x="20665" y="42222"/>
                  <a:pt x="19772" y="42053"/>
                  <a:pt x="18882" y="42053"/>
                </a:cubicBezTo>
                <a:cubicBezTo>
                  <a:pt x="18501" y="42053"/>
                  <a:pt x="18121" y="42084"/>
                  <a:pt x="17746" y="42146"/>
                </a:cubicBezTo>
                <a:cubicBezTo>
                  <a:pt x="19549" y="41106"/>
                  <a:pt x="21351" y="40136"/>
                  <a:pt x="23153" y="39096"/>
                </a:cubicBezTo>
                <a:cubicBezTo>
                  <a:pt x="23209" y="39096"/>
                  <a:pt x="23175" y="39007"/>
                  <a:pt x="23160" y="39007"/>
                </a:cubicBezTo>
                <a:lnTo>
                  <a:pt x="23160" y="39007"/>
                </a:lnTo>
                <a:cubicBezTo>
                  <a:pt x="23156" y="39007"/>
                  <a:pt x="23153" y="39013"/>
                  <a:pt x="23153" y="39027"/>
                </a:cubicBezTo>
                <a:cubicBezTo>
                  <a:pt x="21282" y="39651"/>
                  <a:pt x="19549" y="40552"/>
                  <a:pt x="17954" y="41592"/>
                </a:cubicBezTo>
                <a:cubicBezTo>
                  <a:pt x="19202" y="39235"/>
                  <a:pt x="22460" y="37987"/>
                  <a:pt x="24955" y="37779"/>
                </a:cubicBezTo>
                <a:cubicBezTo>
                  <a:pt x="25148" y="37760"/>
                  <a:pt x="25345" y="37741"/>
                  <a:pt x="25520" y="37741"/>
                </a:cubicBezTo>
                <a:cubicBezTo>
                  <a:pt x="25976" y="37741"/>
                  <a:pt x="26276" y="37871"/>
                  <a:pt x="25926" y="38472"/>
                </a:cubicBezTo>
                <a:cubicBezTo>
                  <a:pt x="25441" y="39235"/>
                  <a:pt x="24886" y="39859"/>
                  <a:pt x="24124" y="40344"/>
                </a:cubicBezTo>
                <a:cubicBezTo>
                  <a:pt x="23465" y="40794"/>
                  <a:pt x="22737" y="40812"/>
                  <a:pt x="22009" y="40812"/>
                </a:cubicBezTo>
                <a:cubicBezTo>
                  <a:pt x="21949" y="40812"/>
                  <a:pt x="21888" y="40812"/>
                  <a:pt x="21827" y="40812"/>
                </a:cubicBezTo>
                <a:cubicBezTo>
                  <a:pt x="21161" y="40812"/>
                  <a:pt x="20499" y="40826"/>
                  <a:pt x="19895" y="41176"/>
                </a:cubicBezTo>
                <a:cubicBezTo>
                  <a:pt x="19757" y="41245"/>
                  <a:pt x="19826" y="41384"/>
                  <a:pt x="19964" y="41384"/>
                </a:cubicBezTo>
                <a:cubicBezTo>
                  <a:pt x="21420" y="41037"/>
                  <a:pt x="22945" y="41453"/>
                  <a:pt x="24262" y="40690"/>
                </a:cubicBezTo>
                <a:cubicBezTo>
                  <a:pt x="25371" y="39997"/>
                  <a:pt x="26203" y="39027"/>
                  <a:pt x="26550" y="37848"/>
                </a:cubicBezTo>
                <a:cubicBezTo>
                  <a:pt x="26619" y="37710"/>
                  <a:pt x="26550" y="37640"/>
                  <a:pt x="26480" y="37571"/>
                </a:cubicBezTo>
                <a:cubicBezTo>
                  <a:pt x="26118" y="37502"/>
                  <a:pt x="25724" y="37468"/>
                  <a:pt x="25311" y="37468"/>
                </a:cubicBezTo>
                <a:cubicBezTo>
                  <a:pt x="22404" y="37468"/>
                  <a:pt x="18518" y="39129"/>
                  <a:pt x="17608" y="41800"/>
                </a:cubicBezTo>
                <a:lnTo>
                  <a:pt x="15251" y="43325"/>
                </a:lnTo>
                <a:cubicBezTo>
                  <a:pt x="14211" y="43948"/>
                  <a:pt x="13310" y="44642"/>
                  <a:pt x="12478" y="45473"/>
                </a:cubicBezTo>
                <a:cubicBezTo>
                  <a:pt x="13657" y="42007"/>
                  <a:pt x="15112" y="38611"/>
                  <a:pt x="16360" y="35214"/>
                </a:cubicBezTo>
                <a:cubicBezTo>
                  <a:pt x="17053" y="34244"/>
                  <a:pt x="18093" y="33828"/>
                  <a:pt x="18855" y="32927"/>
                </a:cubicBezTo>
                <a:cubicBezTo>
                  <a:pt x="19202" y="32649"/>
                  <a:pt x="19618" y="32372"/>
                  <a:pt x="20034" y="32234"/>
                </a:cubicBezTo>
                <a:cubicBezTo>
                  <a:pt x="21489" y="32442"/>
                  <a:pt x="22945" y="33481"/>
                  <a:pt x="24470" y="33689"/>
                </a:cubicBezTo>
                <a:cubicBezTo>
                  <a:pt x="26064" y="33897"/>
                  <a:pt x="27589" y="33967"/>
                  <a:pt x="29184" y="33967"/>
                </a:cubicBezTo>
                <a:cubicBezTo>
                  <a:pt x="31541" y="33897"/>
                  <a:pt x="33759" y="32996"/>
                  <a:pt x="34868" y="30847"/>
                </a:cubicBezTo>
                <a:cubicBezTo>
                  <a:pt x="34937" y="30709"/>
                  <a:pt x="34937" y="30570"/>
                  <a:pt x="34799" y="30570"/>
                </a:cubicBezTo>
                <a:cubicBezTo>
                  <a:pt x="32759" y="30075"/>
                  <a:pt x="30388" y="29140"/>
                  <a:pt x="28178" y="29140"/>
                </a:cubicBezTo>
                <a:cubicBezTo>
                  <a:pt x="27910" y="29140"/>
                  <a:pt x="27644" y="29154"/>
                  <a:pt x="27382" y="29184"/>
                </a:cubicBezTo>
                <a:cubicBezTo>
                  <a:pt x="24886" y="29461"/>
                  <a:pt x="22876" y="31263"/>
                  <a:pt x="20380" y="31748"/>
                </a:cubicBezTo>
                <a:cubicBezTo>
                  <a:pt x="20311" y="31748"/>
                  <a:pt x="20311" y="31818"/>
                  <a:pt x="20380" y="31887"/>
                </a:cubicBezTo>
                <a:lnTo>
                  <a:pt x="20242" y="31887"/>
                </a:lnTo>
                <a:lnTo>
                  <a:pt x="19826" y="31956"/>
                </a:lnTo>
                <a:cubicBezTo>
                  <a:pt x="19757" y="31956"/>
                  <a:pt x="19687" y="31956"/>
                  <a:pt x="19687" y="32026"/>
                </a:cubicBezTo>
                <a:cubicBezTo>
                  <a:pt x="19618" y="32095"/>
                  <a:pt x="19479" y="32164"/>
                  <a:pt x="19341" y="32234"/>
                </a:cubicBezTo>
                <a:cubicBezTo>
                  <a:pt x="20519" y="30639"/>
                  <a:pt x="21351" y="28976"/>
                  <a:pt x="22807" y="27659"/>
                </a:cubicBezTo>
                <a:cubicBezTo>
                  <a:pt x="24470" y="26341"/>
                  <a:pt x="26203" y="25094"/>
                  <a:pt x="28005" y="23985"/>
                </a:cubicBezTo>
                <a:cubicBezTo>
                  <a:pt x="29392" y="23084"/>
                  <a:pt x="30016" y="21697"/>
                  <a:pt x="31679" y="21143"/>
                </a:cubicBezTo>
                <a:lnTo>
                  <a:pt x="31679" y="21073"/>
                </a:lnTo>
                <a:cubicBezTo>
                  <a:pt x="30570" y="21073"/>
                  <a:pt x="29946" y="21905"/>
                  <a:pt x="29184" y="22598"/>
                </a:cubicBezTo>
                <a:cubicBezTo>
                  <a:pt x="27797" y="23777"/>
                  <a:pt x="26342" y="24816"/>
                  <a:pt x="24817" y="25787"/>
                </a:cubicBezTo>
                <a:cubicBezTo>
                  <a:pt x="25233" y="25371"/>
                  <a:pt x="25718" y="24886"/>
                  <a:pt x="26064" y="24401"/>
                </a:cubicBezTo>
                <a:cubicBezTo>
                  <a:pt x="26619" y="23846"/>
                  <a:pt x="27104" y="23222"/>
                  <a:pt x="27589" y="22598"/>
                </a:cubicBezTo>
                <a:cubicBezTo>
                  <a:pt x="27589" y="22598"/>
                  <a:pt x="27589" y="22529"/>
                  <a:pt x="27520" y="22529"/>
                </a:cubicBezTo>
                <a:cubicBezTo>
                  <a:pt x="26896" y="23014"/>
                  <a:pt x="26342" y="23569"/>
                  <a:pt x="25857" y="24193"/>
                </a:cubicBezTo>
                <a:cubicBezTo>
                  <a:pt x="25163" y="24886"/>
                  <a:pt x="24609" y="25648"/>
                  <a:pt x="24054" y="26411"/>
                </a:cubicBezTo>
                <a:cubicBezTo>
                  <a:pt x="23014" y="27173"/>
                  <a:pt x="22044" y="28074"/>
                  <a:pt x="21212" y="29045"/>
                </a:cubicBezTo>
                <a:cubicBezTo>
                  <a:pt x="22391" y="25648"/>
                  <a:pt x="25510" y="22737"/>
                  <a:pt x="28491" y="21004"/>
                </a:cubicBezTo>
                <a:cubicBezTo>
                  <a:pt x="29530" y="20519"/>
                  <a:pt x="30570" y="20033"/>
                  <a:pt x="31610" y="19618"/>
                </a:cubicBezTo>
                <a:cubicBezTo>
                  <a:pt x="31956" y="19445"/>
                  <a:pt x="34462" y="18360"/>
                  <a:pt x="35214" y="18360"/>
                </a:cubicBezTo>
                <a:cubicBezTo>
                  <a:pt x="35365" y="18360"/>
                  <a:pt x="35446" y="18404"/>
                  <a:pt x="35422" y="18508"/>
                </a:cubicBezTo>
                <a:cubicBezTo>
                  <a:pt x="34729" y="21628"/>
                  <a:pt x="31402" y="24678"/>
                  <a:pt x="28768" y="26341"/>
                </a:cubicBezTo>
                <a:cubicBezTo>
                  <a:pt x="26758" y="27659"/>
                  <a:pt x="24193" y="26757"/>
                  <a:pt x="22391" y="28352"/>
                </a:cubicBezTo>
                <a:cubicBezTo>
                  <a:pt x="22271" y="28411"/>
                  <a:pt x="22357" y="28574"/>
                  <a:pt x="22472" y="28574"/>
                </a:cubicBezTo>
                <a:cubicBezTo>
                  <a:pt x="22491" y="28574"/>
                  <a:pt x="22510" y="28569"/>
                  <a:pt x="22529" y="28560"/>
                </a:cubicBezTo>
                <a:cubicBezTo>
                  <a:pt x="24054" y="27728"/>
                  <a:pt x="25857" y="27936"/>
                  <a:pt x="27451" y="27451"/>
                </a:cubicBezTo>
                <a:cubicBezTo>
                  <a:pt x="28768" y="26965"/>
                  <a:pt x="30016" y="26203"/>
                  <a:pt x="31055" y="25232"/>
                </a:cubicBezTo>
                <a:cubicBezTo>
                  <a:pt x="33204" y="23430"/>
                  <a:pt x="35422" y="20796"/>
                  <a:pt x="36046" y="18023"/>
                </a:cubicBezTo>
                <a:cubicBezTo>
                  <a:pt x="36046" y="17885"/>
                  <a:pt x="35977" y="17815"/>
                  <a:pt x="35838" y="17815"/>
                </a:cubicBezTo>
                <a:cubicBezTo>
                  <a:pt x="34660" y="17885"/>
                  <a:pt x="33620" y="18231"/>
                  <a:pt x="32580" y="18786"/>
                </a:cubicBezTo>
                <a:cubicBezTo>
                  <a:pt x="30986" y="19548"/>
                  <a:pt x="29253" y="20172"/>
                  <a:pt x="27659" y="21143"/>
                </a:cubicBezTo>
                <a:cubicBezTo>
                  <a:pt x="24817" y="22806"/>
                  <a:pt x="21489" y="26064"/>
                  <a:pt x="20935" y="29391"/>
                </a:cubicBezTo>
                <a:cubicBezTo>
                  <a:pt x="20935" y="29461"/>
                  <a:pt x="20935" y="29461"/>
                  <a:pt x="20935" y="29461"/>
                </a:cubicBezTo>
                <a:cubicBezTo>
                  <a:pt x="20519" y="30015"/>
                  <a:pt x="20172" y="30501"/>
                  <a:pt x="19826" y="31124"/>
                </a:cubicBezTo>
                <a:cubicBezTo>
                  <a:pt x="18994" y="32372"/>
                  <a:pt x="17677" y="33065"/>
                  <a:pt x="16776" y="34105"/>
                </a:cubicBezTo>
                <a:cubicBezTo>
                  <a:pt x="17400" y="32303"/>
                  <a:pt x="18024" y="30501"/>
                  <a:pt x="18509" y="28629"/>
                </a:cubicBezTo>
                <a:cubicBezTo>
                  <a:pt x="18509" y="28560"/>
                  <a:pt x="18509" y="28560"/>
                  <a:pt x="18509" y="28560"/>
                </a:cubicBezTo>
                <a:cubicBezTo>
                  <a:pt x="18578" y="28560"/>
                  <a:pt x="18717" y="28490"/>
                  <a:pt x="18786" y="28421"/>
                </a:cubicBezTo>
                <a:cubicBezTo>
                  <a:pt x="19549" y="26341"/>
                  <a:pt x="21004" y="24470"/>
                  <a:pt x="22113" y="22529"/>
                </a:cubicBezTo>
                <a:cubicBezTo>
                  <a:pt x="23153" y="20519"/>
                  <a:pt x="24470" y="18578"/>
                  <a:pt x="25995" y="16914"/>
                </a:cubicBezTo>
                <a:cubicBezTo>
                  <a:pt x="27104" y="15666"/>
                  <a:pt x="28352" y="14627"/>
                  <a:pt x="29530" y="13518"/>
                </a:cubicBezTo>
                <a:cubicBezTo>
                  <a:pt x="30778" y="12686"/>
                  <a:pt x="31957" y="11715"/>
                  <a:pt x="32996" y="10606"/>
                </a:cubicBezTo>
                <a:cubicBezTo>
                  <a:pt x="33045" y="10557"/>
                  <a:pt x="33025" y="10508"/>
                  <a:pt x="32984" y="10508"/>
                </a:cubicBezTo>
                <a:cubicBezTo>
                  <a:pt x="32968" y="10508"/>
                  <a:pt x="32947" y="10517"/>
                  <a:pt x="32927" y="10537"/>
                </a:cubicBezTo>
                <a:cubicBezTo>
                  <a:pt x="32095" y="11230"/>
                  <a:pt x="31333" y="11923"/>
                  <a:pt x="30501" y="12547"/>
                </a:cubicBezTo>
                <a:cubicBezTo>
                  <a:pt x="32026" y="10953"/>
                  <a:pt x="33343" y="9220"/>
                  <a:pt x="34729" y="7556"/>
                </a:cubicBezTo>
                <a:cubicBezTo>
                  <a:pt x="34842" y="7443"/>
                  <a:pt x="34725" y="7330"/>
                  <a:pt x="34602" y="7330"/>
                </a:cubicBezTo>
                <a:cubicBezTo>
                  <a:pt x="34575" y="7330"/>
                  <a:pt x="34547" y="7335"/>
                  <a:pt x="34521" y="7348"/>
                </a:cubicBezTo>
                <a:cubicBezTo>
                  <a:pt x="32788" y="9289"/>
                  <a:pt x="31194" y="11369"/>
                  <a:pt x="29392" y="13240"/>
                </a:cubicBezTo>
                <a:cubicBezTo>
                  <a:pt x="27867" y="14835"/>
                  <a:pt x="26134" y="16221"/>
                  <a:pt x="24678" y="17885"/>
                </a:cubicBezTo>
                <a:cubicBezTo>
                  <a:pt x="24470" y="18162"/>
                  <a:pt x="24262" y="18439"/>
                  <a:pt x="24054" y="18716"/>
                </a:cubicBezTo>
                <a:cubicBezTo>
                  <a:pt x="25094" y="15944"/>
                  <a:pt x="26619" y="13448"/>
                  <a:pt x="28629" y="11299"/>
                </a:cubicBezTo>
                <a:cubicBezTo>
                  <a:pt x="30432" y="9358"/>
                  <a:pt x="33204" y="6863"/>
                  <a:pt x="35769" y="5962"/>
                </a:cubicBezTo>
                <a:cubicBezTo>
                  <a:pt x="35923" y="5906"/>
                  <a:pt x="36046" y="5881"/>
                  <a:pt x="36143" y="5881"/>
                </a:cubicBezTo>
                <a:cubicBezTo>
                  <a:pt x="37136" y="5881"/>
                  <a:pt x="35329" y="8557"/>
                  <a:pt x="35076" y="8873"/>
                </a:cubicBezTo>
                <a:cubicBezTo>
                  <a:pt x="34383" y="9913"/>
                  <a:pt x="33482" y="10883"/>
                  <a:pt x="32719" y="11854"/>
                </a:cubicBezTo>
                <a:cubicBezTo>
                  <a:pt x="30778" y="14141"/>
                  <a:pt x="28005" y="15181"/>
                  <a:pt x="25857" y="17191"/>
                </a:cubicBezTo>
                <a:cubicBezTo>
                  <a:pt x="25737" y="17311"/>
                  <a:pt x="25824" y="17482"/>
                  <a:pt x="25984" y="17482"/>
                </a:cubicBezTo>
                <a:cubicBezTo>
                  <a:pt x="26009" y="17482"/>
                  <a:pt x="26036" y="17478"/>
                  <a:pt x="26064" y="17469"/>
                </a:cubicBezTo>
                <a:cubicBezTo>
                  <a:pt x="30362" y="14557"/>
                  <a:pt x="35700" y="11161"/>
                  <a:pt x="37086" y="5754"/>
                </a:cubicBezTo>
                <a:cubicBezTo>
                  <a:pt x="37086" y="5685"/>
                  <a:pt x="37017" y="5546"/>
                  <a:pt x="36878" y="5546"/>
                </a:cubicBezTo>
                <a:cubicBezTo>
                  <a:pt x="36760" y="5533"/>
                  <a:pt x="36642" y="5527"/>
                  <a:pt x="36523" y="5527"/>
                </a:cubicBezTo>
                <a:cubicBezTo>
                  <a:pt x="34055" y="5527"/>
                  <a:pt x="31389" y="8184"/>
                  <a:pt x="29669" y="9705"/>
                </a:cubicBezTo>
                <a:cubicBezTo>
                  <a:pt x="26758" y="12339"/>
                  <a:pt x="24539" y="15736"/>
                  <a:pt x="23430" y="19479"/>
                </a:cubicBezTo>
                <a:lnTo>
                  <a:pt x="23430" y="19548"/>
                </a:lnTo>
                <a:cubicBezTo>
                  <a:pt x="22668" y="20727"/>
                  <a:pt x="22044" y="21974"/>
                  <a:pt x="21351" y="23153"/>
                </a:cubicBezTo>
                <a:cubicBezTo>
                  <a:pt x="20588" y="24609"/>
                  <a:pt x="19549" y="25926"/>
                  <a:pt x="18786" y="27381"/>
                </a:cubicBezTo>
                <a:cubicBezTo>
                  <a:pt x="19410" y="24609"/>
                  <a:pt x="19964" y="21905"/>
                  <a:pt x="20519" y="19132"/>
                </a:cubicBezTo>
                <a:cubicBezTo>
                  <a:pt x="20519" y="19132"/>
                  <a:pt x="20588" y="19132"/>
                  <a:pt x="20588" y="19063"/>
                </a:cubicBezTo>
                <a:lnTo>
                  <a:pt x="20588" y="18786"/>
                </a:lnTo>
                <a:lnTo>
                  <a:pt x="21212" y="15874"/>
                </a:lnTo>
                <a:cubicBezTo>
                  <a:pt x="21420" y="14765"/>
                  <a:pt x="21628" y="13587"/>
                  <a:pt x="21697" y="12478"/>
                </a:cubicBezTo>
                <a:cubicBezTo>
                  <a:pt x="22391" y="10814"/>
                  <a:pt x="22876" y="9150"/>
                  <a:pt x="23361" y="7487"/>
                </a:cubicBezTo>
                <a:cubicBezTo>
                  <a:pt x="23361" y="7418"/>
                  <a:pt x="23326" y="7383"/>
                  <a:pt x="23292" y="7383"/>
                </a:cubicBezTo>
                <a:cubicBezTo>
                  <a:pt x="23257" y="7383"/>
                  <a:pt x="23222" y="7418"/>
                  <a:pt x="23222" y="7487"/>
                </a:cubicBezTo>
                <a:cubicBezTo>
                  <a:pt x="22807" y="8735"/>
                  <a:pt x="22252" y="9982"/>
                  <a:pt x="21836" y="11230"/>
                </a:cubicBezTo>
                <a:cubicBezTo>
                  <a:pt x="21975" y="8527"/>
                  <a:pt x="22321" y="5892"/>
                  <a:pt x="22876" y="3258"/>
                </a:cubicBezTo>
                <a:cubicBezTo>
                  <a:pt x="22876" y="3209"/>
                  <a:pt x="22841" y="3160"/>
                  <a:pt x="22796" y="3160"/>
                </a:cubicBezTo>
                <a:cubicBezTo>
                  <a:pt x="22778" y="3160"/>
                  <a:pt x="22758" y="3169"/>
                  <a:pt x="22737" y="3189"/>
                </a:cubicBezTo>
                <a:cubicBezTo>
                  <a:pt x="21905" y="6100"/>
                  <a:pt x="21905" y="9150"/>
                  <a:pt x="21559" y="12200"/>
                </a:cubicBezTo>
                <a:cubicBezTo>
                  <a:pt x="21489" y="12478"/>
                  <a:pt x="21420" y="12755"/>
                  <a:pt x="21351" y="13032"/>
                </a:cubicBezTo>
                <a:cubicBezTo>
                  <a:pt x="21351" y="13102"/>
                  <a:pt x="21351" y="13171"/>
                  <a:pt x="21420" y="13171"/>
                </a:cubicBezTo>
                <a:cubicBezTo>
                  <a:pt x="21351" y="13725"/>
                  <a:pt x="21282" y="14280"/>
                  <a:pt x="21143" y="14904"/>
                </a:cubicBezTo>
                <a:cubicBezTo>
                  <a:pt x="20935" y="15736"/>
                  <a:pt x="20727" y="16637"/>
                  <a:pt x="20519" y="17469"/>
                </a:cubicBezTo>
                <a:cubicBezTo>
                  <a:pt x="20450" y="16637"/>
                  <a:pt x="20242" y="15736"/>
                  <a:pt x="20034" y="14904"/>
                </a:cubicBezTo>
                <a:cubicBezTo>
                  <a:pt x="19618" y="12963"/>
                  <a:pt x="19618" y="11022"/>
                  <a:pt x="19895" y="9081"/>
                </a:cubicBezTo>
                <a:cubicBezTo>
                  <a:pt x="20242" y="6516"/>
                  <a:pt x="20450" y="2842"/>
                  <a:pt x="22321" y="763"/>
                </a:cubicBezTo>
                <a:cubicBezTo>
                  <a:pt x="22391" y="681"/>
                  <a:pt x="22464" y="644"/>
                  <a:pt x="22539" y="644"/>
                </a:cubicBezTo>
                <a:cubicBezTo>
                  <a:pt x="23354" y="644"/>
                  <a:pt x="24401" y="5101"/>
                  <a:pt x="24401" y="5546"/>
                </a:cubicBezTo>
                <a:cubicBezTo>
                  <a:pt x="24401" y="7210"/>
                  <a:pt x="24124" y="8873"/>
                  <a:pt x="23569" y="10537"/>
                </a:cubicBezTo>
                <a:cubicBezTo>
                  <a:pt x="22807" y="13379"/>
                  <a:pt x="21212" y="16082"/>
                  <a:pt x="20588" y="19063"/>
                </a:cubicBezTo>
                <a:cubicBezTo>
                  <a:pt x="20588" y="19149"/>
                  <a:pt x="20668" y="19208"/>
                  <a:pt x="20745" y="19208"/>
                </a:cubicBezTo>
                <a:cubicBezTo>
                  <a:pt x="20792" y="19208"/>
                  <a:pt x="20839" y="19185"/>
                  <a:pt x="20866" y="19132"/>
                </a:cubicBezTo>
                <a:cubicBezTo>
                  <a:pt x="23361" y="13518"/>
                  <a:pt x="27035" y="5754"/>
                  <a:pt x="22876" y="70"/>
                </a:cubicBezTo>
                <a:cubicBezTo>
                  <a:pt x="22807" y="0"/>
                  <a:pt x="22737" y="0"/>
                  <a:pt x="2266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9"/>
          <p:cNvSpPr/>
          <p:nvPr/>
        </p:nvSpPr>
        <p:spPr>
          <a:xfrm>
            <a:off x="6780425" y="3207763"/>
            <a:ext cx="1735439" cy="2760570"/>
          </a:xfrm>
          <a:custGeom>
            <a:avLst/>
            <a:gdLst/>
            <a:ahLst/>
            <a:cxnLst/>
            <a:rect l="l" t="t" r="r" b="b"/>
            <a:pathLst>
              <a:path w="29045" h="46202" extrusionOk="0">
                <a:moveTo>
                  <a:pt x="5712" y="1445"/>
                </a:moveTo>
                <a:cubicBezTo>
                  <a:pt x="6114" y="1445"/>
                  <a:pt x="6492" y="1599"/>
                  <a:pt x="6724" y="1947"/>
                </a:cubicBezTo>
                <a:cubicBezTo>
                  <a:pt x="6932" y="2086"/>
                  <a:pt x="7071" y="2363"/>
                  <a:pt x="7071" y="2640"/>
                </a:cubicBezTo>
                <a:cubicBezTo>
                  <a:pt x="7071" y="2918"/>
                  <a:pt x="7002" y="3472"/>
                  <a:pt x="6655" y="3541"/>
                </a:cubicBezTo>
                <a:lnTo>
                  <a:pt x="6724" y="3541"/>
                </a:lnTo>
                <a:cubicBezTo>
                  <a:pt x="6694" y="3548"/>
                  <a:pt x="6662" y="3551"/>
                  <a:pt x="6629" y="3551"/>
                </a:cubicBezTo>
                <a:cubicBezTo>
                  <a:pt x="6294" y="3551"/>
                  <a:pt x="5874" y="3246"/>
                  <a:pt x="5685" y="3056"/>
                </a:cubicBezTo>
                <a:cubicBezTo>
                  <a:pt x="5477" y="2848"/>
                  <a:pt x="5407" y="2779"/>
                  <a:pt x="5338" y="2640"/>
                </a:cubicBezTo>
                <a:cubicBezTo>
                  <a:pt x="5199" y="2294"/>
                  <a:pt x="4922" y="1601"/>
                  <a:pt x="5477" y="1462"/>
                </a:cubicBezTo>
                <a:cubicBezTo>
                  <a:pt x="5555" y="1451"/>
                  <a:pt x="5634" y="1445"/>
                  <a:pt x="5712" y="1445"/>
                </a:cubicBezTo>
                <a:close/>
                <a:moveTo>
                  <a:pt x="10673" y="3098"/>
                </a:moveTo>
                <a:cubicBezTo>
                  <a:pt x="10717" y="3098"/>
                  <a:pt x="10764" y="3107"/>
                  <a:pt x="10814" y="3126"/>
                </a:cubicBezTo>
                <a:cubicBezTo>
                  <a:pt x="11230" y="3403"/>
                  <a:pt x="11507" y="3819"/>
                  <a:pt x="11507" y="4304"/>
                </a:cubicBezTo>
                <a:cubicBezTo>
                  <a:pt x="11646" y="4789"/>
                  <a:pt x="11369" y="5344"/>
                  <a:pt x="10814" y="5482"/>
                </a:cubicBezTo>
                <a:cubicBezTo>
                  <a:pt x="10745" y="5517"/>
                  <a:pt x="10675" y="5534"/>
                  <a:pt x="10606" y="5534"/>
                </a:cubicBezTo>
                <a:cubicBezTo>
                  <a:pt x="10537" y="5534"/>
                  <a:pt x="10468" y="5517"/>
                  <a:pt x="10398" y="5482"/>
                </a:cubicBezTo>
                <a:cubicBezTo>
                  <a:pt x="10398" y="5413"/>
                  <a:pt x="10329" y="5344"/>
                  <a:pt x="10260" y="5344"/>
                </a:cubicBezTo>
                <a:cubicBezTo>
                  <a:pt x="10260" y="5274"/>
                  <a:pt x="10190" y="5205"/>
                  <a:pt x="10121" y="5205"/>
                </a:cubicBezTo>
                <a:cubicBezTo>
                  <a:pt x="9982" y="4928"/>
                  <a:pt x="9913" y="4581"/>
                  <a:pt x="9913" y="4235"/>
                </a:cubicBezTo>
                <a:cubicBezTo>
                  <a:pt x="10039" y="3982"/>
                  <a:pt x="10223" y="3098"/>
                  <a:pt x="10673" y="3098"/>
                </a:cubicBezTo>
                <a:close/>
                <a:moveTo>
                  <a:pt x="5407" y="5039"/>
                </a:moveTo>
                <a:cubicBezTo>
                  <a:pt x="5499" y="5039"/>
                  <a:pt x="5592" y="5048"/>
                  <a:pt x="5685" y="5067"/>
                </a:cubicBezTo>
                <a:cubicBezTo>
                  <a:pt x="6031" y="5136"/>
                  <a:pt x="6378" y="5344"/>
                  <a:pt x="6586" y="5621"/>
                </a:cubicBezTo>
                <a:cubicBezTo>
                  <a:pt x="6447" y="5621"/>
                  <a:pt x="6308" y="5760"/>
                  <a:pt x="6447" y="5898"/>
                </a:cubicBezTo>
                <a:lnTo>
                  <a:pt x="6516" y="5968"/>
                </a:lnTo>
                <a:cubicBezTo>
                  <a:pt x="6516" y="5968"/>
                  <a:pt x="6516" y="6037"/>
                  <a:pt x="6516" y="6037"/>
                </a:cubicBezTo>
                <a:lnTo>
                  <a:pt x="6516" y="6106"/>
                </a:lnTo>
                <a:cubicBezTo>
                  <a:pt x="6435" y="6188"/>
                  <a:pt x="6343" y="6216"/>
                  <a:pt x="6248" y="6216"/>
                </a:cubicBezTo>
                <a:cubicBezTo>
                  <a:pt x="6102" y="6216"/>
                  <a:pt x="5950" y="6148"/>
                  <a:pt x="5823" y="6106"/>
                </a:cubicBezTo>
                <a:cubicBezTo>
                  <a:pt x="5338" y="5898"/>
                  <a:pt x="4991" y="5552"/>
                  <a:pt x="4714" y="5205"/>
                </a:cubicBezTo>
                <a:cubicBezTo>
                  <a:pt x="4917" y="5104"/>
                  <a:pt x="5157" y="5039"/>
                  <a:pt x="5407" y="5039"/>
                </a:cubicBezTo>
                <a:close/>
                <a:moveTo>
                  <a:pt x="3974" y="6800"/>
                </a:moveTo>
                <a:cubicBezTo>
                  <a:pt x="4042" y="6800"/>
                  <a:pt x="4126" y="6821"/>
                  <a:pt x="4229" y="6869"/>
                </a:cubicBezTo>
                <a:lnTo>
                  <a:pt x="4298" y="6869"/>
                </a:lnTo>
                <a:cubicBezTo>
                  <a:pt x="4991" y="7146"/>
                  <a:pt x="4853" y="8117"/>
                  <a:pt x="4575" y="8740"/>
                </a:cubicBezTo>
                <a:cubicBezTo>
                  <a:pt x="4575" y="8602"/>
                  <a:pt x="4575" y="8463"/>
                  <a:pt x="4506" y="8324"/>
                </a:cubicBezTo>
                <a:cubicBezTo>
                  <a:pt x="4506" y="8255"/>
                  <a:pt x="4420" y="8220"/>
                  <a:pt x="4333" y="8220"/>
                </a:cubicBezTo>
                <a:cubicBezTo>
                  <a:pt x="4246" y="8220"/>
                  <a:pt x="4160" y="8255"/>
                  <a:pt x="4160" y="8324"/>
                </a:cubicBezTo>
                <a:cubicBezTo>
                  <a:pt x="3914" y="8079"/>
                  <a:pt x="3451" y="6800"/>
                  <a:pt x="3974" y="6800"/>
                </a:cubicBezTo>
                <a:close/>
                <a:moveTo>
                  <a:pt x="12591" y="6502"/>
                </a:moveTo>
                <a:cubicBezTo>
                  <a:pt x="12668" y="6502"/>
                  <a:pt x="12746" y="6529"/>
                  <a:pt x="12824" y="6592"/>
                </a:cubicBezTo>
                <a:cubicBezTo>
                  <a:pt x="13171" y="6938"/>
                  <a:pt x="13379" y="7493"/>
                  <a:pt x="13379" y="7978"/>
                </a:cubicBezTo>
                <a:cubicBezTo>
                  <a:pt x="13379" y="8532"/>
                  <a:pt x="13171" y="9087"/>
                  <a:pt x="12616" y="9087"/>
                </a:cubicBezTo>
                <a:cubicBezTo>
                  <a:pt x="12593" y="9089"/>
                  <a:pt x="12570" y="9090"/>
                  <a:pt x="12548" y="9090"/>
                </a:cubicBezTo>
                <a:cubicBezTo>
                  <a:pt x="11785" y="9090"/>
                  <a:pt x="11787" y="7954"/>
                  <a:pt x="11854" y="7146"/>
                </a:cubicBezTo>
                <a:cubicBezTo>
                  <a:pt x="12069" y="6824"/>
                  <a:pt x="12325" y="6502"/>
                  <a:pt x="12591" y="6502"/>
                </a:cubicBezTo>
                <a:close/>
                <a:moveTo>
                  <a:pt x="7348" y="7753"/>
                </a:moveTo>
                <a:cubicBezTo>
                  <a:pt x="7556" y="7753"/>
                  <a:pt x="7764" y="7805"/>
                  <a:pt x="7972" y="7909"/>
                </a:cubicBezTo>
                <a:cubicBezTo>
                  <a:pt x="8388" y="8047"/>
                  <a:pt x="8665" y="8463"/>
                  <a:pt x="8527" y="8879"/>
                </a:cubicBezTo>
                <a:lnTo>
                  <a:pt x="8457" y="8879"/>
                </a:lnTo>
                <a:cubicBezTo>
                  <a:pt x="8418" y="8853"/>
                  <a:pt x="8378" y="8841"/>
                  <a:pt x="8341" y="8841"/>
                </a:cubicBezTo>
                <a:cubicBezTo>
                  <a:pt x="8185" y="8841"/>
                  <a:pt x="8081" y="9044"/>
                  <a:pt x="8249" y="9156"/>
                </a:cubicBezTo>
                <a:cubicBezTo>
                  <a:pt x="8180" y="9156"/>
                  <a:pt x="8180" y="9226"/>
                  <a:pt x="8249" y="9226"/>
                </a:cubicBezTo>
                <a:cubicBezTo>
                  <a:pt x="8175" y="9258"/>
                  <a:pt x="8091" y="9271"/>
                  <a:pt x="8000" y="9271"/>
                </a:cubicBezTo>
                <a:cubicBezTo>
                  <a:pt x="7501" y="9271"/>
                  <a:pt x="6810" y="8847"/>
                  <a:pt x="6516" y="8671"/>
                </a:cubicBezTo>
                <a:cubicBezTo>
                  <a:pt x="6447" y="8324"/>
                  <a:pt x="6447" y="8047"/>
                  <a:pt x="6724" y="7909"/>
                </a:cubicBezTo>
                <a:cubicBezTo>
                  <a:pt x="6932" y="7805"/>
                  <a:pt x="7140" y="7753"/>
                  <a:pt x="7348" y="7753"/>
                </a:cubicBezTo>
                <a:close/>
                <a:moveTo>
                  <a:pt x="15944" y="7770"/>
                </a:moveTo>
                <a:cubicBezTo>
                  <a:pt x="16360" y="7839"/>
                  <a:pt x="16775" y="8047"/>
                  <a:pt x="17122" y="8394"/>
                </a:cubicBezTo>
                <a:cubicBezTo>
                  <a:pt x="17469" y="8671"/>
                  <a:pt x="17469" y="9156"/>
                  <a:pt x="17122" y="9434"/>
                </a:cubicBezTo>
                <a:cubicBezTo>
                  <a:pt x="17053" y="9503"/>
                  <a:pt x="16914" y="9572"/>
                  <a:pt x="16775" y="9572"/>
                </a:cubicBezTo>
                <a:lnTo>
                  <a:pt x="16706" y="9572"/>
                </a:lnTo>
                <a:cubicBezTo>
                  <a:pt x="16682" y="9575"/>
                  <a:pt x="16657" y="9576"/>
                  <a:pt x="16633" y="9576"/>
                </a:cubicBezTo>
                <a:cubicBezTo>
                  <a:pt x="16045" y="9576"/>
                  <a:pt x="15594" y="8788"/>
                  <a:pt x="15528" y="8255"/>
                </a:cubicBezTo>
                <a:cubicBezTo>
                  <a:pt x="15528" y="7978"/>
                  <a:pt x="15528" y="7770"/>
                  <a:pt x="15944" y="7770"/>
                </a:cubicBezTo>
                <a:close/>
                <a:moveTo>
                  <a:pt x="14765" y="9988"/>
                </a:moveTo>
                <a:cubicBezTo>
                  <a:pt x="15112" y="9988"/>
                  <a:pt x="15458" y="10196"/>
                  <a:pt x="15597" y="10543"/>
                </a:cubicBezTo>
                <a:cubicBezTo>
                  <a:pt x="15736" y="10889"/>
                  <a:pt x="15805" y="11236"/>
                  <a:pt x="15805" y="11582"/>
                </a:cubicBezTo>
                <a:cubicBezTo>
                  <a:pt x="15666" y="11582"/>
                  <a:pt x="15597" y="11721"/>
                  <a:pt x="15597" y="11860"/>
                </a:cubicBezTo>
                <a:cubicBezTo>
                  <a:pt x="15666" y="12068"/>
                  <a:pt x="15736" y="12206"/>
                  <a:pt x="15805" y="12414"/>
                </a:cubicBezTo>
                <a:cubicBezTo>
                  <a:pt x="15389" y="12345"/>
                  <a:pt x="14973" y="12137"/>
                  <a:pt x="14696" y="11790"/>
                </a:cubicBezTo>
                <a:cubicBezTo>
                  <a:pt x="14419" y="11374"/>
                  <a:pt x="14280" y="10889"/>
                  <a:pt x="14280" y="10404"/>
                </a:cubicBezTo>
                <a:cubicBezTo>
                  <a:pt x="14349" y="10196"/>
                  <a:pt x="14557" y="9988"/>
                  <a:pt x="14765" y="9988"/>
                </a:cubicBezTo>
                <a:close/>
                <a:moveTo>
                  <a:pt x="7160" y="11225"/>
                </a:moveTo>
                <a:cubicBezTo>
                  <a:pt x="7406" y="11225"/>
                  <a:pt x="7640" y="11466"/>
                  <a:pt x="7764" y="11652"/>
                </a:cubicBezTo>
                <a:cubicBezTo>
                  <a:pt x="8041" y="12068"/>
                  <a:pt x="8180" y="12553"/>
                  <a:pt x="8041" y="13038"/>
                </a:cubicBezTo>
                <a:cubicBezTo>
                  <a:pt x="7977" y="13167"/>
                  <a:pt x="7883" y="13221"/>
                  <a:pt x="7772" y="13221"/>
                </a:cubicBezTo>
                <a:cubicBezTo>
                  <a:pt x="7645" y="13221"/>
                  <a:pt x="7497" y="13149"/>
                  <a:pt x="7348" y="13038"/>
                </a:cubicBezTo>
                <a:lnTo>
                  <a:pt x="7348" y="12969"/>
                </a:lnTo>
                <a:lnTo>
                  <a:pt x="7279" y="12969"/>
                </a:lnTo>
                <a:cubicBezTo>
                  <a:pt x="7210" y="12899"/>
                  <a:pt x="7140" y="12830"/>
                  <a:pt x="7071" y="12830"/>
                </a:cubicBezTo>
                <a:cubicBezTo>
                  <a:pt x="7140" y="12761"/>
                  <a:pt x="7140" y="12761"/>
                  <a:pt x="7071" y="12692"/>
                </a:cubicBezTo>
                <a:cubicBezTo>
                  <a:pt x="7071" y="12622"/>
                  <a:pt x="7071" y="12553"/>
                  <a:pt x="7071" y="12484"/>
                </a:cubicBezTo>
                <a:cubicBezTo>
                  <a:pt x="7036" y="12414"/>
                  <a:pt x="6984" y="12380"/>
                  <a:pt x="6941" y="12380"/>
                </a:cubicBezTo>
                <a:cubicBezTo>
                  <a:pt x="6898" y="12380"/>
                  <a:pt x="6863" y="12414"/>
                  <a:pt x="6863" y="12484"/>
                </a:cubicBezTo>
                <a:lnTo>
                  <a:pt x="6863" y="12553"/>
                </a:lnTo>
                <a:cubicBezTo>
                  <a:pt x="6794" y="12345"/>
                  <a:pt x="6794" y="12068"/>
                  <a:pt x="6794" y="11860"/>
                </a:cubicBezTo>
                <a:cubicBezTo>
                  <a:pt x="6794" y="11652"/>
                  <a:pt x="6794" y="11374"/>
                  <a:pt x="7071" y="11236"/>
                </a:cubicBezTo>
                <a:cubicBezTo>
                  <a:pt x="7101" y="11228"/>
                  <a:pt x="7130" y="11225"/>
                  <a:pt x="7160" y="11225"/>
                </a:cubicBezTo>
                <a:close/>
                <a:moveTo>
                  <a:pt x="9535" y="11751"/>
                </a:moveTo>
                <a:cubicBezTo>
                  <a:pt x="9606" y="11751"/>
                  <a:pt x="9686" y="11763"/>
                  <a:pt x="9774" y="11790"/>
                </a:cubicBezTo>
                <a:cubicBezTo>
                  <a:pt x="10162" y="11920"/>
                  <a:pt x="10490" y="12169"/>
                  <a:pt x="10813" y="12484"/>
                </a:cubicBezTo>
                <a:lnTo>
                  <a:pt x="10813" y="12484"/>
                </a:lnTo>
                <a:cubicBezTo>
                  <a:pt x="10744" y="12484"/>
                  <a:pt x="10675" y="12553"/>
                  <a:pt x="10675" y="12553"/>
                </a:cubicBezTo>
                <a:cubicBezTo>
                  <a:pt x="10814" y="12969"/>
                  <a:pt x="11161" y="13385"/>
                  <a:pt x="10675" y="13662"/>
                </a:cubicBezTo>
                <a:cubicBezTo>
                  <a:pt x="10509" y="13724"/>
                  <a:pt x="10343" y="13756"/>
                  <a:pt x="10184" y="13756"/>
                </a:cubicBezTo>
                <a:cubicBezTo>
                  <a:pt x="9813" y="13756"/>
                  <a:pt x="9483" y="13586"/>
                  <a:pt x="9289" y="13246"/>
                </a:cubicBezTo>
                <a:cubicBezTo>
                  <a:pt x="8914" y="12808"/>
                  <a:pt x="8877" y="11751"/>
                  <a:pt x="9535" y="11751"/>
                </a:cubicBezTo>
                <a:close/>
                <a:moveTo>
                  <a:pt x="14638" y="13256"/>
                </a:moveTo>
                <a:cubicBezTo>
                  <a:pt x="14892" y="13256"/>
                  <a:pt x="15162" y="13425"/>
                  <a:pt x="15320" y="13662"/>
                </a:cubicBezTo>
                <a:cubicBezTo>
                  <a:pt x="15458" y="13939"/>
                  <a:pt x="15597" y="14217"/>
                  <a:pt x="15597" y="14563"/>
                </a:cubicBezTo>
                <a:cubicBezTo>
                  <a:pt x="15560" y="14545"/>
                  <a:pt x="15528" y="14536"/>
                  <a:pt x="15499" y="14536"/>
                </a:cubicBezTo>
                <a:cubicBezTo>
                  <a:pt x="15421" y="14536"/>
                  <a:pt x="15371" y="14600"/>
                  <a:pt x="15320" y="14702"/>
                </a:cubicBezTo>
                <a:cubicBezTo>
                  <a:pt x="15320" y="14771"/>
                  <a:pt x="15320" y="14840"/>
                  <a:pt x="15320" y="14910"/>
                </a:cubicBezTo>
                <a:cubicBezTo>
                  <a:pt x="15320" y="14910"/>
                  <a:pt x="15320" y="14979"/>
                  <a:pt x="15320" y="14979"/>
                </a:cubicBezTo>
                <a:cubicBezTo>
                  <a:pt x="15210" y="15061"/>
                  <a:pt x="15079" y="15100"/>
                  <a:pt x="14948" y="15100"/>
                </a:cubicBezTo>
                <a:cubicBezTo>
                  <a:pt x="14747" y="15100"/>
                  <a:pt x="14545" y="15008"/>
                  <a:pt x="14419" y="14840"/>
                </a:cubicBezTo>
                <a:cubicBezTo>
                  <a:pt x="14072" y="14494"/>
                  <a:pt x="14003" y="14009"/>
                  <a:pt x="14141" y="13593"/>
                </a:cubicBezTo>
                <a:cubicBezTo>
                  <a:pt x="14261" y="13354"/>
                  <a:pt x="14445" y="13256"/>
                  <a:pt x="14638" y="13256"/>
                </a:cubicBezTo>
                <a:close/>
                <a:moveTo>
                  <a:pt x="4257" y="14231"/>
                </a:moveTo>
                <a:cubicBezTo>
                  <a:pt x="4660" y="14231"/>
                  <a:pt x="5052" y="14360"/>
                  <a:pt x="5407" y="14563"/>
                </a:cubicBezTo>
                <a:cubicBezTo>
                  <a:pt x="5615" y="15048"/>
                  <a:pt x="5615" y="15395"/>
                  <a:pt x="4991" y="15672"/>
                </a:cubicBezTo>
                <a:lnTo>
                  <a:pt x="5061" y="15672"/>
                </a:lnTo>
                <a:cubicBezTo>
                  <a:pt x="4791" y="15822"/>
                  <a:pt x="4495" y="15894"/>
                  <a:pt x="4202" y="15894"/>
                </a:cubicBezTo>
                <a:cubicBezTo>
                  <a:pt x="3817" y="15894"/>
                  <a:pt x="3435" y="15770"/>
                  <a:pt x="3120" y="15534"/>
                </a:cubicBezTo>
                <a:cubicBezTo>
                  <a:pt x="2496" y="14910"/>
                  <a:pt x="3189" y="14425"/>
                  <a:pt x="3813" y="14286"/>
                </a:cubicBezTo>
                <a:cubicBezTo>
                  <a:pt x="3962" y="14249"/>
                  <a:pt x="4110" y="14231"/>
                  <a:pt x="4257" y="14231"/>
                </a:cubicBezTo>
                <a:close/>
                <a:moveTo>
                  <a:pt x="11109" y="15429"/>
                </a:moveTo>
                <a:cubicBezTo>
                  <a:pt x="11578" y="15429"/>
                  <a:pt x="12053" y="15687"/>
                  <a:pt x="12339" y="16088"/>
                </a:cubicBezTo>
                <a:cubicBezTo>
                  <a:pt x="12270" y="16227"/>
                  <a:pt x="12339" y="16365"/>
                  <a:pt x="12478" y="16435"/>
                </a:cubicBezTo>
                <a:cubicBezTo>
                  <a:pt x="12408" y="16851"/>
                  <a:pt x="12270" y="17197"/>
                  <a:pt x="11785" y="17267"/>
                </a:cubicBezTo>
                <a:cubicBezTo>
                  <a:pt x="11299" y="17267"/>
                  <a:pt x="10814" y="17059"/>
                  <a:pt x="10468" y="16712"/>
                </a:cubicBezTo>
                <a:cubicBezTo>
                  <a:pt x="9982" y="16296"/>
                  <a:pt x="10190" y="15534"/>
                  <a:pt x="10814" y="15464"/>
                </a:cubicBezTo>
                <a:cubicBezTo>
                  <a:pt x="10911" y="15440"/>
                  <a:pt x="11009" y="15429"/>
                  <a:pt x="11109" y="15429"/>
                </a:cubicBezTo>
                <a:close/>
                <a:moveTo>
                  <a:pt x="16845" y="15118"/>
                </a:moveTo>
                <a:cubicBezTo>
                  <a:pt x="16845" y="15187"/>
                  <a:pt x="16914" y="15187"/>
                  <a:pt x="16914" y="15256"/>
                </a:cubicBezTo>
                <a:cubicBezTo>
                  <a:pt x="16775" y="15950"/>
                  <a:pt x="16637" y="16712"/>
                  <a:pt x="16429" y="17405"/>
                </a:cubicBezTo>
                <a:cubicBezTo>
                  <a:pt x="16568" y="16643"/>
                  <a:pt x="16706" y="15880"/>
                  <a:pt x="16845" y="15118"/>
                </a:cubicBezTo>
                <a:close/>
                <a:moveTo>
                  <a:pt x="6447" y="16781"/>
                </a:moveTo>
                <a:cubicBezTo>
                  <a:pt x="6794" y="16920"/>
                  <a:pt x="7348" y="17128"/>
                  <a:pt x="7071" y="17682"/>
                </a:cubicBezTo>
                <a:lnTo>
                  <a:pt x="7140" y="17682"/>
                </a:lnTo>
                <a:cubicBezTo>
                  <a:pt x="6863" y="18098"/>
                  <a:pt x="6378" y="18376"/>
                  <a:pt x="5893" y="18445"/>
                </a:cubicBezTo>
                <a:cubicBezTo>
                  <a:pt x="5338" y="18445"/>
                  <a:pt x="4714" y="17960"/>
                  <a:pt x="5199" y="17405"/>
                </a:cubicBezTo>
                <a:cubicBezTo>
                  <a:pt x="5407" y="17197"/>
                  <a:pt x="5615" y="17059"/>
                  <a:pt x="5893" y="16920"/>
                </a:cubicBezTo>
                <a:cubicBezTo>
                  <a:pt x="6031" y="16851"/>
                  <a:pt x="6239" y="16851"/>
                  <a:pt x="6447" y="16781"/>
                </a:cubicBezTo>
                <a:close/>
                <a:moveTo>
                  <a:pt x="27728" y="17059"/>
                </a:moveTo>
                <a:cubicBezTo>
                  <a:pt x="28074" y="17059"/>
                  <a:pt x="28421" y="17059"/>
                  <a:pt x="28490" y="17544"/>
                </a:cubicBezTo>
                <a:cubicBezTo>
                  <a:pt x="28560" y="17890"/>
                  <a:pt x="28421" y="18237"/>
                  <a:pt x="28213" y="18584"/>
                </a:cubicBezTo>
                <a:lnTo>
                  <a:pt x="28213" y="18514"/>
                </a:lnTo>
                <a:cubicBezTo>
                  <a:pt x="28108" y="18724"/>
                  <a:pt x="27885" y="18934"/>
                  <a:pt x="27632" y="18934"/>
                </a:cubicBezTo>
                <a:cubicBezTo>
                  <a:pt x="27550" y="18934"/>
                  <a:pt x="27466" y="18912"/>
                  <a:pt x="27381" y="18861"/>
                </a:cubicBezTo>
                <a:cubicBezTo>
                  <a:pt x="26757" y="18514"/>
                  <a:pt x="27173" y="17405"/>
                  <a:pt x="27728" y="17128"/>
                </a:cubicBezTo>
                <a:cubicBezTo>
                  <a:pt x="27728" y="17128"/>
                  <a:pt x="27728" y="17128"/>
                  <a:pt x="27728" y="17059"/>
                </a:cubicBezTo>
                <a:close/>
                <a:moveTo>
                  <a:pt x="21403" y="17121"/>
                </a:moveTo>
                <a:cubicBezTo>
                  <a:pt x="21409" y="17121"/>
                  <a:pt x="21415" y="17123"/>
                  <a:pt x="21420" y="17128"/>
                </a:cubicBezTo>
                <a:cubicBezTo>
                  <a:pt x="21628" y="17336"/>
                  <a:pt x="21697" y="17475"/>
                  <a:pt x="21836" y="17682"/>
                </a:cubicBezTo>
                <a:cubicBezTo>
                  <a:pt x="21905" y="17960"/>
                  <a:pt x="21905" y="18168"/>
                  <a:pt x="21836" y="18376"/>
                </a:cubicBezTo>
                <a:cubicBezTo>
                  <a:pt x="21766" y="18792"/>
                  <a:pt x="21489" y="19138"/>
                  <a:pt x="21073" y="19277"/>
                </a:cubicBezTo>
                <a:lnTo>
                  <a:pt x="20865" y="19277"/>
                </a:lnTo>
                <a:lnTo>
                  <a:pt x="20865" y="19138"/>
                </a:lnTo>
                <a:cubicBezTo>
                  <a:pt x="20865" y="19052"/>
                  <a:pt x="20812" y="18993"/>
                  <a:pt x="20755" y="18993"/>
                </a:cubicBezTo>
                <a:cubicBezTo>
                  <a:pt x="20720" y="18993"/>
                  <a:pt x="20684" y="19016"/>
                  <a:pt x="20657" y="19069"/>
                </a:cubicBezTo>
                <a:cubicBezTo>
                  <a:pt x="20519" y="18792"/>
                  <a:pt x="20519" y="18584"/>
                  <a:pt x="20588" y="18306"/>
                </a:cubicBezTo>
                <a:lnTo>
                  <a:pt x="20588" y="18306"/>
                </a:lnTo>
                <a:lnTo>
                  <a:pt x="20588" y="18376"/>
                </a:lnTo>
                <a:cubicBezTo>
                  <a:pt x="20727" y="18098"/>
                  <a:pt x="20796" y="17821"/>
                  <a:pt x="21004" y="17613"/>
                </a:cubicBezTo>
                <a:cubicBezTo>
                  <a:pt x="21004" y="17548"/>
                  <a:pt x="21306" y="17121"/>
                  <a:pt x="21403" y="17121"/>
                </a:cubicBezTo>
                <a:close/>
                <a:moveTo>
                  <a:pt x="9774" y="18376"/>
                </a:moveTo>
                <a:cubicBezTo>
                  <a:pt x="10052" y="18792"/>
                  <a:pt x="10052" y="19069"/>
                  <a:pt x="9566" y="19415"/>
                </a:cubicBezTo>
                <a:lnTo>
                  <a:pt x="9636" y="19415"/>
                </a:lnTo>
                <a:cubicBezTo>
                  <a:pt x="9289" y="19623"/>
                  <a:pt x="8804" y="19762"/>
                  <a:pt x="8388" y="19762"/>
                </a:cubicBezTo>
                <a:cubicBezTo>
                  <a:pt x="8180" y="19762"/>
                  <a:pt x="7972" y="19623"/>
                  <a:pt x="7903" y="19415"/>
                </a:cubicBezTo>
                <a:cubicBezTo>
                  <a:pt x="7833" y="18930"/>
                  <a:pt x="8319" y="18653"/>
                  <a:pt x="8735" y="18514"/>
                </a:cubicBezTo>
                <a:cubicBezTo>
                  <a:pt x="9081" y="18445"/>
                  <a:pt x="9428" y="18376"/>
                  <a:pt x="9774" y="18376"/>
                </a:cubicBezTo>
                <a:close/>
                <a:moveTo>
                  <a:pt x="23361" y="18306"/>
                </a:moveTo>
                <a:cubicBezTo>
                  <a:pt x="23777" y="18306"/>
                  <a:pt x="24193" y="18584"/>
                  <a:pt x="24331" y="19069"/>
                </a:cubicBezTo>
                <a:cubicBezTo>
                  <a:pt x="24401" y="19346"/>
                  <a:pt x="24401" y="19693"/>
                  <a:pt x="24193" y="19901"/>
                </a:cubicBezTo>
                <a:cubicBezTo>
                  <a:pt x="24193" y="20039"/>
                  <a:pt x="24123" y="20109"/>
                  <a:pt x="24054" y="20178"/>
                </a:cubicBezTo>
                <a:cubicBezTo>
                  <a:pt x="24054" y="20109"/>
                  <a:pt x="24019" y="20074"/>
                  <a:pt x="23985" y="20074"/>
                </a:cubicBezTo>
                <a:cubicBezTo>
                  <a:pt x="23950" y="20074"/>
                  <a:pt x="23915" y="20109"/>
                  <a:pt x="23915" y="20178"/>
                </a:cubicBezTo>
                <a:cubicBezTo>
                  <a:pt x="23915" y="20247"/>
                  <a:pt x="23915" y="20317"/>
                  <a:pt x="23915" y="20386"/>
                </a:cubicBezTo>
                <a:cubicBezTo>
                  <a:pt x="23846" y="20386"/>
                  <a:pt x="23846" y="20455"/>
                  <a:pt x="23846" y="20455"/>
                </a:cubicBezTo>
                <a:cubicBezTo>
                  <a:pt x="23777" y="20525"/>
                  <a:pt x="23638" y="20525"/>
                  <a:pt x="23569" y="20525"/>
                </a:cubicBezTo>
                <a:cubicBezTo>
                  <a:pt x="23361" y="20386"/>
                  <a:pt x="23222" y="20109"/>
                  <a:pt x="23153" y="19901"/>
                </a:cubicBezTo>
                <a:cubicBezTo>
                  <a:pt x="23014" y="19623"/>
                  <a:pt x="22875" y="19346"/>
                  <a:pt x="22806" y="19069"/>
                </a:cubicBezTo>
                <a:lnTo>
                  <a:pt x="22737" y="19069"/>
                </a:lnTo>
                <a:cubicBezTo>
                  <a:pt x="22737" y="18722"/>
                  <a:pt x="22875" y="18376"/>
                  <a:pt x="23361" y="18306"/>
                </a:cubicBezTo>
                <a:close/>
                <a:moveTo>
                  <a:pt x="14141" y="20178"/>
                </a:moveTo>
                <a:cubicBezTo>
                  <a:pt x="14211" y="20247"/>
                  <a:pt x="14349" y="20317"/>
                  <a:pt x="14419" y="20386"/>
                </a:cubicBezTo>
                <a:cubicBezTo>
                  <a:pt x="14557" y="20455"/>
                  <a:pt x="14488" y="20663"/>
                  <a:pt x="14557" y="20802"/>
                </a:cubicBezTo>
                <a:cubicBezTo>
                  <a:pt x="14419" y="20594"/>
                  <a:pt x="14349" y="20455"/>
                  <a:pt x="14211" y="20247"/>
                </a:cubicBezTo>
                <a:lnTo>
                  <a:pt x="14141" y="20178"/>
                </a:lnTo>
                <a:close/>
                <a:moveTo>
                  <a:pt x="6378" y="22604"/>
                </a:moveTo>
                <a:cubicBezTo>
                  <a:pt x="6375" y="22607"/>
                  <a:pt x="6373" y="22611"/>
                  <a:pt x="6370" y="22614"/>
                </a:cubicBezTo>
                <a:lnTo>
                  <a:pt x="6370" y="22614"/>
                </a:lnTo>
                <a:cubicBezTo>
                  <a:pt x="6383" y="22621"/>
                  <a:pt x="6396" y="22627"/>
                  <a:pt x="6408" y="22634"/>
                </a:cubicBezTo>
                <a:lnTo>
                  <a:pt x="6408" y="22634"/>
                </a:lnTo>
                <a:cubicBezTo>
                  <a:pt x="6398" y="22624"/>
                  <a:pt x="6388" y="22614"/>
                  <a:pt x="6378" y="22604"/>
                </a:cubicBezTo>
                <a:close/>
                <a:moveTo>
                  <a:pt x="6408" y="22634"/>
                </a:moveTo>
                <a:cubicBezTo>
                  <a:pt x="6469" y="22697"/>
                  <a:pt x="6528" y="22760"/>
                  <a:pt x="6586" y="22825"/>
                </a:cubicBezTo>
                <a:lnTo>
                  <a:pt x="6586" y="22825"/>
                </a:lnTo>
                <a:cubicBezTo>
                  <a:pt x="6586" y="22817"/>
                  <a:pt x="6586" y="22812"/>
                  <a:pt x="6586" y="22812"/>
                </a:cubicBezTo>
                <a:cubicBezTo>
                  <a:pt x="6547" y="22736"/>
                  <a:pt x="6488" y="22680"/>
                  <a:pt x="6408" y="22634"/>
                </a:cubicBezTo>
                <a:close/>
                <a:moveTo>
                  <a:pt x="4965" y="20188"/>
                </a:moveTo>
                <a:cubicBezTo>
                  <a:pt x="4560" y="20188"/>
                  <a:pt x="4184" y="20451"/>
                  <a:pt x="4090" y="20871"/>
                </a:cubicBezTo>
                <a:cubicBezTo>
                  <a:pt x="4090" y="21010"/>
                  <a:pt x="4160" y="21010"/>
                  <a:pt x="4229" y="21010"/>
                </a:cubicBezTo>
                <a:cubicBezTo>
                  <a:pt x="4476" y="20762"/>
                  <a:pt x="4689" y="20550"/>
                  <a:pt x="4967" y="20550"/>
                </a:cubicBezTo>
                <a:cubicBezTo>
                  <a:pt x="5078" y="20550"/>
                  <a:pt x="5199" y="20584"/>
                  <a:pt x="5338" y="20663"/>
                </a:cubicBezTo>
                <a:cubicBezTo>
                  <a:pt x="5685" y="20940"/>
                  <a:pt x="5962" y="21356"/>
                  <a:pt x="6031" y="21772"/>
                </a:cubicBezTo>
                <a:cubicBezTo>
                  <a:pt x="6100" y="21911"/>
                  <a:pt x="6100" y="22050"/>
                  <a:pt x="6031" y="22258"/>
                </a:cubicBezTo>
                <a:cubicBezTo>
                  <a:pt x="6031" y="22223"/>
                  <a:pt x="6014" y="22206"/>
                  <a:pt x="5996" y="22206"/>
                </a:cubicBezTo>
                <a:cubicBezTo>
                  <a:pt x="5979" y="22206"/>
                  <a:pt x="5962" y="22223"/>
                  <a:pt x="5962" y="22258"/>
                </a:cubicBezTo>
                <a:lnTo>
                  <a:pt x="5893" y="22258"/>
                </a:lnTo>
                <a:cubicBezTo>
                  <a:pt x="5893" y="22258"/>
                  <a:pt x="5893" y="22327"/>
                  <a:pt x="5893" y="22396"/>
                </a:cubicBezTo>
                <a:cubicBezTo>
                  <a:pt x="5842" y="22498"/>
                  <a:pt x="5717" y="22562"/>
                  <a:pt x="5572" y="22562"/>
                </a:cubicBezTo>
                <a:cubicBezTo>
                  <a:pt x="5519" y="22562"/>
                  <a:pt x="5463" y="22553"/>
                  <a:pt x="5407" y="22535"/>
                </a:cubicBezTo>
                <a:cubicBezTo>
                  <a:pt x="4853" y="22396"/>
                  <a:pt x="4575" y="21356"/>
                  <a:pt x="4575" y="20871"/>
                </a:cubicBezTo>
                <a:cubicBezTo>
                  <a:pt x="4575" y="20836"/>
                  <a:pt x="4541" y="20819"/>
                  <a:pt x="4506" y="20819"/>
                </a:cubicBezTo>
                <a:cubicBezTo>
                  <a:pt x="4471" y="20819"/>
                  <a:pt x="4437" y="20836"/>
                  <a:pt x="4437" y="20871"/>
                </a:cubicBezTo>
                <a:cubicBezTo>
                  <a:pt x="4437" y="21703"/>
                  <a:pt x="4853" y="22465"/>
                  <a:pt x="5615" y="22812"/>
                </a:cubicBezTo>
                <a:cubicBezTo>
                  <a:pt x="5708" y="22858"/>
                  <a:pt x="5800" y="22881"/>
                  <a:pt x="5890" y="22881"/>
                </a:cubicBezTo>
                <a:cubicBezTo>
                  <a:pt x="6066" y="22881"/>
                  <a:pt x="6233" y="22792"/>
                  <a:pt x="6370" y="22614"/>
                </a:cubicBezTo>
                <a:lnTo>
                  <a:pt x="6370" y="22614"/>
                </a:lnTo>
                <a:cubicBezTo>
                  <a:pt x="6313" y="22585"/>
                  <a:pt x="6246" y="22560"/>
                  <a:pt x="6170" y="22535"/>
                </a:cubicBezTo>
                <a:cubicBezTo>
                  <a:pt x="6308" y="22396"/>
                  <a:pt x="6378" y="22188"/>
                  <a:pt x="6378" y="21980"/>
                </a:cubicBezTo>
                <a:cubicBezTo>
                  <a:pt x="6378" y="21356"/>
                  <a:pt x="6031" y="20732"/>
                  <a:pt x="5546" y="20386"/>
                </a:cubicBezTo>
                <a:cubicBezTo>
                  <a:pt x="5365" y="20250"/>
                  <a:pt x="5161" y="20188"/>
                  <a:pt x="4965" y="20188"/>
                </a:cubicBezTo>
                <a:close/>
                <a:moveTo>
                  <a:pt x="21983" y="20768"/>
                </a:moveTo>
                <a:cubicBezTo>
                  <a:pt x="21828" y="20768"/>
                  <a:pt x="21677" y="20822"/>
                  <a:pt x="21558" y="20940"/>
                </a:cubicBezTo>
                <a:cubicBezTo>
                  <a:pt x="21446" y="20997"/>
                  <a:pt x="21470" y="21098"/>
                  <a:pt x="21557" y="21098"/>
                </a:cubicBezTo>
                <a:cubicBezTo>
                  <a:pt x="21577" y="21098"/>
                  <a:pt x="21601" y="21092"/>
                  <a:pt x="21628" y="21079"/>
                </a:cubicBezTo>
                <a:cubicBezTo>
                  <a:pt x="21727" y="21079"/>
                  <a:pt x="21820" y="21073"/>
                  <a:pt x="21906" y="21073"/>
                </a:cubicBezTo>
                <a:cubicBezTo>
                  <a:pt x="22121" y="21073"/>
                  <a:pt x="22291" y="21109"/>
                  <a:pt x="22390" y="21356"/>
                </a:cubicBezTo>
                <a:cubicBezTo>
                  <a:pt x="22529" y="21703"/>
                  <a:pt x="22529" y="22050"/>
                  <a:pt x="22390" y="22396"/>
                </a:cubicBezTo>
                <a:cubicBezTo>
                  <a:pt x="22327" y="22649"/>
                  <a:pt x="22148" y="22960"/>
                  <a:pt x="21855" y="22960"/>
                </a:cubicBezTo>
                <a:cubicBezTo>
                  <a:pt x="21826" y="22960"/>
                  <a:pt x="21797" y="22957"/>
                  <a:pt x="21766" y="22951"/>
                </a:cubicBezTo>
                <a:cubicBezTo>
                  <a:pt x="21004" y="22812"/>
                  <a:pt x="21143" y="21703"/>
                  <a:pt x="21628" y="21287"/>
                </a:cubicBezTo>
                <a:cubicBezTo>
                  <a:pt x="21677" y="21238"/>
                  <a:pt x="21656" y="21189"/>
                  <a:pt x="21616" y="21189"/>
                </a:cubicBezTo>
                <a:cubicBezTo>
                  <a:pt x="21599" y="21189"/>
                  <a:pt x="21579" y="21197"/>
                  <a:pt x="21558" y="21218"/>
                </a:cubicBezTo>
                <a:cubicBezTo>
                  <a:pt x="21073" y="21564"/>
                  <a:pt x="20865" y="22188"/>
                  <a:pt x="21073" y="22812"/>
                </a:cubicBezTo>
                <a:cubicBezTo>
                  <a:pt x="21004" y="22812"/>
                  <a:pt x="20935" y="22881"/>
                  <a:pt x="20935" y="22951"/>
                </a:cubicBezTo>
                <a:lnTo>
                  <a:pt x="21004" y="23159"/>
                </a:lnTo>
                <a:cubicBezTo>
                  <a:pt x="20848" y="23522"/>
                  <a:pt x="20731" y="23925"/>
                  <a:pt x="20682" y="24338"/>
                </a:cubicBezTo>
                <a:lnTo>
                  <a:pt x="20682" y="24338"/>
                </a:lnTo>
                <a:cubicBezTo>
                  <a:pt x="20750" y="24037"/>
                  <a:pt x="20834" y="23736"/>
                  <a:pt x="20935" y="23436"/>
                </a:cubicBezTo>
                <a:lnTo>
                  <a:pt x="21212" y="23436"/>
                </a:lnTo>
                <a:cubicBezTo>
                  <a:pt x="21281" y="23436"/>
                  <a:pt x="21350" y="23297"/>
                  <a:pt x="21350" y="23228"/>
                </a:cubicBezTo>
                <a:lnTo>
                  <a:pt x="21350" y="23089"/>
                </a:lnTo>
                <a:lnTo>
                  <a:pt x="21420" y="23159"/>
                </a:lnTo>
                <a:cubicBezTo>
                  <a:pt x="21565" y="23221"/>
                  <a:pt x="21711" y="23252"/>
                  <a:pt x="21849" y="23252"/>
                </a:cubicBezTo>
                <a:cubicBezTo>
                  <a:pt x="22171" y="23252"/>
                  <a:pt x="22453" y="23082"/>
                  <a:pt x="22598" y="22743"/>
                </a:cubicBezTo>
                <a:cubicBezTo>
                  <a:pt x="22875" y="22327"/>
                  <a:pt x="22875" y="21772"/>
                  <a:pt x="22737" y="21287"/>
                </a:cubicBezTo>
                <a:cubicBezTo>
                  <a:pt x="22600" y="20968"/>
                  <a:pt x="22283" y="20768"/>
                  <a:pt x="21983" y="20768"/>
                </a:cubicBezTo>
                <a:close/>
                <a:moveTo>
                  <a:pt x="8008" y="20510"/>
                </a:moveTo>
                <a:cubicBezTo>
                  <a:pt x="7797" y="20510"/>
                  <a:pt x="7601" y="20615"/>
                  <a:pt x="7487" y="20871"/>
                </a:cubicBezTo>
                <a:cubicBezTo>
                  <a:pt x="7438" y="20920"/>
                  <a:pt x="7458" y="20969"/>
                  <a:pt x="7499" y="20969"/>
                </a:cubicBezTo>
                <a:cubicBezTo>
                  <a:pt x="7516" y="20969"/>
                  <a:pt x="7536" y="20961"/>
                  <a:pt x="7556" y="20940"/>
                </a:cubicBezTo>
                <a:cubicBezTo>
                  <a:pt x="7749" y="20908"/>
                  <a:pt x="7911" y="20862"/>
                  <a:pt x="8051" y="20862"/>
                </a:cubicBezTo>
                <a:cubicBezTo>
                  <a:pt x="8214" y="20862"/>
                  <a:pt x="8346" y="20925"/>
                  <a:pt x="8457" y="21148"/>
                </a:cubicBezTo>
                <a:cubicBezTo>
                  <a:pt x="8735" y="21564"/>
                  <a:pt x="8804" y="22050"/>
                  <a:pt x="8735" y="22465"/>
                </a:cubicBezTo>
                <a:cubicBezTo>
                  <a:pt x="8681" y="22784"/>
                  <a:pt x="8425" y="23021"/>
                  <a:pt x="8121" y="23021"/>
                </a:cubicBezTo>
                <a:cubicBezTo>
                  <a:pt x="8028" y="23021"/>
                  <a:pt x="7931" y="22999"/>
                  <a:pt x="7833" y="22951"/>
                </a:cubicBezTo>
                <a:lnTo>
                  <a:pt x="7833" y="22881"/>
                </a:lnTo>
                <a:cubicBezTo>
                  <a:pt x="7833" y="22780"/>
                  <a:pt x="7759" y="22716"/>
                  <a:pt x="7665" y="22716"/>
                </a:cubicBezTo>
                <a:cubicBezTo>
                  <a:pt x="7630" y="22716"/>
                  <a:pt x="7593" y="22724"/>
                  <a:pt x="7556" y="22743"/>
                </a:cubicBezTo>
                <a:cubicBezTo>
                  <a:pt x="7210" y="22327"/>
                  <a:pt x="6863" y="21426"/>
                  <a:pt x="7279" y="21148"/>
                </a:cubicBezTo>
                <a:cubicBezTo>
                  <a:pt x="7348" y="21148"/>
                  <a:pt x="7279" y="21079"/>
                  <a:pt x="7279" y="21079"/>
                </a:cubicBezTo>
                <a:lnTo>
                  <a:pt x="7279" y="21079"/>
                </a:lnTo>
                <a:cubicBezTo>
                  <a:pt x="6516" y="21218"/>
                  <a:pt x="7140" y="22673"/>
                  <a:pt x="7418" y="23020"/>
                </a:cubicBezTo>
                <a:lnTo>
                  <a:pt x="7487" y="23089"/>
                </a:lnTo>
                <a:cubicBezTo>
                  <a:pt x="7487" y="23436"/>
                  <a:pt x="7556" y="23713"/>
                  <a:pt x="7625" y="24060"/>
                </a:cubicBezTo>
                <a:cubicBezTo>
                  <a:pt x="7625" y="24114"/>
                  <a:pt x="7625" y="24168"/>
                  <a:pt x="7625" y="24189"/>
                </a:cubicBezTo>
                <a:lnTo>
                  <a:pt x="7625" y="24189"/>
                </a:lnTo>
                <a:cubicBezTo>
                  <a:pt x="7285" y="23742"/>
                  <a:pt x="6973" y="23260"/>
                  <a:pt x="6586" y="22825"/>
                </a:cubicBezTo>
                <a:lnTo>
                  <a:pt x="6586" y="22825"/>
                </a:lnTo>
                <a:cubicBezTo>
                  <a:pt x="6586" y="22845"/>
                  <a:pt x="6586" y="22881"/>
                  <a:pt x="6586" y="22881"/>
                </a:cubicBezTo>
                <a:cubicBezTo>
                  <a:pt x="6863" y="23228"/>
                  <a:pt x="7140" y="23713"/>
                  <a:pt x="7279" y="23921"/>
                </a:cubicBezTo>
                <a:cubicBezTo>
                  <a:pt x="7418" y="24129"/>
                  <a:pt x="7556" y="24198"/>
                  <a:pt x="7625" y="24198"/>
                </a:cubicBezTo>
                <a:cubicBezTo>
                  <a:pt x="7625" y="24198"/>
                  <a:pt x="7625" y="24195"/>
                  <a:pt x="7625" y="24189"/>
                </a:cubicBezTo>
                <a:lnTo>
                  <a:pt x="7625" y="24189"/>
                </a:lnTo>
                <a:cubicBezTo>
                  <a:pt x="7705" y="24294"/>
                  <a:pt x="7786" y="24396"/>
                  <a:pt x="7870" y="24496"/>
                </a:cubicBezTo>
                <a:lnTo>
                  <a:pt x="7870" y="24496"/>
                </a:lnTo>
                <a:cubicBezTo>
                  <a:pt x="7899" y="24281"/>
                  <a:pt x="7887" y="24067"/>
                  <a:pt x="7833" y="23852"/>
                </a:cubicBezTo>
                <a:cubicBezTo>
                  <a:pt x="7903" y="23783"/>
                  <a:pt x="7972" y="23644"/>
                  <a:pt x="7903" y="23505"/>
                </a:cubicBezTo>
                <a:cubicBezTo>
                  <a:pt x="7972" y="23505"/>
                  <a:pt x="8041" y="23436"/>
                  <a:pt x="7972" y="23367"/>
                </a:cubicBezTo>
                <a:lnTo>
                  <a:pt x="7972" y="23367"/>
                </a:lnTo>
                <a:cubicBezTo>
                  <a:pt x="8026" y="23376"/>
                  <a:pt x="8078" y="23380"/>
                  <a:pt x="8130" y="23380"/>
                </a:cubicBezTo>
                <a:cubicBezTo>
                  <a:pt x="8475" y="23380"/>
                  <a:pt x="8761" y="23183"/>
                  <a:pt x="8943" y="22881"/>
                </a:cubicBezTo>
                <a:cubicBezTo>
                  <a:pt x="9220" y="22258"/>
                  <a:pt x="9150" y="21564"/>
                  <a:pt x="8804" y="21010"/>
                </a:cubicBezTo>
                <a:cubicBezTo>
                  <a:pt x="8641" y="20724"/>
                  <a:pt x="8309" y="20510"/>
                  <a:pt x="8008" y="20510"/>
                </a:cubicBezTo>
                <a:close/>
                <a:moveTo>
                  <a:pt x="20682" y="24338"/>
                </a:moveTo>
                <a:lnTo>
                  <a:pt x="20682" y="24338"/>
                </a:lnTo>
                <a:cubicBezTo>
                  <a:pt x="20669" y="24397"/>
                  <a:pt x="20656" y="24457"/>
                  <a:pt x="20644" y="24516"/>
                </a:cubicBezTo>
                <a:lnTo>
                  <a:pt x="20644" y="24516"/>
                </a:lnTo>
                <a:cubicBezTo>
                  <a:pt x="20652" y="24596"/>
                  <a:pt x="20657" y="24675"/>
                  <a:pt x="20657" y="24753"/>
                </a:cubicBezTo>
                <a:cubicBezTo>
                  <a:pt x="20657" y="24614"/>
                  <a:pt x="20666" y="24475"/>
                  <a:pt x="20682" y="24338"/>
                </a:cubicBezTo>
                <a:close/>
                <a:moveTo>
                  <a:pt x="18362" y="22940"/>
                </a:moveTo>
                <a:cubicBezTo>
                  <a:pt x="18410" y="22940"/>
                  <a:pt x="18459" y="22944"/>
                  <a:pt x="18508" y="22951"/>
                </a:cubicBezTo>
                <a:cubicBezTo>
                  <a:pt x="19063" y="23089"/>
                  <a:pt x="19410" y="23644"/>
                  <a:pt x="19202" y="24198"/>
                </a:cubicBezTo>
                <a:lnTo>
                  <a:pt x="19202" y="24268"/>
                </a:lnTo>
                <a:cubicBezTo>
                  <a:pt x="19173" y="24239"/>
                  <a:pt x="19132" y="24222"/>
                  <a:pt x="19100" y="24222"/>
                </a:cubicBezTo>
                <a:cubicBezTo>
                  <a:pt x="19053" y="24222"/>
                  <a:pt x="19022" y="24256"/>
                  <a:pt x="19063" y="24337"/>
                </a:cubicBezTo>
                <a:cubicBezTo>
                  <a:pt x="19063" y="24406"/>
                  <a:pt x="19063" y="24476"/>
                  <a:pt x="19132" y="24545"/>
                </a:cubicBezTo>
                <a:cubicBezTo>
                  <a:pt x="18947" y="24730"/>
                  <a:pt x="18763" y="24853"/>
                  <a:pt x="18557" y="24853"/>
                </a:cubicBezTo>
                <a:cubicBezTo>
                  <a:pt x="18455" y="24853"/>
                  <a:pt x="18347" y="24822"/>
                  <a:pt x="18231" y="24753"/>
                </a:cubicBezTo>
                <a:cubicBezTo>
                  <a:pt x="17885" y="24476"/>
                  <a:pt x="17677" y="24129"/>
                  <a:pt x="17607" y="23713"/>
                </a:cubicBezTo>
                <a:cubicBezTo>
                  <a:pt x="17545" y="23215"/>
                  <a:pt x="17931" y="22940"/>
                  <a:pt x="18362" y="22940"/>
                </a:cubicBezTo>
                <a:close/>
                <a:moveTo>
                  <a:pt x="7870" y="24496"/>
                </a:moveTo>
                <a:cubicBezTo>
                  <a:pt x="7861" y="24559"/>
                  <a:pt x="7849" y="24621"/>
                  <a:pt x="7833" y="24684"/>
                </a:cubicBezTo>
                <a:cubicBezTo>
                  <a:pt x="7833" y="24753"/>
                  <a:pt x="7833" y="24753"/>
                  <a:pt x="7833" y="24822"/>
                </a:cubicBezTo>
                <a:cubicBezTo>
                  <a:pt x="7829" y="24831"/>
                  <a:pt x="7825" y="24840"/>
                  <a:pt x="7821" y="24849"/>
                </a:cubicBezTo>
                <a:lnTo>
                  <a:pt x="7821" y="24849"/>
                </a:lnTo>
                <a:cubicBezTo>
                  <a:pt x="7828" y="24859"/>
                  <a:pt x="7833" y="24873"/>
                  <a:pt x="7833" y="24892"/>
                </a:cubicBezTo>
                <a:cubicBezTo>
                  <a:pt x="7852" y="24929"/>
                  <a:pt x="7871" y="24946"/>
                  <a:pt x="7888" y="24946"/>
                </a:cubicBezTo>
                <a:cubicBezTo>
                  <a:pt x="7935" y="24946"/>
                  <a:pt x="7972" y="24817"/>
                  <a:pt x="7972" y="24614"/>
                </a:cubicBezTo>
                <a:cubicBezTo>
                  <a:pt x="7937" y="24575"/>
                  <a:pt x="7903" y="24536"/>
                  <a:pt x="7870" y="24496"/>
                </a:cubicBezTo>
                <a:close/>
                <a:moveTo>
                  <a:pt x="7678" y="24765"/>
                </a:moveTo>
                <a:cubicBezTo>
                  <a:pt x="7597" y="24765"/>
                  <a:pt x="7507" y="24863"/>
                  <a:pt x="7556" y="24961"/>
                </a:cubicBezTo>
                <a:cubicBezTo>
                  <a:pt x="7625" y="25030"/>
                  <a:pt x="7625" y="25100"/>
                  <a:pt x="7625" y="25169"/>
                </a:cubicBezTo>
                <a:lnTo>
                  <a:pt x="7625" y="25238"/>
                </a:lnTo>
                <a:lnTo>
                  <a:pt x="7695" y="25308"/>
                </a:lnTo>
                <a:cubicBezTo>
                  <a:pt x="7760" y="25178"/>
                  <a:pt x="7764" y="24987"/>
                  <a:pt x="7821" y="24849"/>
                </a:cubicBezTo>
                <a:lnTo>
                  <a:pt x="7821" y="24849"/>
                </a:lnTo>
                <a:cubicBezTo>
                  <a:pt x="7801" y="24822"/>
                  <a:pt x="7764" y="24822"/>
                  <a:pt x="7764" y="24822"/>
                </a:cubicBezTo>
                <a:cubicBezTo>
                  <a:pt x="7744" y="24782"/>
                  <a:pt x="7712" y="24765"/>
                  <a:pt x="7678" y="24765"/>
                </a:cubicBezTo>
                <a:close/>
                <a:moveTo>
                  <a:pt x="7695" y="25308"/>
                </a:moveTo>
                <a:cubicBezTo>
                  <a:pt x="7695" y="25308"/>
                  <a:pt x="7625" y="25377"/>
                  <a:pt x="7625" y="25377"/>
                </a:cubicBezTo>
                <a:cubicBezTo>
                  <a:pt x="7824" y="25675"/>
                  <a:pt x="8023" y="26008"/>
                  <a:pt x="8247" y="26301"/>
                </a:cubicBezTo>
                <a:lnTo>
                  <a:pt x="8247" y="26301"/>
                </a:lnTo>
                <a:cubicBezTo>
                  <a:pt x="8279" y="26311"/>
                  <a:pt x="8310" y="26322"/>
                  <a:pt x="8342" y="26332"/>
                </a:cubicBezTo>
                <a:lnTo>
                  <a:pt x="8342" y="26332"/>
                </a:lnTo>
                <a:cubicBezTo>
                  <a:pt x="8223" y="26175"/>
                  <a:pt x="8103" y="26019"/>
                  <a:pt x="7972" y="25862"/>
                </a:cubicBezTo>
                <a:cubicBezTo>
                  <a:pt x="7972" y="25820"/>
                  <a:pt x="7998" y="25803"/>
                  <a:pt x="8018" y="25797"/>
                </a:cubicBezTo>
                <a:lnTo>
                  <a:pt x="8018" y="25797"/>
                </a:lnTo>
                <a:cubicBezTo>
                  <a:pt x="8181" y="26001"/>
                  <a:pt x="8453" y="26352"/>
                  <a:pt x="8402" y="26352"/>
                </a:cubicBezTo>
                <a:cubicBezTo>
                  <a:pt x="8399" y="26352"/>
                  <a:pt x="8394" y="26350"/>
                  <a:pt x="8388" y="26347"/>
                </a:cubicBezTo>
                <a:cubicBezTo>
                  <a:pt x="8373" y="26342"/>
                  <a:pt x="8357" y="26337"/>
                  <a:pt x="8342" y="26332"/>
                </a:cubicBezTo>
                <a:lnTo>
                  <a:pt x="8342" y="26332"/>
                </a:lnTo>
                <a:cubicBezTo>
                  <a:pt x="8445" y="26469"/>
                  <a:pt x="8547" y="26606"/>
                  <a:pt x="8651" y="26743"/>
                </a:cubicBezTo>
                <a:lnTo>
                  <a:pt x="8651" y="26743"/>
                </a:lnTo>
                <a:cubicBezTo>
                  <a:pt x="8747" y="26780"/>
                  <a:pt x="8844" y="26818"/>
                  <a:pt x="8940" y="26858"/>
                </a:cubicBezTo>
                <a:lnTo>
                  <a:pt x="8940" y="26858"/>
                </a:lnTo>
                <a:cubicBezTo>
                  <a:pt x="8640" y="26500"/>
                  <a:pt x="8341" y="26142"/>
                  <a:pt x="8041" y="25793"/>
                </a:cubicBezTo>
                <a:cubicBezTo>
                  <a:pt x="8041" y="25793"/>
                  <a:pt x="8031" y="25793"/>
                  <a:pt x="8018" y="25797"/>
                </a:cubicBezTo>
                <a:lnTo>
                  <a:pt x="8018" y="25797"/>
                </a:lnTo>
                <a:cubicBezTo>
                  <a:pt x="7951" y="25713"/>
                  <a:pt x="7903" y="25654"/>
                  <a:pt x="7903" y="25654"/>
                </a:cubicBezTo>
                <a:cubicBezTo>
                  <a:pt x="7833" y="25585"/>
                  <a:pt x="7764" y="25446"/>
                  <a:pt x="7695" y="25308"/>
                </a:cubicBezTo>
                <a:close/>
                <a:moveTo>
                  <a:pt x="9334" y="27029"/>
                </a:moveTo>
                <a:cubicBezTo>
                  <a:pt x="9342" y="27033"/>
                  <a:pt x="9350" y="27037"/>
                  <a:pt x="9358" y="27040"/>
                </a:cubicBezTo>
                <a:cubicBezTo>
                  <a:pt x="9350" y="27036"/>
                  <a:pt x="9342" y="27033"/>
                  <a:pt x="9334" y="27029"/>
                </a:cubicBezTo>
                <a:close/>
                <a:moveTo>
                  <a:pt x="8555" y="26707"/>
                </a:moveTo>
                <a:cubicBezTo>
                  <a:pt x="8551" y="26769"/>
                  <a:pt x="8504" y="26833"/>
                  <a:pt x="8457" y="26833"/>
                </a:cubicBezTo>
                <a:cubicBezTo>
                  <a:pt x="8665" y="26902"/>
                  <a:pt x="8804" y="26971"/>
                  <a:pt x="8943" y="27110"/>
                </a:cubicBezTo>
                <a:cubicBezTo>
                  <a:pt x="8841" y="26988"/>
                  <a:pt x="8745" y="26865"/>
                  <a:pt x="8651" y="26743"/>
                </a:cubicBezTo>
                <a:lnTo>
                  <a:pt x="8651" y="26743"/>
                </a:lnTo>
                <a:cubicBezTo>
                  <a:pt x="8619" y="26731"/>
                  <a:pt x="8587" y="26719"/>
                  <a:pt x="8555" y="26707"/>
                </a:cubicBezTo>
                <a:close/>
                <a:moveTo>
                  <a:pt x="5376" y="24527"/>
                </a:moveTo>
                <a:cubicBezTo>
                  <a:pt x="4833" y="24527"/>
                  <a:pt x="4338" y="24901"/>
                  <a:pt x="4229" y="25446"/>
                </a:cubicBezTo>
                <a:cubicBezTo>
                  <a:pt x="4133" y="26306"/>
                  <a:pt x="5157" y="27133"/>
                  <a:pt x="6007" y="27133"/>
                </a:cubicBezTo>
                <a:cubicBezTo>
                  <a:pt x="6390" y="27133"/>
                  <a:pt x="6738" y="26965"/>
                  <a:pt x="6932" y="26555"/>
                </a:cubicBezTo>
                <a:cubicBezTo>
                  <a:pt x="6983" y="26454"/>
                  <a:pt x="6922" y="26389"/>
                  <a:pt x="6859" y="26389"/>
                </a:cubicBezTo>
                <a:cubicBezTo>
                  <a:pt x="6836" y="26389"/>
                  <a:pt x="6812" y="26398"/>
                  <a:pt x="6794" y="26417"/>
                </a:cubicBezTo>
                <a:cubicBezTo>
                  <a:pt x="6558" y="26652"/>
                  <a:pt x="6259" y="26792"/>
                  <a:pt x="5960" y="26792"/>
                </a:cubicBezTo>
                <a:cubicBezTo>
                  <a:pt x="5820" y="26792"/>
                  <a:pt x="5679" y="26761"/>
                  <a:pt x="5546" y="26694"/>
                </a:cubicBezTo>
                <a:cubicBezTo>
                  <a:pt x="5061" y="26555"/>
                  <a:pt x="4783" y="26209"/>
                  <a:pt x="4575" y="25793"/>
                </a:cubicBezTo>
                <a:cubicBezTo>
                  <a:pt x="4368" y="25169"/>
                  <a:pt x="4922" y="24892"/>
                  <a:pt x="5477" y="24892"/>
                </a:cubicBezTo>
                <a:cubicBezTo>
                  <a:pt x="5823" y="24961"/>
                  <a:pt x="6170" y="25100"/>
                  <a:pt x="6447" y="25377"/>
                </a:cubicBezTo>
                <a:cubicBezTo>
                  <a:pt x="6655" y="25654"/>
                  <a:pt x="6794" y="26001"/>
                  <a:pt x="6724" y="26347"/>
                </a:cubicBezTo>
                <a:cubicBezTo>
                  <a:pt x="6724" y="26382"/>
                  <a:pt x="6742" y="26399"/>
                  <a:pt x="6759" y="26399"/>
                </a:cubicBezTo>
                <a:cubicBezTo>
                  <a:pt x="6776" y="26399"/>
                  <a:pt x="6794" y="26382"/>
                  <a:pt x="6794" y="26347"/>
                </a:cubicBezTo>
                <a:cubicBezTo>
                  <a:pt x="6863" y="26347"/>
                  <a:pt x="6932" y="26278"/>
                  <a:pt x="6932" y="26209"/>
                </a:cubicBezTo>
                <a:cubicBezTo>
                  <a:pt x="6932" y="26278"/>
                  <a:pt x="7002" y="26347"/>
                  <a:pt x="7071" y="26347"/>
                </a:cubicBezTo>
                <a:cubicBezTo>
                  <a:pt x="7566" y="26392"/>
                  <a:pt x="8060" y="26525"/>
                  <a:pt x="8555" y="26707"/>
                </a:cubicBezTo>
                <a:lnTo>
                  <a:pt x="8555" y="26707"/>
                </a:lnTo>
                <a:cubicBezTo>
                  <a:pt x="8557" y="26677"/>
                  <a:pt x="8549" y="26647"/>
                  <a:pt x="8527" y="26625"/>
                </a:cubicBezTo>
                <a:cubicBezTo>
                  <a:pt x="8428" y="26526"/>
                  <a:pt x="8336" y="26417"/>
                  <a:pt x="8247" y="26301"/>
                </a:cubicBezTo>
                <a:lnTo>
                  <a:pt x="8247" y="26301"/>
                </a:lnTo>
                <a:cubicBezTo>
                  <a:pt x="7866" y="26177"/>
                  <a:pt x="7448" y="26047"/>
                  <a:pt x="7140" y="25862"/>
                </a:cubicBezTo>
                <a:lnTo>
                  <a:pt x="7071" y="25862"/>
                </a:lnTo>
                <a:cubicBezTo>
                  <a:pt x="7071" y="25308"/>
                  <a:pt x="6239" y="24753"/>
                  <a:pt x="5823" y="24614"/>
                </a:cubicBezTo>
                <a:cubicBezTo>
                  <a:pt x="5675" y="24555"/>
                  <a:pt x="5524" y="24527"/>
                  <a:pt x="5376" y="24527"/>
                </a:cubicBezTo>
                <a:close/>
                <a:moveTo>
                  <a:pt x="8940" y="26858"/>
                </a:moveTo>
                <a:cubicBezTo>
                  <a:pt x="9051" y="26991"/>
                  <a:pt x="9162" y="27124"/>
                  <a:pt x="9274" y="27256"/>
                </a:cubicBezTo>
                <a:lnTo>
                  <a:pt x="9274" y="27256"/>
                </a:lnTo>
                <a:cubicBezTo>
                  <a:pt x="9256" y="27230"/>
                  <a:pt x="9238" y="27205"/>
                  <a:pt x="9220" y="27179"/>
                </a:cubicBezTo>
                <a:cubicBezTo>
                  <a:pt x="9169" y="27078"/>
                  <a:pt x="9193" y="27013"/>
                  <a:pt x="9263" y="27013"/>
                </a:cubicBezTo>
                <a:cubicBezTo>
                  <a:pt x="9283" y="27013"/>
                  <a:pt x="9307" y="27018"/>
                  <a:pt x="9334" y="27029"/>
                </a:cubicBezTo>
                <a:lnTo>
                  <a:pt x="9334" y="27029"/>
                </a:lnTo>
                <a:cubicBezTo>
                  <a:pt x="9202" y="26970"/>
                  <a:pt x="9071" y="26912"/>
                  <a:pt x="8940" y="26858"/>
                </a:cubicBezTo>
                <a:close/>
                <a:moveTo>
                  <a:pt x="9487" y="27509"/>
                </a:moveTo>
                <a:lnTo>
                  <a:pt x="9487" y="27509"/>
                </a:lnTo>
                <a:cubicBezTo>
                  <a:pt x="9679" y="27679"/>
                  <a:pt x="10043" y="27933"/>
                  <a:pt x="10121" y="28011"/>
                </a:cubicBezTo>
                <a:lnTo>
                  <a:pt x="10386" y="28238"/>
                </a:lnTo>
                <a:lnTo>
                  <a:pt x="10386" y="28238"/>
                </a:lnTo>
                <a:cubicBezTo>
                  <a:pt x="10380" y="28219"/>
                  <a:pt x="10374" y="28199"/>
                  <a:pt x="10368" y="28178"/>
                </a:cubicBezTo>
                <a:lnTo>
                  <a:pt x="10368" y="28178"/>
                </a:lnTo>
                <a:cubicBezTo>
                  <a:pt x="10445" y="28261"/>
                  <a:pt x="10523" y="28344"/>
                  <a:pt x="10606" y="28427"/>
                </a:cubicBezTo>
                <a:lnTo>
                  <a:pt x="10386" y="28238"/>
                </a:lnTo>
                <a:lnTo>
                  <a:pt x="10386" y="28238"/>
                </a:lnTo>
                <a:cubicBezTo>
                  <a:pt x="10436" y="28397"/>
                  <a:pt x="10486" y="28553"/>
                  <a:pt x="10537" y="28704"/>
                </a:cubicBezTo>
                <a:cubicBezTo>
                  <a:pt x="10187" y="28325"/>
                  <a:pt x="9837" y="27922"/>
                  <a:pt x="9487" y="27509"/>
                </a:cubicBezTo>
                <a:close/>
                <a:moveTo>
                  <a:pt x="9581" y="23383"/>
                </a:moveTo>
                <a:cubicBezTo>
                  <a:pt x="9439" y="23383"/>
                  <a:pt x="9295" y="23400"/>
                  <a:pt x="9150" y="23436"/>
                </a:cubicBezTo>
                <a:cubicBezTo>
                  <a:pt x="9012" y="23436"/>
                  <a:pt x="9081" y="23575"/>
                  <a:pt x="9150" y="23575"/>
                </a:cubicBezTo>
                <a:cubicBezTo>
                  <a:pt x="9774" y="23783"/>
                  <a:pt x="10398" y="23852"/>
                  <a:pt x="10745" y="24476"/>
                </a:cubicBezTo>
                <a:cubicBezTo>
                  <a:pt x="11022" y="24892"/>
                  <a:pt x="10953" y="25446"/>
                  <a:pt x="10745" y="25862"/>
                </a:cubicBezTo>
                <a:cubicBezTo>
                  <a:pt x="10586" y="26074"/>
                  <a:pt x="10427" y="26164"/>
                  <a:pt x="10299" y="26164"/>
                </a:cubicBezTo>
                <a:cubicBezTo>
                  <a:pt x="10260" y="26164"/>
                  <a:pt x="10223" y="26156"/>
                  <a:pt x="10190" y="26139"/>
                </a:cubicBezTo>
                <a:lnTo>
                  <a:pt x="10121" y="26001"/>
                </a:lnTo>
                <a:cubicBezTo>
                  <a:pt x="10070" y="25899"/>
                  <a:pt x="9982" y="25835"/>
                  <a:pt x="9884" y="25835"/>
                </a:cubicBezTo>
                <a:cubicBezTo>
                  <a:pt x="9849" y="25835"/>
                  <a:pt x="9811" y="25843"/>
                  <a:pt x="9774" y="25862"/>
                </a:cubicBezTo>
                <a:cubicBezTo>
                  <a:pt x="9636" y="25723"/>
                  <a:pt x="9497" y="25515"/>
                  <a:pt x="9428" y="25308"/>
                </a:cubicBezTo>
                <a:cubicBezTo>
                  <a:pt x="9358" y="24822"/>
                  <a:pt x="9358" y="24406"/>
                  <a:pt x="9428" y="23921"/>
                </a:cubicBezTo>
                <a:cubicBezTo>
                  <a:pt x="9428" y="23852"/>
                  <a:pt x="9358" y="23852"/>
                  <a:pt x="9289" y="23852"/>
                </a:cubicBezTo>
                <a:cubicBezTo>
                  <a:pt x="9012" y="24476"/>
                  <a:pt x="8943" y="25169"/>
                  <a:pt x="9220" y="25793"/>
                </a:cubicBezTo>
                <a:cubicBezTo>
                  <a:pt x="9358" y="26001"/>
                  <a:pt x="9566" y="26209"/>
                  <a:pt x="9774" y="26347"/>
                </a:cubicBezTo>
                <a:cubicBezTo>
                  <a:pt x="9844" y="26486"/>
                  <a:pt x="9913" y="26625"/>
                  <a:pt x="9982" y="26694"/>
                </a:cubicBezTo>
                <a:cubicBezTo>
                  <a:pt x="10083" y="27198"/>
                  <a:pt x="10220" y="27701"/>
                  <a:pt x="10368" y="28178"/>
                </a:cubicBezTo>
                <a:lnTo>
                  <a:pt x="10368" y="28178"/>
                </a:lnTo>
                <a:cubicBezTo>
                  <a:pt x="10123" y="27915"/>
                  <a:pt x="9899" y="27651"/>
                  <a:pt x="9636" y="27387"/>
                </a:cubicBezTo>
                <a:lnTo>
                  <a:pt x="9566" y="27387"/>
                </a:lnTo>
                <a:cubicBezTo>
                  <a:pt x="9486" y="27360"/>
                  <a:pt x="9433" y="27348"/>
                  <a:pt x="9403" y="27348"/>
                </a:cubicBezTo>
                <a:cubicBezTo>
                  <a:pt x="9379" y="27348"/>
                  <a:pt x="9368" y="27356"/>
                  <a:pt x="9369" y="27369"/>
                </a:cubicBezTo>
                <a:lnTo>
                  <a:pt x="9369" y="27369"/>
                </a:lnTo>
                <a:cubicBezTo>
                  <a:pt x="9408" y="27416"/>
                  <a:pt x="9448" y="27462"/>
                  <a:pt x="9487" y="27509"/>
                </a:cubicBezTo>
                <a:lnTo>
                  <a:pt x="9487" y="27509"/>
                </a:lnTo>
                <a:cubicBezTo>
                  <a:pt x="9417" y="27447"/>
                  <a:pt x="9370" y="27396"/>
                  <a:pt x="9369" y="27369"/>
                </a:cubicBezTo>
                <a:lnTo>
                  <a:pt x="9369" y="27369"/>
                </a:lnTo>
                <a:cubicBezTo>
                  <a:pt x="9337" y="27331"/>
                  <a:pt x="9305" y="27294"/>
                  <a:pt x="9274" y="27256"/>
                </a:cubicBezTo>
                <a:lnTo>
                  <a:pt x="9274" y="27256"/>
                </a:lnTo>
                <a:cubicBezTo>
                  <a:pt x="9841" y="28058"/>
                  <a:pt x="10520" y="28750"/>
                  <a:pt x="11311" y="29382"/>
                </a:cubicBezTo>
                <a:lnTo>
                  <a:pt x="11311" y="29382"/>
                </a:lnTo>
                <a:cubicBezTo>
                  <a:pt x="10723" y="28505"/>
                  <a:pt x="10394" y="27560"/>
                  <a:pt x="10260" y="26486"/>
                </a:cubicBezTo>
                <a:cubicBezTo>
                  <a:pt x="10468" y="26486"/>
                  <a:pt x="10606" y="26417"/>
                  <a:pt x="10745" y="26278"/>
                </a:cubicBezTo>
                <a:cubicBezTo>
                  <a:pt x="11299" y="25793"/>
                  <a:pt x="11438" y="25030"/>
                  <a:pt x="11161" y="24406"/>
                </a:cubicBezTo>
                <a:cubicBezTo>
                  <a:pt x="10874" y="23776"/>
                  <a:pt x="10256" y="23383"/>
                  <a:pt x="9581" y="23383"/>
                </a:cubicBezTo>
                <a:close/>
                <a:moveTo>
                  <a:pt x="11854" y="29883"/>
                </a:moveTo>
                <a:cubicBezTo>
                  <a:pt x="11854" y="29886"/>
                  <a:pt x="11854" y="29888"/>
                  <a:pt x="11854" y="29891"/>
                </a:cubicBezTo>
                <a:lnTo>
                  <a:pt x="11854" y="29891"/>
                </a:lnTo>
                <a:cubicBezTo>
                  <a:pt x="11900" y="29932"/>
                  <a:pt x="11946" y="29975"/>
                  <a:pt x="11993" y="30021"/>
                </a:cubicBezTo>
                <a:cubicBezTo>
                  <a:pt x="12200" y="30189"/>
                  <a:pt x="12415" y="30353"/>
                  <a:pt x="12635" y="30515"/>
                </a:cubicBezTo>
                <a:lnTo>
                  <a:pt x="12635" y="30515"/>
                </a:lnTo>
                <a:cubicBezTo>
                  <a:pt x="12582" y="30466"/>
                  <a:pt x="12530" y="30417"/>
                  <a:pt x="12478" y="30368"/>
                </a:cubicBezTo>
                <a:cubicBezTo>
                  <a:pt x="12270" y="30229"/>
                  <a:pt x="12062" y="30091"/>
                  <a:pt x="11854" y="29883"/>
                </a:cubicBezTo>
                <a:close/>
                <a:moveTo>
                  <a:pt x="21791" y="28378"/>
                </a:moveTo>
                <a:lnTo>
                  <a:pt x="21791" y="28378"/>
                </a:lnTo>
                <a:cubicBezTo>
                  <a:pt x="21437" y="29085"/>
                  <a:pt x="21084" y="29797"/>
                  <a:pt x="20731" y="30556"/>
                </a:cubicBezTo>
                <a:lnTo>
                  <a:pt x="20731" y="30556"/>
                </a:lnTo>
                <a:cubicBezTo>
                  <a:pt x="20746" y="30378"/>
                  <a:pt x="20806" y="30200"/>
                  <a:pt x="20865" y="30021"/>
                </a:cubicBezTo>
                <a:cubicBezTo>
                  <a:pt x="21073" y="29605"/>
                  <a:pt x="21281" y="29120"/>
                  <a:pt x="21558" y="28704"/>
                </a:cubicBezTo>
                <a:cubicBezTo>
                  <a:pt x="21641" y="28581"/>
                  <a:pt x="21723" y="28482"/>
                  <a:pt x="21791" y="28378"/>
                </a:cubicBezTo>
                <a:close/>
                <a:moveTo>
                  <a:pt x="7697" y="29514"/>
                </a:moveTo>
                <a:cubicBezTo>
                  <a:pt x="7795" y="29514"/>
                  <a:pt x="7889" y="29522"/>
                  <a:pt x="7972" y="29536"/>
                </a:cubicBezTo>
                <a:cubicBezTo>
                  <a:pt x="8457" y="29605"/>
                  <a:pt x="9012" y="29813"/>
                  <a:pt x="9497" y="30021"/>
                </a:cubicBezTo>
                <a:cubicBezTo>
                  <a:pt x="9566" y="30506"/>
                  <a:pt x="9289" y="30922"/>
                  <a:pt x="8804" y="31061"/>
                </a:cubicBezTo>
                <a:lnTo>
                  <a:pt x="8873" y="31061"/>
                </a:lnTo>
                <a:cubicBezTo>
                  <a:pt x="8698" y="31105"/>
                  <a:pt x="8515" y="31128"/>
                  <a:pt x="8332" y="31128"/>
                </a:cubicBezTo>
                <a:cubicBezTo>
                  <a:pt x="7937" y="31128"/>
                  <a:pt x="7541" y="31021"/>
                  <a:pt x="7210" y="30784"/>
                </a:cubicBezTo>
                <a:cubicBezTo>
                  <a:pt x="7002" y="30645"/>
                  <a:pt x="6863" y="30368"/>
                  <a:pt x="6863" y="30091"/>
                </a:cubicBezTo>
                <a:cubicBezTo>
                  <a:pt x="6863" y="29647"/>
                  <a:pt x="7307" y="29514"/>
                  <a:pt x="7697" y="29514"/>
                </a:cubicBezTo>
                <a:close/>
                <a:moveTo>
                  <a:pt x="7764" y="29103"/>
                </a:moveTo>
                <a:cubicBezTo>
                  <a:pt x="7649" y="29103"/>
                  <a:pt x="7533" y="29108"/>
                  <a:pt x="7418" y="29120"/>
                </a:cubicBezTo>
                <a:cubicBezTo>
                  <a:pt x="6586" y="29189"/>
                  <a:pt x="6170" y="30229"/>
                  <a:pt x="6794" y="30853"/>
                </a:cubicBezTo>
                <a:cubicBezTo>
                  <a:pt x="7096" y="31231"/>
                  <a:pt x="7609" y="31398"/>
                  <a:pt x="8129" y="31398"/>
                </a:cubicBezTo>
                <a:cubicBezTo>
                  <a:pt x="9041" y="31398"/>
                  <a:pt x="9976" y="30885"/>
                  <a:pt x="9844" y="30091"/>
                </a:cubicBezTo>
                <a:lnTo>
                  <a:pt x="9913" y="30091"/>
                </a:lnTo>
                <a:cubicBezTo>
                  <a:pt x="9948" y="30125"/>
                  <a:pt x="9965" y="30142"/>
                  <a:pt x="9982" y="30142"/>
                </a:cubicBezTo>
                <a:cubicBezTo>
                  <a:pt x="10000" y="30142"/>
                  <a:pt x="10017" y="30125"/>
                  <a:pt x="10052" y="30091"/>
                </a:cubicBezTo>
                <a:cubicBezTo>
                  <a:pt x="10260" y="30091"/>
                  <a:pt x="10398" y="30091"/>
                  <a:pt x="10537" y="29952"/>
                </a:cubicBezTo>
                <a:cubicBezTo>
                  <a:pt x="10883" y="29883"/>
                  <a:pt x="11161" y="29813"/>
                  <a:pt x="11507" y="29813"/>
                </a:cubicBezTo>
                <a:lnTo>
                  <a:pt x="11715" y="30021"/>
                </a:lnTo>
                <a:cubicBezTo>
                  <a:pt x="11715" y="30041"/>
                  <a:pt x="11727" y="30050"/>
                  <a:pt x="11744" y="30050"/>
                </a:cubicBezTo>
                <a:cubicBezTo>
                  <a:pt x="11785" y="30050"/>
                  <a:pt x="11854" y="30001"/>
                  <a:pt x="11854" y="29952"/>
                </a:cubicBezTo>
                <a:cubicBezTo>
                  <a:pt x="11819" y="29917"/>
                  <a:pt x="11819" y="29917"/>
                  <a:pt x="11828" y="29917"/>
                </a:cubicBezTo>
                <a:cubicBezTo>
                  <a:pt x="11836" y="29917"/>
                  <a:pt x="11851" y="29917"/>
                  <a:pt x="11854" y="29891"/>
                </a:cubicBezTo>
                <a:lnTo>
                  <a:pt x="11854" y="29891"/>
                </a:lnTo>
                <a:cubicBezTo>
                  <a:pt x="11692" y="29748"/>
                  <a:pt x="11530" y="29628"/>
                  <a:pt x="11369" y="29467"/>
                </a:cubicBezTo>
                <a:lnTo>
                  <a:pt x="11369" y="29467"/>
                </a:lnTo>
                <a:lnTo>
                  <a:pt x="11507" y="29536"/>
                </a:lnTo>
                <a:cubicBezTo>
                  <a:pt x="11441" y="29485"/>
                  <a:pt x="11376" y="29434"/>
                  <a:pt x="11311" y="29382"/>
                </a:cubicBezTo>
                <a:lnTo>
                  <a:pt x="11311" y="29382"/>
                </a:lnTo>
                <a:cubicBezTo>
                  <a:pt x="11330" y="29410"/>
                  <a:pt x="11349" y="29439"/>
                  <a:pt x="11369" y="29467"/>
                </a:cubicBezTo>
                <a:cubicBezTo>
                  <a:pt x="11342" y="29453"/>
                  <a:pt x="11318" y="29448"/>
                  <a:pt x="11297" y="29448"/>
                </a:cubicBezTo>
                <a:cubicBezTo>
                  <a:pt x="11209" y="29448"/>
                  <a:pt x="11174" y="29549"/>
                  <a:pt x="11230" y="29605"/>
                </a:cubicBezTo>
                <a:cubicBezTo>
                  <a:pt x="11022" y="29675"/>
                  <a:pt x="10814" y="29675"/>
                  <a:pt x="10606" y="29744"/>
                </a:cubicBezTo>
                <a:cubicBezTo>
                  <a:pt x="10606" y="29675"/>
                  <a:pt x="10468" y="29605"/>
                  <a:pt x="10398" y="29605"/>
                </a:cubicBezTo>
                <a:cubicBezTo>
                  <a:pt x="10190" y="29675"/>
                  <a:pt x="10052" y="29744"/>
                  <a:pt x="9844" y="29813"/>
                </a:cubicBezTo>
                <a:cubicBezTo>
                  <a:pt x="9774" y="29744"/>
                  <a:pt x="9636" y="29605"/>
                  <a:pt x="9566" y="29536"/>
                </a:cubicBezTo>
                <a:cubicBezTo>
                  <a:pt x="9532" y="29501"/>
                  <a:pt x="9514" y="29484"/>
                  <a:pt x="9497" y="29484"/>
                </a:cubicBezTo>
                <a:cubicBezTo>
                  <a:pt x="9480" y="29484"/>
                  <a:pt x="9462" y="29501"/>
                  <a:pt x="9428" y="29536"/>
                </a:cubicBezTo>
                <a:cubicBezTo>
                  <a:pt x="8908" y="29247"/>
                  <a:pt x="8340" y="29103"/>
                  <a:pt x="7764" y="29103"/>
                </a:cubicBezTo>
                <a:close/>
                <a:moveTo>
                  <a:pt x="14835" y="32517"/>
                </a:moveTo>
                <a:cubicBezTo>
                  <a:pt x="14873" y="32550"/>
                  <a:pt x="14912" y="32582"/>
                  <a:pt x="14951" y="32614"/>
                </a:cubicBezTo>
                <a:lnTo>
                  <a:pt x="14951" y="32614"/>
                </a:lnTo>
                <a:cubicBezTo>
                  <a:pt x="14912" y="32582"/>
                  <a:pt x="14873" y="32549"/>
                  <a:pt x="14835" y="32517"/>
                </a:cubicBezTo>
                <a:close/>
                <a:moveTo>
                  <a:pt x="24470" y="32170"/>
                </a:moveTo>
                <a:cubicBezTo>
                  <a:pt x="24401" y="32170"/>
                  <a:pt x="24401" y="32309"/>
                  <a:pt x="24470" y="32309"/>
                </a:cubicBezTo>
                <a:lnTo>
                  <a:pt x="25302" y="32309"/>
                </a:lnTo>
                <a:cubicBezTo>
                  <a:pt x="25510" y="32309"/>
                  <a:pt x="25648" y="32378"/>
                  <a:pt x="25718" y="32517"/>
                </a:cubicBezTo>
                <a:cubicBezTo>
                  <a:pt x="25787" y="32586"/>
                  <a:pt x="25787" y="32655"/>
                  <a:pt x="25718" y="32725"/>
                </a:cubicBezTo>
                <a:cubicBezTo>
                  <a:pt x="25718" y="32863"/>
                  <a:pt x="25648" y="32933"/>
                  <a:pt x="25510" y="33002"/>
                </a:cubicBezTo>
                <a:cubicBezTo>
                  <a:pt x="25331" y="33136"/>
                  <a:pt x="25094" y="33213"/>
                  <a:pt x="24874" y="33213"/>
                </a:cubicBezTo>
                <a:cubicBezTo>
                  <a:pt x="24753" y="33213"/>
                  <a:pt x="24637" y="33190"/>
                  <a:pt x="24539" y="33141"/>
                </a:cubicBezTo>
                <a:cubicBezTo>
                  <a:pt x="24262" y="33002"/>
                  <a:pt x="24054" y="32794"/>
                  <a:pt x="23985" y="32586"/>
                </a:cubicBezTo>
                <a:lnTo>
                  <a:pt x="24193" y="32586"/>
                </a:lnTo>
                <a:cubicBezTo>
                  <a:pt x="24262" y="32586"/>
                  <a:pt x="24331" y="32447"/>
                  <a:pt x="24262" y="32378"/>
                </a:cubicBezTo>
                <a:lnTo>
                  <a:pt x="24193" y="32309"/>
                </a:lnTo>
                <a:cubicBezTo>
                  <a:pt x="24193" y="32309"/>
                  <a:pt x="24262" y="32239"/>
                  <a:pt x="24262" y="32170"/>
                </a:cubicBezTo>
                <a:close/>
                <a:moveTo>
                  <a:pt x="12635" y="30515"/>
                </a:moveTo>
                <a:cubicBezTo>
                  <a:pt x="13836" y="31639"/>
                  <a:pt x="15101" y="32699"/>
                  <a:pt x="16429" y="33695"/>
                </a:cubicBezTo>
                <a:cubicBezTo>
                  <a:pt x="16498" y="33695"/>
                  <a:pt x="16498" y="33626"/>
                  <a:pt x="16498" y="33626"/>
                </a:cubicBezTo>
                <a:cubicBezTo>
                  <a:pt x="15429" y="32378"/>
                  <a:pt x="13952" y="31487"/>
                  <a:pt x="12635" y="30515"/>
                </a:cubicBezTo>
                <a:close/>
                <a:moveTo>
                  <a:pt x="14951" y="32614"/>
                </a:moveTo>
                <a:cubicBezTo>
                  <a:pt x="15744" y="33281"/>
                  <a:pt x="16534" y="34008"/>
                  <a:pt x="17261" y="34735"/>
                </a:cubicBezTo>
                <a:cubicBezTo>
                  <a:pt x="17256" y="34708"/>
                  <a:pt x="17252" y="34681"/>
                  <a:pt x="17247" y="34654"/>
                </a:cubicBezTo>
                <a:lnTo>
                  <a:pt x="17247" y="34654"/>
                </a:lnTo>
                <a:cubicBezTo>
                  <a:pt x="16993" y="34305"/>
                  <a:pt x="16711" y="33977"/>
                  <a:pt x="16429" y="33695"/>
                </a:cubicBezTo>
                <a:cubicBezTo>
                  <a:pt x="15918" y="33312"/>
                  <a:pt x="15408" y="32988"/>
                  <a:pt x="14951" y="32614"/>
                </a:cubicBezTo>
                <a:close/>
                <a:moveTo>
                  <a:pt x="18508" y="37716"/>
                </a:moveTo>
                <a:cubicBezTo>
                  <a:pt x="18605" y="38283"/>
                  <a:pt x="18699" y="38859"/>
                  <a:pt x="18799" y="39437"/>
                </a:cubicBezTo>
                <a:lnTo>
                  <a:pt x="18799" y="39437"/>
                </a:lnTo>
                <a:cubicBezTo>
                  <a:pt x="18701" y="38929"/>
                  <a:pt x="18605" y="38424"/>
                  <a:pt x="18508" y="37923"/>
                </a:cubicBezTo>
                <a:lnTo>
                  <a:pt x="18508" y="37716"/>
                </a:lnTo>
                <a:close/>
                <a:moveTo>
                  <a:pt x="8411" y="1"/>
                </a:moveTo>
                <a:cubicBezTo>
                  <a:pt x="7702" y="1"/>
                  <a:pt x="7147" y="600"/>
                  <a:pt x="7279" y="1323"/>
                </a:cubicBezTo>
                <a:cubicBezTo>
                  <a:pt x="7279" y="1358"/>
                  <a:pt x="7314" y="1375"/>
                  <a:pt x="7348" y="1375"/>
                </a:cubicBezTo>
                <a:cubicBezTo>
                  <a:pt x="7383" y="1375"/>
                  <a:pt x="7418" y="1358"/>
                  <a:pt x="7418" y="1323"/>
                </a:cubicBezTo>
                <a:cubicBezTo>
                  <a:pt x="7543" y="822"/>
                  <a:pt x="7782" y="264"/>
                  <a:pt x="8287" y="264"/>
                </a:cubicBezTo>
                <a:cubicBezTo>
                  <a:pt x="8341" y="264"/>
                  <a:pt x="8397" y="270"/>
                  <a:pt x="8457" y="284"/>
                </a:cubicBezTo>
                <a:cubicBezTo>
                  <a:pt x="9012" y="422"/>
                  <a:pt x="9358" y="907"/>
                  <a:pt x="9358" y="1462"/>
                </a:cubicBezTo>
                <a:cubicBezTo>
                  <a:pt x="9358" y="1771"/>
                  <a:pt x="9029" y="2903"/>
                  <a:pt x="8614" y="2903"/>
                </a:cubicBezTo>
                <a:cubicBezTo>
                  <a:pt x="8563" y="2903"/>
                  <a:pt x="8510" y="2886"/>
                  <a:pt x="8457" y="2848"/>
                </a:cubicBezTo>
                <a:cubicBezTo>
                  <a:pt x="8506" y="2799"/>
                  <a:pt x="8451" y="2750"/>
                  <a:pt x="8390" y="2750"/>
                </a:cubicBezTo>
                <a:cubicBezTo>
                  <a:pt x="8365" y="2750"/>
                  <a:pt x="8339" y="2759"/>
                  <a:pt x="8319" y="2779"/>
                </a:cubicBezTo>
                <a:cubicBezTo>
                  <a:pt x="8041" y="2363"/>
                  <a:pt x="7833" y="1878"/>
                  <a:pt x="7695" y="1323"/>
                </a:cubicBezTo>
                <a:cubicBezTo>
                  <a:pt x="7695" y="1300"/>
                  <a:pt x="7679" y="1292"/>
                  <a:pt x="7659" y="1292"/>
                </a:cubicBezTo>
                <a:cubicBezTo>
                  <a:pt x="7618" y="1292"/>
                  <a:pt x="7556" y="1323"/>
                  <a:pt x="7556" y="1323"/>
                </a:cubicBezTo>
                <a:cubicBezTo>
                  <a:pt x="7625" y="1809"/>
                  <a:pt x="7764" y="2224"/>
                  <a:pt x="7972" y="2640"/>
                </a:cubicBezTo>
                <a:cubicBezTo>
                  <a:pt x="7903" y="2640"/>
                  <a:pt x="7833" y="2710"/>
                  <a:pt x="7833" y="2779"/>
                </a:cubicBezTo>
                <a:cubicBezTo>
                  <a:pt x="7833" y="2918"/>
                  <a:pt x="7903" y="3056"/>
                  <a:pt x="7972" y="3195"/>
                </a:cubicBezTo>
                <a:cubicBezTo>
                  <a:pt x="7972" y="3195"/>
                  <a:pt x="7972" y="3264"/>
                  <a:pt x="8041" y="3264"/>
                </a:cubicBezTo>
                <a:lnTo>
                  <a:pt x="8111" y="3264"/>
                </a:lnTo>
                <a:cubicBezTo>
                  <a:pt x="8319" y="3957"/>
                  <a:pt x="8457" y="4720"/>
                  <a:pt x="8596" y="5482"/>
                </a:cubicBezTo>
                <a:cubicBezTo>
                  <a:pt x="8111" y="4789"/>
                  <a:pt x="7625" y="4165"/>
                  <a:pt x="7071" y="3541"/>
                </a:cubicBezTo>
                <a:cubicBezTo>
                  <a:pt x="7210" y="3264"/>
                  <a:pt x="7279" y="3056"/>
                  <a:pt x="7279" y="2779"/>
                </a:cubicBezTo>
                <a:cubicBezTo>
                  <a:pt x="7348" y="2363"/>
                  <a:pt x="7210" y="2016"/>
                  <a:pt x="6932" y="1739"/>
                </a:cubicBezTo>
                <a:cubicBezTo>
                  <a:pt x="6589" y="1339"/>
                  <a:pt x="6104" y="1080"/>
                  <a:pt x="5555" y="1080"/>
                </a:cubicBezTo>
                <a:cubicBezTo>
                  <a:pt x="5439" y="1080"/>
                  <a:pt x="5320" y="1091"/>
                  <a:pt x="5199" y="1115"/>
                </a:cubicBezTo>
                <a:cubicBezTo>
                  <a:pt x="4645" y="1323"/>
                  <a:pt x="4645" y="1809"/>
                  <a:pt x="4783" y="2224"/>
                </a:cubicBezTo>
                <a:cubicBezTo>
                  <a:pt x="4783" y="2294"/>
                  <a:pt x="4783" y="2294"/>
                  <a:pt x="4783" y="2294"/>
                </a:cubicBezTo>
                <a:cubicBezTo>
                  <a:pt x="5031" y="2850"/>
                  <a:pt x="5775" y="3793"/>
                  <a:pt x="6523" y="3793"/>
                </a:cubicBezTo>
                <a:cubicBezTo>
                  <a:pt x="6613" y="3793"/>
                  <a:pt x="6704" y="3779"/>
                  <a:pt x="6794" y="3749"/>
                </a:cubicBezTo>
                <a:cubicBezTo>
                  <a:pt x="6863" y="3749"/>
                  <a:pt x="6932" y="3680"/>
                  <a:pt x="7002" y="3680"/>
                </a:cubicBezTo>
                <a:cubicBezTo>
                  <a:pt x="7625" y="4443"/>
                  <a:pt x="8180" y="5274"/>
                  <a:pt x="8735" y="6106"/>
                </a:cubicBezTo>
                <a:cubicBezTo>
                  <a:pt x="8665" y="6106"/>
                  <a:pt x="8665" y="6176"/>
                  <a:pt x="8735" y="6176"/>
                </a:cubicBezTo>
                <a:lnTo>
                  <a:pt x="9081" y="6799"/>
                </a:lnTo>
                <a:cubicBezTo>
                  <a:pt x="8527" y="6314"/>
                  <a:pt x="7833" y="5968"/>
                  <a:pt x="7140" y="5760"/>
                </a:cubicBezTo>
                <a:lnTo>
                  <a:pt x="7071" y="5760"/>
                </a:lnTo>
                <a:lnTo>
                  <a:pt x="6863" y="5690"/>
                </a:lnTo>
                <a:cubicBezTo>
                  <a:pt x="6690" y="5171"/>
                  <a:pt x="5896" y="4760"/>
                  <a:pt x="5223" y="4760"/>
                </a:cubicBezTo>
                <a:cubicBezTo>
                  <a:pt x="4817" y="4760"/>
                  <a:pt x="4455" y="4910"/>
                  <a:pt x="4298" y="5274"/>
                </a:cubicBezTo>
                <a:cubicBezTo>
                  <a:pt x="4298" y="5274"/>
                  <a:pt x="4298" y="5305"/>
                  <a:pt x="4319" y="5305"/>
                </a:cubicBezTo>
                <a:cubicBezTo>
                  <a:pt x="4329" y="5305"/>
                  <a:pt x="4344" y="5298"/>
                  <a:pt x="4368" y="5274"/>
                </a:cubicBezTo>
                <a:lnTo>
                  <a:pt x="4575" y="5205"/>
                </a:lnTo>
                <a:cubicBezTo>
                  <a:pt x="4783" y="5829"/>
                  <a:pt x="5269" y="6245"/>
                  <a:pt x="5893" y="6453"/>
                </a:cubicBezTo>
                <a:cubicBezTo>
                  <a:pt x="5985" y="6490"/>
                  <a:pt x="6078" y="6507"/>
                  <a:pt x="6170" y="6507"/>
                </a:cubicBezTo>
                <a:cubicBezTo>
                  <a:pt x="6420" y="6507"/>
                  <a:pt x="6660" y="6379"/>
                  <a:pt x="6863" y="6176"/>
                </a:cubicBezTo>
                <a:cubicBezTo>
                  <a:pt x="6932" y="6176"/>
                  <a:pt x="7002" y="6176"/>
                  <a:pt x="7071" y="6106"/>
                </a:cubicBezTo>
                <a:cubicBezTo>
                  <a:pt x="7833" y="6384"/>
                  <a:pt x="8596" y="6730"/>
                  <a:pt x="9220" y="7215"/>
                </a:cubicBezTo>
                <a:cubicBezTo>
                  <a:pt x="9220" y="7250"/>
                  <a:pt x="9237" y="7267"/>
                  <a:pt x="9254" y="7267"/>
                </a:cubicBezTo>
                <a:cubicBezTo>
                  <a:pt x="9272" y="7267"/>
                  <a:pt x="9289" y="7250"/>
                  <a:pt x="9289" y="7215"/>
                </a:cubicBezTo>
                <a:cubicBezTo>
                  <a:pt x="9774" y="8047"/>
                  <a:pt x="10190" y="8879"/>
                  <a:pt x="10537" y="9711"/>
                </a:cubicBezTo>
                <a:cubicBezTo>
                  <a:pt x="10190" y="9434"/>
                  <a:pt x="9705" y="9226"/>
                  <a:pt x="9289" y="9156"/>
                </a:cubicBezTo>
                <a:cubicBezTo>
                  <a:pt x="9289" y="9087"/>
                  <a:pt x="9289" y="9018"/>
                  <a:pt x="9220" y="9018"/>
                </a:cubicBezTo>
                <a:cubicBezTo>
                  <a:pt x="9081" y="9018"/>
                  <a:pt x="8943" y="9087"/>
                  <a:pt x="8873" y="9087"/>
                </a:cubicBezTo>
                <a:lnTo>
                  <a:pt x="8735" y="9087"/>
                </a:lnTo>
                <a:cubicBezTo>
                  <a:pt x="8873" y="8602"/>
                  <a:pt x="8665" y="8117"/>
                  <a:pt x="8249" y="7839"/>
                </a:cubicBezTo>
                <a:cubicBezTo>
                  <a:pt x="7967" y="7637"/>
                  <a:pt x="7637" y="7530"/>
                  <a:pt x="7301" y="7530"/>
                </a:cubicBezTo>
                <a:cubicBezTo>
                  <a:pt x="7061" y="7530"/>
                  <a:pt x="6817" y="7585"/>
                  <a:pt x="6586" y="7701"/>
                </a:cubicBezTo>
                <a:cubicBezTo>
                  <a:pt x="6031" y="8047"/>
                  <a:pt x="6031" y="8879"/>
                  <a:pt x="6516" y="9226"/>
                </a:cubicBezTo>
                <a:cubicBezTo>
                  <a:pt x="6537" y="9246"/>
                  <a:pt x="6557" y="9254"/>
                  <a:pt x="6576" y="9254"/>
                </a:cubicBezTo>
                <a:cubicBezTo>
                  <a:pt x="6620" y="9254"/>
                  <a:pt x="6655" y="9205"/>
                  <a:pt x="6655" y="9156"/>
                </a:cubicBezTo>
                <a:cubicBezTo>
                  <a:pt x="6655" y="9096"/>
                  <a:pt x="6655" y="9035"/>
                  <a:pt x="6609" y="8975"/>
                </a:cubicBezTo>
                <a:lnTo>
                  <a:pt x="6609" y="8975"/>
                </a:lnTo>
                <a:cubicBezTo>
                  <a:pt x="6916" y="9317"/>
                  <a:pt x="7364" y="9514"/>
                  <a:pt x="7849" y="9514"/>
                </a:cubicBezTo>
                <a:cubicBezTo>
                  <a:pt x="8026" y="9514"/>
                  <a:pt x="8207" y="9488"/>
                  <a:pt x="8388" y="9434"/>
                </a:cubicBezTo>
                <a:cubicBezTo>
                  <a:pt x="8492" y="9538"/>
                  <a:pt x="8613" y="9590"/>
                  <a:pt x="8735" y="9590"/>
                </a:cubicBezTo>
                <a:cubicBezTo>
                  <a:pt x="8856" y="9590"/>
                  <a:pt x="8977" y="9538"/>
                  <a:pt x="9081" y="9434"/>
                </a:cubicBezTo>
                <a:cubicBezTo>
                  <a:pt x="9705" y="9642"/>
                  <a:pt x="10329" y="9919"/>
                  <a:pt x="10814" y="10335"/>
                </a:cubicBezTo>
                <a:cubicBezTo>
                  <a:pt x="11230" y="11305"/>
                  <a:pt x="11715" y="12206"/>
                  <a:pt x="11993" y="13246"/>
                </a:cubicBezTo>
                <a:lnTo>
                  <a:pt x="11854" y="13107"/>
                </a:lnTo>
                <a:cubicBezTo>
                  <a:pt x="11785" y="12969"/>
                  <a:pt x="11646" y="12899"/>
                  <a:pt x="11507" y="12830"/>
                </a:cubicBezTo>
                <a:cubicBezTo>
                  <a:pt x="11467" y="12790"/>
                  <a:pt x="11426" y="12773"/>
                  <a:pt x="11389" y="12773"/>
                </a:cubicBezTo>
                <a:cubicBezTo>
                  <a:pt x="11299" y="12773"/>
                  <a:pt x="11230" y="12871"/>
                  <a:pt x="11230" y="12969"/>
                </a:cubicBezTo>
                <a:cubicBezTo>
                  <a:pt x="10953" y="12276"/>
                  <a:pt x="10329" y="11721"/>
                  <a:pt x="9497" y="11582"/>
                </a:cubicBezTo>
                <a:cubicBezTo>
                  <a:pt x="9453" y="11576"/>
                  <a:pt x="9412" y="11573"/>
                  <a:pt x="9372" y="11573"/>
                </a:cubicBezTo>
                <a:cubicBezTo>
                  <a:pt x="8533" y="11573"/>
                  <a:pt x="8612" y="12924"/>
                  <a:pt x="8943" y="13454"/>
                </a:cubicBezTo>
                <a:cubicBezTo>
                  <a:pt x="9202" y="13922"/>
                  <a:pt x="9735" y="14156"/>
                  <a:pt x="10249" y="14156"/>
                </a:cubicBezTo>
                <a:cubicBezTo>
                  <a:pt x="10420" y="14156"/>
                  <a:pt x="10589" y="14130"/>
                  <a:pt x="10745" y="14078"/>
                </a:cubicBezTo>
                <a:cubicBezTo>
                  <a:pt x="11022" y="13939"/>
                  <a:pt x="11230" y="13662"/>
                  <a:pt x="11230" y="13385"/>
                </a:cubicBezTo>
                <a:cubicBezTo>
                  <a:pt x="11230" y="13385"/>
                  <a:pt x="11230" y="13385"/>
                  <a:pt x="11230" y="13454"/>
                </a:cubicBezTo>
                <a:cubicBezTo>
                  <a:pt x="11230" y="13483"/>
                  <a:pt x="11266" y="13500"/>
                  <a:pt x="11308" y="13500"/>
                </a:cubicBezTo>
                <a:cubicBezTo>
                  <a:pt x="11367" y="13500"/>
                  <a:pt x="11438" y="13466"/>
                  <a:pt x="11438" y="13385"/>
                </a:cubicBezTo>
                <a:lnTo>
                  <a:pt x="11577" y="13454"/>
                </a:lnTo>
                <a:lnTo>
                  <a:pt x="11993" y="13731"/>
                </a:lnTo>
                <a:cubicBezTo>
                  <a:pt x="12027" y="13766"/>
                  <a:pt x="12079" y="13783"/>
                  <a:pt x="12122" y="13783"/>
                </a:cubicBezTo>
                <a:cubicBezTo>
                  <a:pt x="12166" y="13783"/>
                  <a:pt x="12200" y="13766"/>
                  <a:pt x="12200" y="13731"/>
                </a:cubicBezTo>
                <a:cubicBezTo>
                  <a:pt x="12616" y="14771"/>
                  <a:pt x="12963" y="15742"/>
                  <a:pt x="13240" y="16781"/>
                </a:cubicBezTo>
                <a:cubicBezTo>
                  <a:pt x="13102" y="16643"/>
                  <a:pt x="12894" y="16504"/>
                  <a:pt x="12755" y="16365"/>
                </a:cubicBezTo>
                <a:lnTo>
                  <a:pt x="12686" y="16365"/>
                </a:lnTo>
                <a:lnTo>
                  <a:pt x="12616" y="16296"/>
                </a:lnTo>
                <a:lnTo>
                  <a:pt x="12547" y="16157"/>
                </a:lnTo>
                <a:lnTo>
                  <a:pt x="12478" y="16157"/>
                </a:lnTo>
                <a:cubicBezTo>
                  <a:pt x="12355" y="15485"/>
                  <a:pt x="11478" y="15244"/>
                  <a:pt x="10893" y="15244"/>
                </a:cubicBezTo>
                <a:cubicBezTo>
                  <a:pt x="10814" y="15244"/>
                  <a:pt x="10741" y="15248"/>
                  <a:pt x="10675" y="15256"/>
                </a:cubicBezTo>
                <a:cubicBezTo>
                  <a:pt x="9913" y="15326"/>
                  <a:pt x="9566" y="16227"/>
                  <a:pt x="10052" y="16781"/>
                </a:cubicBezTo>
                <a:cubicBezTo>
                  <a:pt x="10432" y="17352"/>
                  <a:pt x="11046" y="17691"/>
                  <a:pt x="11678" y="17691"/>
                </a:cubicBezTo>
                <a:cubicBezTo>
                  <a:pt x="11737" y="17691"/>
                  <a:pt x="11795" y="17688"/>
                  <a:pt x="11854" y="17682"/>
                </a:cubicBezTo>
                <a:cubicBezTo>
                  <a:pt x="12339" y="17682"/>
                  <a:pt x="12686" y="17267"/>
                  <a:pt x="12686" y="16781"/>
                </a:cubicBezTo>
                <a:cubicBezTo>
                  <a:pt x="12720" y="16816"/>
                  <a:pt x="12772" y="16833"/>
                  <a:pt x="12824" y="16833"/>
                </a:cubicBezTo>
                <a:cubicBezTo>
                  <a:pt x="12876" y="16833"/>
                  <a:pt x="12928" y="16816"/>
                  <a:pt x="12963" y="16781"/>
                </a:cubicBezTo>
                <a:cubicBezTo>
                  <a:pt x="13102" y="16851"/>
                  <a:pt x="13240" y="16989"/>
                  <a:pt x="13379" y="17128"/>
                </a:cubicBezTo>
                <a:cubicBezTo>
                  <a:pt x="13656" y="18098"/>
                  <a:pt x="13933" y="19069"/>
                  <a:pt x="14211" y="20039"/>
                </a:cubicBezTo>
                <a:cubicBezTo>
                  <a:pt x="13725" y="19623"/>
                  <a:pt x="13171" y="19207"/>
                  <a:pt x="12547" y="18861"/>
                </a:cubicBezTo>
                <a:cubicBezTo>
                  <a:pt x="11577" y="18237"/>
                  <a:pt x="10537" y="17613"/>
                  <a:pt x="9566" y="16781"/>
                </a:cubicBezTo>
                <a:cubicBezTo>
                  <a:pt x="9566" y="16781"/>
                  <a:pt x="9497" y="16781"/>
                  <a:pt x="9497" y="16851"/>
                </a:cubicBezTo>
                <a:cubicBezTo>
                  <a:pt x="10260" y="17544"/>
                  <a:pt x="11091" y="18098"/>
                  <a:pt x="11923" y="18653"/>
                </a:cubicBezTo>
                <a:cubicBezTo>
                  <a:pt x="12339" y="18930"/>
                  <a:pt x="12686" y="19207"/>
                  <a:pt x="13102" y="19554"/>
                </a:cubicBezTo>
                <a:lnTo>
                  <a:pt x="12963" y="19485"/>
                </a:lnTo>
                <a:cubicBezTo>
                  <a:pt x="11577" y="18584"/>
                  <a:pt x="10329" y="17613"/>
                  <a:pt x="9012" y="16712"/>
                </a:cubicBezTo>
                <a:cubicBezTo>
                  <a:pt x="9081" y="16573"/>
                  <a:pt x="9081" y="16435"/>
                  <a:pt x="8943" y="16365"/>
                </a:cubicBezTo>
                <a:cubicBezTo>
                  <a:pt x="7972" y="15811"/>
                  <a:pt x="7695" y="14632"/>
                  <a:pt x="7348" y="13523"/>
                </a:cubicBezTo>
                <a:lnTo>
                  <a:pt x="7348" y="13523"/>
                </a:lnTo>
                <a:cubicBezTo>
                  <a:pt x="7428" y="13576"/>
                  <a:pt x="7517" y="13599"/>
                  <a:pt x="7605" y="13599"/>
                </a:cubicBezTo>
                <a:cubicBezTo>
                  <a:pt x="7748" y="13599"/>
                  <a:pt x="7886" y="13540"/>
                  <a:pt x="7972" y="13454"/>
                </a:cubicBezTo>
                <a:cubicBezTo>
                  <a:pt x="8527" y="13038"/>
                  <a:pt x="8249" y="12137"/>
                  <a:pt x="7972" y="11652"/>
                </a:cubicBezTo>
                <a:cubicBezTo>
                  <a:pt x="7835" y="11331"/>
                  <a:pt x="7454" y="11010"/>
                  <a:pt x="7072" y="11010"/>
                </a:cubicBezTo>
                <a:cubicBezTo>
                  <a:pt x="6877" y="11010"/>
                  <a:pt x="6681" y="11094"/>
                  <a:pt x="6516" y="11305"/>
                </a:cubicBezTo>
                <a:cubicBezTo>
                  <a:pt x="6031" y="11929"/>
                  <a:pt x="6586" y="12692"/>
                  <a:pt x="6794" y="13177"/>
                </a:cubicBezTo>
                <a:cubicBezTo>
                  <a:pt x="6794" y="13211"/>
                  <a:pt x="6811" y="13229"/>
                  <a:pt x="6828" y="13229"/>
                </a:cubicBezTo>
                <a:cubicBezTo>
                  <a:pt x="6846" y="13229"/>
                  <a:pt x="6863" y="13211"/>
                  <a:pt x="6863" y="13177"/>
                </a:cubicBezTo>
                <a:lnTo>
                  <a:pt x="6863" y="13107"/>
                </a:lnTo>
                <a:cubicBezTo>
                  <a:pt x="7002" y="13246"/>
                  <a:pt x="7140" y="13385"/>
                  <a:pt x="7279" y="13523"/>
                </a:cubicBezTo>
                <a:cubicBezTo>
                  <a:pt x="7348" y="14009"/>
                  <a:pt x="7556" y="14494"/>
                  <a:pt x="7695" y="14979"/>
                </a:cubicBezTo>
                <a:cubicBezTo>
                  <a:pt x="7764" y="15118"/>
                  <a:pt x="7833" y="15256"/>
                  <a:pt x="7903" y="15395"/>
                </a:cubicBezTo>
                <a:cubicBezTo>
                  <a:pt x="7625" y="15118"/>
                  <a:pt x="7279" y="14840"/>
                  <a:pt x="7071" y="14632"/>
                </a:cubicBezTo>
                <a:cubicBezTo>
                  <a:pt x="7071" y="14563"/>
                  <a:pt x="7071" y="14494"/>
                  <a:pt x="7002" y="14494"/>
                </a:cubicBezTo>
                <a:lnTo>
                  <a:pt x="6863" y="14425"/>
                </a:lnTo>
                <a:lnTo>
                  <a:pt x="6724" y="14286"/>
                </a:lnTo>
                <a:cubicBezTo>
                  <a:pt x="6447" y="13939"/>
                  <a:pt x="6170" y="13662"/>
                  <a:pt x="5823" y="13385"/>
                </a:cubicBezTo>
                <a:lnTo>
                  <a:pt x="5615" y="13246"/>
                </a:lnTo>
                <a:cubicBezTo>
                  <a:pt x="5615" y="13211"/>
                  <a:pt x="5615" y="13194"/>
                  <a:pt x="5607" y="13194"/>
                </a:cubicBezTo>
                <a:cubicBezTo>
                  <a:pt x="5598" y="13194"/>
                  <a:pt x="5581" y="13211"/>
                  <a:pt x="5546" y="13246"/>
                </a:cubicBezTo>
                <a:cubicBezTo>
                  <a:pt x="5477" y="13107"/>
                  <a:pt x="5338" y="13038"/>
                  <a:pt x="5199" y="12969"/>
                </a:cubicBezTo>
                <a:lnTo>
                  <a:pt x="5130" y="12969"/>
                </a:lnTo>
                <a:cubicBezTo>
                  <a:pt x="5199" y="12899"/>
                  <a:pt x="5269" y="12830"/>
                  <a:pt x="5199" y="12761"/>
                </a:cubicBezTo>
                <a:cubicBezTo>
                  <a:pt x="4783" y="11790"/>
                  <a:pt x="4506" y="10820"/>
                  <a:pt x="4506" y="9780"/>
                </a:cubicBezTo>
                <a:cubicBezTo>
                  <a:pt x="5199" y="8879"/>
                  <a:pt x="5615" y="7007"/>
                  <a:pt x="4090" y="6661"/>
                </a:cubicBezTo>
                <a:cubicBezTo>
                  <a:pt x="4059" y="6656"/>
                  <a:pt x="4029" y="6653"/>
                  <a:pt x="4001" y="6653"/>
                </a:cubicBezTo>
                <a:cubicBezTo>
                  <a:pt x="3644" y="6653"/>
                  <a:pt x="3461" y="7033"/>
                  <a:pt x="3397" y="7354"/>
                </a:cubicBezTo>
                <a:cubicBezTo>
                  <a:pt x="3328" y="7909"/>
                  <a:pt x="3536" y="8463"/>
                  <a:pt x="4021" y="8740"/>
                </a:cubicBezTo>
                <a:cubicBezTo>
                  <a:pt x="4021" y="9018"/>
                  <a:pt x="4090" y="9364"/>
                  <a:pt x="4160" y="9642"/>
                </a:cubicBezTo>
                <a:cubicBezTo>
                  <a:pt x="4160" y="9642"/>
                  <a:pt x="4229" y="9711"/>
                  <a:pt x="4229" y="9711"/>
                </a:cubicBezTo>
                <a:cubicBezTo>
                  <a:pt x="4229" y="10042"/>
                  <a:pt x="4179" y="10275"/>
                  <a:pt x="4036" y="10275"/>
                </a:cubicBezTo>
                <a:cubicBezTo>
                  <a:pt x="3939" y="10275"/>
                  <a:pt x="3800" y="10170"/>
                  <a:pt x="3605" y="9919"/>
                </a:cubicBezTo>
                <a:cubicBezTo>
                  <a:pt x="3189" y="9434"/>
                  <a:pt x="2843" y="8948"/>
                  <a:pt x="2496" y="8532"/>
                </a:cubicBezTo>
                <a:cubicBezTo>
                  <a:pt x="2565" y="8463"/>
                  <a:pt x="2565" y="8324"/>
                  <a:pt x="2565" y="8255"/>
                </a:cubicBezTo>
                <a:cubicBezTo>
                  <a:pt x="2843" y="7631"/>
                  <a:pt x="2635" y="6869"/>
                  <a:pt x="2080" y="6453"/>
                </a:cubicBezTo>
                <a:cubicBezTo>
                  <a:pt x="1838" y="6251"/>
                  <a:pt x="1548" y="6143"/>
                  <a:pt x="1253" y="6143"/>
                </a:cubicBezTo>
                <a:cubicBezTo>
                  <a:pt x="1041" y="6143"/>
                  <a:pt x="827" y="6198"/>
                  <a:pt x="624" y="6314"/>
                </a:cubicBezTo>
                <a:cubicBezTo>
                  <a:pt x="0" y="6661"/>
                  <a:pt x="208" y="7562"/>
                  <a:pt x="624" y="7978"/>
                </a:cubicBezTo>
                <a:cubicBezTo>
                  <a:pt x="624" y="7998"/>
                  <a:pt x="630" y="8007"/>
                  <a:pt x="639" y="8007"/>
                </a:cubicBezTo>
                <a:cubicBezTo>
                  <a:pt x="659" y="8007"/>
                  <a:pt x="694" y="7958"/>
                  <a:pt x="694" y="7909"/>
                </a:cubicBezTo>
                <a:cubicBezTo>
                  <a:pt x="624" y="7562"/>
                  <a:pt x="347" y="6869"/>
                  <a:pt x="763" y="6522"/>
                </a:cubicBezTo>
                <a:cubicBezTo>
                  <a:pt x="907" y="6465"/>
                  <a:pt x="1062" y="6431"/>
                  <a:pt x="1215" y="6431"/>
                </a:cubicBezTo>
                <a:cubicBezTo>
                  <a:pt x="1430" y="6431"/>
                  <a:pt x="1640" y="6498"/>
                  <a:pt x="1803" y="6661"/>
                </a:cubicBezTo>
                <a:cubicBezTo>
                  <a:pt x="2219" y="6869"/>
                  <a:pt x="2427" y="7354"/>
                  <a:pt x="2427" y="7770"/>
                </a:cubicBezTo>
                <a:cubicBezTo>
                  <a:pt x="2427" y="8047"/>
                  <a:pt x="2357" y="8255"/>
                  <a:pt x="2219" y="8394"/>
                </a:cubicBezTo>
                <a:cubicBezTo>
                  <a:pt x="2164" y="8475"/>
                  <a:pt x="2099" y="8504"/>
                  <a:pt x="2032" y="8504"/>
                </a:cubicBezTo>
                <a:cubicBezTo>
                  <a:pt x="1927" y="8504"/>
                  <a:pt x="1818" y="8436"/>
                  <a:pt x="1733" y="8394"/>
                </a:cubicBezTo>
                <a:cubicBezTo>
                  <a:pt x="1456" y="8255"/>
                  <a:pt x="1110" y="8047"/>
                  <a:pt x="832" y="7770"/>
                </a:cubicBezTo>
                <a:cubicBezTo>
                  <a:pt x="832" y="7770"/>
                  <a:pt x="763" y="7770"/>
                  <a:pt x="832" y="7839"/>
                </a:cubicBezTo>
                <a:cubicBezTo>
                  <a:pt x="1164" y="8171"/>
                  <a:pt x="1672" y="8811"/>
                  <a:pt x="2075" y="8811"/>
                </a:cubicBezTo>
                <a:cubicBezTo>
                  <a:pt x="2177" y="8811"/>
                  <a:pt x="2273" y="8769"/>
                  <a:pt x="2357" y="8671"/>
                </a:cubicBezTo>
                <a:cubicBezTo>
                  <a:pt x="2912" y="9434"/>
                  <a:pt x="3466" y="10196"/>
                  <a:pt x="4021" y="10889"/>
                </a:cubicBezTo>
                <a:cubicBezTo>
                  <a:pt x="4039" y="10908"/>
                  <a:pt x="4063" y="10916"/>
                  <a:pt x="4088" y="10916"/>
                </a:cubicBezTo>
                <a:cubicBezTo>
                  <a:pt x="4155" y="10916"/>
                  <a:pt x="4229" y="10852"/>
                  <a:pt x="4229" y="10751"/>
                </a:cubicBezTo>
                <a:cubicBezTo>
                  <a:pt x="4229" y="10681"/>
                  <a:pt x="4229" y="10543"/>
                  <a:pt x="4298" y="10404"/>
                </a:cubicBezTo>
                <a:cubicBezTo>
                  <a:pt x="4298" y="11097"/>
                  <a:pt x="4437" y="11790"/>
                  <a:pt x="4714" y="12345"/>
                </a:cubicBezTo>
                <a:cubicBezTo>
                  <a:pt x="4736" y="12411"/>
                  <a:pt x="4702" y="12435"/>
                  <a:pt x="4644" y="12435"/>
                </a:cubicBezTo>
                <a:cubicBezTo>
                  <a:pt x="4518" y="12435"/>
                  <a:pt x="4276" y="12323"/>
                  <a:pt x="4229" y="12276"/>
                </a:cubicBezTo>
                <a:cubicBezTo>
                  <a:pt x="3952" y="12276"/>
                  <a:pt x="3744" y="12206"/>
                  <a:pt x="3536" y="12137"/>
                </a:cubicBezTo>
                <a:cubicBezTo>
                  <a:pt x="3536" y="11790"/>
                  <a:pt x="3397" y="11444"/>
                  <a:pt x="3050" y="11236"/>
                </a:cubicBezTo>
                <a:cubicBezTo>
                  <a:pt x="2712" y="10946"/>
                  <a:pt x="2273" y="10824"/>
                  <a:pt x="1826" y="10824"/>
                </a:cubicBezTo>
                <a:cubicBezTo>
                  <a:pt x="1632" y="10824"/>
                  <a:pt x="1437" y="10847"/>
                  <a:pt x="1248" y="10889"/>
                </a:cubicBezTo>
                <a:cubicBezTo>
                  <a:pt x="694" y="11167"/>
                  <a:pt x="555" y="11790"/>
                  <a:pt x="902" y="12276"/>
                </a:cubicBezTo>
                <a:cubicBezTo>
                  <a:pt x="902" y="12276"/>
                  <a:pt x="971" y="12276"/>
                  <a:pt x="971" y="12206"/>
                </a:cubicBezTo>
                <a:cubicBezTo>
                  <a:pt x="971" y="11790"/>
                  <a:pt x="902" y="11374"/>
                  <a:pt x="1387" y="11167"/>
                </a:cubicBezTo>
                <a:cubicBezTo>
                  <a:pt x="1491" y="11149"/>
                  <a:pt x="1599" y="11141"/>
                  <a:pt x="1710" y="11141"/>
                </a:cubicBezTo>
                <a:cubicBezTo>
                  <a:pt x="2041" y="11141"/>
                  <a:pt x="2392" y="11219"/>
                  <a:pt x="2704" y="11374"/>
                </a:cubicBezTo>
                <a:cubicBezTo>
                  <a:pt x="2912" y="11444"/>
                  <a:pt x="3120" y="11721"/>
                  <a:pt x="3189" y="11929"/>
                </a:cubicBezTo>
                <a:cubicBezTo>
                  <a:pt x="3189" y="11929"/>
                  <a:pt x="3120" y="11998"/>
                  <a:pt x="3120" y="12068"/>
                </a:cubicBezTo>
                <a:cubicBezTo>
                  <a:pt x="3120" y="12137"/>
                  <a:pt x="3189" y="12206"/>
                  <a:pt x="3189" y="12206"/>
                </a:cubicBezTo>
                <a:cubicBezTo>
                  <a:pt x="3189" y="12345"/>
                  <a:pt x="3120" y="12414"/>
                  <a:pt x="3050" y="12484"/>
                </a:cubicBezTo>
                <a:cubicBezTo>
                  <a:pt x="2918" y="12616"/>
                  <a:pt x="2715" y="12671"/>
                  <a:pt x="2488" y="12671"/>
                </a:cubicBezTo>
                <a:cubicBezTo>
                  <a:pt x="2005" y="12671"/>
                  <a:pt x="1415" y="12420"/>
                  <a:pt x="1179" y="12137"/>
                </a:cubicBezTo>
                <a:cubicBezTo>
                  <a:pt x="1179" y="12137"/>
                  <a:pt x="1110" y="12137"/>
                  <a:pt x="1110" y="12206"/>
                </a:cubicBezTo>
                <a:cubicBezTo>
                  <a:pt x="1393" y="12678"/>
                  <a:pt x="1901" y="12926"/>
                  <a:pt x="2438" y="12926"/>
                </a:cubicBezTo>
                <a:cubicBezTo>
                  <a:pt x="2689" y="12926"/>
                  <a:pt x="2946" y="12871"/>
                  <a:pt x="3189" y="12761"/>
                </a:cubicBezTo>
                <a:cubicBezTo>
                  <a:pt x="3328" y="12692"/>
                  <a:pt x="3397" y="12553"/>
                  <a:pt x="3466" y="12414"/>
                </a:cubicBezTo>
                <a:cubicBezTo>
                  <a:pt x="3674" y="12553"/>
                  <a:pt x="3952" y="12622"/>
                  <a:pt x="4160" y="12692"/>
                </a:cubicBezTo>
                <a:cubicBezTo>
                  <a:pt x="4645" y="12899"/>
                  <a:pt x="5130" y="13177"/>
                  <a:pt x="5615" y="13454"/>
                </a:cubicBezTo>
                <a:cubicBezTo>
                  <a:pt x="5823" y="13731"/>
                  <a:pt x="6100" y="13939"/>
                  <a:pt x="6308" y="14217"/>
                </a:cubicBezTo>
                <a:cubicBezTo>
                  <a:pt x="6170" y="14217"/>
                  <a:pt x="6100" y="14286"/>
                  <a:pt x="6100" y="14425"/>
                </a:cubicBezTo>
                <a:lnTo>
                  <a:pt x="5893" y="14425"/>
                </a:lnTo>
                <a:cubicBezTo>
                  <a:pt x="5823" y="14425"/>
                  <a:pt x="5823" y="14494"/>
                  <a:pt x="5754" y="14563"/>
                </a:cubicBezTo>
                <a:lnTo>
                  <a:pt x="5615" y="14632"/>
                </a:lnTo>
                <a:cubicBezTo>
                  <a:pt x="5546" y="14563"/>
                  <a:pt x="5477" y="14563"/>
                  <a:pt x="5407" y="14494"/>
                </a:cubicBezTo>
                <a:cubicBezTo>
                  <a:pt x="5080" y="14302"/>
                  <a:pt x="4658" y="14211"/>
                  <a:pt x="4241" y="14211"/>
                </a:cubicBezTo>
                <a:cubicBezTo>
                  <a:pt x="3155" y="14211"/>
                  <a:pt x="2110" y="14828"/>
                  <a:pt x="2912" y="15880"/>
                </a:cubicBezTo>
                <a:cubicBezTo>
                  <a:pt x="3205" y="16238"/>
                  <a:pt x="3620" y="16367"/>
                  <a:pt x="4050" y="16367"/>
                </a:cubicBezTo>
                <a:cubicBezTo>
                  <a:pt x="4535" y="16367"/>
                  <a:pt x="5040" y="16203"/>
                  <a:pt x="5407" y="16019"/>
                </a:cubicBezTo>
                <a:cubicBezTo>
                  <a:pt x="5823" y="15811"/>
                  <a:pt x="6031" y="15256"/>
                  <a:pt x="5823" y="14840"/>
                </a:cubicBezTo>
                <a:lnTo>
                  <a:pt x="6586" y="14840"/>
                </a:lnTo>
                <a:cubicBezTo>
                  <a:pt x="6655" y="14840"/>
                  <a:pt x="6724" y="14771"/>
                  <a:pt x="6724" y="14702"/>
                </a:cubicBezTo>
                <a:cubicBezTo>
                  <a:pt x="7140" y="15118"/>
                  <a:pt x="7487" y="15464"/>
                  <a:pt x="7833" y="15880"/>
                </a:cubicBezTo>
                <a:cubicBezTo>
                  <a:pt x="7972" y="16088"/>
                  <a:pt x="8111" y="16227"/>
                  <a:pt x="8319" y="16435"/>
                </a:cubicBezTo>
                <a:lnTo>
                  <a:pt x="7418" y="16435"/>
                </a:lnTo>
                <a:cubicBezTo>
                  <a:pt x="7071" y="16435"/>
                  <a:pt x="6724" y="16504"/>
                  <a:pt x="6378" y="16573"/>
                </a:cubicBezTo>
                <a:lnTo>
                  <a:pt x="6308" y="16573"/>
                </a:lnTo>
                <a:cubicBezTo>
                  <a:pt x="6031" y="16643"/>
                  <a:pt x="5754" y="16712"/>
                  <a:pt x="5477" y="16851"/>
                </a:cubicBezTo>
                <a:cubicBezTo>
                  <a:pt x="5130" y="17059"/>
                  <a:pt x="4853" y="17267"/>
                  <a:pt x="4645" y="17613"/>
                </a:cubicBezTo>
                <a:cubicBezTo>
                  <a:pt x="4368" y="18306"/>
                  <a:pt x="5130" y="18861"/>
                  <a:pt x="5823" y="18861"/>
                </a:cubicBezTo>
                <a:cubicBezTo>
                  <a:pt x="6447" y="18792"/>
                  <a:pt x="7071" y="18445"/>
                  <a:pt x="7348" y="17821"/>
                </a:cubicBezTo>
                <a:cubicBezTo>
                  <a:pt x="7487" y="17475"/>
                  <a:pt x="7348" y="17059"/>
                  <a:pt x="6932" y="16851"/>
                </a:cubicBezTo>
                <a:lnTo>
                  <a:pt x="6932" y="16851"/>
                </a:lnTo>
                <a:cubicBezTo>
                  <a:pt x="7002" y="16885"/>
                  <a:pt x="7088" y="16903"/>
                  <a:pt x="7175" y="16903"/>
                </a:cubicBezTo>
                <a:cubicBezTo>
                  <a:pt x="7262" y="16903"/>
                  <a:pt x="7348" y="16885"/>
                  <a:pt x="7418" y="16851"/>
                </a:cubicBezTo>
                <a:cubicBezTo>
                  <a:pt x="7487" y="16851"/>
                  <a:pt x="7487" y="16781"/>
                  <a:pt x="7418" y="16781"/>
                </a:cubicBezTo>
                <a:cubicBezTo>
                  <a:pt x="7210" y="16781"/>
                  <a:pt x="6932" y="16712"/>
                  <a:pt x="6724" y="16643"/>
                </a:cubicBezTo>
                <a:cubicBezTo>
                  <a:pt x="6983" y="16614"/>
                  <a:pt x="7253" y="16597"/>
                  <a:pt x="7525" y="16597"/>
                </a:cubicBezTo>
                <a:cubicBezTo>
                  <a:pt x="7911" y="16597"/>
                  <a:pt x="8300" y="16631"/>
                  <a:pt x="8665" y="16712"/>
                </a:cubicBezTo>
                <a:cubicBezTo>
                  <a:pt x="8804" y="16851"/>
                  <a:pt x="8943" y="16920"/>
                  <a:pt x="9081" y="16989"/>
                </a:cubicBezTo>
                <a:cubicBezTo>
                  <a:pt x="9081" y="17059"/>
                  <a:pt x="9150" y="17128"/>
                  <a:pt x="9428" y="17267"/>
                </a:cubicBezTo>
                <a:lnTo>
                  <a:pt x="10537" y="18098"/>
                </a:lnTo>
                <a:lnTo>
                  <a:pt x="10814" y="18306"/>
                </a:lnTo>
                <a:cubicBezTo>
                  <a:pt x="10745" y="18306"/>
                  <a:pt x="10675" y="18237"/>
                  <a:pt x="10606" y="18168"/>
                </a:cubicBezTo>
                <a:cubicBezTo>
                  <a:pt x="10468" y="18168"/>
                  <a:pt x="10398" y="18237"/>
                  <a:pt x="10398" y="18306"/>
                </a:cubicBezTo>
                <a:cubicBezTo>
                  <a:pt x="10121" y="18306"/>
                  <a:pt x="9831" y="18293"/>
                  <a:pt x="9541" y="18293"/>
                </a:cubicBezTo>
                <a:cubicBezTo>
                  <a:pt x="8890" y="18293"/>
                  <a:pt x="8244" y="18360"/>
                  <a:pt x="7764" y="18792"/>
                </a:cubicBezTo>
                <a:cubicBezTo>
                  <a:pt x="7348" y="19207"/>
                  <a:pt x="7487" y="19901"/>
                  <a:pt x="8041" y="20109"/>
                </a:cubicBezTo>
                <a:cubicBezTo>
                  <a:pt x="8140" y="20120"/>
                  <a:pt x="8239" y="20125"/>
                  <a:pt x="8337" y="20125"/>
                </a:cubicBezTo>
                <a:cubicBezTo>
                  <a:pt x="8859" y="20125"/>
                  <a:pt x="9366" y="19962"/>
                  <a:pt x="9774" y="19554"/>
                </a:cubicBezTo>
                <a:cubicBezTo>
                  <a:pt x="10121" y="19346"/>
                  <a:pt x="10190" y="18861"/>
                  <a:pt x="9913" y="18514"/>
                </a:cubicBezTo>
                <a:lnTo>
                  <a:pt x="9913" y="18514"/>
                </a:lnTo>
                <a:lnTo>
                  <a:pt x="10606" y="18584"/>
                </a:lnTo>
                <a:lnTo>
                  <a:pt x="10814" y="18584"/>
                </a:lnTo>
                <a:cubicBezTo>
                  <a:pt x="10883" y="18584"/>
                  <a:pt x="10953" y="18514"/>
                  <a:pt x="10953" y="18445"/>
                </a:cubicBezTo>
                <a:cubicBezTo>
                  <a:pt x="11369" y="18792"/>
                  <a:pt x="11854" y="19069"/>
                  <a:pt x="12339" y="19415"/>
                </a:cubicBezTo>
                <a:lnTo>
                  <a:pt x="12963" y="19762"/>
                </a:lnTo>
                <a:cubicBezTo>
                  <a:pt x="12894" y="19831"/>
                  <a:pt x="12824" y="19901"/>
                  <a:pt x="12824" y="19970"/>
                </a:cubicBezTo>
                <a:lnTo>
                  <a:pt x="12894" y="20109"/>
                </a:lnTo>
                <a:cubicBezTo>
                  <a:pt x="12547" y="20317"/>
                  <a:pt x="12270" y="20594"/>
                  <a:pt x="12062" y="20871"/>
                </a:cubicBezTo>
                <a:lnTo>
                  <a:pt x="11854" y="20940"/>
                </a:lnTo>
                <a:cubicBezTo>
                  <a:pt x="11785" y="21010"/>
                  <a:pt x="11785" y="21148"/>
                  <a:pt x="11854" y="21218"/>
                </a:cubicBezTo>
                <a:cubicBezTo>
                  <a:pt x="11923" y="21287"/>
                  <a:pt x="11993" y="21287"/>
                  <a:pt x="11993" y="21287"/>
                </a:cubicBezTo>
                <a:lnTo>
                  <a:pt x="12200" y="21218"/>
                </a:lnTo>
                <a:cubicBezTo>
                  <a:pt x="12339" y="21218"/>
                  <a:pt x="12339" y="21079"/>
                  <a:pt x="12339" y="21010"/>
                </a:cubicBezTo>
                <a:lnTo>
                  <a:pt x="12478" y="20871"/>
                </a:lnTo>
                <a:lnTo>
                  <a:pt x="12547" y="20871"/>
                </a:lnTo>
                <a:cubicBezTo>
                  <a:pt x="12547" y="20802"/>
                  <a:pt x="12547" y="20802"/>
                  <a:pt x="12547" y="20802"/>
                </a:cubicBezTo>
                <a:cubicBezTo>
                  <a:pt x="12686" y="20594"/>
                  <a:pt x="12963" y="20386"/>
                  <a:pt x="13171" y="20247"/>
                </a:cubicBezTo>
                <a:cubicBezTo>
                  <a:pt x="13240" y="20247"/>
                  <a:pt x="13310" y="20178"/>
                  <a:pt x="13310" y="20109"/>
                </a:cubicBezTo>
                <a:cubicBezTo>
                  <a:pt x="13656" y="20386"/>
                  <a:pt x="13933" y="20663"/>
                  <a:pt x="14211" y="21079"/>
                </a:cubicBezTo>
                <a:cubicBezTo>
                  <a:pt x="14488" y="21495"/>
                  <a:pt x="14349" y="21634"/>
                  <a:pt x="14488" y="21772"/>
                </a:cubicBezTo>
                <a:cubicBezTo>
                  <a:pt x="14557" y="21980"/>
                  <a:pt x="14627" y="22119"/>
                  <a:pt x="14627" y="22327"/>
                </a:cubicBezTo>
                <a:cubicBezTo>
                  <a:pt x="14765" y="22812"/>
                  <a:pt x="14904" y="23297"/>
                  <a:pt x="15043" y="23783"/>
                </a:cubicBezTo>
                <a:cubicBezTo>
                  <a:pt x="15043" y="24268"/>
                  <a:pt x="15043" y="24753"/>
                  <a:pt x="15181" y="25238"/>
                </a:cubicBezTo>
                <a:cubicBezTo>
                  <a:pt x="15181" y="25273"/>
                  <a:pt x="15198" y="25290"/>
                  <a:pt x="15216" y="25290"/>
                </a:cubicBezTo>
                <a:cubicBezTo>
                  <a:pt x="15233" y="25290"/>
                  <a:pt x="15250" y="25273"/>
                  <a:pt x="15250" y="25238"/>
                </a:cubicBezTo>
                <a:cubicBezTo>
                  <a:pt x="15250" y="25169"/>
                  <a:pt x="15250" y="24892"/>
                  <a:pt x="15250" y="24684"/>
                </a:cubicBezTo>
                <a:cubicBezTo>
                  <a:pt x="16076" y="27984"/>
                  <a:pt x="16696" y="31352"/>
                  <a:pt x="17247" y="34654"/>
                </a:cubicBezTo>
                <a:lnTo>
                  <a:pt x="17247" y="34654"/>
                </a:lnTo>
                <a:cubicBezTo>
                  <a:pt x="17431" y="34905"/>
                  <a:pt x="17601" y="35166"/>
                  <a:pt x="17746" y="35428"/>
                </a:cubicBezTo>
                <a:cubicBezTo>
                  <a:pt x="18231" y="38131"/>
                  <a:pt x="18716" y="40835"/>
                  <a:pt x="19271" y="43469"/>
                </a:cubicBezTo>
                <a:cubicBezTo>
                  <a:pt x="19300" y="43556"/>
                  <a:pt x="19366" y="43595"/>
                  <a:pt x="19432" y="43595"/>
                </a:cubicBezTo>
                <a:cubicBezTo>
                  <a:pt x="19524" y="43595"/>
                  <a:pt x="19618" y="43521"/>
                  <a:pt x="19618" y="43400"/>
                </a:cubicBezTo>
                <a:cubicBezTo>
                  <a:pt x="19557" y="43139"/>
                  <a:pt x="19499" y="42876"/>
                  <a:pt x="19441" y="42613"/>
                </a:cubicBezTo>
                <a:lnTo>
                  <a:pt x="19441" y="42613"/>
                </a:lnTo>
                <a:cubicBezTo>
                  <a:pt x="19753" y="43853"/>
                  <a:pt x="20155" y="45058"/>
                  <a:pt x="20727" y="46172"/>
                </a:cubicBezTo>
                <a:cubicBezTo>
                  <a:pt x="20747" y="46193"/>
                  <a:pt x="20767" y="46201"/>
                  <a:pt x="20786" y="46201"/>
                </a:cubicBezTo>
                <a:cubicBezTo>
                  <a:pt x="20831" y="46201"/>
                  <a:pt x="20865" y="46152"/>
                  <a:pt x="20865" y="46103"/>
                </a:cubicBezTo>
                <a:cubicBezTo>
                  <a:pt x="19964" y="43330"/>
                  <a:pt x="19271" y="40488"/>
                  <a:pt x="18716" y="37577"/>
                </a:cubicBezTo>
                <a:cubicBezTo>
                  <a:pt x="18716" y="37438"/>
                  <a:pt x="18647" y="37230"/>
                  <a:pt x="18647" y="37092"/>
                </a:cubicBezTo>
                <a:cubicBezTo>
                  <a:pt x="18786" y="36260"/>
                  <a:pt x="19063" y="35359"/>
                  <a:pt x="19340" y="34527"/>
                </a:cubicBezTo>
                <a:lnTo>
                  <a:pt x="19618" y="34388"/>
                </a:lnTo>
                <a:lnTo>
                  <a:pt x="19687" y="34388"/>
                </a:lnTo>
                <a:cubicBezTo>
                  <a:pt x="20311" y="33903"/>
                  <a:pt x="20865" y="33418"/>
                  <a:pt x="21420" y="33002"/>
                </a:cubicBezTo>
                <a:cubicBezTo>
                  <a:pt x="22182" y="32794"/>
                  <a:pt x="22875" y="32517"/>
                  <a:pt x="23638" y="32378"/>
                </a:cubicBezTo>
                <a:lnTo>
                  <a:pt x="23777" y="32447"/>
                </a:lnTo>
                <a:cubicBezTo>
                  <a:pt x="23777" y="32655"/>
                  <a:pt x="23846" y="32863"/>
                  <a:pt x="23915" y="33002"/>
                </a:cubicBezTo>
                <a:cubicBezTo>
                  <a:pt x="24190" y="33331"/>
                  <a:pt x="24637" y="33530"/>
                  <a:pt x="25087" y="33530"/>
                </a:cubicBezTo>
                <a:cubicBezTo>
                  <a:pt x="25206" y="33530"/>
                  <a:pt x="25325" y="33516"/>
                  <a:pt x="25440" y="33487"/>
                </a:cubicBezTo>
                <a:cubicBezTo>
                  <a:pt x="25787" y="33348"/>
                  <a:pt x="26064" y="33071"/>
                  <a:pt x="26203" y="32655"/>
                </a:cubicBezTo>
                <a:cubicBezTo>
                  <a:pt x="26203" y="32170"/>
                  <a:pt x="25718" y="32031"/>
                  <a:pt x="25302" y="31962"/>
                </a:cubicBezTo>
                <a:cubicBezTo>
                  <a:pt x="25094" y="31962"/>
                  <a:pt x="24886" y="32031"/>
                  <a:pt x="24747" y="32031"/>
                </a:cubicBezTo>
                <a:cubicBezTo>
                  <a:pt x="24608" y="31962"/>
                  <a:pt x="24470" y="31927"/>
                  <a:pt x="24340" y="31927"/>
                </a:cubicBezTo>
                <a:cubicBezTo>
                  <a:pt x="24210" y="31927"/>
                  <a:pt x="24089" y="31962"/>
                  <a:pt x="23985" y="32031"/>
                </a:cubicBezTo>
                <a:lnTo>
                  <a:pt x="23430" y="31893"/>
                </a:lnTo>
                <a:cubicBezTo>
                  <a:pt x="23408" y="31885"/>
                  <a:pt x="23386" y="31882"/>
                  <a:pt x="23365" y="31882"/>
                </a:cubicBezTo>
                <a:cubicBezTo>
                  <a:pt x="23196" y="31882"/>
                  <a:pt x="23106" y="32116"/>
                  <a:pt x="23291" y="32239"/>
                </a:cubicBezTo>
                <a:cubicBezTo>
                  <a:pt x="22806" y="32378"/>
                  <a:pt x="22252" y="32517"/>
                  <a:pt x="21766" y="32725"/>
                </a:cubicBezTo>
                <a:cubicBezTo>
                  <a:pt x="22321" y="32170"/>
                  <a:pt x="22945" y="31685"/>
                  <a:pt x="23499" y="31130"/>
                </a:cubicBezTo>
                <a:cubicBezTo>
                  <a:pt x="23707" y="30922"/>
                  <a:pt x="23915" y="30645"/>
                  <a:pt x="24123" y="30368"/>
                </a:cubicBezTo>
                <a:cubicBezTo>
                  <a:pt x="24331" y="30298"/>
                  <a:pt x="24608" y="30229"/>
                  <a:pt x="24816" y="30091"/>
                </a:cubicBezTo>
                <a:cubicBezTo>
                  <a:pt x="24955" y="30091"/>
                  <a:pt x="25094" y="30021"/>
                  <a:pt x="25232" y="30021"/>
                </a:cubicBezTo>
                <a:cubicBezTo>
                  <a:pt x="25302" y="30091"/>
                  <a:pt x="25302" y="30091"/>
                  <a:pt x="25371" y="30160"/>
                </a:cubicBezTo>
                <a:cubicBezTo>
                  <a:pt x="25530" y="30372"/>
                  <a:pt x="25770" y="30462"/>
                  <a:pt x="26028" y="30462"/>
                </a:cubicBezTo>
                <a:cubicBezTo>
                  <a:pt x="26108" y="30462"/>
                  <a:pt x="26190" y="30453"/>
                  <a:pt x="26272" y="30437"/>
                </a:cubicBezTo>
                <a:cubicBezTo>
                  <a:pt x="26411" y="30437"/>
                  <a:pt x="26341" y="30229"/>
                  <a:pt x="26272" y="30160"/>
                </a:cubicBezTo>
                <a:cubicBezTo>
                  <a:pt x="26211" y="30180"/>
                  <a:pt x="26156" y="30189"/>
                  <a:pt x="26104" y="30189"/>
                </a:cubicBezTo>
                <a:cubicBezTo>
                  <a:pt x="25977" y="30189"/>
                  <a:pt x="25865" y="30140"/>
                  <a:pt x="25718" y="30091"/>
                </a:cubicBezTo>
                <a:cubicBezTo>
                  <a:pt x="25787" y="30021"/>
                  <a:pt x="25787" y="30021"/>
                  <a:pt x="25718" y="29952"/>
                </a:cubicBezTo>
                <a:cubicBezTo>
                  <a:pt x="25718" y="29883"/>
                  <a:pt x="25648" y="29813"/>
                  <a:pt x="25579" y="29813"/>
                </a:cubicBezTo>
                <a:cubicBezTo>
                  <a:pt x="25648" y="29675"/>
                  <a:pt x="25718" y="29605"/>
                  <a:pt x="25787" y="29467"/>
                </a:cubicBezTo>
                <a:cubicBezTo>
                  <a:pt x="26098" y="29094"/>
                  <a:pt x="26520" y="28832"/>
                  <a:pt x="27004" y="28832"/>
                </a:cubicBezTo>
                <a:cubicBezTo>
                  <a:pt x="27060" y="28832"/>
                  <a:pt x="27116" y="28836"/>
                  <a:pt x="27173" y="28843"/>
                </a:cubicBezTo>
                <a:cubicBezTo>
                  <a:pt x="27658" y="28843"/>
                  <a:pt x="28144" y="29120"/>
                  <a:pt x="27866" y="29605"/>
                </a:cubicBezTo>
                <a:cubicBezTo>
                  <a:pt x="27658" y="30160"/>
                  <a:pt x="27173" y="30229"/>
                  <a:pt x="26688" y="30506"/>
                </a:cubicBezTo>
                <a:cubicBezTo>
                  <a:pt x="26688" y="30506"/>
                  <a:pt x="26688" y="30576"/>
                  <a:pt x="26688" y="30576"/>
                </a:cubicBezTo>
                <a:cubicBezTo>
                  <a:pt x="27381" y="30576"/>
                  <a:pt x="27936" y="30160"/>
                  <a:pt x="28144" y="29536"/>
                </a:cubicBezTo>
                <a:cubicBezTo>
                  <a:pt x="28282" y="28843"/>
                  <a:pt x="27589" y="28565"/>
                  <a:pt x="27035" y="28496"/>
                </a:cubicBezTo>
                <a:cubicBezTo>
                  <a:pt x="26341" y="28565"/>
                  <a:pt x="25648" y="28912"/>
                  <a:pt x="25302" y="29605"/>
                </a:cubicBezTo>
                <a:cubicBezTo>
                  <a:pt x="25302" y="29605"/>
                  <a:pt x="25302" y="29605"/>
                  <a:pt x="25302" y="29675"/>
                </a:cubicBezTo>
                <a:cubicBezTo>
                  <a:pt x="25281" y="29654"/>
                  <a:pt x="25255" y="29646"/>
                  <a:pt x="25228" y="29646"/>
                </a:cubicBezTo>
                <a:cubicBezTo>
                  <a:pt x="25163" y="29646"/>
                  <a:pt x="25094" y="29695"/>
                  <a:pt x="25094" y="29744"/>
                </a:cubicBezTo>
                <a:cubicBezTo>
                  <a:pt x="24955" y="29813"/>
                  <a:pt x="24886" y="29813"/>
                  <a:pt x="24816" y="29813"/>
                </a:cubicBezTo>
                <a:cubicBezTo>
                  <a:pt x="24608" y="29883"/>
                  <a:pt x="24470" y="29952"/>
                  <a:pt x="24262" y="30021"/>
                </a:cubicBezTo>
                <a:cubicBezTo>
                  <a:pt x="24678" y="29397"/>
                  <a:pt x="24886" y="28773"/>
                  <a:pt x="25232" y="28080"/>
                </a:cubicBezTo>
                <a:cubicBezTo>
                  <a:pt x="25302" y="28080"/>
                  <a:pt x="25302" y="28011"/>
                  <a:pt x="25302" y="28011"/>
                </a:cubicBezTo>
                <a:lnTo>
                  <a:pt x="25302" y="27803"/>
                </a:lnTo>
                <a:cubicBezTo>
                  <a:pt x="25302" y="27803"/>
                  <a:pt x="25302" y="27734"/>
                  <a:pt x="25302" y="27734"/>
                </a:cubicBezTo>
                <a:cubicBezTo>
                  <a:pt x="25371" y="27664"/>
                  <a:pt x="25371" y="27526"/>
                  <a:pt x="25302" y="27456"/>
                </a:cubicBezTo>
                <a:lnTo>
                  <a:pt x="25371" y="27456"/>
                </a:lnTo>
                <a:cubicBezTo>
                  <a:pt x="25856" y="27248"/>
                  <a:pt x="26203" y="26763"/>
                  <a:pt x="26272" y="26209"/>
                </a:cubicBezTo>
                <a:cubicBezTo>
                  <a:pt x="26341" y="25654"/>
                  <a:pt x="25926" y="25169"/>
                  <a:pt x="25371" y="25169"/>
                </a:cubicBezTo>
                <a:cubicBezTo>
                  <a:pt x="25371" y="25238"/>
                  <a:pt x="25371" y="25238"/>
                  <a:pt x="25371" y="25308"/>
                </a:cubicBezTo>
                <a:cubicBezTo>
                  <a:pt x="25648" y="25585"/>
                  <a:pt x="25995" y="25654"/>
                  <a:pt x="25926" y="26139"/>
                </a:cubicBezTo>
                <a:cubicBezTo>
                  <a:pt x="25856" y="26486"/>
                  <a:pt x="25718" y="26833"/>
                  <a:pt x="25440" y="27040"/>
                </a:cubicBezTo>
                <a:cubicBezTo>
                  <a:pt x="25371" y="27040"/>
                  <a:pt x="25302" y="27110"/>
                  <a:pt x="25302" y="27110"/>
                </a:cubicBezTo>
                <a:cubicBezTo>
                  <a:pt x="25267" y="27040"/>
                  <a:pt x="25180" y="27006"/>
                  <a:pt x="25094" y="27006"/>
                </a:cubicBezTo>
                <a:cubicBezTo>
                  <a:pt x="25007" y="27006"/>
                  <a:pt x="24920" y="27040"/>
                  <a:pt x="24886" y="27110"/>
                </a:cubicBezTo>
                <a:cubicBezTo>
                  <a:pt x="24747" y="27110"/>
                  <a:pt x="24678" y="27040"/>
                  <a:pt x="24608" y="26902"/>
                </a:cubicBezTo>
                <a:cubicBezTo>
                  <a:pt x="24193" y="26486"/>
                  <a:pt x="24608" y="25377"/>
                  <a:pt x="25232" y="25377"/>
                </a:cubicBezTo>
                <a:cubicBezTo>
                  <a:pt x="25302" y="25377"/>
                  <a:pt x="25302" y="25238"/>
                  <a:pt x="25232" y="25238"/>
                </a:cubicBezTo>
                <a:cubicBezTo>
                  <a:pt x="24470" y="25238"/>
                  <a:pt x="24054" y="26070"/>
                  <a:pt x="24193" y="26763"/>
                </a:cubicBezTo>
                <a:cubicBezTo>
                  <a:pt x="24262" y="27110"/>
                  <a:pt x="24539" y="27387"/>
                  <a:pt x="24886" y="27456"/>
                </a:cubicBezTo>
                <a:cubicBezTo>
                  <a:pt x="24886" y="27664"/>
                  <a:pt x="24886" y="27803"/>
                  <a:pt x="24886" y="28011"/>
                </a:cubicBezTo>
                <a:cubicBezTo>
                  <a:pt x="24886" y="28011"/>
                  <a:pt x="24886" y="28080"/>
                  <a:pt x="24955" y="28080"/>
                </a:cubicBezTo>
                <a:cubicBezTo>
                  <a:pt x="24816" y="28219"/>
                  <a:pt x="24747" y="28358"/>
                  <a:pt x="24747" y="28496"/>
                </a:cubicBezTo>
                <a:cubicBezTo>
                  <a:pt x="24539" y="28912"/>
                  <a:pt x="24401" y="29328"/>
                  <a:pt x="24193" y="29813"/>
                </a:cubicBezTo>
                <a:cubicBezTo>
                  <a:pt x="24123" y="29952"/>
                  <a:pt x="23985" y="30021"/>
                  <a:pt x="23915" y="30160"/>
                </a:cubicBezTo>
                <a:cubicBezTo>
                  <a:pt x="23915" y="30229"/>
                  <a:pt x="23915" y="30229"/>
                  <a:pt x="23915" y="30298"/>
                </a:cubicBezTo>
                <a:cubicBezTo>
                  <a:pt x="23569" y="30784"/>
                  <a:pt x="23083" y="31269"/>
                  <a:pt x="22668" y="31754"/>
                </a:cubicBezTo>
                <a:cubicBezTo>
                  <a:pt x="22182" y="32170"/>
                  <a:pt x="21766" y="32517"/>
                  <a:pt x="21281" y="32933"/>
                </a:cubicBezTo>
                <a:cubicBezTo>
                  <a:pt x="21281" y="32933"/>
                  <a:pt x="21212" y="32933"/>
                  <a:pt x="21281" y="33002"/>
                </a:cubicBezTo>
                <a:lnTo>
                  <a:pt x="19756" y="34180"/>
                </a:lnTo>
                <a:cubicBezTo>
                  <a:pt x="19618" y="34180"/>
                  <a:pt x="19618" y="34250"/>
                  <a:pt x="19548" y="34319"/>
                </a:cubicBezTo>
                <a:lnTo>
                  <a:pt x="19410" y="34388"/>
                </a:lnTo>
                <a:cubicBezTo>
                  <a:pt x="20449" y="31754"/>
                  <a:pt x="21628" y="29120"/>
                  <a:pt x="22945" y="26555"/>
                </a:cubicBezTo>
                <a:lnTo>
                  <a:pt x="23014" y="26555"/>
                </a:lnTo>
                <a:cubicBezTo>
                  <a:pt x="23361" y="25862"/>
                  <a:pt x="23707" y="25238"/>
                  <a:pt x="24123" y="24614"/>
                </a:cubicBezTo>
                <a:cubicBezTo>
                  <a:pt x="24608" y="23921"/>
                  <a:pt x="25163" y="23228"/>
                  <a:pt x="25787" y="22673"/>
                </a:cubicBezTo>
                <a:cubicBezTo>
                  <a:pt x="25856" y="22673"/>
                  <a:pt x="25926" y="22673"/>
                  <a:pt x="25995" y="22604"/>
                </a:cubicBezTo>
                <a:lnTo>
                  <a:pt x="26064" y="22604"/>
                </a:lnTo>
                <a:cubicBezTo>
                  <a:pt x="26150" y="22775"/>
                  <a:pt x="26262" y="22894"/>
                  <a:pt x="26433" y="22894"/>
                </a:cubicBezTo>
                <a:cubicBezTo>
                  <a:pt x="26539" y="22894"/>
                  <a:pt x="26668" y="22849"/>
                  <a:pt x="26827" y="22743"/>
                </a:cubicBezTo>
                <a:cubicBezTo>
                  <a:pt x="26827" y="22743"/>
                  <a:pt x="26827" y="22673"/>
                  <a:pt x="26827" y="22673"/>
                </a:cubicBezTo>
                <a:cubicBezTo>
                  <a:pt x="26757" y="22691"/>
                  <a:pt x="26697" y="22699"/>
                  <a:pt x="26644" y="22699"/>
                </a:cubicBezTo>
                <a:cubicBezTo>
                  <a:pt x="26484" y="22699"/>
                  <a:pt x="26393" y="22621"/>
                  <a:pt x="26341" y="22465"/>
                </a:cubicBezTo>
                <a:cubicBezTo>
                  <a:pt x="26341" y="22396"/>
                  <a:pt x="26341" y="22396"/>
                  <a:pt x="26341" y="22327"/>
                </a:cubicBezTo>
                <a:cubicBezTo>
                  <a:pt x="26341" y="21980"/>
                  <a:pt x="26411" y="21703"/>
                  <a:pt x="26619" y="21426"/>
                </a:cubicBezTo>
                <a:cubicBezTo>
                  <a:pt x="26804" y="21241"/>
                  <a:pt x="27142" y="21056"/>
                  <a:pt x="27430" y="21056"/>
                </a:cubicBezTo>
                <a:cubicBezTo>
                  <a:pt x="27574" y="21056"/>
                  <a:pt x="27705" y="21102"/>
                  <a:pt x="27797" y="21218"/>
                </a:cubicBezTo>
                <a:cubicBezTo>
                  <a:pt x="28074" y="21495"/>
                  <a:pt x="28144" y="21911"/>
                  <a:pt x="28005" y="22327"/>
                </a:cubicBezTo>
                <a:cubicBezTo>
                  <a:pt x="27797" y="22812"/>
                  <a:pt x="27520" y="23228"/>
                  <a:pt x="27104" y="23505"/>
                </a:cubicBezTo>
                <a:cubicBezTo>
                  <a:pt x="27104" y="23575"/>
                  <a:pt x="27104" y="23644"/>
                  <a:pt x="27173" y="23644"/>
                </a:cubicBezTo>
                <a:cubicBezTo>
                  <a:pt x="27866" y="23367"/>
                  <a:pt x="28352" y="22743"/>
                  <a:pt x="28352" y="22050"/>
                </a:cubicBezTo>
                <a:cubicBezTo>
                  <a:pt x="28490" y="21495"/>
                  <a:pt x="28144" y="20940"/>
                  <a:pt x="27658" y="20732"/>
                </a:cubicBezTo>
                <a:cubicBezTo>
                  <a:pt x="27592" y="20720"/>
                  <a:pt x="27526" y="20715"/>
                  <a:pt x="27462" y="20715"/>
                </a:cubicBezTo>
                <a:cubicBezTo>
                  <a:pt x="26791" y="20715"/>
                  <a:pt x="26260" y="21342"/>
                  <a:pt x="26133" y="21911"/>
                </a:cubicBezTo>
                <a:cubicBezTo>
                  <a:pt x="26064" y="21980"/>
                  <a:pt x="26064" y="22050"/>
                  <a:pt x="26133" y="22119"/>
                </a:cubicBezTo>
                <a:lnTo>
                  <a:pt x="25995" y="22119"/>
                </a:lnTo>
                <a:cubicBezTo>
                  <a:pt x="25926" y="22188"/>
                  <a:pt x="25856" y="22258"/>
                  <a:pt x="25856" y="22327"/>
                </a:cubicBezTo>
                <a:cubicBezTo>
                  <a:pt x="25440" y="23020"/>
                  <a:pt x="24816" y="23644"/>
                  <a:pt x="24262" y="24268"/>
                </a:cubicBezTo>
                <a:cubicBezTo>
                  <a:pt x="24123" y="24476"/>
                  <a:pt x="24054" y="24684"/>
                  <a:pt x="23846" y="24961"/>
                </a:cubicBezTo>
                <a:cubicBezTo>
                  <a:pt x="24608" y="23228"/>
                  <a:pt x="25232" y="21495"/>
                  <a:pt x="25579" y="19693"/>
                </a:cubicBezTo>
                <a:cubicBezTo>
                  <a:pt x="25856" y="19554"/>
                  <a:pt x="26133" y="19346"/>
                  <a:pt x="26272" y="19138"/>
                </a:cubicBezTo>
                <a:cubicBezTo>
                  <a:pt x="26549" y="19069"/>
                  <a:pt x="26688" y="18930"/>
                  <a:pt x="26896" y="18792"/>
                </a:cubicBezTo>
                <a:cubicBezTo>
                  <a:pt x="26965" y="18792"/>
                  <a:pt x="26965" y="18722"/>
                  <a:pt x="26965" y="18653"/>
                </a:cubicBezTo>
                <a:cubicBezTo>
                  <a:pt x="27035" y="18792"/>
                  <a:pt x="27035" y="18930"/>
                  <a:pt x="27173" y="19000"/>
                </a:cubicBezTo>
                <a:cubicBezTo>
                  <a:pt x="27312" y="19207"/>
                  <a:pt x="27554" y="19311"/>
                  <a:pt x="27806" y="19311"/>
                </a:cubicBezTo>
                <a:cubicBezTo>
                  <a:pt x="28057" y="19311"/>
                  <a:pt x="28317" y="19207"/>
                  <a:pt x="28490" y="19000"/>
                </a:cubicBezTo>
                <a:cubicBezTo>
                  <a:pt x="28837" y="18584"/>
                  <a:pt x="29045" y="18029"/>
                  <a:pt x="28976" y="17475"/>
                </a:cubicBezTo>
                <a:cubicBezTo>
                  <a:pt x="28930" y="17021"/>
                  <a:pt x="28558" y="16745"/>
                  <a:pt x="28170" y="16745"/>
                </a:cubicBezTo>
                <a:cubicBezTo>
                  <a:pt x="27966" y="16745"/>
                  <a:pt x="27757" y="16822"/>
                  <a:pt x="27589" y="16989"/>
                </a:cubicBezTo>
                <a:cubicBezTo>
                  <a:pt x="27589" y="16989"/>
                  <a:pt x="27589" y="17059"/>
                  <a:pt x="27589" y="17128"/>
                </a:cubicBezTo>
                <a:cubicBezTo>
                  <a:pt x="27050" y="17330"/>
                  <a:pt x="26707" y="17925"/>
                  <a:pt x="26816" y="18595"/>
                </a:cubicBezTo>
                <a:lnTo>
                  <a:pt x="26816" y="18595"/>
                </a:lnTo>
                <a:cubicBezTo>
                  <a:pt x="26799" y="18555"/>
                  <a:pt x="26764" y="18538"/>
                  <a:pt x="26726" y="18538"/>
                </a:cubicBezTo>
                <a:cubicBezTo>
                  <a:pt x="26688" y="18538"/>
                  <a:pt x="26647" y="18555"/>
                  <a:pt x="26619" y="18584"/>
                </a:cubicBezTo>
                <a:cubicBezTo>
                  <a:pt x="26549" y="18584"/>
                  <a:pt x="26480" y="18653"/>
                  <a:pt x="26341" y="18722"/>
                </a:cubicBezTo>
                <a:cubicBezTo>
                  <a:pt x="26203" y="18792"/>
                  <a:pt x="26133" y="18861"/>
                  <a:pt x="25995" y="19000"/>
                </a:cubicBezTo>
                <a:cubicBezTo>
                  <a:pt x="25856" y="19138"/>
                  <a:pt x="25718" y="19277"/>
                  <a:pt x="25579" y="19415"/>
                </a:cubicBezTo>
                <a:cubicBezTo>
                  <a:pt x="25579" y="19207"/>
                  <a:pt x="25648" y="18930"/>
                  <a:pt x="25718" y="18722"/>
                </a:cubicBezTo>
                <a:cubicBezTo>
                  <a:pt x="26133" y="17890"/>
                  <a:pt x="26411" y="16989"/>
                  <a:pt x="26549" y="16088"/>
                </a:cubicBezTo>
                <a:cubicBezTo>
                  <a:pt x="26688" y="16157"/>
                  <a:pt x="26757" y="16227"/>
                  <a:pt x="26896" y="16227"/>
                </a:cubicBezTo>
                <a:cubicBezTo>
                  <a:pt x="26965" y="16227"/>
                  <a:pt x="26965" y="16157"/>
                  <a:pt x="26896" y="16157"/>
                </a:cubicBezTo>
                <a:cubicBezTo>
                  <a:pt x="26757" y="16019"/>
                  <a:pt x="26619" y="15880"/>
                  <a:pt x="26549" y="15742"/>
                </a:cubicBezTo>
                <a:lnTo>
                  <a:pt x="26549" y="15603"/>
                </a:lnTo>
                <a:cubicBezTo>
                  <a:pt x="26549" y="15603"/>
                  <a:pt x="26480" y="15534"/>
                  <a:pt x="26480" y="15534"/>
                </a:cubicBezTo>
                <a:cubicBezTo>
                  <a:pt x="26341" y="15118"/>
                  <a:pt x="26411" y="14702"/>
                  <a:pt x="26619" y="14355"/>
                </a:cubicBezTo>
                <a:cubicBezTo>
                  <a:pt x="26732" y="14073"/>
                  <a:pt x="27074" y="13745"/>
                  <a:pt x="27422" y="13745"/>
                </a:cubicBezTo>
                <a:cubicBezTo>
                  <a:pt x="27501" y="13745"/>
                  <a:pt x="27581" y="13762"/>
                  <a:pt x="27658" y="13801"/>
                </a:cubicBezTo>
                <a:cubicBezTo>
                  <a:pt x="28005" y="14078"/>
                  <a:pt x="28144" y="14425"/>
                  <a:pt x="28144" y="14840"/>
                </a:cubicBezTo>
                <a:cubicBezTo>
                  <a:pt x="28074" y="15326"/>
                  <a:pt x="27866" y="15811"/>
                  <a:pt x="27451" y="16157"/>
                </a:cubicBezTo>
                <a:cubicBezTo>
                  <a:pt x="27451" y="16157"/>
                  <a:pt x="27451" y="16296"/>
                  <a:pt x="27589" y="16296"/>
                </a:cubicBezTo>
                <a:cubicBezTo>
                  <a:pt x="28629" y="15811"/>
                  <a:pt x="28837" y="13870"/>
                  <a:pt x="27658" y="13454"/>
                </a:cubicBezTo>
                <a:cubicBezTo>
                  <a:pt x="27559" y="13421"/>
                  <a:pt x="27463" y="13406"/>
                  <a:pt x="27371" y="13406"/>
                </a:cubicBezTo>
                <a:cubicBezTo>
                  <a:pt x="26495" y="13406"/>
                  <a:pt x="25952" y="14794"/>
                  <a:pt x="26203" y="15672"/>
                </a:cubicBezTo>
                <a:lnTo>
                  <a:pt x="26203" y="16504"/>
                </a:lnTo>
                <a:cubicBezTo>
                  <a:pt x="26203" y="16573"/>
                  <a:pt x="26203" y="16573"/>
                  <a:pt x="26203" y="16573"/>
                </a:cubicBezTo>
                <a:cubicBezTo>
                  <a:pt x="26064" y="17128"/>
                  <a:pt x="25926" y="17613"/>
                  <a:pt x="25718" y="18098"/>
                </a:cubicBezTo>
                <a:cubicBezTo>
                  <a:pt x="25787" y="16851"/>
                  <a:pt x="25787" y="15603"/>
                  <a:pt x="25579" y="14425"/>
                </a:cubicBezTo>
                <a:cubicBezTo>
                  <a:pt x="25648" y="14355"/>
                  <a:pt x="25648" y="14286"/>
                  <a:pt x="25648" y="14217"/>
                </a:cubicBezTo>
                <a:lnTo>
                  <a:pt x="25648" y="14147"/>
                </a:lnTo>
                <a:cubicBezTo>
                  <a:pt x="25648" y="14078"/>
                  <a:pt x="25579" y="13939"/>
                  <a:pt x="25579" y="13870"/>
                </a:cubicBezTo>
                <a:cubicBezTo>
                  <a:pt x="25718" y="13731"/>
                  <a:pt x="25787" y="13523"/>
                  <a:pt x="25787" y="13385"/>
                </a:cubicBezTo>
                <a:cubicBezTo>
                  <a:pt x="25856" y="12761"/>
                  <a:pt x="25648" y="12206"/>
                  <a:pt x="25302" y="11721"/>
                </a:cubicBezTo>
                <a:cubicBezTo>
                  <a:pt x="25153" y="11512"/>
                  <a:pt x="24940" y="11419"/>
                  <a:pt x="24728" y="11419"/>
                </a:cubicBezTo>
                <a:cubicBezTo>
                  <a:pt x="24449" y="11419"/>
                  <a:pt x="24172" y="11583"/>
                  <a:pt x="24054" y="11860"/>
                </a:cubicBezTo>
                <a:cubicBezTo>
                  <a:pt x="24054" y="11909"/>
                  <a:pt x="24054" y="11958"/>
                  <a:pt x="24078" y="11958"/>
                </a:cubicBezTo>
                <a:cubicBezTo>
                  <a:pt x="24089" y="11958"/>
                  <a:pt x="24103" y="11949"/>
                  <a:pt x="24123" y="11929"/>
                </a:cubicBezTo>
                <a:cubicBezTo>
                  <a:pt x="24309" y="11818"/>
                  <a:pt x="24474" y="11746"/>
                  <a:pt x="24631" y="11746"/>
                </a:cubicBezTo>
                <a:cubicBezTo>
                  <a:pt x="24767" y="11746"/>
                  <a:pt x="24895" y="11800"/>
                  <a:pt x="25024" y="11929"/>
                </a:cubicBezTo>
                <a:cubicBezTo>
                  <a:pt x="25302" y="12276"/>
                  <a:pt x="25440" y="12622"/>
                  <a:pt x="25510" y="13038"/>
                </a:cubicBezTo>
                <a:cubicBezTo>
                  <a:pt x="25510" y="13107"/>
                  <a:pt x="25510" y="13315"/>
                  <a:pt x="25510" y="13454"/>
                </a:cubicBezTo>
                <a:cubicBezTo>
                  <a:pt x="25469" y="13413"/>
                  <a:pt x="25428" y="13397"/>
                  <a:pt x="25391" y="13397"/>
                </a:cubicBezTo>
                <a:cubicBezTo>
                  <a:pt x="25302" y="13397"/>
                  <a:pt x="25232" y="13495"/>
                  <a:pt x="25232" y="13593"/>
                </a:cubicBezTo>
                <a:lnTo>
                  <a:pt x="25232" y="13662"/>
                </a:lnTo>
                <a:lnTo>
                  <a:pt x="25163" y="13662"/>
                </a:lnTo>
                <a:cubicBezTo>
                  <a:pt x="24470" y="13385"/>
                  <a:pt x="24123" y="12484"/>
                  <a:pt x="24608" y="11860"/>
                </a:cubicBezTo>
                <a:cubicBezTo>
                  <a:pt x="24608" y="11811"/>
                  <a:pt x="24574" y="11762"/>
                  <a:pt x="24529" y="11762"/>
                </a:cubicBezTo>
                <a:cubicBezTo>
                  <a:pt x="24510" y="11762"/>
                  <a:pt x="24490" y="11770"/>
                  <a:pt x="24470" y="11790"/>
                </a:cubicBezTo>
                <a:cubicBezTo>
                  <a:pt x="24123" y="11998"/>
                  <a:pt x="24123" y="12553"/>
                  <a:pt x="24193" y="12969"/>
                </a:cubicBezTo>
                <a:cubicBezTo>
                  <a:pt x="24262" y="13385"/>
                  <a:pt x="24539" y="13731"/>
                  <a:pt x="24955" y="13870"/>
                </a:cubicBezTo>
                <a:cubicBezTo>
                  <a:pt x="25024" y="13939"/>
                  <a:pt x="25163" y="13939"/>
                  <a:pt x="25302" y="13939"/>
                </a:cubicBezTo>
                <a:cubicBezTo>
                  <a:pt x="25302" y="14009"/>
                  <a:pt x="25302" y="14009"/>
                  <a:pt x="25302" y="14009"/>
                </a:cubicBezTo>
                <a:lnTo>
                  <a:pt x="25302" y="14147"/>
                </a:lnTo>
                <a:lnTo>
                  <a:pt x="25302" y="14217"/>
                </a:lnTo>
                <a:cubicBezTo>
                  <a:pt x="25302" y="14286"/>
                  <a:pt x="25302" y="14355"/>
                  <a:pt x="25371" y="14355"/>
                </a:cubicBezTo>
                <a:cubicBezTo>
                  <a:pt x="25371" y="14494"/>
                  <a:pt x="25371" y="14563"/>
                  <a:pt x="25440" y="14702"/>
                </a:cubicBezTo>
                <a:cubicBezTo>
                  <a:pt x="25510" y="15326"/>
                  <a:pt x="25579" y="15950"/>
                  <a:pt x="25579" y="16573"/>
                </a:cubicBezTo>
                <a:cubicBezTo>
                  <a:pt x="25579" y="17197"/>
                  <a:pt x="25579" y="17821"/>
                  <a:pt x="25510" y="18445"/>
                </a:cubicBezTo>
                <a:lnTo>
                  <a:pt x="25371" y="18722"/>
                </a:lnTo>
                <a:cubicBezTo>
                  <a:pt x="25302" y="18029"/>
                  <a:pt x="25094" y="17405"/>
                  <a:pt x="24747" y="16851"/>
                </a:cubicBezTo>
                <a:cubicBezTo>
                  <a:pt x="24747" y="16851"/>
                  <a:pt x="24747" y="16781"/>
                  <a:pt x="24747" y="16781"/>
                </a:cubicBezTo>
                <a:cubicBezTo>
                  <a:pt x="24747" y="16781"/>
                  <a:pt x="24747" y="16712"/>
                  <a:pt x="24747" y="16712"/>
                </a:cubicBezTo>
                <a:cubicBezTo>
                  <a:pt x="24747" y="16712"/>
                  <a:pt x="24747" y="16643"/>
                  <a:pt x="24747" y="16643"/>
                </a:cubicBezTo>
                <a:lnTo>
                  <a:pt x="24747" y="16573"/>
                </a:lnTo>
                <a:cubicBezTo>
                  <a:pt x="25143" y="15717"/>
                  <a:pt x="24097" y="14484"/>
                  <a:pt x="23218" y="14484"/>
                </a:cubicBezTo>
                <a:cubicBezTo>
                  <a:pt x="23173" y="14484"/>
                  <a:pt x="23128" y="14487"/>
                  <a:pt x="23083" y="14494"/>
                </a:cubicBezTo>
                <a:cubicBezTo>
                  <a:pt x="23014" y="14494"/>
                  <a:pt x="23014" y="14632"/>
                  <a:pt x="23083" y="14632"/>
                </a:cubicBezTo>
                <a:cubicBezTo>
                  <a:pt x="23777" y="14840"/>
                  <a:pt x="24678" y="15603"/>
                  <a:pt x="24470" y="16365"/>
                </a:cubicBezTo>
                <a:cubicBezTo>
                  <a:pt x="24470" y="16573"/>
                  <a:pt x="24262" y="16573"/>
                  <a:pt x="24054" y="16643"/>
                </a:cubicBezTo>
                <a:cubicBezTo>
                  <a:pt x="23846" y="16643"/>
                  <a:pt x="23638" y="16296"/>
                  <a:pt x="23499" y="16088"/>
                </a:cubicBezTo>
                <a:cubicBezTo>
                  <a:pt x="23291" y="15742"/>
                  <a:pt x="23083" y="15326"/>
                  <a:pt x="23014" y="14910"/>
                </a:cubicBezTo>
                <a:cubicBezTo>
                  <a:pt x="23014" y="14875"/>
                  <a:pt x="22997" y="14858"/>
                  <a:pt x="22979" y="14858"/>
                </a:cubicBezTo>
                <a:cubicBezTo>
                  <a:pt x="22962" y="14858"/>
                  <a:pt x="22945" y="14875"/>
                  <a:pt x="22945" y="14910"/>
                </a:cubicBezTo>
                <a:cubicBezTo>
                  <a:pt x="22945" y="15534"/>
                  <a:pt x="23153" y="16088"/>
                  <a:pt x="23499" y="16573"/>
                </a:cubicBezTo>
                <a:cubicBezTo>
                  <a:pt x="23652" y="16776"/>
                  <a:pt x="23915" y="16905"/>
                  <a:pt x="24182" y="16905"/>
                </a:cubicBezTo>
                <a:cubicBezTo>
                  <a:pt x="24279" y="16905"/>
                  <a:pt x="24377" y="16888"/>
                  <a:pt x="24470" y="16851"/>
                </a:cubicBezTo>
                <a:lnTo>
                  <a:pt x="24470" y="16920"/>
                </a:lnTo>
                <a:cubicBezTo>
                  <a:pt x="24470" y="16989"/>
                  <a:pt x="24539" y="17128"/>
                  <a:pt x="24539" y="17197"/>
                </a:cubicBezTo>
                <a:cubicBezTo>
                  <a:pt x="24539" y="17246"/>
                  <a:pt x="24608" y="17295"/>
                  <a:pt x="24698" y="17295"/>
                </a:cubicBezTo>
                <a:cubicBezTo>
                  <a:pt x="24735" y="17295"/>
                  <a:pt x="24776" y="17287"/>
                  <a:pt x="24816" y="17267"/>
                </a:cubicBezTo>
                <a:cubicBezTo>
                  <a:pt x="25024" y="17821"/>
                  <a:pt x="25232" y="18445"/>
                  <a:pt x="25232" y="19069"/>
                </a:cubicBezTo>
                <a:cubicBezTo>
                  <a:pt x="25232" y="19138"/>
                  <a:pt x="25232" y="19207"/>
                  <a:pt x="25232" y="19207"/>
                </a:cubicBezTo>
                <a:cubicBezTo>
                  <a:pt x="25232" y="19277"/>
                  <a:pt x="25232" y="19346"/>
                  <a:pt x="25232" y="19415"/>
                </a:cubicBezTo>
                <a:cubicBezTo>
                  <a:pt x="25163" y="19415"/>
                  <a:pt x="25163" y="19623"/>
                  <a:pt x="25232" y="19623"/>
                </a:cubicBezTo>
                <a:cubicBezTo>
                  <a:pt x="25232" y="19762"/>
                  <a:pt x="25232" y="19901"/>
                  <a:pt x="25163" y="20039"/>
                </a:cubicBezTo>
                <a:cubicBezTo>
                  <a:pt x="24886" y="21287"/>
                  <a:pt x="24470" y="22535"/>
                  <a:pt x="23985" y="23644"/>
                </a:cubicBezTo>
                <a:cubicBezTo>
                  <a:pt x="23985" y="23575"/>
                  <a:pt x="24054" y="23436"/>
                  <a:pt x="24054" y="23367"/>
                </a:cubicBezTo>
                <a:cubicBezTo>
                  <a:pt x="24054" y="23297"/>
                  <a:pt x="24054" y="23297"/>
                  <a:pt x="24054" y="23297"/>
                </a:cubicBezTo>
                <a:lnTo>
                  <a:pt x="24054" y="23159"/>
                </a:lnTo>
                <a:cubicBezTo>
                  <a:pt x="24123" y="22951"/>
                  <a:pt x="24193" y="22743"/>
                  <a:pt x="24262" y="22535"/>
                </a:cubicBezTo>
                <a:cubicBezTo>
                  <a:pt x="24262" y="22535"/>
                  <a:pt x="24231" y="22504"/>
                  <a:pt x="24211" y="22504"/>
                </a:cubicBezTo>
                <a:cubicBezTo>
                  <a:pt x="24200" y="22504"/>
                  <a:pt x="24193" y="22512"/>
                  <a:pt x="24193" y="22535"/>
                </a:cubicBezTo>
                <a:lnTo>
                  <a:pt x="24123" y="22743"/>
                </a:lnTo>
                <a:cubicBezTo>
                  <a:pt x="24123" y="22188"/>
                  <a:pt x="24123" y="21634"/>
                  <a:pt x="24123" y="21079"/>
                </a:cubicBezTo>
                <a:lnTo>
                  <a:pt x="24123" y="21010"/>
                </a:lnTo>
                <a:cubicBezTo>
                  <a:pt x="24054" y="20802"/>
                  <a:pt x="24054" y="20594"/>
                  <a:pt x="23985" y="20455"/>
                </a:cubicBezTo>
                <a:cubicBezTo>
                  <a:pt x="24054" y="20317"/>
                  <a:pt x="24193" y="20178"/>
                  <a:pt x="24262" y="20039"/>
                </a:cubicBezTo>
                <a:cubicBezTo>
                  <a:pt x="24470" y="19693"/>
                  <a:pt x="24539" y="19277"/>
                  <a:pt x="24470" y="18861"/>
                </a:cubicBezTo>
                <a:cubicBezTo>
                  <a:pt x="24341" y="18283"/>
                  <a:pt x="23796" y="17883"/>
                  <a:pt x="23220" y="17883"/>
                </a:cubicBezTo>
                <a:cubicBezTo>
                  <a:pt x="23174" y="17883"/>
                  <a:pt x="23129" y="17885"/>
                  <a:pt x="23083" y="17890"/>
                </a:cubicBezTo>
                <a:cubicBezTo>
                  <a:pt x="22806" y="17890"/>
                  <a:pt x="22598" y="18029"/>
                  <a:pt x="22390" y="18237"/>
                </a:cubicBezTo>
                <a:cubicBezTo>
                  <a:pt x="22252" y="18584"/>
                  <a:pt x="22252" y="18930"/>
                  <a:pt x="22390" y="19207"/>
                </a:cubicBezTo>
                <a:cubicBezTo>
                  <a:pt x="22390" y="19242"/>
                  <a:pt x="22425" y="19259"/>
                  <a:pt x="22460" y="19259"/>
                </a:cubicBezTo>
                <a:cubicBezTo>
                  <a:pt x="22494" y="19259"/>
                  <a:pt x="22529" y="19242"/>
                  <a:pt x="22529" y="19207"/>
                </a:cubicBezTo>
                <a:cubicBezTo>
                  <a:pt x="22529" y="19207"/>
                  <a:pt x="22529" y="19138"/>
                  <a:pt x="22529" y="19069"/>
                </a:cubicBezTo>
                <a:cubicBezTo>
                  <a:pt x="22598" y="19623"/>
                  <a:pt x="22806" y="20594"/>
                  <a:pt x="23430" y="20732"/>
                </a:cubicBezTo>
                <a:cubicBezTo>
                  <a:pt x="23499" y="20732"/>
                  <a:pt x="23638" y="20732"/>
                  <a:pt x="23707" y="20663"/>
                </a:cubicBezTo>
                <a:lnTo>
                  <a:pt x="23707" y="20732"/>
                </a:lnTo>
                <a:cubicBezTo>
                  <a:pt x="23707" y="20732"/>
                  <a:pt x="23777" y="20802"/>
                  <a:pt x="23777" y="20802"/>
                </a:cubicBezTo>
                <a:cubicBezTo>
                  <a:pt x="23846" y="21634"/>
                  <a:pt x="23777" y="22465"/>
                  <a:pt x="23777" y="23297"/>
                </a:cubicBezTo>
                <a:cubicBezTo>
                  <a:pt x="23569" y="23921"/>
                  <a:pt x="23361" y="24545"/>
                  <a:pt x="23153" y="25169"/>
                </a:cubicBezTo>
                <a:cubicBezTo>
                  <a:pt x="22945" y="25654"/>
                  <a:pt x="22668" y="26139"/>
                  <a:pt x="22460" y="26625"/>
                </a:cubicBezTo>
                <a:cubicBezTo>
                  <a:pt x="22390" y="26694"/>
                  <a:pt x="22390" y="26763"/>
                  <a:pt x="22321" y="26833"/>
                </a:cubicBezTo>
                <a:cubicBezTo>
                  <a:pt x="21905" y="27595"/>
                  <a:pt x="21350" y="28288"/>
                  <a:pt x="20935" y="28981"/>
                </a:cubicBezTo>
                <a:cubicBezTo>
                  <a:pt x="20889" y="29027"/>
                  <a:pt x="20843" y="29073"/>
                  <a:pt x="20818" y="29138"/>
                </a:cubicBezTo>
                <a:lnTo>
                  <a:pt x="20818" y="29138"/>
                </a:lnTo>
                <a:cubicBezTo>
                  <a:pt x="20866" y="28832"/>
                  <a:pt x="20873" y="28525"/>
                  <a:pt x="20935" y="28219"/>
                </a:cubicBezTo>
                <a:cubicBezTo>
                  <a:pt x="20935" y="27248"/>
                  <a:pt x="20796" y="26278"/>
                  <a:pt x="20519" y="25308"/>
                </a:cubicBezTo>
                <a:cubicBezTo>
                  <a:pt x="20548" y="25044"/>
                  <a:pt x="20590" y="24780"/>
                  <a:pt x="20644" y="24516"/>
                </a:cubicBezTo>
                <a:lnTo>
                  <a:pt x="20644" y="24516"/>
                </a:lnTo>
                <a:cubicBezTo>
                  <a:pt x="20624" y="24313"/>
                  <a:pt x="20588" y="24100"/>
                  <a:pt x="20588" y="23852"/>
                </a:cubicBezTo>
                <a:cubicBezTo>
                  <a:pt x="20588" y="23852"/>
                  <a:pt x="20657" y="23852"/>
                  <a:pt x="20657" y="23783"/>
                </a:cubicBezTo>
                <a:cubicBezTo>
                  <a:pt x="20588" y="23575"/>
                  <a:pt x="20588" y="23367"/>
                  <a:pt x="20519" y="23159"/>
                </a:cubicBezTo>
                <a:cubicBezTo>
                  <a:pt x="20519" y="22743"/>
                  <a:pt x="20449" y="22396"/>
                  <a:pt x="20449" y="21980"/>
                </a:cubicBezTo>
                <a:cubicBezTo>
                  <a:pt x="20380" y="21495"/>
                  <a:pt x="20380" y="21010"/>
                  <a:pt x="20449" y="20525"/>
                </a:cubicBezTo>
                <a:cubicBezTo>
                  <a:pt x="20449" y="20525"/>
                  <a:pt x="20519" y="20039"/>
                  <a:pt x="20588" y="19623"/>
                </a:cubicBezTo>
                <a:lnTo>
                  <a:pt x="20588" y="19831"/>
                </a:lnTo>
                <a:cubicBezTo>
                  <a:pt x="20588" y="19866"/>
                  <a:pt x="20640" y="19883"/>
                  <a:pt x="20692" y="19883"/>
                </a:cubicBezTo>
                <a:cubicBezTo>
                  <a:pt x="20744" y="19883"/>
                  <a:pt x="20796" y="19866"/>
                  <a:pt x="20796" y="19831"/>
                </a:cubicBezTo>
                <a:cubicBezTo>
                  <a:pt x="20796" y="19693"/>
                  <a:pt x="20865" y="19554"/>
                  <a:pt x="20865" y="19415"/>
                </a:cubicBezTo>
                <a:lnTo>
                  <a:pt x="21004" y="19415"/>
                </a:lnTo>
                <a:cubicBezTo>
                  <a:pt x="21036" y="19419"/>
                  <a:pt x="21067" y="19421"/>
                  <a:pt x="21098" y="19421"/>
                </a:cubicBezTo>
                <a:cubicBezTo>
                  <a:pt x="21606" y="19421"/>
                  <a:pt x="21986" y="18902"/>
                  <a:pt x="22182" y="18445"/>
                </a:cubicBezTo>
                <a:cubicBezTo>
                  <a:pt x="22390" y="17960"/>
                  <a:pt x="22182" y="16989"/>
                  <a:pt x="21489" y="16851"/>
                </a:cubicBezTo>
                <a:cubicBezTo>
                  <a:pt x="21489" y="16851"/>
                  <a:pt x="21420" y="16851"/>
                  <a:pt x="21420" y="16920"/>
                </a:cubicBezTo>
                <a:cubicBezTo>
                  <a:pt x="21386" y="16887"/>
                  <a:pt x="21349" y="16873"/>
                  <a:pt x="21311" y="16873"/>
                </a:cubicBezTo>
                <a:cubicBezTo>
                  <a:pt x="21189" y="16873"/>
                  <a:pt x="21057" y="17006"/>
                  <a:pt x="21004" y="17059"/>
                </a:cubicBezTo>
                <a:cubicBezTo>
                  <a:pt x="20727" y="17336"/>
                  <a:pt x="20449" y="17682"/>
                  <a:pt x="20311" y="18029"/>
                </a:cubicBezTo>
                <a:cubicBezTo>
                  <a:pt x="20172" y="18445"/>
                  <a:pt x="20241" y="18861"/>
                  <a:pt x="20519" y="19207"/>
                </a:cubicBezTo>
                <a:cubicBezTo>
                  <a:pt x="20172" y="20178"/>
                  <a:pt x="20033" y="21218"/>
                  <a:pt x="20172" y="22258"/>
                </a:cubicBezTo>
                <a:cubicBezTo>
                  <a:pt x="20033" y="21911"/>
                  <a:pt x="19825" y="21495"/>
                  <a:pt x="19687" y="21148"/>
                </a:cubicBezTo>
                <a:cubicBezTo>
                  <a:pt x="19964" y="20594"/>
                  <a:pt x="19895" y="19831"/>
                  <a:pt x="19479" y="19346"/>
                </a:cubicBezTo>
                <a:cubicBezTo>
                  <a:pt x="19214" y="18976"/>
                  <a:pt x="18707" y="18605"/>
                  <a:pt x="18204" y="18605"/>
                </a:cubicBezTo>
                <a:cubicBezTo>
                  <a:pt x="18048" y="18605"/>
                  <a:pt x="17893" y="18640"/>
                  <a:pt x="17746" y="18722"/>
                </a:cubicBezTo>
                <a:cubicBezTo>
                  <a:pt x="17053" y="19069"/>
                  <a:pt x="17261" y="20247"/>
                  <a:pt x="17607" y="20802"/>
                </a:cubicBezTo>
                <a:cubicBezTo>
                  <a:pt x="17861" y="21140"/>
                  <a:pt x="18268" y="21426"/>
                  <a:pt x="18626" y="21426"/>
                </a:cubicBezTo>
                <a:cubicBezTo>
                  <a:pt x="18856" y="21426"/>
                  <a:pt x="19066" y="21308"/>
                  <a:pt x="19202" y="21010"/>
                </a:cubicBezTo>
                <a:lnTo>
                  <a:pt x="19202" y="21010"/>
                </a:lnTo>
                <a:cubicBezTo>
                  <a:pt x="19061" y="21231"/>
                  <a:pt x="18902" y="21318"/>
                  <a:pt x="18741" y="21318"/>
                </a:cubicBezTo>
                <a:cubicBezTo>
                  <a:pt x="18349" y="21318"/>
                  <a:pt x="17943" y="20799"/>
                  <a:pt x="17746" y="20455"/>
                </a:cubicBezTo>
                <a:cubicBezTo>
                  <a:pt x="17469" y="19970"/>
                  <a:pt x="17538" y="19138"/>
                  <a:pt x="18162" y="19000"/>
                </a:cubicBezTo>
                <a:cubicBezTo>
                  <a:pt x="18189" y="18995"/>
                  <a:pt x="18216" y="18993"/>
                  <a:pt x="18244" y="18993"/>
                </a:cubicBezTo>
                <a:cubicBezTo>
                  <a:pt x="18640" y="18993"/>
                  <a:pt x="19081" y="19438"/>
                  <a:pt x="19340" y="19762"/>
                </a:cubicBezTo>
                <a:cubicBezTo>
                  <a:pt x="19548" y="20109"/>
                  <a:pt x="19618" y="20525"/>
                  <a:pt x="19548" y="20871"/>
                </a:cubicBezTo>
                <a:lnTo>
                  <a:pt x="19479" y="20871"/>
                </a:lnTo>
                <a:cubicBezTo>
                  <a:pt x="19450" y="20784"/>
                  <a:pt x="19397" y="20746"/>
                  <a:pt x="19344" y="20746"/>
                </a:cubicBezTo>
                <a:cubicBezTo>
                  <a:pt x="19272" y="20746"/>
                  <a:pt x="19202" y="20820"/>
                  <a:pt x="19202" y="20940"/>
                </a:cubicBezTo>
                <a:cubicBezTo>
                  <a:pt x="19202" y="20940"/>
                  <a:pt x="19202" y="21010"/>
                  <a:pt x="19202" y="21010"/>
                </a:cubicBezTo>
                <a:cubicBezTo>
                  <a:pt x="19271" y="21148"/>
                  <a:pt x="19271" y="21218"/>
                  <a:pt x="19340" y="21287"/>
                </a:cubicBezTo>
                <a:cubicBezTo>
                  <a:pt x="19340" y="21356"/>
                  <a:pt x="19340" y="21356"/>
                  <a:pt x="19340" y="21426"/>
                </a:cubicBezTo>
                <a:cubicBezTo>
                  <a:pt x="19479" y="21564"/>
                  <a:pt x="19548" y="21703"/>
                  <a:pt x="19687" y="21842"/>
                </a:cubicBezTo>
                <a:cubicBezTo>
                  <a:pt x="19895" y="22188"/>
                  <a:pt x="20033" y="22673"/>
                  <a:pt x="20172" y="23089"/>
                </a:cubicBezTo>
                <a:cubicBezTo>
                  <a:pt x="20311" y="23436"/>
                  <a:pt x="20241" y="23644"/>
                  <a:pt x="20311" y="23921"/>
                </a:cubicBezTo>
                <a:cubicBezTo>
                  <a:pt x="20311" y="24406"/>
                  <a:pt x="20380" y="24892"/>
                  <a:pt x="20519" y="25377"/>
                </a:cubicBezTo>
                <a:lnTo>
                  <a:pt x="20519" y="25446"/>
                </a:lnTo>
                <a:cubicBezTo>
                  <a:pt x="20449" y="25515"/>
                  <a:pt x="20519" y="25515"/>
                  <a:pt x="20519" y="25585"/>
                </a:cubicBezTo>
                <a:cubicBezTo>
                  <a:pt x="20519" y="25862"/>
                  <a:pt x="20657" y="26139"/>
                  <a:pt x="20657" y="26417"/>
                </a:cubicBezTo>
                <a:cubicBezTo>
                  <a:pt x="20449" y="26070"/>
                  <a:pt x="20241" y="25654"/>
                  <a:pt x="20103" y="25308"/>
                </a:cubicBezTo>
                <a:cubicBezTo>
                  <a:pt x="20033" y="25100"/>
                  <a:pt x="19895" y="24892"/>
                  <a:pt x="19756" y="24684"/>
                </a:cubicBezTo>
                <a:cubicBezTo>
                  <a:pt x="19618" y="24545"/>
                  <a:pt x="19479" y="24476"/>
                  <a:pt x="19340" y="24337"/>
                </a:cubicBezTo>
                <a:cubicBezTo>
                  <a:pt x="19687" y="23713"/>
                  <a:pt x="19479" y="22951"/>
                  <a:pt x="18855" y="22604"/>
                </a:cubicBezTo>
                <a:cubicBezTo>
                  <a:pt x="18672" y="22513"/>
                  <a:pt x="18484" y="22469"/>
                  <a:pt x="18304" y="22469"/>
                </a:cubicBezTo>
                <a:cubicBezTo>
                  <a:pt x="17803" y="22469"/>
                  <a:pt x="17363" y="22805"/>
                  <a:pt x="17261" y="23367"/>
                </a:cubicBezTo>
                <a:cubicBezTo>
                  <a:pt x="17191" y="23921"/>
                  <a:pt x="17469" y="24545"/>
                  <a:pt x="18023" y="24892"/>
                </a:cubicBezTo>
                <a:cubicBezTo>
                  <a:pt x="18162" y="25003"/>
                  <a:pt x="18334" y="25058"/>
                  <a:pt x="18508" y="25058"/>
                </a:cubicBezTo>
                <a:cubicBezTo>
                  <a:pt x="18769" y="25058"/>
                  <a:pt x="19035" y="24933"/>
                  <a:pt x="19202" y="24684"/>
                </a:cubicBezTo>
                <a:lnTo>
                  <a:pt x="19340" y="24822"/>
                </a:lnTo>
                <a:cubicBezTo>
                  <a:pt x="19359" y="24841"/>
                  <a:pt x="19377" y="24849"/>
                  <a:pt x="19395" y="24849"/>
                </a:cubicBezTo>
                <a:cubicBezTo>
                  <a:pt x="19442" y="24849"/>
                  <a:pt x="19479" y="24785"/>
                  <a:pt x="19479" y="24684"/>
                </a:cubicBezTo>
                <a:cubicBezTo>
                  <a:pt x="19687" y="24961"/>
                  <a:pt x="19895" y="25238"/>
                  <a:pt x="19964" y="25515"/>
                </a:cubicBezTo>
                <a:cubicBezTo>
                  <a:pt x="20172" y="26001"/>
                  <a:pt x="20380" y="26417"/>
                  <a:pt x="20727" y="26763"/>
                </a:cubicBezTo>
                <a:cubicBezTo>
                  <a:pt x="20727" y="26833"/>
                  <a:pt x="20727" y="26902"/>
                  <a:pt x="20727" y="26971"/>
                </a:cubicBezTo>
                <a:cubicBezTo>
                  <a:pt x="20865" y="27595"/>
                  <a:pt x="20865" y="28288"/>
                  <a:pt x="20727" y="28981"/>
                </a:cubicBezTo>
                <a:cubicBezTo>
                  <a:pt x="20588" y="28427"/>
                  <a:pt x="20241" y="27942"/>
                  <a:pt x="19825" y="27595"/>
                </a:cubicBezTo>
                <a:cubicBezTo>
                  <a:pt x="19756" y="27526"/>
                  <a:pt x="19687" y="27456"/>
                  <a:pt x="19548" y="27387"/>
                </a:cubicBezTo>
                <a:cubicBezTo>
                  <a:pt x="19690" y="26726"/>
                  <a:pt x="18866" y="26000"/>
                  <a:pt x="18216" y="26000"/>
                </a:cubicBezTo>
                <a:cubicBezTo>
                  <a:pt x="17913" y="26000"/>
                  <a:pt x="17648" y="26158"/>
                  <a:pt x="17538" y="26555"/>
                </a:cubicBezTo>
                <a:cubicBezTo>
                  <a:pt x="17469" y="27110"/>
                  <a:pt x="17677" y="27664"/>
                  <a:pt x="18093" y="28011"/>
                </a:cubicBezTo>
                <a:cubicBezTo>
                  <a:pt x="18272" y="28235"/>
                  <a:pt x="18624" y="28458"/>
                  <a:pt x="18944" y="28458"/>
                </a:cubicBezTo>
                <a:cubicBezTo>
                  <a:pt x="19120" y="28458"/>
                  <a:pt x="19287" y="28391"/>
                  <a:pt x="19410" y="28219"/>
                </a:cubicBezTo>
                <a:cubicBezTo>
                  <a:pt x="19410" y="28219"/>
                  <a:pt x="19410" y="28150"/>
                  <a:pt x="19340" y="28150"/>
                </a:cubicBezTo>
                <a:cubicBezTo>
                  <a:pt x="19254" y="28167"/>
                  <a:pt x="19171" y="28176"/>
                  <a:pt x="19092" y="28176"/>
                </a:cubicBezTo>
                <a:cubicBezTo>
                  <a:pt x="18855" y="28176"/>
                  <a:pt x="18647" y="28098"/>
                  <a:pt x="18439" y="27942"/>
                </a:cubicBezTo>
                <a:cubicBezTo>
                  <a:pt x="18093" y="27664"/>
                  <a:pt x="17885" y="27318"/>
                  <a:pt x="17815" y="26971"/>
                </a:cubicBezTo>
                <a:cubicBezTo>
                  <a:pt x="17698" y="26619"/>
                  <a:pt x="17978" y="26316"/>
                  <a:pt x="18320" y="26316"/>
                </a:cubicBezTo>
                <a:cubicBezTo>
                  <a:pt x="18381" y="26316"/>
                  <a:pt x="18445" y="26326"/>
                  <a:pt x="18508" y="26347"/>
                </a:cubicBezTo>
                <a:cubicBezTo>
                  <a:pt x="18924" y="26486"/>
                  <a:pt x="19202" y="26833"/>
                  <a:pt x="19340" y="27318"/>
                </a:cubicBezTo>
                <a:cubicBezTo>
                  <a:pt x="19340" y="27318"/>
                  <a:pt x="19271" y="27387"/>
                  <a:pt x="19271" y="27387"/>
                </a:cubicBezTo>
                <a:cubicBezTo>
                  <a:pt x="19271" y="27456"/>
                  <a:pt x="19271" y="27456"/>
                  <a:pt x="19271" y="27526"/>
                </a:cubicBezTo>
                <a:cubicBezTo>
                  <a:pt x="19271" y="27526"/>
                  <a:pt x="19271" y="27526"/>
                  <a:pt x="19271" y="27595"/>
                </a:cubicBezTo>
                <a:cubicBezTo>
                  <a:pt x="19271" y="27595"/>
                  <a:pt x="19271" y="27664"/>
                  <a:pt x="19340" y="27664"/>
                </a:cubicBezTo>
                <a:cubicBezTo>
                  <a:pt x="19375" y="27699"/>
                  <a:pt x="19392" y="27716"/>
                  <a:pt x="19410" y="27716"/>
                </a:cubicBezTo>
                <a:cubicBezTo>
                  <a:pt x="19427" y="27716"/>
                  <a:pt x="19444" y="27699"/>
                  <a:pt x="19479" y="27664"/>
                </a:cubicBezTo>
                <a:lnTo>
                  <a:pt x="19548" y="27664"/>
                </a:lnTo>
                <a:cubicBezTo>
                  <a:pt x="19548" y="27734"/>
                  <a:pt x="19618" y="27734"/>
                  <a:pt x="19687" y="27803"/>
                </a:cubicBezTo>
                <a:cubicBezTo>
                  <a:pt x="20172" y="28219"/>
                  <a:pt x="20519" y="28704"/>
                  <a:pt x="20657" y="29328"/>
                </a:cubicBezTo>
                <a:lnTo>
                  <a:pt x="20588" y="29883"/>
                </a:lnTo>
                <a:cubicBezTo>
                  <a:pt x="19548" y="31546"/>
                  <a:pt x="18786" y="33418"/>
                  <a:pt x="18370" y="35359"/>
                </a:cubicBezTo>
                <a:cubicBezTo>
                  <a:pt x="18370" y="35440"/>
                  <a:pt x="18441" y="35474"/>
                  <a:pt x="18500" y="35474"/>
                </a:cubicBezTo>
                <a:cubicBezTo>
                  <a:pt x="18542" y="35474"/>
                  <a:pt x="18578" y="35457"/>
                  <a:pt x="18578" y="35428"/>
                </a:cubicBezTo>
                <a:cubicBezTo>
                  <a:pt x="19202" y="33834"/>
                  <a:pt x="19687" y="32239"/>
                  <a:pt x="20380" y="30784"/>
                </a:cubicBezTo>
                <a:lnTo>
                  <a:pt x="20380" y="30784"/>
                </a:lnTo>
                <a:cubicBezTo>
                  <a:pt x="20380" y="30922"/>
                  <a:pt x="20311" y="31130"/>
                  <a:pt x="20311" y="31338"/>
                </a:cubicBezTo>
                <a:cubicBezTo>
                  <a:pt x="19548" y="33002"/>
                  <a:pt x="18924" y="34735"/>
                  <a:pt x="18508" y="36537"/>
                </a:cubicBezTo>
                <a:cubicBezTo>
                  <a:pt x="18162" y="33972"/>
                  <a:pt x="17677" y="31477"/>
                  <a:pt x="17053" y="28981"/>
                </a:cubicBezTo>
                <a:cubicBezTo>
                  <a:pt x="17053" y="28947"/>
                  <a:pt x="17035" y="28929"/>
                  <a:pt x="17009" y="28929"/>
                </a:cubicBezTo>
                <a:cubicBezTo>
                  <a:pt x="16983" y="28929"/>
                  <a:pt x="16949" y="28947"/>
                  <a:pt x="16914" y="28981"/>
                </a:cubicBezTo>
                <a:cubicBezTo>
                  <a:pt x="17538" y="31685"/>
                  <a:pt x="17885" y="34388"/>
                  <a:pt x="18370" y="37092"/>
                </a:cubicBezTo>
                <a:cubicBezTo>
                  <a:pt x="18370" y="37161"/>
                  <a:pt x="18300" y="37230"/>
                  <a:pt x="18300" y="37300"/>
                </a:cubicBezTo>
                <a:cubicBezTo>
                  <a:pt x="17885" y="34873"/>
                  <a:pt x="17469" y="32517"/>
                  <a:pt x="16983" y="30091"/>
                </a:cubicBezTo>
                <a:cubicBezTo>
                  <a:pt x="16775" y="27803"/>
                  <a:pt x="16360" y="25515"/>
                  <a:pt x="15736" y="23297"/>
                </a:cubicBezTo>
                <a:cubicBezTo>
                  <a:pt x="15736" y="22465"/>
                  <a:pt x="15805" y="21703"/>
                  <a:pt x="15944" y="20940"/>
                </a:cubicBezTo>
                <a:cubicBezTo>
                  <a:pt x="16290" y="20247"/>
                  <a:pt x="16775" y="19693"/>
                  <a:pt x="17191" y="19069"/>
                </a:cubicBezTo>
                <a:cubicBezTo>
                  <a:pt x="17538" y="18653"/>
                  <a:pt x="17746" y="18168"/>
                  <a:pt x="17954" y="17682"/>
                </a:cubicBezTo>
                <a:cubicBezTo>
                  <a:pt x="18023" y="17682"/>
                  <a:pt x="18023" y="17682"/>
                  <a:pt x="18093" y="17752"/>
                </a:cubicBezTo>
                <a:cubicBezTo>
                  <a:pt x="18106" y="17765"/>
                  <a:pt x="18119" y="17771"/>
                  <a:pt x="18132" y="17771"/>
                </a:cubicBezTo>
                <a:cubicBezTo>
                  <a:pt x="18186" y="17771"/>
                  <a:pt x="18231" y="17669"/>
                  <a:pt x="18231" y="17613"/>
                </a:cubicBezTo>
                <a:cubicBezTo>
                  <a:pt x="18162" y="17544"/>
                  <a:pt x="18162" y="17475"/>
                  <a:pt x="18093" y="17405"/>
                </a:cubicBezTo>
                <a:cubicBezTo>
                  <a:pt x="18093" y="17336"/>
                  <a:pt x="18093" y="17336"/>
                  <a:pt x="18093" y="17267"/>
                </a:cubicBezTo>
                <a:cubicBezTo>
                  <a:pt x="18162" y="17197"/>
                  <a:pt x="18093" y="17128"/>
                  <a:pt x="18023" y="17059"/>
                </a:cubicBezTo>
                <a:cubicBezTo>
                  <a:pt x="18023" y="16573"/>
                  <a:pt x="18300" y="16157"/>
                  <a:pt x="18647" y="15950"/>
                </a:cubicBezTo>
                <a:cubicBezTo>
                  <a:pt x="18779" y="15850"/>
                  <a:pt x="19069" y="15767"/>
                  <a:pt x="19336" y="15767"/>
                </a:cubicBezTo>
                <a:cubicBezTo>
                  <a:pt x="19629" y="15767"/>
                  <a:pt x="19895" y="15867"/>
                  <a:pt x="19895" y="16157"/>
                </a:cubicBezTo>
                <a:cubicBezTo>
                  <a:pt x="19895" y="16573"/>
                  <a:pt x="19410" y="16989"/>
                  <a:pt x="19132" y="17197"/>
                </a:cubicBezTo>
                <a:cubicBezTo>
                  <a:pt x="18786" y="17475"/>
                  <a:pt x="18439" y="17752"/>
                  <a:pt x="18023" y="17890"/>
                </a:cubicBezTo>
                <a:cubicBezTo>
                  <a:pt x="17954" y="17960"/>
                  <a:pt x="17954" y="18029"/>
                  <a:pt x="18023" y="18098"/>
                </a:cubicBezTo>
                <a:cubicBezTo>
                  <a:pt x="18647" y="17960"/>
                  <a:pt x="19271" y="17613"/>
                  <a:pt x="19687" y="17059"/>
                </a:cubicBezTo>
                <a:cubicBezTo>
                  <a:pt x="19964" y="16712"/>
                  <a:pt x="20380" y="16157"/>
                  <a:pt x="20033" y="15742"/>
                </a:cubicBezTo>
                <a:cubicBezTo>
                  <a:pt x="19862" y="15570"/>
                  <a:pt x="19644" y="15446"/>
                  <a:pt x="19418" y="15446"/>
                </a:cubicBezTo>
                <a:cubicBezTo>
                  <a:pt x="19369" y="15446"/>
                  <a:pt x="19320" y="15452"/>
                  <a:pt x="19271" y="15464"/>
                </a:cubicBezTo>
                <a:cubicBezTo>
                  <a:pt x="19216" y="15455"/>
                  <a:pt x="19163" y="15451"/>
                  <a:pt x="19110" y="15451"/>
                </a:cubicBezTo>
                <a:cubicBezTo>
                  <a:pt x="18765" y="15451"/>
                  <a:pt x="18472" y="15639"/>
                  <a:pt x="18231" y="15880"/>
                </a:cubicBezTo>
                <a:cubicBezTo>
                  <a:pt x="17885" y="16157"/>
                  <a:pt x="17746" y="16573"/>
                  <a:pt x="17677" y="16989"/>
                </a:cubicBezTo>
                <a:cubicBezTo>
                  <a:pt x="17607" y="16989"/>
                  <a:pt x="17607" y="17059"/>
                  <a:pt x="17607" y="17128"/>
                </a:cubicBezTo>
                <a:cubicBezTo>
                  <a:pt x="17746" y="18445"/>
                  <a:pt x="16637" y="19415"/>
                  <a:pt x="15944" y="20525"/>
                </a:cubicBezTo>
                <a:cubicBezTo>
                  <a:pt x="16082" y="19485"/>
                  <a:pt x="16290" y="18514"/>
                  <a:pt x="16498" y="17475"/>
                </a:cubicBezTo>
                <a:cubicBezTo>
                  <a:pt x="16775" y="16435"/>
                  <a:pt x="17399" y="15464"/>
                  <a:pt x="18162" y="14702"/>
                </a:cubicBezTo>
                <a:cubicBezTo>
                  <a:pt x="18202" y="14742"/>
                  <a:pt x="18249" y="14759"/>
                  <a:pt x="18293" y="14759"/>
                </a:cubicBezTo>
                <a:cubicBezTo>
                  <a:pt x="18399" y="14759"/>
                  <a:pt x="18488" y="14661"/>
                  <a:pt x="18439" y="14563"/>
                </a:cubicBezTo>
                <a:lnTo>
                  <a:pt x="18439" y="14425"/>
                </a:lnTo>
                <a:lnTo>
                  <a:pt x="18439" y="14355"/>
                </a:lnTo>
                <a:cubicBezTo>
                  <a:pt x="18601" y="14788"/>
                  <a:pt x="18891" y="15137"/>
                  <a:pt x="19307" y="15137"/>
                </a:cubicBezTo>
                <a:cubicBezTo>
                  <a:pt x="19423" y="15137"/>
                  <a:pt x="19550" y="15109"/>
                  <a:pt x="19687" y="15048"/>
                </a:cubicBezTo>
                <a:cubicBezTo>
                  <a:pt x="20172" y="14840"/>
                  <a:pt x="20588" y="14355"/>
                  <a:pt x="20657" y="13801"/>
                </a:cubicBezTo>
                <a:cubicBezTo>
                  <a:pt x="20790" y="13335"/>
                  <a:pt x="20604" y="12549"/>
                  <a:pt x="20036" y="12549"/>
                </a:cubicBezTo>
                <a:cubicBezTo>
                  <a:pt x="20013" y="12549"/>
                  <a:pt x="19989" y="12550"/>
                  <a:pt x="19964" y="12553"/>
                </a:cubicBezTo>
                <a:cubicBezTo>
                  <a:pt x="19895" y="12553"/>
                  <a:pt x="19895" y="12622"/>
                  <a:pt x="19895" y="12692"/>
                </a:cubicBezTo>
                <a:cubicBezTo>
                  <a:pt x="20172" y="12969"/>
                  <a:pt x="20449" y="13177"/>
                  <a:pt x="20380" y="13662"/>
                </a:cubicBezTo>
                <a:cubicBezTo>
                  <a:pt x="20311" y="14009"/>
                  <a:pt x="20033" y="14425"/>
                  <a:pt x="19756" y="14632"/>
                </a:cubicBezTo>
                <a:cubicBezTo>
                  <a:pt x="19640" y="14748"/>
                  <a:pt x="19488" y="14804"/>
                  <a:pt x="19341" y="14804"/>
                </a:cubicBezTo>
                <a:cubicBezTo>
                  <a:pt x="19134" y="14804"/>
                  <a:pt x="18936" y="14696"/>
                  <a:pt x="18855" y="14494"/>
                </a:cubicBezTo>
                <a:cubicBezTo>
                  <a:pt x="18578" y="13939"/>
                  <a:pt x="18716" y="12761"/>
                  <a:pt x="19479" y="12761"/>
                </a:cubicBezTo>
                <a:cubicBezTo>
                  <a:pt x="19548" y="12761"/>
                  <a:pt x="19548" y="12622"/>
                  <a:pt x="19479" y="12622"/>
                </a:cubicBezTo>
                <a:cubicBezTo>
                  <a:pt x="19403" y="12602"/>
                  <a:pt x="19331" y="12592"/>
                  <a:pt x="19263" y="12592"/>
                </a:cubicBezTo>
                <a:cubicBezTo>
                  <a:pt x="18651" y="12592"/>
                  <a:pt x="18370" y="13384"/>
                  <a:pt x="18370" y="14009"/>
                </a:cubicBezTo>
                <a:cubicBezTo>
                  <a:pt x="18343" y="13956"/>
                  <a:pt x="18297" y="13933"/>
                  <a:pt x="18249" y="13933"/>
                </a:cubicBezTo>
                <a:cubicBezTo>
                  <a:pt x="18172" y="13933"/>
                  <a:pt x="18093" y="13992"/>
                  <a:pt x="18093" y="14078"/>
                </a:cubicBezTo>
                <a:lnTo>
                  <a:pt x="18093" y="14425"/>
                </a:lnTo>
                <a:cubicBezTo>
                  <a:pt x="18023" y="14425"/>
                  <a:pt x="18023" y="14494"/>
                  <a:pt x="18093" y="14494"/>
                </a:cubicBezTo>
                <a:lnTo>
                  <a:pt x="18093" y="14563"/>
                </a:lnTo>
                <a:cubicBezTo>
                  <a:pt x="17607" y="15118"/>
                  <a:pt x="17122" y="15742"/>
                  <a:pt x="16775" y="16435"/>
                </a:cubicBezTo>
                <a:cubicBezTo>
                  <a:pt x="16983" y="15534"/>
                  <a:pt x="17122" y="14702"/>
                  <a:pt x="17330" y="13731"/>
                </a:cubicBezTo>
                <a:cubicBezTo>
                  <a:pt x="17538" y="13177"/>
                  <a:pt x="17815" y="12622"/>
                  <a:pt x="18093" y="12068"/>
                </a:cubicBezTo>
                <a:cubicBezTo>
                  <a:pt x="18162" y="11929"/>
                  <a:pt x="18231" y="11721"/>
                  <a:pt x="18300" y="11513"/>
                </a:cubicBezTo>
                <a:cubicBezTo>
                  <a:pt x="18439" y="11721"/>
                  <a:pt x="18647" y="11790"/>
                  <a:pt x="18855" y="11790"/>
                </a:cubicBezTo>
                <a:cubicBezTo>
                  <a:pt x="19340" y="11721"/>
                  <a:pt x="19548" y="11097"/>
                  <a:pt x="19618" y="10681"/>
                </a:cubicBezTo>
                <a:cubicBezTo>
                  <a:pt x="19687" y="10265"/>
                  <a:pt x="19756" y="9156"/>
                  <a:pt x="19202" y="8879"/>
                </a:cubicBezTo>
                <a:cubicBezTo>
                  <a:pt x="19132" y="8879"/>
                  <a:pt x="19063" y="8879"/>
                  <a:pt x="19063" y="8948"/>
                </a:cubicBezTo>
                <a:cubicBezTo>
                  <a:pt x="19132" y="9156"/>
                  <a:pt x="19132" y="9295"/>
                  <a:pt x="19202" y="9503"/>
                </a:cubicBezTo>
                <a:cubicBezTo>
                  <a:pt x="19271" y="9711"/>
                  <a:pt x="19340" y="9988"/>
                  <a:pt x="19340" y="10265"/>
                </a:cubicBezTo>
                <a:cubicBezTo>
                  <a:pt x="19340" y="10681"/>
                  <a:pt x="19202" y="11028"/>
                  <a:pt x="18924" y="11374"/>
                </a:cubicBezTo>
                <a:cubicBezTo>
                  <a:pt x="18874" y="11437"/>
                  <a:pt x="18822" y="11464"/>
                  <a:pt x="18769" y="11464"/>
                </a:cubicBezTo>
                <a:cubicBezTo>
                  <a:pt x="18531" y="11464"/>
                  <a:pt x="18288" y="10921"/>
                  <a:pt x="18231" y="10751"/>
                </a:cubicBezTo>
                <a:cubicBezTo>
                  <a:pt x="18023" y="10127"/>
                  <a:pt x="18231" y="9434"/>
                  <a:pt x="18647" y="9018"/>
                </a:cubicBezTo>
                <a:cubicBezTo>
                  <a:pt x="18716" y="8948"/>
                  <a:pt x="18716" y="8879"/>
                  <a:pt x="18578" y="8879"/>
                </a:cubicBezTo>
                <a:cubicBezTo>
                  <a:pt x="17954" y="9156"/>
                  <a:pt x="17885" y="9988"/>
                  <a:pt x="17954" y="10612"/>
                </a:cubicBezTo>
                <a:cubicBezTo>
                  <a:pt x="17954" y="10820"/>
                  <a:pt x="18023" y="10959"/>
                  <a:pt x="18093" y="11167"/>
                </a:cubicBezTo>
                <a:cubicBezTo>
                  <a:pt x="18023" y="11721"/>
                  <a:pt x="17746" y="12276"/>
                  <a:pt x="17399" y="12761"/>
                </a:cubicBezTo>
                <a:cubicBezTo>
                  <a:pt x="17399" y="11860"/>
                  <a:pt x="17261" y="10889"/>
                  <a:pt x="16983" y="10057"/>
                </a:cubicBezTo>
                <a:lnTo>
                  <a:pt x="16983" y="9988"/>
                </a:lnTo>
                <a:lnTo>
                  <a:pt x="16983" y="9919"/>
                </a:lnTo>
                <a:cubicBezTo>
                  <a:pt x="16983" y="9849"/>
                  <a:pt x="17053" y="9849"/>
                  <a:pt x="17053" y="9849"/>
                </a:cubicBezTo>
                <a:cubicBezTo>
                  <a:pt x="17677" y="9572"/>
                  <a:pt x="17885" y="8740"/>
                  <a:pt x="17399" y="8255"/>
                </a:cubicBezTo>
                <a:cubicBezTo>
                  <a:pt x="17053" y="7701"/>
                  <a:pt x="16429" y="7423"/>
                  <a:pt x="15805" y="7354"/>
                </a:cubicBezTo>
                <a:cubicBezTo>
                  <a:pt x="15112" y="7354"/>
                  <a:pt x="15112" y="7978"/>
                  <a:pt x="15320" y="8394"/>
                </a:cubicBezTo>
                <a:cubicBezTo>
                  <a:pt x="15458" y="9018"/>
                  <a:pt x="15874" y="9919"/>
                  <a:pt x="16498" y="9919"/>
                </a:cubicBezTo>
                <a:cubicBezTo>
                  <a:pt x="16568" y="10057"/>
                  <a:pt x="16637" y="10196"/>
                  <a:pt x="16775" y="10265"/>
                </a:cubicBezTo>
                <a:cubicBezTo>
                  <a:pt x="17053" y="11374"/>
                  <a:pt x="17191" y="12484"/>
                  <a:pt x="17122" y="13662"/>
                </a:cubicBezTo>
                <a:lnTo>
                  <a:pt x="17122" y="13801"/>
                </a:lnTo>
                <a:cubicBezTo>
                  <a:pt x="17053" y="14217"/>
                  <a:pt x="16983" y="14563"/>
                  <a:pt x="16914" y="14979"/>
                </a:cubicBezTo>
                <a:cubicBezTo>
                  <a:pt x="16775" y="14009"/>
                  <a:pt x="16498" y="13038"/>
                  <a:pt x="16152" y="12068"/>
                </a:cubicBezTo>
                <a:lnTo>
                  <a:pt x="16152" y="11998"/>
                </a:lnTo>
                <a:cubicBezTo>
                  <a:pt x="16152" y="11998"/>
                  <a:pt x="16152" y="11998"/>
                  <a:pt x="16152" y="11929"/>
                </a:cubicBezTo>
                <a:lnTo>
                  <a:pt x="16013" y="11860"/>
                </a:lnTo>
                <a:cubicBezTo>
                  <a:pt x="16152" y="11236"/>
                  <a:pt x="16013" y="10612"/>
                  <a:pt x="15666" y="10127"/>
                </a:cubicBezTo>
                <a:cubicBezTo>
                  <a:pt x="15458" y="9849"/>
                  <a:pt x="15164" y="9711"/>
                  <a:pt x="14869" y="9711"/>
                </a:cubicBezTo>
                <a:cubicBezTo>
                  <a:pt x="14575" y="9711"/>
                  <a:pt x="14280" y="9849"/>
                  <a:pt x="14072" y="10127"/>
                </a:cubicBezTo>
                <a:cubicBezTo>
                  <a:pt x="13864" y="10681"/>
                  <a:pt x="14003" y="11374"/>
                  <a:pt x="14349" y="11860"/>
                </a:cubicBezTo>
                <a:cubicBezTo>
                  <a:pt x="14566" y="12185"/>
                  <a:pt x="15039" y="12681"/>
                  <a:pt x="15500" y="12681"/>
                </a:cubicBezTo>
                <a:cubicBezTo>
                  <a:pt x="15627" y="12681"/>
                  <a:pt x="15754" y="12643"/>
                  <a:pt x="15874" y="12553"/>
                </a:cubicBezTo>
                <a:cubicBezTo>
                  <a:pt x="15909" y="12588"/>
                  <a:pt x="15961" y="12605"/>
                  <a:pt x="16013" y="12605"/>
                </a:cubicBezTo>
                <a:cubicBezTo>
                  <a:pt x="16065" y="12605"/>
                  <a:pt x="16117" y="12588"/>
                  <a:pt x="16152" y="12553"/>
                </a:cubicBezTo>
                <a:cubicBezTo>
                  <a:pt x="16498" y="13315"/>
                  <a:pt x="16429" y="14286"/>
                  <a:pt x="16775" y="14979"/>
                </a:cubicBezTo>
                <a:cubicBezTo>
                  <a:pt x="16568" y="15880"/>
                  <a:pt x="16429" y="16643"/>
                  <a:pt x="16221" y="17475"/>
                </a:cubicBezTo>
                <a:cubicBezTo>
                  <a:pt x="16221" y="17336"/>
                  <a:pt x="16221" y="17197"/>
                  <a:pt x="16152" y="17059"/>
                </a:cubicBezTo>
                <a:cubicBezTo>
                  <a:pt x="16152" y="16712"/>
                  <a:pt x="16082" y="16365"/>
                  <a:pt x="16013" y="16019"/>
                </a:cubicBezTo>
                <a:cubicBezTo>
                  <a:pt x="16013" y="15880"/>
                  <a:pt x="15944" y="15672"/>
                  <a:pt x="15874" y="15464"/>
                </a:cubicBezTo>
                <a:lnTo>
                  <a:pt x="15874" y="15464"/>
                </a:lnTo>
                <a:cubicBezTo>
                  <a:pt x="15894" y="15474"/>
                  <a:pt x="15913" y="15478"/>
                  <a:pt x="15932" y="15478"/>
                </a:cubicBezTo>
                <a:cubicBezTo>
                  <a:pt x="16046" y="15478"/>
                  <a:pt x="16132" y="15316"/>
                  <a:pt x="16013" y="15256"/>
                </a:cubicBezTo>
                <a:lnTo>
                  <a:pt x="15874" y="15118"/>
                </a:lnTo>
                <a:cubicBezTo>
                  <a:pt x="15874" y="15048"/>
                  <a:pt x="15874" y="14910"/>
                  <a:pt x="15874" y="14840"/>
                </a:cubicBezTo>
                <a:cubicBezTo>
                  <a:pt x="15874" y="14771"/>
                  <a:pt x="15805" y="14771"/>
                  <a:pt x="15805" y="14702"/>
                </a:cubicBezTo>
                <a:cubicBezTo>
                  <a:pt x="15874" y="14217"/>
                  <a:pt x="15736" y="13731"/>
                  <a:pt x="15458" y="13385"/>
                </a:cubicBezTo>
                <a:cubicBezTo>
                  <a:pt x="15274" y="13090"/>
                  <a:pt x="14973" y="12933"/>
                  <a:pt x="14668" y="12933"/>
                </a:cubicBezTo>
                <a:cubicBezTo>
                  <a:pt x="14400" y="12933"/>
                  <a:pt x="14128" y="13055"/>
                  <a:pt x="13933" y="13315"/>
                </a:cubicBezTo>
                <a:cubicBezTo>
                  <a:pt x="13412" y="14126"/>
                  <a:pt x="14294" y="15421"/>
                  <a:pt x="15043" y="15421"/>
                </a:cubicBezTo>
                <a:cubicBezTo>
                  <a:pt x="15191" y="15421"/>
                  <a:pt x="15333" y="15370"/>
                  <a:pt x="15458" y="15256"/>
                </a:cubicBezTo>
                <a:cubicBezTo>
                  <a:pt x="15458" y="15326"/>
                  <a:pt x="15528" y="15326"/>
                  <a:pt x="15597" y="15326"/>
                </a:cubicBezTo>
                <a:cubicBezTo>
                  <a:pt x="15597" y="15395"/>
                  <a:pt x="15666" y="15395"/>
                  <a:pt x="15805" y="15464"/>
                </a:cubicBezTo>
                <a:cubicBezTo>
                  <a:pt x="15874" y="15742"/>
                  <a:pt x="15944" y="16088"/>
                  <a:pt x="15944" y="16435"/>
                </a:cubicBezTo>
                <a:cubicBezTo>
                  <a:pt x="16082" y="16989"/>
                  <a:pt x="16082" y="17544"/>
                  <a:pt x="16221" y="18168"/>
                </a:cubicBezTo>
                <a:cubicBezTo>
                  <a:pt x="16082" y="18930"/>
                  <a:pt x="15944" y="19693"/>
                  <a:pt x="15805" y="20455"/>
                </a:cubicBezTo>
                <a:cubicBezTo>
                  <a:pt x="15736" y="21079"/>
                  <a:pt x="15597" y="21703"/>
                  <a:pt x="15458" y="22258"/>
                </a:cubicBezTo>
                <a:cubicBezTo>
                  <a:pt x="14765" y="19693"/>
                  <a:pt x="13933" y="17059"/>
                  <a:pt x="13240" y="14494"/>
                </a:cubicBezTo>
                <a:cubicBezTo>
                  <a:pt x="13240" y="14471"/>
                  <a:pt x="13233" y="14463"/>
                  <a:pt x="13222" y="14463"/>
                </a:cubicBezTo>
                <a:cubicBezTo>
                  <a:pt x="13202" y="14463"/>
                  <a:pt x="13171" y="14494"/>
                  <a:pt x="13171" y="14494"/>
                </a:cubicBezTo>
                <a:cubicBezTo>
                  <a:pt x="13310" y="15256"/>
                  <a:pt x="13448" y="16019"/>
                  <a:pt x="13656" y="16712"/>
                </a:cubicBezTo>
                <a:cubicBezTo>
                  <a:pt x="13102" y="15187"/>
                  <a:pt x="12547" y="13593"/>
                  <a:pt x="11923" y="12068"/>
                </a:cubicBezTo>
                <a:cubicBezTo>
                  <a:pt x="11923" y="11790"/>
                  <a:pt x="11993" y="11444"/>
                  <a:pt x="11993" y="11167"/>
                </a:cubicBezTo>
                <a:cubicBezTo>
                  <a:pt x="11993" y="10751"/>
                  <a:pt x="12062" y="10335"/>
                  <a:pt x="12131" y="9919"/>
                </a:cubicBezTo>
                <a:cubicBezTo>
                  <a:pt x="12200" y="9849"/>
                  <a:pt x="12200" y="9849"/>
                  <a:pt x="12270" y="9780"/>
                </a:cubicBezTo>
                <a:lnTo>
                  <a:pt x="12270" y="9642"/>
                </a:lnTo>
                <a:cubicBezTo>
                  <a:pt x="12270" y="9572"/>
                  <a:pt x="12270" y="9503"/>
                  <a:pt x="12200" y="9434"/>
                </a:cubicBezTo>
                <a:cubicBezTo>
                  <a:pt x="12200" y="9364"/>
                  <a:pt x="12200" y="9364"/>
                  <a:pt x="12200" y="9364"/>
                </a:cubicBezTo>
                <a:cubicBezTo>
                  <a:pt x="12352" y="9427"/>
                  <a:pt x="12494" y="9456"/>
                  <a:pt x="12626" y="9456"/>
                </a:cubicBezTo>
                <a:cubicBezTo>
                  <a:pt x="13218" y="9456"/>
                  <a:pt x="13599" y="8879"/>
                  <a:pt x="13656" y="8255"/>
                </a:cubicBezTo>
                <a:cubicBezTo>
                  <a:pt x="13725" y="7493"/>
                  <a:pt x="13448" y="6799"/>
                  <a:pt x="12894" y="6314"/>
                </a:cubicBezTo>
                <a:cubicBezTo>
                  <a:pt x="12759" y="6225"/>
                  <a:pt x="12632" y="6186"/>
                  <a:pt x="12512" y="6186"/>
                </a:cubicBezTo>
                <a:cubicBezTo>
                  <a:pt x="12261" y="6186"/>
                  <a:pt x="12042" y="6357"/>
                  <a:pt x="11854" y="6592"/>
                </a:cubicBezTo>
                <a:lnTo>
                  <a:pt x="11854" y="6522"/>
                </a:lnTo>
                <a:cubicBezTo>
                  <a:pt x="11854" y="6522"/>
                  <a:pt x="11854" y="6491"/>
                  <a:pt x="11833" y="6491"/>
                </a:cubicBezTo>
                <a:cubicBezTo>
                  <a:pt x="11823" y="6491"/>
                  <a:pt x="11808" y="6499"/>
                  <a:pt x="11785" y="6522"/>
                </a:cubicBezTo>
                <a:cubicBezTo>
                  <a:pt x="11715" y="6799"/>
                  <a:pt x="11646" y="7077"/>
                  <a:pt x="11577" y="7354"/>
                </a:cubicBezTo>
                <a:cubicBezTo>
                  <a:pt x="11577" y="7493"/>
                  <a:pt x="11507" y="7562"/>
                  <a:pt x="11438" y="7701"/>
                </a:cubicBezTo>
                <a:cubicBezTo>
                  <a:pt x="11438" y="7724"/>
                  <a:pt x="11438" y="7731"/>
                  <a:pt x="11441" y="7731"/>
                </a:cubicBezTo>
                <a:cubicBezTo>
                  <a:pt x="11446" y="7731"/>
                  <a:pt x="11461" y="7701"/>
                  <a:pt x="11507" y="7701"/>
                </a:cubicBezTo>
                <a:cubicBezTo>
                  <a:pt x="11438" y="8255"/>
                  <a:pt x="11577" y="8740"/>
                  <a:pt x="11854" y="9156"/>
                </a:cubicBezTo>
                <a:cubicBezTo>
                  <a:pt x="11785" y="9156"/>
                  <a:pt x="11715" y="9226"/>
                  <a:pt x="11715" y="9295"/>
                </a:cubicBezTo>
                <a:lnTo>
                  <a:pt x="11715" y="9642"/>
                </a:lnTo>
                <a:cubicBezTo>
                  <a:pt x="11715" y="9642"/>
                  <a:pt x="11715" y="9711"/>
                  <a:pt x="11715" y="9711"/>
                </a:cubicBezTo>
                <a:lnTo>
                  <a:pt x="11715" y="9780"/>
                </a:lnTo>
                <a:lnTo>
                  <a:pt x="11715" y="9849"/>
                </a:lnTo>
                <a:lnTo>
                  <a:pt x="11715" y="9919"/>
                </a:lnTo>
                <a:cubicBezTo>
                  <a:pt x="11785" y="10335"/>
                  <a:pt x="11715" y="10681"/>
                  <a:pt x="11646" y="11028"/>
                </a:cubicBezTo>
                <a:cubicBezTo>
                  <a:pt x="11646" y="11305"/>
                  <a:pt x="11646" y="11513"/>
                  <a:pt x="11577" y="11790"/>
                </a:cubicBezTo>
                <a:cubicBezTo>
                  <a:pt x="11577" y="11721"/>
                  <a:pt x="11577" y="11721"/>
                  <a:pt x="11577" y="11652"/>
                </a:cubicBezTo>
                <a:cubicBezTo>
                  <a:pt x="11438" y="11374"/>
                  <a:pt x="11369" y="11028"/>
                  <a:pt x="11230" y="10681"/>
                </a:cubicBezTo>
                <a:lnTo>
                  <a:pt x="11299" y="10681"/>
                </a:lnTo>
                <a:cubicBezTo>
                  <a:pt x="10953" y="9642"/>
                  <a:pt x="10537" y="8671"/>
                  <a:pt x="9982" y="7701"/>
                </a:cubicBezTo>
                <a:cubicBezTo>
                  <a:pt x="9982" y="7493"/>
                  <a:pt x="10052" y="7215"/>
                  <a:pt x="10052" y="7007"/>
                </a:cubicBezTo>
                <a:lnTo>
                  <a:pt x="10190" y="6106"/>
                </a:lnTo>
                <a:cubicBezTo>
                  <a:pt x="10260" y="6106"/>
                  <a:pt x="10260" y="6037"/>
                  <a:pt x="10260" y="5968"/>
                </a:cubicBezTo>
                <a:cubicBezTo>
                  <a:pt x="10260" y="5898"/>
                  <a:pt x="10260" y="5829"/>
                  <a:pt x="10260" y="5760"/>
                </a:cubicBezTo>
                <a:lnTo>
                  <a:pt x="10398" y="5760"/>
                </a:lnTo>
                <a:cubicBezTo>
                  <a:pt x="10486" y="5784"/>
                  <a:pt x="10569" y="5795"/>
                  <a:pt x="10649" y="5795"/>
                </a:cubicBezTo>
                <a:cubicBezTo>
                  <a:pt x="11266" y="5795"/>
                  <a:pt x="11646" y="5134"/>
                  <a:pt x="11646" y="4581"/>
                </a:cubicBezTo>
                <a:cubicBezTo>
                  <a:pt x="11715" y="3957"/>
                  <a:pt x="11369" y="3334"/>
                  <a:pt x="10814" y="2987"/>
                </a:cubicBezTo>
                <a:cubicBezTo>
                  <a:pt x="10702" y="2931"/>
                  <a:pt x="10598" y="2906"/>
                  <a:pt x="10504" y="2906"/>
                </a:cubicBezTo>
                <a:cubicBezTo>
                  <a:pt x="10131" y="2906"/>
                  <a:pt x="9899" y="3293"/>
                  <a:pt x="9844" y="3680"/>
                </a:cubicBezTo>
                <a:cubicBezTo>
                  <a:pt x="9566" y="4165"/>
                  <a:pt x="9566" y="4789"/>
                  <a:pt x="9844" y="5274"/>
                </a:cubicBezTo>
                <a:cubicBezTo>
                  <a:pt x="9774" y="5344"/>
                  <a:pt x="9774" y="5413"/>
                  <a:pt x="9774" y="5413"/>
                </a:cubicBezTo>
                <a:cubicBezTo>
                  <a:pt x="9774" y="5621"/>
                  <a:pt x="9774" y="5760"/>
                  <a:pt x="9774" y="5968"/>
                </a:cubicBezTo>
                <a:cubicBezTo>
                  <a:pt x="9844" y="5968"/>
                  <a:pt x="9844" y="6037"/>
                  <a:pt x="9913" y="6037"/>
                </a:cubicBezTo>
                <a:cubicBezTo>
                  <a:pt x="9913" y="6453"/>
                  <a:pt x="9844" y="6869"/>
                  <a:pt x="9774" y="7285"/>
                </a:cubicBezTo>
                <a:cubicBezTo>
                  <a:pt x="9497" y="6799"/>
                  <a:pt x="9289" y="6384"/>
                  <a:pt x="9012" y="5968"/>
                </a:cubicBezTo>
                <a:cubicBezTo>
                  <a:pt x="9012" y="5945"/>
                  <a:pt x="9004" y="5937"/>
                  <a:pt x="8994" y="5937"/>
                </a:cubicBezTo>
                <a:cubicBezTo>
                  <a:pt x="8973" y="5937"/>
                  <a:pt x="8943" y="5968"/>
                  <a:pt x="8943" y="5968"/>
                </a:cubicBezTo>
                <a:lnTo>
                  <a:pt x="9150" y="6453"/>
                </a:lnTo>
                <a:lnTo>
                  <a:pt x="8804" y="5898"/>
                </a:lnTo>
                <a:cubicBezTo>
                  <a:pt x="8804" y="5621"/>
                  <a:pt x="8804" y="5344"/>
                  <a:pt x="8735" y="5136"/>
                </a:cubicBezTo>
                <a:cubicBezTo>
                  <a:pt x="8596" y="4512"/>
                  <a:pt x="8388" y="3888"/>
                  <a:pt x="8249" y="3264"/>
                </a:cubicBezTo>
                <a:lnTo>
                  <a:pt x="8319" y="3195"/>
                </a:lnTo>
                <a:cubicBezTo>
                  <a:pt x="8388" y="3195"/>
                  <a:pt x="8388" y="3195"/>
                  <a:pt x="8388" y="3264"/>
                </a:cubicBezTo>
                <a:cubicBezTo>
                  <a:pt x="8448" y="3286"/>
                  <a:pt x="8507" y="3296"/>
                  <a:pt x="8563" y="3296"/>
                </a:cubicBezTo>
                <a:cubicBezTo>
                  <a:pt x="9214" y="3296"/>
                  <a:pt x="9572" y="1914"/>
                  <a:pt x="9636" y="1531"/>
                </a:cubicBezTo>
                <a:cubicBezTo>
                  <a:pt x="9636" y="769"/>
                  <a:pt x="9220" y="145"/>
                  <a:pt x="8527" y="6"/>
                </a:cubicBezTo>
                <a:cubicBezTo>
                  <a:pt x="8488" y="3"/>
                  <a:pt x="8449" y="1"/>
                  <a:pt x="841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9"/>
          <p:cNvSpPr txBox="1">
            <a:spLocks noGrp="1"/>
          </p:cNvSpPr>
          <p:nvPr>
            <p:ph type="ctrTitle"/>
          </p:nvPr>
        </p:nvSpPr>
        <p:spPr>
          <a:xfrm>
            <a:off x="2070750" y="1035950"/>
            <a:ext cx="5002500" cy="864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Floral Wedding</a:t>
            </a:r>
            <a:endParaRPr/>
          </a:p>
        </p:txBody>
      </p:sp>
      <p:sp>
        <p:nvSpPr>
          <p:cNvPr id="142" name="Google Shape;142;p29"/>
          <p:cNvSpPr/>
          <p:nvPr/>
        </p:nvSpPr>
        <p:spPr>
          <a:xfrm>
            <a:off x="1217825" y="3207800"/>
            <a:ext cx="1484942" cy="2760501"/>
          </a:xfrm>
          <a:custGeom>
            <a:avLst/>
            <a:gdLst/>
            <a:ahLst/>
            <a:cxnLst/>
            <a:rect l="l" t="t" r="r" b="b"/>
            <a:pathLst>
              <a:path w="23361" h="43428" extrusionOk="0">
                <a:moveTo>
                  <a:pt x="1627" y="363"/>
                </a:moveTo>
                <a:cubicBezTo>
                  <a:pt x="1637" y="363"/>
                  <a:pt x="1649" y="367"/>
                  <a:pt x="1664" y="374"/>
                </a:cubicBezTo>
                <a:cubicBezTo>
                  <a:pt x="2635" y="859"/>
                  <a:pt x="3466" y="1622"/>
                  <a:pt x="4090" y="2454"/>
                </a:cubicBezTo>
                <a:cubicBezTo>
                  <a:pt x="4437" y="2870"/>
                  <a:pt x="4783" y="3355"/>
                  <a:pt x="5061" y="3840"/>
                </a:cubicBezTo>
                <a:cubicBezTo>
                  <a:pt x="4229" y="2592"/>
                  <a:pt x="3120" y="1553"/>
                  <a:pt x="1733" y="859"/>
                </a:cubicBezTo>
                <a:cubicBezTo>
                  <a:pt x="1609" y="611"/>
                  <a:pt x="1541" y="363"/>
                  <a:pt x="1627" y="363"/>
                </a:cubicBezTo>
                <a:close/>
                <a:moveTo>
                  <a:pt x="1872" y="1206"/>
                </a:moveTo>
                <a:lnTo>
                  <a:pt x="1872" y="1206"/>
                </a:lnTo>
                <a:cubicBezTo>
                  <a:pt x="2981" y="1969"/>
                  <a:pt x="4021" y="2870"/>
                  <a:pt x="4783" y="4048"/>
                </a:cubicBezTo>
                <a:cubicBezTo>
                  <a:pt x="5130" y="4464"/>
                  <a:pt x="5407" y="4949"/>
                  <a:pt x="5754" y="5434"/>
                </a:cubicBezTo>
                <a:cubicBezTo>
                  <a:pt x="5546" y="5157"/>
                  <a:pt x="5338" y="4880"/>
                  <a:pt x="5061" y="4603"/>
                </a:cubicBezTo>
                <a:cubicBezTo>
                  <a:pt x="5061" y="4582"/>
                  <a:pt x="5049" y="4574"/>
                  <a:pt x="5034" y="4574"/>
                </a:cubicBezTo>
                <a:cubicBezTo>
                  <a:pt x="4997" y="4574"/>
                  <a:pt x="4942" y="4623"/>
                  <a:pt x="4991" y="4672"/>
                </a:cubicBezTo>
                <a:lnTo>
                  <a:pt x="5061" y="4811"/>
                </a:lnTo>
                <a:cubicBezTo>
                  <a:pt x="4229" y="3979"/>
                  <a:pt x="3328" y="3286"/>
                  <a:pt x="2635" y="2454"/>
                </a:cubicBezTo>
                <a:cubicBezTo>
                  <a:pt x="2357" y="2038"/>
                  <a:pt x="2080" y="1622"/>
                  <a:pt x="1872" y="1206"/>
                </a:cubicBezTo>
                <a:close/>
                <a:moveTo>
                  <a:pt x="4853" y="5019"/>
                </a:moveTo>
                <a:cubicBezTo>
                  <a:pt x="5199" y="5365"/>
                  <a:pt x="5615" y="5712"/>
                  <a:pt x="5962" y="6058"/>
                </a:cubicBezTo>
                <a:cubicBezTo>
                  <a:pt x="5546" y="5712"/>
                  <a:pt x="5130" y="5365"/>
                  <a:pt x="4714" y="5019"/>
                </a:cubicBezTo>
                <a:close/>
                <a:moveTo>
                  <a:pt x="908" y="865"/>
                </a:moveTo>
                <a:cubicBezTo>
                  <a:pt x="998" y="865"/>
                  <a:pt x="1110" y="885"/>
                  <a:pt x="1248" y="929"/>
                </a:cubicBezTo>
                <a:cubicBezTo>
                  <a:pt x="1317" y="998"/>
                  <a:pt x="1317" y="998"/>
                  <a:pt x="1387" y="998"/>
                </a:cubicBezTo>
                <a:cubicBezTo>
                  <a:pt x="1733" y="1899"/>
                  <a:pt x="2219" y="2662"/>
                  <a:pt x="2981" y="3286"/>
                </a:cubicBezTo>
                <a:lnTo>
                  <a:pt x="2773" y="3147"/>
                </a:lnTo>
                <a:lnTo>
                  <a:pt x="2080" y="2454"/>
                </a:lnTo>
                <a:cubicBezTo>
                  <a:pt x="2048" y="2422"/>
                  <a:pt x="2016" y="2408"/>
                  <a:pt x="1987" y="2408"/>
                </a:cubicBezTo>
                <a:cubicBezTo>
                  <a:pt x="1892" y="2408"/>
                  <a:pt x="1835" y="2555"/>
                  <a:pt x="1941" y="2662"/>
                </a:cubicBezTo>
                <a:cubicBezTo>
                  <a:pt x="2219" y="2939"/>
                  <a:pt x="2496" y="3216"/>
                  <a:pt x="2842" y="3494"/>
                </a:cubicBezTo>
                <a:cubicBezTo>
                  <a:pt x="2981" y="3632"/>
                  <a:pt x="3050" y="3771"/>
                  <a:pt x="3189" y="3909"/>
                </a:cubicBezTo>
                <a:cubicBezTo>
                  <a:pt x="4229" y="4949"/>
                  <a:pt x="5407" y="5920"/>
                  <a:pt x="6516" y="6890"/>
                </a:cubicBezTo>
                <a:cubicBezTo>
                  <a:pt x="5477" y="6336"/>
                  <a:pt x="4506" y="5712"/>
                  <a:pt x="3605" y="5019"/>
                </a:cubicBezTo>
                <a:cubicBezTo>
                  <a:pt x="2912" y="4464"/>
                  <a:pt x="2219" y="3840"/>
                  <a:pt x="1595" y="3147"/>
                </a:cubicBezTo>
                <a:cubicBezTo>
                  <a:pt x="1343" y="2895"/>
                  <a:pt x="1" y="865"/>
                  <a:pt x="908" y="865"/>
                </a:cubicBezTo>
                <a:close/>
                <a:moveTo>
                  <a:pt x="5886" y="8512"/>
                </a:moveTo>
                <a:cubicBezTo>
                  <a:pt x="5930" y="8512"/>
                  <a:pt x="5980" y="8528"/>
                  <a:pt x="6031" y="8554"/>
                </a:cubicBezTo>
                <a:cubicBezTo>
                  <a:pt x="5962" y="8623"/>
                  <a:pt x="5962" y="8762"/>
                  <a:pt x="6031" y="8762"/>
                </a:cubicBezTo>
                <a:lnTo>
                  <a:pt x="6308" y="8900"/>
                </a:lnTo>
                <a:cubicBezTo>
                  <a:pt x="6308" y="8900"/>
                  <a:pt x="6378" y="8970"/>
                  <a:pt x="6308" y="8970"/>
                </a:cubicBezTo>
                <a:lnTo>
                  <a:pt x="6378" y="8970"/>
                </a:lnTo>
                <a:cubicBezTo>
                  <a:pt x="6355" y="8993"/>
                  <a:pt x="6324" y="9001"/>
                  <a:pt x="6290" y="9001"/>
                </a:cubicBezTo>
                <a:cubicBezTo>
                  <a:pt x="6224" y="9001"/>
                  <a:pt x="6147" y="8970"/>
                  <a:pt x="6100" y="8970"/>
                </a:cubicBezTo>
                <a:cubicBezTo>
                  <a:pt x="5962" y="8970"/>
                  <a:pt x="5823" y="8900"/>
                  <a:pt x="5754" y="8900"/>
                </a:cubicBezTo>
                <a:cubicBezTo>
                  <a:pt x="5754" y="8831"/>
                  <a:pt x="5754" y="8762"/>
                  <a:pt x="5754" y="8692"/>
                </a:cubicBezTo>
                <a:cubicBezTo>
                  <a:pt x="5754" y="8561"/>
                  <a:pt x="5810" y="8512"/>
                  <a:pt x="5886" y="8512"/>
                </a:cubicBezTo>
                <a:close/>
                <a:moveTo>
                  <a:pt x="10608" y="9641"/>
                </a:moveTo>
                <a:cubicBezTo>
                  <a:pt x="10607" y="9643"/>
                  <a:pt x="10606" y="9650"/>
                  <a:pt x="10606" y="9663"/>
                </a:cubicBezTo>
                <a:cubicBezTo>
                  <a:pt x="10606" y="9655"/>
                  <a:pt x="10607" y="9648"/>
                  <a:pt x="10608" y="9641"/>
                </a:cubicBezTo>
                <a:close/>
                <a:moveTo>
                  <a:pt x="3879" y="10107"/>
                </a:moveTo>
                <a:cubicBezTo>
                  <a:pt x="3938" y="10107"/>
                  <a:pt x="4014" y="10123"/>
                  <a:pt x="4090" y="10148"/>
                </a:cubicBezTo>
                <a:cubicBezTo>
                  <a:pt x="4160" y="10564"/>
                  <a:pt x="4298" y="11049"/>
                  <a:pt x="4575" y="11396"/>
                </a:cubicBezTo>
                <a:cubicBezTo>
                  <a:pt x="4229" y="11049"/>
                  <a:pt x="3952" y="10703"/>
                  <a:pt x="3813" y="10287"/>
                </a:cubicBezTo>
                <a:cubicBezTo>
                  <a:pt x="3725" y="10155"/>
                  <a:pt x="3776" y="10107"/>
                  <a:pt x="3879" y="10107"/>
                </a:cubicBezTo>
                <a:close/>
                <a:moveTo>
                  <a:pt x="9281" y="4291"/>
                </a:moveTo>
                <a:cubicBezTo>
                  <a:pt x="9621" y="4291"/>
                  <a:pt x="10370" y="5378"/>
                  <a:pt x="10467" y="5573"/>
                </a:cubicBezTo>
                <a:cubicBezTo>
                  <a:pt x="10606" y="6058"/>
                  <a:pt x="10814" y="6544"/>
                  <a:pt x="10953" y="7029"/>
                </a:cubicBezTo>
                <a:cubicBezTo>
                  <a:pt x="11022" y="7791"/>
                  <a:pt x="11091" y="8554"/>
                  <a:pt x="11230" y="9316"/>
                </a:cubicBezTo>
                <a:cubicBezTo>
                  <a:pt x="11230" y="10010"/>
                  <a:pt x="11299" y="10703"/>
                  <a:pt x="11299" y="11396"/>
                </a:cubicBezTo>
                <a:cubicBezTo>
                  <a:pt x="11299" y="11119"/>
                  <a:pt x="11230" y="10911"/>
                  <a:pt x="11161" y="10633"/>
                </a:cubicBezTo>
                <a:cubicBezTo>
                  <a:pt x="11091" y="10356"/>
                  <a:pt x="11091" y="10148"/>
                  <a:pt x="11091" y="9940"/>
                </a:cubicBezTo>
                <a:cubicBezTo>
                  <a:pt x="11022" y="8277"/>
                  <a:pt x="10606" y="6613"/>
                  <a:pt x="9844" y="5157"/>
                </a:cubicBezTo>
                <a:cubicBezTo>
                  <a:pt x="9844" y="5114"/>
                  <a:pt x="9824" y="5098"/>
                  <a:pt x="9796" y="5098"/>
                </a:cubicBezTo>
                <a:cubicBezTo>
                  <a:pt x="9735" y="5098"/>
                  <a:pt x="9636" y="5179"/>
                  <a:pt x="9636" y="5227"/>
                </a:cubicBezTo>
                <a:cubicBezTo>
                  <a:pt x="9566" y="5365"/>
                  <a:pt x="9566" y="5573"/>
                  <a:pt x="9636" y="5781"/>
                </a:cubicBezTo>
                <a:cubicBezTo>
                  <a:pt x="9601" y="5850"/>
                  <a:pt x="9653" y="5885"/>
                  <a:pt x="9714" y="5885"/>
                </a:cubicBezTo>
                <a:cubicBezTo>
                  <a:pt x="9774" y="5885"/>
                  <a:pt x="9844" y="5850"/>
                  <a:pt x="9844" y="5781"/>
                </a:cubicBezTo>
                <a:cubicBezTo>
                  <a:pt x="10052" y="5920"/>
                  <a:pt x="10260" y="6197"/>
                  <a:pt x="10190" y="6474"/>
                </a:cubicBezTo>
                <a:cubicBezTo>
                  <a:pt x="10467" y="7375"/>
                  <a:pt x="10675" y="8277"/>
                  <a:pt x="10745" y="9247"/>
                </a:cubicBezTo>
                <a:lnTo>
                  <a:pt x="10745" y="9455"/>
                </a:lnTo>
                <a:cubicBezTo>
                  <a:pt x="10683" y="9517"/>
                  <a:pt x="10621" y="9579"/>
                  <a:pt x="10608" y="9641"/>
                </a:cubicBezTo>
                <a:lnTo>
                  <a:pt x="10608" y="9641"/>
                </a:lnTo>
                <a:cubicBezTo>
                  <a:pt x="10609" y="9640"/>
                  <a:pt x="10609" y="9640"/>
                  <a:pt x="10610" y="9640"/>
                </a:cubicBezTo>
                <a:cubicBezTo>
                  <a:pt x="10637" y="9640"/>
                  <a:pt x="10819" y="10755"/>
                  <a:pt x="10883" y="11396"/>
                </a:cubicBezTo>
                <a:lnTo>
                  <a:pt x="10883" y="11673"/>
                </a:lnTo>
                <a:cubicBezTo>
                  <a:pt x="10606" y="10911"/>
                  <a:pt x="10398" y="10079"/>
                  <a:pt x="10260" y="9316"/>
                </a:cubicBezTo>
                <a:cubicBezTo>
                  <a:pt x="9913" y="7861"/>
                  <a:pt x="9428" y="6474"/>
                  <a:pt x="9150" y="5019"/>
                </a:cubicBezTo>
                <a:cubicBezTo>
                  <a:pt x="9068" y="4484"/>
                  <a:pt x="9138" y="4291"/>
                  <a:pt x="9281" y="4291"/>
                </a:cubicBezTo>
                <a:close/>
                <a:moveTo>
                  <a:pt x="4645" y="10287"/>
                </a:moveTo>
                <a:cubicBezTo>
                  <a:pt x="5130" y="10495"/>
                  <a:pt x="5615" y="10703"/>
                  <a:pt x="6100" y="10911"/>
                </a:cubicBezTo>
                <a:cubicBezTo>
                  <a:pt x="6863" y="11535"/>
                  <a:pt x="7487" y="12158"/>
                  <a:pt x="8111" y="12921"/>
                </a:cubicBezTo>
                <a:cubicBezTo>
                  <a:pt x="8388" y="13267"/>
                  <a:pt x="8665" y="13614"/>
                  <a:pt x="9012" y="13961"/>
                </a:cubicBezTo>
                <a:cubicBezTo>
                  <a:pt x="7972" y="13060"/>
                  <a:pt x="6932" y="12228"/>
                  <a:pt x="5962" y="11188"/>
                </a:cubicBezTo>
                <a:cubicBezTo>
                  <a:pt x="5949" y="11175"/>
                  <a:pt x="5933" y="11169"/>
                  <a:pt x="5916" y="11169"/>
                </a:cubicBezTo>
                <a:cubicBezTo>
                  <a:pt x="5847" y="11169"/>
                  <a:pt x="5767" y="11270"/>
                  <a:pt x="5823" y="11327"/>
                </a:cubicBezTo>
                <a:cubicBezTo>
                  <a:pt x="6794" y="12366"/>
                  <a:pt x="7833" y="13475"/>
                  <a:pt x="8942" y="14515"/>
                </a:cubicBezTo>
                <a:lnTo>
                  <a:pt x="8596" y="14238"/>
                </a:lnTo>
                <a:lnTo>
                  <a:pt x="8527" y="14238"/>
                </a:lnTo>
                <a:cubicBezTo>
                  <a:pt x="8596" y="14238"/>
                  <a:pt x="8596" y="14169"/>
                  <a:pt x="8527" y="14169"/>
                </a:cubicBezTo>
                <a:cubicBezTo>
                  <a:pt x="7833" y="13614"/>
                  <a:pt x="7071" y="13129"/>
                  <a:pt x="6308" y="12574"/>
                </a:cubicBezTo>
                <a:cubicBezTo>
                  <a:pt x="5823" y="12228"/>
                  <a:pt x="4367" y="10703"/>
                  <a:pt x="4645" y="10287"/>
                </a:cubicBezTo>
                <a:close/>
                <a:moveTo>
                  <a:pt x="9497" y="17981"/>
                </a:moveTo>
                <a:cubicBezTo>
                  <a:pt x="9705" y="17981"/>
                  <a:pt x="9913" y="18050"/>
                  <a:pt x="9982" y="18189"/>
                </a:cubicBezTo>
                <a:lnTo>
                  <a:pt x="9913" y="18189"/>
                </a:lnTo>
                <a:cubicBezTo>
                  <a:pt x="9774" y="18189"/>
                  <a:pt x="9705" y="18466"/>
                  <a:pt x="9913" y="18466"/>
                </a:cubicBezTo>
                <a:lnTo>
                  <a:pt x="10121" y="18466"/>
                </a:lnTo>
                <a:cubicBezTo>
                  <a:pt x="10052" y="18536"/>
                  <a:pt x="9913" y="18605"/>
                  <a:pt x="9844" y="18605"/>
                </a:cubicBezTo>
                <a:cubicBezTo>
                  <a:pt x="9774" y="18536"/>
                  <a:pt x="9705" y="18466"/>
                  <a:pt x="9705" y="18397"/>
                </a:cubicBezTo>
                <a:cubicBezTo>
                  <a:pt x="9685" y="18377"/>
                  <a:pt x="9664" y="18368"/>
                  <a:pt x="9646" y="18368"/>
                </a:cubicBezTo>
                <a:cubicBezTo>
                  <a:pt x="9601" y="18368"/>
                  <a:pt x="9566" y="18417"/>
                  <a:pt x="9566" y="18466"/>
                </a:cubicBezTo>
                <a:lnTo>
                  <a:pt x="9566" y="18536"/>
                </a:lnTo>
                <a:cubicBezTo>
                  <a:pt x="9497" y="18466"/>
                  <a:pt x="9428" y="18397"/>
                  <a:pt x="9358" y="18328"/>
                </a:cubicBezTo>
                <a:cubicBezTo>
                  <a:pt x="9358" y="18189"/>
                  <a:pt x="9358" y="17981"/>
                  <a:pt x="9497" y="17981"/>
                </a:cubicBezTo>
                <a:close/>
                <a:moveTo>
                  <a:pt x="14696" y="15971"/>
                </a:moveTo>
                <a:cubicBezTo>
                  <a:pt x="14696" y="16110"/>
                  <a:pt x="14696" y="16248"/>
                  <a:pt x="14627" y="16456"/>
                </a:cubicBezTo>
                <a:cubicBezTo>
                  <a:pt x="14557" y="17288"/>
                  <a:pt x="14419" y="18189"/>
                  <a:pt x="14349" y="19021"/>
                </a:cubicBezTo>
                <a:cubicBezTo>
                  <a:pt x="14349" y="18328"/>
                  <a:pt x="14349" y="17635"/>
                  <a:pt x="14419" y="16872"/>
                </a:cubicBezTo>
                <a:cubicBezTo>
                  <a:pt x="14488" y="16595"/>
                  <a:pt x="14627" y="16248"/>
                  <a:pt x="14696" y="15971"/>
                </a:cubicBezTo>
                <a:close/>
                <a:moveTo>
                  <a:pt x="14456" y="9836"/>
                </a:moveTo>
                <a:cubicBezTo>
                  <a:pt x="14518" y="9836"/>
                  <a:pt x="14576" y="9888"/>
                  <a:pt x="14627" y="10010"/>
                </a:cubicBezTo>
                <a:cubicBezTo>
                  <a:pt x="14765" y="10356"/>
                  <a:pt x="14835" y="10772"/>
                  <a:pt x="14835" y="11119"/>
                </a:cubicBezTo>
                <a:cubicBezTo>
                  <a:pt x="14904" y="11950"/>
                  <a:pt x="14904" y="12713"/>
                  <a:pt x="14835" y="13545"/>
                </a:cubicBezTo>
                <a:cubicBezTo>
                  <a:pt x="14765" y="14238"/>
                  <a:pt x="14627" y="14931"/>
                  <a:pt x="14488" y="15624"/>
                </a:cubicBezTo>
                <a:cubicBezTo>
                  <a:pt x="14627" y="14446"/>
                  <a:pt x="14696" y="13267"/>
                  <a:pt x="14835" y="12089"/>
                </a:cubicBezTo>
                <a:cubicBezTo>
                  <a:pt x="14835" y="12054"/>
                  <a:pt x="14783" y="12037"/>
                  <a:pt x="14731" y="12037"/>
                </a:cubicBezTo>
                <a:cubicBezTo>
                  <a:pt x="14679" y="12037"/>
                  <a:pt x="14627" y="12054"/>
                  <a:pt x="14627" y="12089"/>
                </a:cubicBezTo>
                <a:cubicBezTo>
                  <a:pt x="14627" y="12228"/>
                  <a:pt x="14627" y="12366"/>
                  <a:pt x="14557" y="12505"/>
                </a:cubicBezTo>
                <a:cubicBezTo>
                  <a:pt x="14557" y="11812"/>
                  <a:pt x="14627" y="11119"/>
                  <a:pt x="14696" y="10495"/>
                </a:cubicBezTo>
                <a:cubicBezTo>
                  <a:pt x="14696" y="10391"/>
                  <a:pt x="14627" y="10339"/>
                  <a:pt x="14557" y="10339"/>
                </a:cubicBezTo>
                <a:cubicBezTo>
                  <a:pt x="14488" y="10339"/>
                  <a:pt x="14419" y="10391"/>
                  <a:pt x="14419" y="10495"/>
                </a:cubicBezTo>
                <a:cubicBezTo>
                  <a:pt x="14280" y="12366"/>
                  <a:pt x="14280" y="14238"/>
                  <a:pt x="14141" y="16110"/>
                </a:cubicBezTo>
                <a:cubicBezTo>
                  <a:pt x="14072" y="17149"/>
                  <a:pt x="14003" y="18189"/>
                  <a:pt x="14003" y="19160"/>
                </a:cubicBezTo>
                <a:cubicBezTo>
                  <a:pt x="13448" y="16733"/>
                  <a:pt x="13310" y="14238"/>
                  <a:pt x="13587" y="11742"/>
                </a:cubicBezTo>
                <a:cubicBezTo>
                  <a:pt x="13587" y="11624"/>
                  <a:pt x="14093" y="9836"/>
                  <a:pt x="14456" y="9836"/>
                </a:cubicBezTo>
                <a:close/>
                <a:moveTo>
                  <a:pt x="18716" y="18925"/>
                </a:moveTo>
                <a:cubicBezTo>
                  <a:pt x="19027" y="18925"/>
                  <a:pt x="19349" y="19310"/>
                  <a:pt x="19410" y="19853"/>
                </a:cubicBezTo>
                <a:cubicBezTo>
                  <a:pt x="19548" y="20685"/>
                  <a:pt x="19548" y="21586"/>
                  <a:pt x="19410" y="22418"/>
                </a:cubicBezTo>
                <a:cubicBezTo>
                  <a:pt x="19340" y="22210"/>
                  <a:pt x="19202" y="21932"/>
                  <a:pt x="19063" y="21724"/>
                </a:cubicBezTo>
                <a:lnTo>
                  <a:pt x="18994" y="21724"/>
                </a:lnTo>
                <a:cubicBezTo>
                  <a:pt x="19063" y="20754"/>
                  <a:pt x="18924" y="19853"/>
                  <a:pt x="18578" y="18952"/>
                </a:cubicBezTo>
                <a:cubicBezTo>
                  <a:pt x="18623" y="18934"/>
                  <a:pt x="18669" y="18925"/>
                  <a:pt x="18716" y="18925"/>
                </a:cubicBezTo>
                <a:close/>
                <a:moveTo>
                  <a:pt x="2704" y="19714"/>
                </a:moveTo>
                <a:lnTo>
                  <a:pt x="2704" y="19714"/>
                </a:lnTo>
                <a:cubicBezTo>
                  <a:pt x="2912" y="19783"/>
                  <a:pt x="3050" y="19922"/>
                  <a:pt x="3120" y="19991"/>
                </a:cubicBezTo>
                <a:cubicBezTo>
                  <a:pt x="3536" y="20477"/>
                  <a:pt x="3952" y="21031"/>
                  <a:pt x="4367" y="21586"/>
                </a:cubicBezTo>
                <a:cubicBezTo>
                  <a:pt x="4645" y="21932"/>
                  <a:pt x="4922" y="22348"/>
                  <a:pt x="5199" y="22695"/>
                </a:cubicBezTo>
                <a:cubicBezTo>
                  <a:pt x="4783" y="22348"/>
                  <a:pt x="4437" y="21932"/>
                  <a:pt x="4090" y="21586"/>
                </a:cubicBezTo>
                <a:cubicBezTo>
                  <a:pt x="3536" y="21031"/>
                  <a:pt x="3120" y="20407"/>
                  <a:pt x="2704" y="19714"/>
                </a:cubicBezTo>
                <a:close/>
                <a:moveTo>
                  <a:pt x="1733" y="18813"/>
                </a:moveTo>
                <a:cubicBezTo>
                  <a:pt x="1872" y="19021"/>
                  <a:pt x="2080" y="19160"/>
                  <a:pt x="2288" y="19298"/>
                </a:cubicBezTo>
                <a:cubicBezTo>
                  <a:pt x="3050" y="20962"/>
                  <a:pt x="4160" y="22348"/>
                  <a:pt x="5477" y="23527"/>
                </a:cubicBezTo>
                <a:cubicBezTo>
                  <a:pt x="3674" y="22556"/>
                  <a:pt x="2288" y="20823"/>
                  <a:pt x="1733" y="18813"/>
                </a:cubicBezTo>
                <a:close/>
                <a:moveTo>
                  <a:pt x="2333" y="18234"/>
                </a:moveTo>
                <a:cubicBezTo>
                  <a:pt x="2450" y="18234"/>
                  <a:pt x="2739" y="18513"/>
                  <a:pt x="2981" y="18674"/>
                </a:cubicBezTo>
                <a:cubicBezTo>
                  <a:pt x="4506" y="20061"/>
                  <a:pt x="5754" y="21794"/>
                  <a:pt x="6447" y="23804"/>
                </a:cubicBezTo>
                <a:lnTo>
                  <a:pt x="6031" y="23388"/>
                </a:lnTo>
                <a:cubicBezTo>
                  <a:pt x="4922" y="21794"/>
                  <a:pt x="3952" y="20061"/>
                  <a:pt x="2427" y="18952"/>
                </a:cubicBezTo>
                <a:cubicBezTo>
                  <a:pt x="2427" y="18882"/>
                  <a:pt x="2427" y="18882"/>
                  <a:pt x="2427" y="18813"/>
                </a:cubicBezTo>
                <a:cubicBezTo>
                  <a:pt x="2253" y="18378"/>
                  <a:pt x="2248" y="18234"/>
                  <a:pt x="2333" y="18234"/>
                </a:cubicBezTo>
                <a:close/>
                <a:moveTo>
                  <a:pt x="18231" y="19298"/>
                </a:moveTo>
                <a:cubicBezTo>
                  <a:pt x="18300" y="19506"/>
                  <a:pt x="18439" y="19783"/>
                  <a:pt x="18439" y="19922"/>
                </a:cubicBezTo>
                <a:cubicBezTo>
                  <a:pt x="18578" y="20338"/>
                  <a:pt x="18578" y="20754"/>
                  <a:pt x="18578" y="21170"/>
                </a:cubicBezTo>
                <a:lnTo>
                  <a:pt x="18578" y="21932"/>
                </a:lnTo>
                <a:cubicBezTo>
                  <a:pt x="18092" y="22556"/>
                  <a:pt x="17746" y="23180"/>
                  <a:pt x="17538" y="23943"/>
                </a:cubicBezTo>
                <a:cubicBezTo>
                  <a:pt x="17538" y="23249"/>
                  <a:pt x="17677" y="22556"/>
                  <a:pt x="17677" y="21932"/>
                </a:cubicBezTo>
                <a:cubicBezTo>
                  <a:pt x="17746" y="21170"/>
                  <a:pt x="17885" y="20407"/>
                  <a:pt x="18092" y="19645"/>
                </a:cubicBezTo>
                <a:cubicBezTo>
                  <a:pt x="18092" y="19506"/>
                  <a:pt x="18162" y="19368"/>
                  <a:pt x="18231" y="19298"/>
                </a:cubicBezTo>
                <a:close/>
                <a:moveTo>
                  <a:pt x="15736" y="23527"/>
                </a:moveTo>
                <a:cubicBezTo>
                  <a:pt x="16003" y="23634"/>
                  <a:pt x="16064" y="23906"/>
                  <a:pt x="16078" y="24216"/>
                </a:cubicBezTo>
                <a:lnTo>
                  <a:pt x="16078" y="24216"/>
                </a:lnTo>
                <a:cubicBezTo>
                  <a:pt x="16013" y="24148"/>
                  <a:pt x="16013" y="24080"/>
                  <a:pt x="16013" y="24012"/>
                </a:cubicBezTo>
                <a:cubicBezTo>
                  <a:pt x="15944" y="23943"/>
                  <a:pt x="15874" y="23943"/>
                  <a:pt x="15805" y="23943"/>
                </a:cubicBezTo>
                <a:lnTo>
                  <a:pt x="15736" y="24012"/>
                </a:lnTo>
                <a:cubicBezTo>
                  <a:pt x="15666" y="23873"/>
                  <a:pt x="15666" y="23665"/>
                  <a:pt x="15736" y="23527"/>
                </a:cubicBezTo>
                <a:close/>
                <a:moveTo>
                  <a:pt x="8111" y="21655"/>
                </a:moveTo>
                <a:lnTo>
                  <a:pt x="8111" y="21655"/>
                </a:lnTo>
                <a:cubicBezTo>
                  <a:pt x="8180" y="21724"/>
                  <a:pt x="8180" y="21794"/>
                  <a:pt x="8249" y="21863"/>
                </a:cubicBezTo>
                <a:cubicBezTo>
                  <a:pt x="8527" y="22487"/>
                  <a:pt x="8735" y="23041"/>
                  <a:pt x="8942" y="23665"/>
                </a:cubicBezTo>
                <a:cubicBezTo>
                  <a:pt x="9081" y="23943"/>
                  <a:pt x="9150" y="24151"/>
                  <a:pt x="9220" y="24428"/>
                </a:cubicBezTo>
                <a:cubicBezTo>
                  <a:pt x="8735" y="23527"/>
                  <a:pt x="8388" y="22625"/>
                  <a:pt x="8111" y="21655"/>
                </a:cubicBezTo>
                <a:close/>
                <a:moveTo>
                  <a:pt x="15848" y="24237"/>
                </a:moveTo>
                <a:cubicBezTo>
                  <a:pt x="15874" y="24237"/>
                  <a:pt x="15909" y="24254"/>
                  <a:pt x="15944" y="24289"/>
                </a:cubicBezTo>
                <a:cubicBezTo>
                  <a:pt x="16004" y="24289"/>
                  <a:pt x="16065" y="24289"/>
                  <a:pt x="16079" y="24242"/>
                </a:cubicBezTo>
                <a:lnTo>
                  <a:pt x="16079" y="24242"/>
                </a:lnTo>
                <a:cubicBezTo>
                  <a:pt x="16082" y="24326"/>
                  <a:pt x="16082" y="24411"/>
                  <a:pt x="16082" y="24497"/>
                </a:cubicBezTo>
                <a:cubicBezTo>
                  <a:pt x="15944" y="24428"/>
                  <a:pt x="15874" y="24358"/>
                  <a:pt x="15805" y="24289"/>
                </a:cubicBezTo>
                <a:cubicBezTo>
                  <a:pt x="15805" y="24254"/>
                  <a:pt x="15822" y="24237"/>
                  <a:pt x="15848" y="24237"/>
                </a:cubicBezTo>
                <a:close/>
                <a:moveTo>
                  <a:pt x="18578" y="22625"/>
                </a:moveTo>
                <a:lnTo>
                  <a:pt x="18578" y="22625"/>
                </a:lnTo>
                <a:cubicBezTo>
                  <a:pt x="18508" y="23111"/>
                  <a:pt x="18439" y="23596"/>
                  <a:pt x="18370" y="24081"/>
                </a:cubicBezTo>
                <a:cubicBezTo>
                  <a:pt x="18231" y="24428"/>
                  <a:pt x="18162" y="24774"/>
                  <a:pt x="18023" y="25121"/>
                </a:cubicBezTo>
                <a:cubicBezTo>
                  <a:pt x="17954" y="25121"/>
                  <a:pt x="17954" y="25190"/>
                  <a:pt x="17885" y="25260"/>
                </a:cubicBezTo>
                <a:cubicBezTo>
                  <a:pt x="17885" y="25329"/>
                  <a:pt x="17885" y="25468"/>
                  <a:pt x="17885" y="25606"/>
                </a:cubicBezTo>
                <a:cubicBezTo>
                  <a:pt x="17815" y="25537"/>
                  <a:pt x="17746" y="25537"/>
                  <a:pt x="17746" y="25468"/>
                </a:cubicBezTo>
                <a:cubicBezTo>
                  <a:pt x="17746" y="25260"/>
                  <a:pt x="17746" y="25121"/>
                  <a:pt x="17815" y="24913"/>
                </a:cubicBezTo>
                <a:lnTo>
                  <a:pt x="17746" y="24913"/>
                </a:lnTo>
                <a:cubicBezTo>
                  <a:pt x="17954" y="24151"/>
                  <a:pt x="18162" y="23319"/>
                  <a:pt x="18578" y="22625"/>
                </a:cubicBezTo>
                <a:close/>
                <a:moveTo>
                  <a:pt x="7167" y="20495"/>
                </a:moveTo>
                <a:cubicBezTo>
                  <a:pt x="7289" y="20495"/>
                  <a:pt x="7508" y="20728"/>
                  <a:pt x="7695" y="20962"/>
                </a:cubicBezTo>
                <a:cubicBezTo>
                  <a:pt x="7764" y="22625"/>
                  <a:pt x="8735" y="24220"/>
                  <a:pt x="9428" y="25676"/>
                </a:cubicBezTo>
                <a:cubicBezTo>
                  <a:pt x="9081" y="25329"/>
                  <a:pt x="8804" y="24913"/>
                  <a:pt x="8527" y="24497"/>
                </a:cubicBezTo>
                <a:cubicBezTo>
                  <a:pt x="7625" y="23457"/>
                  <a:pt x="7140" y="22071"/>
                  <a:pt x="7071" y="20685"/>
                </a:cubicBezTo>
                <a:cubicBezTo>
                  <a:pt x="7071" y="20549"/>
                  <a:pt x="7108" y="20495"/>
                  <a:pt x="7167" y="20495"/>
                </a:cubicBezTo>
                <a:close/>
                <a:moveTo>
                  <a:pt x="9913" y="25953"/>
                </a:moveTo>
                <a:cubicBezTo>
                  <a:pt x="9980" y="26223"/>
                  <a:pt x="10048" y="26558"/>
                  <a:pt x="10179" y="26767"/>
                </a:cubicBezTo>
                <a:lnTo>
                  <a:pt x="10179" y="26767"/>
                </a:lnTo>
                <a:cubicBezTo>
                  <a:pt x="10176" y="26770"/>
                  <a:pt x="10173" y="26771"/>
                  <a:pt x="10170" y="26771"/>
                </a:cubicBezTo>
                <a:cubicBezTo>
                  <a:pt x="10113" y="26771"/>
                  <a:pt x="9944" y="26443"/>
                  <a:pt x="9774" y="26161"/>
                </a:cubicBezTo>
                <a:cubicBezTo>
                  <a:pt x="9844" y="26161"/>
                  <a:pt x="9913" y="26091"/>
                  <a:pt x="9913" y="26022"/>
                </a:cubicBezTo>
                <a:lnTo>
                  <a:pt x="9913" y="25953"/>
                </a:lnTo>
                <a:close/>
                <a:moveTo>
                  <a:pt x="13085" y="26479"/>
                </a:moveTo>
                <a:cubicBezTo>
                  <a:pt x="13183" y="26479"/>
                  <a:pt x="13281" y="26528"/>
                  <a:pt x="13379" y="26577"/>
                </a:cubicBezTo>
                <a:cubicBezTo>
                  <a:pt x="13448" y="26785"/>
                  <a:pt x="13587" y="26923"/>
                  <a:pt x="13587" y="27131"/>
                </a:cubicBezTo>
                <a:lnTo>
                  <a:pt x="13517" y="27131"/>
                </a:lnTo>
                <a:lnTo>
                  <a:pt x="13448" y="26993"/>
                </a:lnTo>
                <a:cubicBezTo>
                  <a:pt x="13448" y="26854"/>
                  <a:pt x="13379" y="26785"/>
                  <a:pt x="13310" y="26715"/>
                </a:cubicBezTo>
                <a:cubicBezTo>
                  <a:pt x="13226" y="26632"/>
                  <a:pt x="13149" y="26599"/>
                  <a:pt x="13080" y="26599"/>
                </a:cubicBezTo>
                <a:cubicBezTo>
                  <a:pt x="12971" y="26599"/>
                  <a:pt x="12883" y="26681"/>
                  <a:pt x="12822" y="26780"/>
                </a:cubicBezTo>
                <a:lnTo>
                  <a:pt x="12822" y="26780"/>
                </a:lnTo>
                <a:cubicBezTo>
                  <a:pt x="12757" y="26643"/>
                  <a:pt x="12826" y="26507"/>
                  <a:pt x="12963" y="26507"/>
                </a:cubicBezTo>
                <a:cubicBezTo>
                  <a:pt x="13004" y="26487"/>
                  <a:pt x="13044" y="26479"/>
                  <a:pt x="13085" y="26479"/>
                </a:cubicBezTo>
                <a:close/>
                <a:moveTo>
                  <a:pt x="13528" y="27141"/>
                </a:moveTo>
                <a:cubicBezTo>
                  <a:pt x="13558" y="27150"/>
                  <a:pt x="13567" y="27162"/>
                  <a:pt x="13561" y="27162"/>
                </a:cubicBezTo>
                <a:cubicBezTo>
                  <a:pt x="13557" y="27162"/>
                  <a:pt x="13545" y="27157"/>
                  <a:pt x="13528" y="27141"/>
                </a:cubicBezTo>
                <a:close/>
                <a:moveTo>
                  <a:pt x="18924" y="22418"/>
                </a:moveTo>
                <a:cubicBezTo>
                  <a:pt x="19063" y="22487"/>
                  <a:pt x="19132" y="22625"/>
                  <a:pt x="19202" y="22903"/>
                </a:cubicBezTo>
                <a:cubicBezTo>
                  <a:pt x="19271" y="23180"/>
                  <a:pt x="19271" y="23457"/>
                  <a:pt x="19202" y="23735"/>
                </a:cubicBezTo>
                <a:cubicBezTo>
                  <a:pt x="19202" y="24081"/>
                  <a:pt x="19063" y="24358"/>
                  <a:pt x="19063" y="24705"/>
                </a:cubicBezTo>
                <a:lnTo>
                  <a:pt x="19063" y="24774"/>
                </a:lnTo>
                <a:cubicBezTo>
                  <a:pt x="18786" y="25468"/>
                  <a:pt x="18439" y="26161"/>
                  <a:pt x="18300" y="26785"/>
                </a:cubicBezTo>
                <a:cubicBezTo>
                  <a:pt x="18231" y="26785"/>
                  <a:pt x="18231" y="26854"/>
                  <a:pt x="18300" y="26854"/>
                </a:cubicBezTo>
                <a:cubicBezTo>
                  <a:pt x="18162" y="27131"/>
                  <a:pt x="18092" y="27201"/>
                  <a:pt x="18023" y="27201"/>
                </a:cubicBezTo>
                <a:lnTo>
                  <a:pt x="18092" y="26091"/>
                </a:lnTo>
                <a:cubicBezTo>
                  <a:pt x="18647" y="24913"/>
                  <a:pt x="18924" y="23665"/>
                  <a:pt x="18924" y="22418"/>
                </a:cubicBezTo>
                <a:close/>
                <a:moveTo>
                  <a:pt x="13032" y="26923"/>
                </a:moveTo>
                <a:cubicBezTo>
                  <a:pt x="13102" y="26993"/>
                  <a:pt x="13102" y="26993"/>
                  <a:pt x="13171" y="27062"/>
                </a:cubicBezTo>
                <a:cubicBezTo>
                  <a:pt x="13171" y="27131"/>
                  <a:pt x="13171" y="27201"/>
                  <a:pt x="13240" y="27201"/>
                </a:cubicBezTo>
                <a:cubicBezTo>
                  <a:pt x="13171" y="27201"/>
                  <a:pt x="13171" y="27270"/>
                  <a:pt x="13171" y="27270"/>
                </a:cubicBezTo>
                <a:cubicBezTo>
                  <a:pt x="13102" y="27339"/>
                  <a:pt x="13032" y="27339"/>
                  <a:pt x="12963" y="27339"/>
                </a:cubicBezTo>
                <a:cubicBezTo>
                  <a:pt x="12894" y="27270"/>
                  <a:pt x="12894" y="27131"/>
                  <a:pt x="12824" y="27062"/>
                </a:cubicBezTo>
                <a:lnTo>
                  <a:pt x="12894" y="27062"/>
                </a:lnTo>
                <a:cubicBezTo>
                  <a:pt x="12963" y="26993"/>
                  <a:pt x="12963" y="26993"/>
                  <a:pt x="13032" y="26923"/>
                </a:cubicBezTo>
                <a:close/>
                <a:moveTo>
                  <a:pt x="5061" y="27270"/>
                </a:moveTo>
                <a:cubicBezTo>
                  <a:pt x="4991" y="27270"/>
                  <a:pt x="4991" y="27408"/>
                  <a:pt x="5061" y="27478"/>
                </a:cubicBezTo>
                <a:lnTo>
                  <a:pt x="5338" y="27686"/>
                </a:lnTo>
                <a:cubicBezTo>
                  <a:pt x="4853" y="27686"/>
                  <a:pt x="4367" y="27686"/>
                  <a:pt x="3882" y="27755"/>
                </a:cubicBezTo>
                <a:cubicBezTo>
                  <a:pt x="3120" y="27270"/>
                  <a:pt x="4783" y="27270"/>
                  <a:pt x="4922" y="27270"/>
                </a:cubicBezTo>
                <a:close/>
                <a:moveTo>
                  <a:pt x="4298" y="27963"/>
                </a:moveTo>
                <a:cubicBezTo>
                  <a:pt x="4714" y="27963"/>
                  <a:pt x="5130" y="28032"/>
                  <a:pt x="5546" y="28102"/>
                </a:cubicBezTo>
                <a:lnTo>
                  <a:pt x="5962" y="28171"/>
                </a:lnTo>
                <a:cubicBezTo>
                  <a:pt x="6747" y="28635"/>
                  <a:pt x="7533" y="29026"/>
                  <a:pt x="8337" y="29343"/>
                </a:cubicBezTo>
                <a:lnTo>
                  <a:pt x="8337" y="29343"/>
                </a:lnTo>
                <a:cubicBezTo>
                  <a:pt x="7609" y="29095"/>
                  <a:pt x="6855" y="28857"/>
                  <a:pt x="6100" y="28656"/>
                </a:cubicBezTo>
                <a:cubicBezTo>
                  <a:pt x="5477" y="28518"/>
                  <a:pt x="4853" y="28240"/>
                  <a:pt x="4298" y="27963"/>
                </a:cubicBezTo>
                <a:close/>
                <a:moveTo>
                  <a:pt x="4298" y="28310"/>
                </a:moveTo>
                <a:cubicBezTo>
                  <a:pt x="4853" y="28587"/>
                  <a:pt x="5407" y="28795"/>
                  <a:pt x="6031" y="28933"/>
                </a:cubicBezTo>
                <a:cubicBezTo>
                  <a:pt x="6863" y="29141"/>
                  <a:pt x="7695" y="29419"/>
                  <a:pt x="8457" y="29696"/>
                </a:cubicBezTo>
                <a:lnTo>
                  <a:pt x="8388" y="29696"/>
                </a:lnTo>
                <a:cubicBezTo>
                  <a:pt x="7348" y="29488"/>
                  <a:pt x="6378" y="29211"/>
                  <a:pt x="5338" y="28933"/>
                </a:cubicBezTo>
                <a:cubicBezTo>
                  <a:pt x="5269" y="28933"/>
                  <a:pt x="4645" y="28587"/>
                  <a:pt x="4298" y="28310"/>
                </a:cubicBezTo>
                <a:close/>
                <a:moveTo>
                  <a:pt x="5615" y="27478"/>
                </a:moveTo>
                <a:cubicBezTo>
                  <a:pt x="6170" y="27686"/>
                  <a:pt x="6794" y="27824"/>
                  <a:pt x="7417" y="27894"/>
                </a:cubicBezTo>
                <a:lnTo>
                  <a:pt x="7556" y="27963"/>
                </a:lnTo>
                <a:cubicBezTo>
                  <a:pt x="8804" y="28448"/>
                  <a:pt x="9913" y="29072"/>
                  <a:pt x="11022" y="29765"/>
                </a:cubicBezTo>
                <a:lnTo>
                  <a:pt x="10606" y="29627"/>
                </a:lnTo>
                <a:cubicBezTo>
                  <a:pt x="9220" y="28795"/>
                  <a:pt x="7695" y="28171"/>
                  <a:pt x="6100" y="27824"/>
                </a:cubicBezTo>
                <a:cubicBezTo>
                  <a:pt x="5962" y="27686"/>
                  <a:pt x="5754" y="27616"/>
                  <a:pt x="5615" y="27478"/>
                </a:cubicBezTo>
                <a:close/>
                <a:moveTo>
                  <a:pt x="9663" y="29793"/>
                </a:moveTo>
                <a:lnTo>
                  <a:pt x="9663" y="29793"/>
                </a:lnTo>
                <a:cubicBezTo>
                  <a:pt x="9996" y="29888"/>
                  <a:pt x="10333" y="29971"/>
                  <a:pt x="10675" y="30043"/>
                </a:cubicBezTo>
                <a:lnTo>
                  <a:pt x="10953" y="30181"/>
                </a:lnTo>
                <a:lnTo>
                  <a:pt x="10606" y="30112"/>
                </a:lnTo>
                <a:cubicBezTo>
                  <a:pt x="10292" y="30022"/>
                  <a:pt x="9978" y="29903"/>
                  <a:pt x="9663" y="29793"/>
                </a:cubicBezTo>
                <a:close/>
                <a:moveTo>
                  <a:pt x="15528" y="29904"/>
                </a:moveTo>
                <a:cubicBezTo>
                  <a:pt x="15805" y="29904"/>
                  <a:pt x="15805" y="30181"/>
                  <a:pt x="15736" y="30389"/>
                </a:cubicBezTo>
                <a:cubicBezTo>
                  <a:pt x="15736" y="30320"/>
                  <a:pt x="15666" y="30320"/>
                  <a:pt x="15666" y="30251"/>
                </a:cubicBezTo>
                <a:cubicBezTo>
                  <a:pt x="15666" y="30181"/>
                  <a:pt x="15666" y="30112"/>
                  <a:pt x="15597" y="30112"/>
                </a:cubicBezTo>
                <a:cubicBezTo>
                  <a:pt x="15597" y="30077"/>
                  <a:pt x="15597" y="30060"/>
                  <a:pt x="15588" y="30060"/>
                </a:cubicBezTo>
                <a:cubicBezTo>
                  <a:pt x="15580" y="30060"/>
                  <a:pt x="15562" y="30077"/>
                  <a:pt x="15528" y="30112"/>
                </a:cubicBezTo>
                <a:cubicBezTo>
                  <a:pt x="15528" y="30043"/>
                  <a:pt x="15458" y="29973"/>
                  <a:pt x="15458" y="29904"/>
                </a:cubicBezTo>
                <a:close/>
                <a:moveTo>
                  <a:pt x="22460" y="26854"/>
                </a:moveTo>
                <a:cubicBezTo>
                  <a:pt x="22529" y="27062"/>
                  <a:pt x="22529" y="27339"/>
                  <a:pt x="22529" y="27547"/>
                </a:cubicBezTo>
                <a:lnTo>
                  <a:pt x="22598" y="27478"/>
                </a:lnTo>
                <a:lnTo>
                  <a:pt x="22598" y="27478"/>
                </a:lnTo>
                <a:cubicBezTo>
                  <a:pt x="22667" y="29349"/>
                  <a:pt x="22252" y="31290"/>
                  <a:pt x="21420" y="32954"/>
                </a:cubicBezTo>
                <a:cubicBezTo>
                  <a:pt x="21236" y="33353"/>
                  <a:pt x="21092" y="33507"/>
                  <a:pt x="20984" y="33507"/>
                </a:cubicBezTo>
                <a:cubicBezTo>
                  <a:pt x="20847" y="33507"/>
                  <a:pt x="20765" y="33263"/>
                  <a:pt x="20727" y="32954"/>
                </a:cubicBezTo>
                <a:cubicBezTo>
                  <a:pt x="20796" y="32677"/>
                  <a:pt x="20865" y="32330"/>
                  <a:pt x="20935" y="31983"/>
                </a:cubicBezTo>
                <a:cubicBezTo>
                  <a:pt x="21004" y="31983"/>
                  <a:pt x="21004" y="31914"/>
                  <a:pt x="21073" y="31914"/>
                </a:cubicBezTo>
                <a:cubicBezTo>
                  <a:pt x="21073" y="31706"/>
                  <a:pt x="21073" y="31498"/>
                  <a:pt x="21073" y="31360"/>
                </a:cubicBezTo>
                <a:cubicBezTo>
                  <a:pt x="21073" y="31290"/>
                  <a:pt x="21073" y="31221"/>
                  <a:pt x="21004" y="31221"/>
                </a:cubicBezTo>
                <a:lnTo>
                  <a:pt x="21004" y="30874"/>
                </a:lnTo>
                <a:cubicBezTo>
                  <a:pt x="21073" y="30181"/>
                  <a:pt x="21212" y="29557"/>
                  <a:pt x="21489" y="28864"/>
                </a:cubicBezTo>
                <a:lnTo>
                  <a:pt x="21489" y="28864"/>
                </a:lnTo>
                <a:cubicBezTo>
                  <a:pt x="21489" y="29141"/>
                  <a:pt x="21489" y="29419"/>
                  <a:pt x="21420" y="29627"/>
                </a:cubicBezTo>
                <a:cubicBezTo>
                  <a:pt x="21350" y="30666"/>
                  <a:pt x="21212" y="31706"/>
                  <a:pt x="21142" y="32746"/>
                </a:cubicBezTo>
                <a:cubicBezTo>
                  <a:pt x="21142" y="32815"/>
                  <a:pt x="21194" y="32850"/>
                  <a:pt x="21246" y="32850"/>
                </a:cubicBezTo>
                <a:cubicBezTo>
                  <a:pt x="21298" y="32850"/>
                  <a:pt x="21350" y="32815"/>
                  <a:pt x="21350" y="32746"/>
                </a:cubicBezTo>
                <a:cubicBezTo>
                  <a:pt x="21697" y="31221"/>
                  <a:pt x="21836" y="29627"/>
                  <a:pt x="21836" y="28032"/>
                </a:cubicBezTo>
                <a:lnTo>
                  <a:pt x="21974" y="27616"/>
                </a:lnTo>
                <a:cubicBezTo>
                  <a:pt x="22113" y="27339"/>
                  <a:pt x="22252" y="27131"/>
                  <a:pt x="22460" y="26854"/>
                </a:cubicBezTo>
                <a:close/>
                <a:moveTo>
                  <a:pt x="8871" y="33347"/>
                </a:moveTo>
                <a:cubicBezTo>
                  <a:pt x="9543" y="33347"/>
                  <a:pt x="10329" y="33532"/>
                  <a:pt x="11022" y="33716"/>
                </a:cubicBezTo>
                <a:cubicBezTo>
                  <a:pt x="10745" y="33716"/>
                  <a:pt x="10467" y="33647"/>
                  <a:pt x="10121" y="33647"/>
                </a:cubicBezTo>
                <a:cubicBezTo>
                  <a:pt x="9289" y="33647"/>
                  <a:pt x="8457" y="33647"/>
                  <a:pt x="7625" y="33716"/>
                </a:cubicBezTo>
                <a:cubicBezTo>
                  <a:pt x="7695" y="33647"/>
                  <a:pt x="7764" y="33578"/>
                  <a:pt x="7903" y="33578"/>
                </a:cubicBezTo>
                <a:lnTo>
                  <a:pt x="7972" y="33509"/>
                </a:lnTo>
                <a:cubicBezTo>
                  <a:pt x="8226" y="33393"/>
                  <a:pt x="8534" y="33347"/>
                  <a:pt x="8871" y="33347"/>
                </a:cubicBezTo>
                <a:close/>
                <a:moveTo>
                  <a:pt x="10081" y="34078"/>
                </a:moveTo>
                <a:cubicBezTo>
                  <a:pt x="11062" y="34078"/>
                  <a:pt x="12050" y="34207"/>
                  <a:pt x="12963" y="34410"/>
                </a:cubicBezTo>
                <a:lnTo>
                  <a:pt x="13310" y="34479"/>
                </a:lnTo>
                <a:cubicBezTo>
                  <a:pt x="12616" y="34548"/>
                  <a:pt x="11992" y="34618"/>
                  <a:pt x="11299" y="34687"/>
                </a:cubicBezTo>
                <a:lnTo>
                  <a:pt x="11369" y="34618"/>
                </a:lnTo>
                <a:cubicBezTo>
                  <a:pt x="10467" y="34618"/>
                  <a:pt x="9497" y="34618"/>
                  <a:pt x="8596" y="34548"/>
                </a:cubicBezTo>
                <a:lnTo>
                  <a:pt x="8388" y="34548"/>
                </a:lnTo>
                <a:cubicBezTo>
                  <a:pt x="8249" y="34410"/>
                  <a:pt x="8111" y="34340"/>
                  <a:pt x="7903" y="34271"/>
                </a:cubicBezTo>
                <a:cubicBezTo>
                  <a:pt x="8319" y="34202"/>
                  <a:pt x="8665" y="34132"/>
                  <a:pt x="9012" y="34132"/>
                </a:cubicBezTo>
                <a:cubicBezTo>
                  <a:pt x="9365" y="34095"/>
                  <a:pt x="9723" y="34078"/>
                  <a:pt x="10081" y="34078"/>
                </a:cubicBezTo>
                <a:close/>
                <a:moveTo>
                  <a:pt x="13310" y="34756"/>
                </a:moveTo>
                <a:lnTo>
                  <a:pt x="13310" y="34756"/>
                </a:lnTo>
                <a:cubicBezTo>
                  <a:pt x="12686" y="35034"/>
                  <a:pt x="11992" y="35103"/>
                  <a:pt x="11299" y="35172"/>
                </a:cubicBezTo>
                <a:lnTo>
                  <a:pt x="11299" y="35103"/>
                </a:lnTo>
                <a:cubicBezTo>
                  <a:pt x="10745" y="35034"/>
                  <a:pt x="10190" y="34964"/>
                  <a:pt x="9566" y="34895"/>
                </a:cubicBezTo>
                <a:lnTo>
                  <a:pt x="10606" y="34895"/>
                </a:lnTo>
                <a:cubicBezTo>
                  <a:pt x="11507" y="34895"/>
                  <a:pt x="12408" y="34826"/>
                  <a:pt x="13310" y="34756"/>
                </a:cubicBezTo>
                <a:close/>
                <a:moveTo>
                  <a:pt x="1252" y="0"/>
                </a:moveTo>
                <a:cubicBezTo>
                  <a:pt x="1189" y="0"/>
                  <a:pt x="1128" y="65"/>
                  <a:pt x="1179" y="166"/>
                </a:cubicBezTo>
                <a:cubicBezTo>
                  <a:pt x="1179" y="305"/>
                  <a:pt x="1179" y="513"/>
                  <a:pt x="1248" y="721"/>
                </a:cubicBezTo>
                <a:cubicBezTo>
                  <a:pt x="971" y="652"/>
                  <a:pt x="694" y="582"/>
                  <a:pt x="416" y="582"/>
                </a:cubicBezTo>
                <a:cubicBezTo>
                  <a:pt x="347" y="582"/>
                  <a:pt x="278" y="652"/>
                  <a:pt x="278" y="721"/>
                </a:cubicBezTo>
                <a:cubicBezTo>
                  <a:pt x="416" y="3909"/>
                  <a:pt x="4090" y="5989"/>
                  <a:pt x="6724" y="7306"/>
                </a:cubicBezTo>
                <a:cubicBezTo>
                  <a:pt x="7210" y="8138"/>
                  <a:pt x="7695" y="9039"/>
                  <a:pt x="8180" y="9871"/>
                </a:cubicBezTo>
                <a:cubicBezTo>
                  <a:pt x="7695" y="9386"/>
                  <a:pt x="7071" y="9039"/>
                  <a:pt x="6447" y="8692"/>
                </a:cubicBezTo>
                <a:cubicBezTo>
                  <a:pt x="6378" y="8692"/>
                  <a:pt x="6378" y="8623"/>
                  <a:pt x="6308" y="8554"/>
                </a:cubicBezTo>
                <a:cubicBezTo>
                  <a:pt x="6194" y="8402"/>
                  <a:pt x="6018" y="8291"/>
                  <a:pt x="5847" y="8291"/>
                </a:cubicBezTo>
                <a:cubicBezTo>
                  <a:pt x="5707" y="8291"/>
                  <a:pt x="5570" y="8366"/>
                  <a:pt x="5477" y="8554"/>
                </a:cubicBezTo>
                <a:cubicBezTo>
                  <a:pt x="5407" y="8623"/>
                  <a:pt x="5407" y="8692"/>
                  <a:pt x="5407" y="8831"/>
                </a:cubicBezTo>
                <a:cubicBezTo>
                  <a:pt x="5338" y="8831"/>
                  <a:pt x="5338" y="8900"/>
                  <a:pt x="5407" y="8900"/>
                </a:cubicBezTo>
                <a:cubicBezTo>
                  <a:pt x="5477" y="9178"/>
                  <a:pt x="5615" y="9386"/>
                  <a:pt x="5892" y="9455"/>
                </a:cubicBezTo>
                <a:cubicBezTo>
                  <a:pt x="5962" y="9455"/>
                  <a:pt x="5962" y="9386"/>
                  <a:pt x="5962" y="9316"/>
                </a:cubicBezTo>
                <a:lnTo>
                  <a:pt x="5823" y="9178"/>
                </a:lnTo>
                <a:cubicBezTo>
                  <a:pt x="5962" y="9178"/>
                  <a:pt x="6100" y="9247"/>
                  <a:pt x="6239" y="9247"/>
                </a:cubicBezTo>
                <a:cubicBezTo>
                  <a:pt x="6378" y="9247"/>
                  <a:pt x="6447" y="9108"/>
                  <a:pt x="6447" y="9039"/>
                </a:cubicBezTo>
                <a:cubicBezTo>
                  <a:pt x="7279" y="9386"/>
                  <a:pt x="7972" y="10010"/>
                  <a:pt x="8527" y="10633"/>
                </a:cubicBezTo>
                <a:cubicBezTo>
                  <a:pt x="9358" y="12297"/>
                  <a:pt x="10052" y="13891"/>
                  <a:pt x="10745" y="15555"/>
                </a:cubicBezTo>
                <a:cubicBezTo>
                  <a:pt x="8804" y="13614"/>
                  <a:pt x="7348" y="9871"/>
                  <a:pt x="4160" y="9802"/>
                </a:cubicBezTo>
                <a:cubicBezTo>
                  <a:pt x="4160" y="9767"/>
                  <a:pt x="4160" y="9750"/>
                  <a:pt x="4151" y="9750"/>
                </a:cubicBezTo>
                <a:cubicBezTo>
                  <a:pt x="4142" y="9750"/>
                  <a:pt x="4125" y="9767"/>
                  <a:pt x="4090" y="9802"/>
                </a:cubicBezTo>
                <a:cubicBezTo>
                  <a:pt x="3986" y="9767"/>
                  <a:pt x="3882" y="9750"/>
                  <a:pt x="3778" y="9750"/>
                </a:cubicBezTo>
                <a:cubicBezTo>
                  <a:pt x="3674" y="9750"/>
                  <a:pt x="3570" y="9767"/>
                  <a:pt x="3466" y="9802"/>
                </a:cubicBezTo>
                <a:cubicBezTo>
                  <a:pt x="3397" y="9802"/>
                  <a:pt x="3328" y="9871"/>
                  <a:pt x="3328" y="9940"/>
                </a:cubicBezTo>
                <a:cubicBezTo>
                  <a:pt x="3744" y="11465"/>
                  <a:pt x="4991" y="12366"/>
                  <a:pt x="6170" y="13198"/>
                </a:cubicBezTo>
                <a:cubicBezTo>
                  <a:pt x="7556" y="14099"/>
                  <a:pt x="10260" y="15000"/>
                  <a:pt x="10953" y="16525"/>
                </a:cubicBezTo>
                <a:cubicBezTo>
                  <a:pt x="10953" y="16560"/>
                  <a:pt x="10987" y="16577"/>
                  <a:pt x="11022" y="16577"/>
                </a:cubicBezTo>
                <a:cubicBezTo>
                  <a:pt x="11057" y="16577"/>
                  <a:pt x="11091" y="16560"/>
                  <a:pt x="11091" y="16525"/>
                </a:cubicBezTo>
                <a:cubicBezTo>
                  <a:pt x="11646" y="17912"/>
                  <a:pt x="12131" y="19368"/>
                  <a:pt x="12686" y="20754"/>
                </a:cubicBezTo>
                <a:cubicBezTo>
                  <a:pt x="12478" y="20477"/>
                  <a:pt x="12270" y="20199"/>
                  <a:pt x="12062" y="19922"/>
                </a:cubicBezTo>
                <a:cubicBezTo>
                  <a:pt x="11646" y="19229"/>
                  <a:pt x="11091" y="18674"/>
                  <a:pt x="10329" y="18328"/>
                </a:cubicBezTo>
                <a:cubicBezTo>
                  <a:pt x="10277" y="17962"/>
                  <a:pt x="9869" y="17675"/>
                  <a:pt x="9494" y="17675"/>
                </a:cubicBezTo>
                <a:cubicBezTo>
                  <a:pt x="9372" y="17675"/>
                  <a:pt x="9253" y="17705"/>
                  <a:pt x="9150" y="17773"/>
                </a:cubicBezTo>
                <a:cubicBezTo>
                  <a:pt x="9081" y="17843"/>
                  <a:pt x="9012" y="17912"/>
                  <a:pt x="9012" y="17981"/>
                </a:cubicBezTo>
                <a:cubicBezTo>
                  <a:pt x="8873" y="18466"/>
                  <a:pt x="9220" y="18882"/>
                  <a:pt x="9636" y="18952"/>
                </a:cubicBezTo>
                <a:cubicBezTo>
                  <a:pt x="9982" y="18952"/>
                  <a:pt x="10260" y="18813"/>
                  <a:pt x="10329" y="18536"/>
                </a:cubicBezTo>
                <a:cubicBezTo>
                  <a:pt x="11369" y="18952"/>
                  <a:pt x="12339" y="20269"/>
                  <a:pt x="12963" y="21447"/>
                </a:cubicBezTo>
                <a:cubicBezTo>
                  <a:pt x="13171" y="22140"/>
                  <a:pt x="13448" y="22833"/>
                  <a:pt x="13656" y="23457"/>
                </a:cubicBezTo>
                <a:cubicBezTo>
                  <a:pt x="15042" y="27270"/>
                  <a:pt x="16706" y="30944"/>
                  <a:pt x="18439" y="34618"/>
                </a:cubicBezTo>
                <a:cubicBezTo>
                  <a:pt x="18023" y="34202"/>
                  <a:pt x="17677" y="33855"/>
                  <a:pt x="17261" y="33509"/>
                </a:cubicBezTo>
                <a:cubicBezTo>
                  <a:pt x="17261" y="33509"/>
                  <a:pt x="17261" y="33439"/>
                  <a:pt x="17261" y="33439"/>
                </a:cubicBezTo>
                <a:cubicBezTo>
                  <a:pt x="17053" y="33301"/>
                  <a:pt x="16914" y="33162"/>
                  <a:pt x="16706" y="32954"/>
                </a:cubicBezTo>
                <a:cubicBezTo>
                  <a:pt x="16775" y="32954"/>
                  <a:pt x="16775" y="32885"/>
                  <a:pt x="16706" y="32815"/>
                </a:cubicBezTo>
                <a:cubicBezTo>
                  <a:pt x="16290" y="32399"/>
                  <a:pt x="16013" y="31845"/>
                  <a:pt x="15874" y="31290"/>
                </a:cubicBezTo>
                <a:cubicBezTo>
                  <a:pt x="15736" y="31013"/>
                  <a:pt x="15666" y="30736"/>
                  <a:pt x="15666" y="30528"/>
                </a:cubicBezTo>
                <a:lnTo>
                  <a:pt x="15736" y="30528"/>
                </a:lnTo>
                <a:cubicBezTo>
                  <a:pt x="15770" y="30562"/>
                  <a:pt x="15805" y="30580"/>
                  <a:pt x="15831" y="30580"/>
                </a:cubicBezTo>
                <a:cubicBezTo>
                  <a:pt x="15857" y="30580"/>
                  <a:pt x="15874" y="30562"/>
                  <a:pt x="15874" y="30528"/>
                </a:cubicBezTo>
                <a:cubicBezTo>
                  <a:pt x="16006" y="30133"/>
                  <a:pt x="16013" y="29552"/>
                  <a:pt x="15540" y="29552"/>
                </a:cubicBezTo>
                <a:cubicBezTo>
                  <a:pt x="15514" y="29552"/>
                  <a:pt x="15487" y="29554"/>
                  <a:pt x="15458" y="29557"/>
                </a:cubicBezTo>
                <a:cubicBezTo>
                  <a:pt x="15320" y="29557"/>
                  <a:pt x="15181" y="29696"/>
                  <a:pt x="15112" y="29835"/>
                </a:cubicBezTo>
                <a:cubicBezTo>
                  <a:pt x="15042" y="30112"/>
                  <a:pt x="15181" y="30320"/>
                  <a:pt x="15389" y="30458"/>
                </a:cubicBezTo>
                <a:cubicBezTo>
                  <a:pt x="15458" y="30736"/>
                  <a:pt x="15528" y="31082"/>
                  <a:pt x="15597" y="31221"/>
                </a:cubicBezTo>
                <a:cubicBezTo>
                  <a:pt x="15597" y="31360"/>
                  <a:pt x="15736" y="31776"/>
                  <a:pt x="15874" y="32122"/>
                </a:cubicBezTo>
                <a:cubicBezTo>
                  <a:pt x="14904" y="30736"/>
                  <a:pt x="14072" y="29211"/>
                  <a:pt x="13517" y="27616"/>
                </a:cubicBezTo>
                <a:lnTo>
                  <a:pt x="13587" y="27616"/>
                </a:lnTo>
                <a:cubicBezTo>
                  <a:pt x="13795" y="27201"/>
                  <a:pt x="13725" y="26646"/>
                  <a:pt x="13379" y="26369"/>
                </a:cubicBezTo>
                <a:cubicBezTo>
                  <a:pt x="13247" y="26237"/>
                  <a:pt x="13115" y="26189"/>
                  <a:pt x="12983" y="26189"/>
                </a:cubicBezTo>
                <a:cubicBezTo>
                  <a:pt x="12907" y="26189"/>
                  <a:pt x="12831" y="26205"/>
                  <a:pt x="12755" y="26230"/>
                </a:cubicBezTo>
                <a:cubicBezTo>
                  <a:pt x="12339" y="26299"/>
                  <a:pt x="12408" y="26785"/>
                  <a:pt x="12478" y="27062"/>
                </a:cubicBezTo>
                <a:cubicBezTo>
                  <a:pt x="12478" y="27408"/>
                  <a:pt x="12616" y="27616"/>
                  <a:pt x="12894" y="27616"/>
                </a:cubicBezTo>
                <a:cubicBezTo>
                  <a:pt x="12944" y="27718"/>
                  <a:pt x="13032" y="27782"/>
                  <a:pt x="13130" y="27782"/>
                </a:cubicBezTo>
                <a:cubicBezTo>
                  <a:pt x="13166" y="27782"/>
                  <a:pt x="13203" y="27774"/>
                  <a:pt x="13240" y="27755"/>
                </a:cubicBezTo>
                <a:cubicBezTo>
                  <a:pt x="13864" y="29557"/>
                  <a:pt x="14765" y="31152"/>
                  <a:pt x="15944" y="32607"/>
                </a:cubicBezTo>
                <a:cubicBezTo>
                  <a:pt x="15250" y="32122"/>
                  <a:pt x="14488" y="31637"/>
                  <a:pt x="13795" y="31152"/>
                </a:cubicBezTo>
                <a:cubicBezTo>
                  <a:pt x="13864" y="31152"/>
                  <a:pt x="13864" y="31082"/>
                  <a:pt x="13795" y="31082"/>
                </a:cubicBezTo>
                <a:lnTo>
                  <a:pt x="13448" y="30944"/>
                </a:lnTo>
                <a:lnTo>
                  <a:pt x="13032" y="30597"/>
                </a:lnTo>
                <a:cubicBezTo>
                  <a:pt x="12547" y="30251"/>
                  <a:pt x="12062" y="29835"/>
                  <a:pt x="11646" y="29419"/>
                </a:cubicBezTo>
                <a:cubicBezTo>
                  <a:pt x="11230" y="28656"/>
                  <a:pt x="10883" y="27894"/>
                  <a:pt x="10606" y="27131"/>
                </a:cubicBezTo>
                <a:cubicBezTo>
                  <a:pt x="10606" y="27131"/>
                  <a:pt x="10606" y="27062"/>
                  <a:pt x="10606" y="27062"/>
                </a:cubicBezTo>
                <a:cubicBezTo>
                  <a:pt x="10052" y="25468"/>
                  <a:pt x="9636" y="23873"/>
                  <a:pt x="8942" y="22418"/>
                </a:cubicBezTo>
                <a:lnTo>
                  <a:pt x="8873" y="22418"/>
                </a:lnTo>
                <a:cubicBezTo>
                  <a:pt x="8596" y="21724"/>
                  <a:pt x="8249" y="21100"/>
                  <a:pt x="7903" y="20477"/>
                </a:cubicBezTo>
                <a:cubicBezTo>
                  <a:pt x="7868" y="20442"/>
                  <a:pt x="7833" y="20425"/>
                  <a:pt x="7799" y="20425"/>
                </a:cubicBezTo>
                <a:cubicBezTo>
                  <a:pt x="7764" y="20425"/>
                  <a:pt x="7729" y="20442"/>
                  <a:pt x="7695" y="20477"/>
                </a:cubicBezTo>
                <a:cubicBezTo>
                  <a:pt x="7556" y="20338"/>
                  <a:pt x="7417" y="20199"/>
                  <a:pt x="7279" y="20061"/>
                </a:cubicBezTo>
                <a:cubicBezTo>
                  <a:pt x="7250" y="20032"/>
                  <a:pt x="7210" y="20015"/>
                  <a:pt x="7172" y="20015"/>
                </a:cubicBezTo>
                <a:cubicBezTo>
                  <a:pt x="7118" y="20015"/>
                  <a:pt x="7071" y="20049"/>
                  <a:pt x="7071" y="20130"/>
                </a:cubicBezTo>
                <a:cubicBezTo>
                  <a:pt x="5892" y="22348"/>
                  <a:pt x="8804" y="25676"/>
                  <a:pt x="10329" y="27131"/>
                </a:cubicBezTo>
                <a:cubicBezTo>
                  <a:pt x="10537" y="27686"/>
                  <a:pt x="10814" y="28310"/>
                  <a:pt x="11091" y="28864"/>
                </a:cubicBezTo>
                <a:cubicBezTo>
                  <a:pt x="9705" y="27339"/>
                  <a:pt x="8457" y="25676"/>
                  <a:pt x="6932" y="24289"/>
                </a:cubicBezTo>
                <a:cubicBezTo>
                  <a:pt x="6170" y="22002"/>
                  <a:pt x="4506" y="18744"/>
                  <a:pt x="2080" y="17981"/>
                </a:cubicBezTo>
                <a:cubicBezTo>
                  <a:pt x="2043" y="17963"/>
                  <a:pt x="2011" y="17954"/>
                  <a:pt x="1983" y="17954"/>
                </a:cubicBezTo>
                <a:cubicBezTo>
                  <a:pt x="1909" y="17954"/>
                  <a:pt x="1872" y="18018"/>
                  <a:pt x="1872" y="18120"/>
                </a:cubicBezTo>
                <a:cubicBezTo>
                  <a:pt x="1941" y="18328"/>
                  <a:pt x="2011" y="18536"/>
                  <a:pt x="2080" y="18744"/>
                </a:cubicBezTo>
                <a:cubicBezTo>
                  <a:pt x="1941" y="18674"/>
                  <a:pt x="1803" y="18536"/>
                  <a:pt x="1664" y="18466"/>
                </a:cubicBezTo>
                <a:cubicBezTo>
                  <a:pt x="1525" y="18466"/>
                  <a:pt x="1387" y="18536"/>
                  <a:pt x="1456" y="18674"/>
                </a:cubicBezTo>
                <a:cubicBezTo>
                  <a:pt x="1733" y="20615"/>
                  <a:pt x="3744" y="23457"/>
                  <a:pt x="5962" y="24012"/>
                </a:cubicBezTo>
                <a:lnTo>
                  <a:pt x="6447" y="24497"/>
                </a:lnTo>
                <a:cubicBezTo>
                  <a:pt x="6476" y="24526"/>
                  <a:pt x="6528" y="24543"/>
                  <a:pt x="6580" y="24543"/>
                </a:cubicBezTo>
                <a:cubicBezTo>
                  <a:pt x="6653" y="24543"/>
                  <a:pt x="6724" y="24509"/>
                  <a:pt x="6724" y="24428"/>
                </a:cubicBezTo>
                <a:lnTo>
                  <a:pt x="6863" y="24428"/>
                </a:lnTo>
                <a:cubicBezTo>
                  <a:pt x="8527" y="26022"/>
                  <a:pt x="9913" y="27755"/>
                  <a:pt x="11507" y="29419"/>
                </a:cubicBezTo>
                <a:lnTo>
                  <a:pt x="11854" y="29765"/>
                </a:lnTo>
                <a:lnTo>
                  <a:pt x="12062" y="29973"/>
                </a:lnTo>
                <a:lnTo>
                  <a:pt x="11854" y="29835"/>
                </a:lnTo>
                <a:cubicBezTo>
                  <a:pt x="10606" y="28726"/>
                  <a:pt x="9428" y="27547"/>
                  <a:pt x="8319" y="26230"/>
                </a:cubicBezTo>
                <a:cubicBezTo>
                  <a:pt x="8298" y="26210"/>
                  <a:pt x="8278" y="26201"/>
                  <a:pt x="8259" y="26201"/>
                </a:cubicBezTo>
                <a:cubicBezTo>
                  <a:pt x="8215" y="26201"/>
                  <a:pt x="8180" y="26250"/>
                  <a:pt x="8180" y="26299"/>
                </a:cubicBezTo>
                <a:cubicBezTo>
                  <a:pt x="8942" y="27339"/>
                  <a:pt x="9774" y="28310"/>
                  <a:pt x="10675" y="29141"/>
                </a:cubicBezTo>
                <a:lnTo>
                  <a:pt x="10537" y="29072"/>
                </a:lnTo>
                <a:lnTo>
                  <a:pt x="10329" y="28933"/>
                </a:lnTo>
                <a:cubicBezTo>
                  <a:pt x="8630" y="27925"/>
                  <a:pt x="6728" y="26875"/>
                  <a:pt x="4965" y="26875"/>
                </a:cubicBezTo>
                <a:cubicBezTo>
                  <a:pt x="4426" y="26875"/>
                  <a:pt x="3900" y="26973"/>
                  <a:pt x="3397" y="27201"/>
                </a:cubicBezTo>
                <a:cubicBezTo>
                  <a:pt x="3258" y="27270"/>
                  <a:pt x="3258" y="27339"/>
                  <a:pt x="3328" y="27408"/>
                </a:cubicBezTo>
                <a:cubicBezTo>
                  <a:pt x="3397" y="27547"/>
                  <a:pt x="3466" y="27686"/>
                  <a:pt x="3605" y="27824"/>
                </a:cubicBezTo>
                <a:lnTo>
                  <a:pt x="3536" y="27824"/>
                </a:lnTo>
                <a:cubicBezTo>
                  <a:pt x="3466" y="27824"/>
                  <a:pt x="3466" y="27963"/>
                  <a:pt x="3536" y="27963"/>
                </a:cubicBezTo>
                <a:cubicBezTo>
                  <a:pt x="5477" y="29765"/>
                  <a:pt x="8457" y="29904"/>
                  <a:pt x="11161" y="30389"/>
                </a:cubicBezTo>
                <a:lnTo>
                  <a:pt x="12062" y="30597"/>
                </a:lnTo>
                <a:lnTo>
                  <a:pt x="12131" y="30597"/>
                </a:lnTo>
                <a:lnTo>
                  <a:pt x="12478" y="30666"/>
                </a:lnTo>
                <a:lnTo>
                  <a:pt x="13102" y="31152"/>
                </a:lnTo>
                <a:cubicBezTo>
                  <a:pt x="13102" y="31172"/>
                  <a:pt x="13113" y="31180"/>
                  <a:pt x="13129" y="31180"/>
                </a:cubicBezTo>
                <a:cubicBezTo>
                  <a:pt x="13165" y="31180"/>
                  <a:pt x="13220" y="31131"/>
                  <a:pt x="13171" y="31082"/>
                </a:cubicBezTo>
                <a:lnTo>
                  <a:pt x="12894" y="30805"/>
                </a:lnTo>
                <a:lnTo>
                  <a:pt x="12894" y="30805"/>
                </a:lnTo>
                <a:lnTo>
                  <a:pt x="13171" y="30874"/>
                </a:lnTo>
                <a:cubicBezTo>
                  <a:pt x="13587" y="31221"/>
                  <a:pt x="14072" y="31568"/>
                  <a:pt x="14488" y="31845"/>
                </a:cubicBezTo>
                <a:cubicBezTo>
                  <a:pt x="14218" y="31796"/>
                  <a:pt x="13948" y="31773"/>
                  <a:pt x="13681" y="31773"/>
                </a:cubicBezTo>
                <a:cubicBezTo>
                  <a:pt x="13194" y="31773"/>
                  <a:pt x="12717" y="31849"/>
                  <a:pt x="12270" y="31983"/>
                </a:cubicBezTo>
                <a:cubicBezTo>
                  <a:pt x="12200" y="31914"/>
                  <a:pt x="12200" y="31914"/>
                  <a:pt x="12131" y="31845"/>
                </a:cubicBezTo>
                <a:cubicBezTo>
                  <a:pt x="12027" y="31776"/>
                  <a:pt x="11906" y="31741"/>
                  <a:pt x="11785" y="31741"/>
                </a:cubicBezTo>
                <a:cubicBezTo>
                  <a:pt x="11663" y="31741"/>
                  <a:pt x="11542" y="31776"/>
                  <a:pt x="11438" y="31845"/>
                </a:cubicBezTo>
                <a:cubicBezTo>
                  <a:pt x="11161" y="32122"/>
                  <a:pt x="11299" y="32538"/>
                  <a:pt x="11646" y="32677"/>
                </a:cubicBezTo>
                <a:cubicBezTo>
                  <a:pt x="11646" y="32697"/>
                  <a:pt x="11652" y="32705"/>
                  <a:pt x="11660" y="32705"/>
                </a:cubicBezTo>
                <a:cubicBezTo>
                  <a:pt x="11681" y="32705"/>
                  <a:pt x="11715" y="32656"/>
                  <a:pt x="11715" y="32607"/>
                </a:cubicBezTo>
                <a:cubicBezTo>
                  <a:pt x="11646" y="32469"/>
                  <a:pt x="11507" y="32261"/>
                  <a:pt x="11577" y="32053"/>
                </a:cubicBezTo>
                <a:cubicBezTo>
                  <a:pt x="11626" y="32004"/>
                  <a:pt x="11744" y="31955"/>
                  <a:pt x="11858" y="31955"/>
                </a:cubicBezTo>
                <a:cubicBezTo>
                  <a:pt x="11905" y="31955"/>
                  <a:pt x="11952" y="31963"/>
                  <a:pt x="11992" y="31983"/>
                </a:cubicBezTo>
                <a:lnTo>
                  <a:pt x="11715" y="32122"/>
                </a:lnTo>
                <a:cubicBezTo>
                  <a:pt x="11656" y="32182"/>
                  <a:pt x="11699" y="32344"/>
                  <a:pt x="11800" y="32344"/>
                </a:cubicBezTo>
                <a:cubicBezTo>
                  <a:pt x="11816" y="32344"/>
                  <a:pt x="11834" y="32340"/>
                  <a:pt x="11854" y="32330"/>
                </a:cubicBezTo>
                <a:lnTo>
                  <a:pt x="12062" y="32261"/>
                </a:lnTo>
                <a:lnTo>
                  <a:pt x="12062" y="32261"/>
                </a:lnTo>
                <a:cubicBezTo>
                  <a:pt x="12062" y="32399"/>
                  <a:pt x="11992" y="32607"/>
                  <a:pt x="11923" y="32746"/>
                </a:cubicBezTo>
                <a:cubicBezTo>
                  <a:pt x="11870" y="32786"/>
                  <a:pt x="11812" y="32803"/>
                  <a:pt x="11753" y="32803"/>
                </a:cubicBezTo>
                <a:cubicBezTo>
                  <a:pt x="11500" y="32803"/>
                  <a:pt x="11217" y="32498"/>
                  <a:pt x="11161" y="32330"/>
                </a:cubicBezTo>
                <a:cubicBezTo>
                  <a:pt x="11120" y="32289"/>
                  <a:pt x="11085" y="32273"/>
                  <a:pt x="11058" y="32273"/>
                </a:cubicBezTo>
                <a:cubicBezTo>
                  <a:pt x="10993" y="32273"/>
                  <a:pt x="10973" y="32371"/>
                  <a:pt x="11022" y="32469"/>
                </a:cubicBezTo>
                <a:cubicBezTo>
                  <a:pt x="11132" y="32688"/>
                  <a:pt x="11458" y="33037"/>
                  <a:pt x="11760" y="33037"/>
                </a:cubicBezTo>
                <a:cubicBezTo>
                  <a:pt x="11841" y="33037"/>
                  <a:pt x="11920" y="33012"/>
                  <a:pt x="11992" y="32954"/>
                </a:cubicBezTo>
                <a:cubicBezTo>
                  <a:pt x="12270" y="32746"/>
                  <a:pt x="12339" y="32469"/>
                  <a:pt x="12270" y="32122"/>
                </a:cubicBezTo>
                <a:cubicBezTo>
                  <a:pt x="12658" y="32011"/>
                  <a:pt x="13046" y="31956"/>
                  <a:pt x="13430" y="31956"/>
                </a:cubicBezTo>
                <a:cubicBezTo>
                  <a:pt x="14005" y="31956"/>
                  <a:pt x="14571" y="32081"/>
                  <a:pt x="15112" y="32330"/>
                </a:cubicBezTo>
                <a:cubicBezTo>
                  <a:pt x="15736" y="32815"/>
                  <a:pt x="16360" y="33231"/>
                  <a:pt x="16914" y="33647"/>
                </a:cubicBezTo>
                <a:cubicBezTo>
                  <a:pt x="16013" y="33855"/>
                  <a:pt x="15112" y="34063"/>
                  <a:pt x="14141" y="34202"/>
                </a:cubicBezTo>
                <a:lnTo>
                  <a:pt x="13587" y="34063"/>
                </a:lnTo>
                <a:cubicBezTo>
                  <a:pt x="12270" y="33647"/>
                  <a:pt x="10953" y="33301"/>
                  <a:pt x="9636" y="33093"/>
                </a:cubicBezTo>
                <a:cubicBezTo>
                  <a:pt x="9511" y="33065"/>
                  <a:pt x="9350" y="33051"/>
                  <a:pt x="9171" y="33051"/>
                </a:cubicBezTo>
                <a:cubicBezTo>
                  <a:pt x="8454" y="33051"/>
                  <a:pt x="7445" y="33273"/>
                  <a:pt x="7279" y="33716"/>
                </a:cubicBezTo>
                <a:lnTo>
                  <a:pt x="7140" y="33786"/>
                </a:lnTo>
                <a:cubicBezTo>
                  <a:pt x="7071" y="33786"/>
                  <a:pt x="7002" y="33855"/>
                  <a:pt x="7071" y="33924"/>
                </a:cubicBezTo>
                <a:cubicBezTo>
                  <a:pt x="7279" y="34202"/>
                  <a:pt x="7487" y="34410"/>
                  <a:pt x="7833" y="34548"/>
                </a:cubicBezTo>
                <a:cubicBezTo>
                  <a:pt x="8733" y="35088"/>
                  <a:pt x="9671" y="35290"/>
                  <a:pt x="10620" y="35290"/>
                </a:cubicBezTo>
                <a:cubicBezTo>
                  <a:pt x="11866" y="35290"/>
                  <a:pt x="13130" y="34942"/>
                  <a:pt x="14349" y="34548"/>
                </a:cubicBezTo>
                <a:lnTo>
                  <a:pt x="14696" y="34687"/>
                </a:lnTo>
                <a:cubicBezTo>
                  <a:pt x="14835" y="34687"/>
                  <a:pt x="14904" y="34548"/>
                  <a:pt x="14835" y="34410"/>
                </a:cubicBezTo>
                <a:lnTo>
                  <a:pt x="15181" y="34271"/>
                </a:lnTo>
                <a:cubicBezTo>
                  <a:pt x="15805" y="34202"/>
                  <a:pt x="16429" y="33994"/>
                  <a:pt x="17053" y="33786"/>
                </a:cubicBezTo>
                <a:cubicBezTo>
                  <a:pt x="17746" y="34340"/>
                  <a:pt x="18439" y="34964"/>
                  <a:pt x="19063" y="35657"/>
                </a:cubicBezTo>
                <a:cubicBezTo>
                  <a:pt x="20241" y="38222"/>
                  <a:pt x="21420" y="40787"/>
                  <a:pt x="22529" y="43352"/>
                </a:cubicBezTo>
                <a:cubicBezTo>
                  <a:pt x="22555" y="43405"/>
                  <a:pt x="22602" y="43427"/>
                  <a:pt x="22646" y="43427"/>
                </a:cubicBezTo>
                <a:cubicBezTo>
                  <a:pt x="22717" y="43427"/>
                  <a:pt x="22780" y="43368"/>
                  <a:pt x="22737" y="43282"/>
                </a:cubicBezTo>
                <a:cubicBezTo>
                  <a:pt x="22044" y="41342"/>
                  <a:pt x="21281" y="39539"/>
                  <a:pt x="20449" y="37668"/>
                </a:cubicBezTo>
                <a:cubicBezTo>
                  <a:pt x="20103" y="36489"/>
                  <a:pt x="20103" y="35172"/>
                  <a:pt x="20449" y="33994"/>
                </a:cubicBezTo>
                <a:cubicBezTo>
                  <a:pt x="20449" y="34202"/>
                  <a:pt x="20519" y="34410"/>
                  <a:pt x="20588" y="34618"/>
                </a:cubicBezTo>
                <a:cubicBezTo>
                  <a:pt x="20629" y="34699"/>
                  <a:pt x="20693" y="34732"/>
                  <a:pt x="20753" y="34732"/>
                </a:cubicBezTo>
                <a:cubicBezTo>
                  <a:pt x="20796" y="34732"/>
                  <a:pt x="20837" y="34716"/>
                  <a:pt x="20865" y="34687"/>
                </a:cubicBezTo>
                <a:cubicBezTo>
                  <a:pt x="21558" y="33994"/>
                  <a:pt x="22044" y="33093"/>
                  <a:pt x="22252" y="32122"/>
                </a:cubicBezTo>
                <a:cubicBezTo>
                  <a:pt x="22598" y="31290"/>
                  <a:pt x="22806" y="30458"/>
                  <a:pt x="22945" y="29557"/>
                </a:cubicBezTo>
                <a:cubicBezTo>
                  <a:pt x="23222" y="28518"/>
                  <a:pt x="23361" y="27131"/>
                  <a:pt x="22737" y="26230"/>
                </a:cubicBezTo>
                <a:lnTo>
                  <a:pt x="22598" y="26230"/>
                </a:lnTo>
                <a:cubicBezTo>
                  <a:pt x="22564" y="26195"/>
                  <a:pt x="22512" y="26178"/>
                  <a:pt x="22460" y="26178"/>
                </a:cubicBezTo>
                <a:cubicBezTo>
                  <a:pt x="22408" y="26178"/>
                  <a:pt x="22356" y="26195"/>
                  <a:pt x="22321" y="26230"/>
                </a:cubicBezTo>
                <a:cubicBezTo>
                  <a:pt x="21974" y="26507"/>
                  <a:pt x="21697" y="26785"/>
                  <a:pt x="21489" y="27201"/>
                </a:cubicBezTo>
                <a:cubicBezTo>
                  <a:pt x="21466" y="27177"/>
                  <a:pt x="21443" y="27170"/>
                  <a:pt x="21422" y="27170"/>
                </a:cubicBezTo>
                <a:cubicBezTo>
                  <a:pt x="21381" y="27170"/>
                  <a:pt x="21350" y="27201"/>
                  <a:pt x="21350" y="27201"/>
                </a:cubicBezTo>
                <a:cubicBezTo>
                  <a:pt x="20172" y="28448"/>
                  <a:pt x="19756" y="31221"/>
                  <a:pt x="20241" y="33162"/>
                </a:cubicBezTo>
                <a:cubicBezTo>
                  <a:pt x="19895" y="34340"/>
                  <a:pt x="19756" y="35588"/>
                  <a:pt x="19895" y="36905"/>
                </a:cubicBezTo>
                <a:cubicBezTo>
                  <a:pt x="19410" y="35727"/>
                  <a:pt x="18855" y="34548"/>
                  <a:pt x="18370" y="33439"/>
                </a:cubicBezTo>
                <a:cubicBezTo>
                  <a:pt x="18439" y="33439"/>
                  <a:pt x="18508" y="33439"/>
                  <a:pt x="18508" y="33301"/>
                </a:cubicBezTo>
                <a:cubicBezTo>
                  <a:pt x="17746" y="31568"/>
                  <a:pt x="17538" y="29696"/>
                  <a:pt x="17885" y="27894"/>
                </a:cubicBezTo>
                <a:lnTo>
                  <a:pt x="18023" y="27894"/>
                </a:lnTo>
                <a:cubicBezTo>
                  <a:pt x="19202" y="26923"/>
                  <a:pt x="19479" y="24566"/>
                  <a:pt x="19756" y="23180"/>
                </a:cubicBezTo>
                <a:cubicBezTo>
                  <a:pt x="19895" y="22140"/>
                  <a:pt x="20380" y="19160"/>
                  <a:pt x="19063" y="18605"/>
                </a:cubicBezTo>
                <a:cubicBezTo>
                  <a:pt x="18954" y="18523"/>
                  <a:pt x="18833" y="18484"/>
                  <a:pt x="18715" y="18484"/>
                </a:cubicBezTo>
                <a:cubicBezTo>
                  <a:pt x="18534" y="18484"/>
                  <a:pt x="18357" y="18576"/>
                  <a:pt x="18231" y="18744"/>
                </a:cubicBezTo>
                <a:cubicBezTo>
                  <a:pt x="18174" y="18715"/>
                  <a:pt x="18116" y="18698"/>
                  <a:pt x="18069" y="18698"/>
                </a:cubicBezTo>
                <a:cubicBezTo>
                  <a:pt x="18001" y="18698"/>
                  <a:pt x="17954" y="18732"/>
                  <a:pt x="17954" y="18813"/>
                </a:cubicBezTo>
                <a:cubicBezTo>
                  <a:pt x="17469" y="19645"/>
                  <a:pt x="16706" y="23735"/>
                  <a:pt x="17330" y="25329"/>
                </a:cubicBezTo>
                <a:cubicBezTo>
                  <a:pt x="17191" y="26161"/>
                  <a:pt x="17330" y="26993"/>
                  <a:pt x="17677" y="27755"/>
                </a:cubicBezTo>
                <a:cubicBezTo>
                  <a:pt x="17469" y="29349"/>
                  <a:pt x="17538" y="31013"/>
                  <a:pt x="18023" y="32538"/>
                </a:cubicBezTo>
                <a:lnTo>
                  <a:pt x="16706" y="29627"/>
                </a:lnTo>
                <a:cubicBezTo>
                  <a:pt x="16706" y="29627"/>
                  <a:pt x="16706" y="29557"/>
                  <a:pt x="16706" y="29557"/>
                </a:cubicBezTo>
                <a:cubicBezTo>
                  <a:pt x="16221" y="28587"/>
                  <a:pt x="15944" y="27478"/>
                  <a:pt x="15944" y="26369"/>
                </a:cubicBezTo>
                <a:lnTo>
                  <a:pt x="15944" y="24982"/>
                </a:lnTo>
                <a:cubicBezTo>
                  <a:pt x="15944" y="24913"/>
                  <a:pt x="15944" y="24844"/>
                  <a:pt x="15944" y="24774"/>
                </a:cubicBezTo>
                <a:cubicBezTo>
                  <a:pt x="16013" y="24844"/>
                  <a:pt x="16082" y="24913"/>
                  <a:pt x="16152" y="24913"/>
                </a:cubicBezTo>
                <a:cubicBezTo>
                  <a:pt x="16172" y="24933"/>
                  <a:pt x="16198" y="24942"/>
                  <a:pt x="16225" y="24942"/>
                </a:cubicBezTo>
                <a:cubicBezTo>
                  <a:pt x="16290" y="24942"/>
                  <a:pt x="16360" y="24893"/>
                  <a:pt x="16360" y="24844"/>
                </a:cubicBezTo>
                <a:cubicBezTo>
                  <a:pt x="16567" y="24289"/>
                  <a:pt x="16429" y="23457"/>
                  <a:pt x="15736" y="23319"/>
                </a:cubicBezTo>
                <a:cubicBezTo>
                  <a:pt x="15666" y="23319"/>
                  <a:pt x="15597" y="23388"/>
                  <a:pt x="15597" y="23457"/>
                </a:cubicBezTo>
                <a:cubicBezTo>
                  <a:pt x="15389" y="23804"/>
                  <a:pt x="15458" y="24289"/>
                  <a:pt x="15736" y="24636"/>
                </a:cubicBezTo>
                <a:cubicBezTo>
                  <a:pt x="15666" y="25676"/>
                  <a:pt x="15736" y="26715"/>
                  <a:pt x="15874" y="27686"/>
                </a:cubicBezTo>
                <a:cubicBezTo>
                  <a:pt x="15528" y="26923"/>
                  <a:pt x="15181" y="26091"/>
                  <a:pt x="14904" y="25260"/>
                </a:cubicBezTo>
                <a:cubicBezTo>
                  <a:pt x="14627" y="23873"/>
                  <a:pt x="14488" y="22487"/>
                  <a:pt x="14419" y="21170"/>
                </a:cubicBezTo>
                <a:cubicBezTo>
                  <a:pt x="14488" y="21100"/>
                  <a:pt x="14557" y="21100"/>
                  <a:pt x="14557" y="21031"/>
                </a:cubicBezTo>
                <a:cubicBezTo>
                  <a:pt x="14765" y="19991"/>
                  <a:pt x="14835" y="18952"/>
                  <a:pt x="14973" y="17843"/>
                </a:cubicBezTo>
                <a:cubicBezTo>
                  <a:pt x="15042" y="17427"/>
                  <a:pt x="15112" y="17011"/>
                  <a:pt x="15181" y="16595"/>
                </a:cubicBezTo>
                <a:cubicBezTo>
                  <a:pt x="15458" y="14515"/>
                  <a:pt x="15597" y="12436"/>
                  <a:pt x="15597" y="10356"/>
                </a:cubicBezTo>
                <a:cubicBezTo>
                  <a:pt x="15597" y="10252"/>
                  <a:pt x="15528" y="10200"/>
                  <a:pt x="15458" y="10200"/>
                </a:cubicBezTo>
                <a:cubicBezTo>
                  <a:pt x="15389" y="10200"/>
                  <a:pt x="15320" y="10252"/>
                  <a:pt x="15320" y="10356"/>
                </a:cubicBezTo>
                <a:cubicBezTo>
                  <a:pt x="15320" y="10564"/>
                  <a:pt x="15320" y="10703"/>
                  <a:pt x="15250" y="10911"/>
                </a:cubicBezTo>
                <a:cubicBezTo>
                  <a:pt x="15181" y="10495"/>
                  <a:pt x="15042" y="10079"/>
                  <a:pt x="14835" y="9802"/>
                </a:cubicBezTo>
                <a:cubicBezTo>
                  <a:pt x="14718" y="9632"/>
                  <a:pt x="14604" y="9559"/>
                  <a:pt x="14495" y="9559"/>
                </a:cubicBezTo>
                <a:cubicBezTo>
                  <a:pt x="13894" y="9559"/>
                  <a:pt x="13438" y="11764"/>
                  <a:pt x="13379" y="11881"/>
                </a:cubicBezTo>
                <a:cubicBezTo>
                  <a:pt x="13102" y="14654"/>
                  <a:pt x="13310" y="17496"/>
                  <a:pt x="14072" y="20199"/>
                </a:cubicBezTo>
                <a:cubicBezTo>
                  <a:pt x="14072" y="21516"/>
                  <a:pt x="14211" y="22833"/>
                  <a:pt x="14419" y="24220"/>
                </a:cubicBezTo>
                <a:cubicBezTo>
                  <a:pt x="14349" y="24012"/>
                  <a:pt x="14280" y="23804"/>
                  <a:pt x="14211" y="23596"/>
                </a:cubicBezTo>
                <a:cubicBezTo>
                  <a:pt x="13379" y="21447"/>
                  <a:pt x="12616" y="19298"/>
                  <a:pt x="11785" y="17080"/>
                </a:cubicBezTo>
                <a:cubicBezTo>
                  <a:pt x="11715" y="15832"/>
                  <a:pt x="11646" y="14654"/>
                  <a:pt x="11577" y="13475"/>
                </a:cubicBezTo>
                <a:cubicBezTo>
                  <a:pt x="11577" y="13129"/>
                  <a:pt x="11646" y="12782"/>
                  <a:pt x="11646" y="12436"/>
                </a:cubicBezTo>
                <a:lnTo>
                  <a:pt x="11646" y="12644"/>
                </a:lnTo>
                <a:lnTo>
                  <a:pt x="11646" y="14377"/>
                </a:lnTo>
                <a:cubicBezTo>
                  <a:pt x="11646" y="14481"/>
                  <a:pt x="11733" y="14533"/>
                  <a:pt x="11819" y="14533"/>
                </a:cubicBezTo>
                <a:cubicBezTo>
                  <a:pt x="11906" y="14533"/>
                  <a:pt x="11992" y="14481"/>
                  <a:pt x="11992" y="14377"/>
                </a:cubicBezTo>
                <a:cubicBezTo>
                  <a:pt x="11992" y="14169"/>
                  <a:pt x="11992" y="13822"/>
                  <a:pt x="11992" y="13475"/>
                </a:cubicBezTo>
                <a:cubicBezTo>
                  <a:pt x="11992" y="12366"/>
                  <a:pt x="11923" y="11257"/>
                  <a:pt x="11854" y="10217"/>
                </a:cubicBezTo>
                <a:cubicBezTo>
                  <a:pt x="11785" y="9524"/>
                  <a:pt x="11715" y="8692"/>
                  <a:pt x="11507" y="7861"/>
                </a:cubicBezTo>
                <a:cubicBezTo>
                  <a:pt x="11577" y="6682"/>
                  <a:pt x="11438" y="5504"/>
                  <a:pt x="11091" y="4395"/>
                </a:cubicBezTo>
                <a:cubicBezTo>
                  <a:pt x="11065" y="4342"/>
                  <a:pt x="11018" y="4319"/>
                  <a:pt x="10971" y="4319"/>
                </a:cubicBezTo>
                <a:cubicBezTo>
                  <a:pt x="10893" y="4319"/>
                  <a:pt x="10814" y="4378"/>
                  <a:pt x="10814" y="4464"/>
                </a:cubicBezTo>
                <a:lnTo>
                  <a:pt x="10814" y="5573"/>
                </a:lnTo>
                <a:cubicBezTo>
                  <a:pt x="10467" y="4880"/>
                  <a:pt x="9982" y="4187"/>
                  <a:pt x="9358" y="3771"/>
                </a:cubicBezTo>
                <a:cubicBezTo>
                  <a:pt x="9301" y="3742"/>
                  <a:pt x="9255" y="3725"/>
                  <a:pt x="9217" y="3725"/>
                </a:cubicBezTo>
                <a:cubicBezTo>
                  <a:pt x="9162" y="3725"/>
                  <a:pt x="9122" y="3759"/>
                  <a:pt x="9081" y="3840"/>
                </a:cubicBezTo>
                <a:cubicBezTo>
                  <a:pt x="8596" y="5019"/>
                  <a:pt x="9012" y="6266"/>
                  <a:pt x="9358" y="7445"/>
                </a:cubicBezTo>
                <a:cubicBezTo>
                  <a:pt x="9913" y="9178"/>
                  <a:pt x="10121" y="11119"/>
                  <a:pt x="11022" y="12713"/>
                </a:cubicBezTo>
                <a:cubicBezTo>
                  <a:pt x="11022" y="13060"/>
                  <a:pt x="11091" y="13337"/>
                  <a:pt x="11161" y="13614"/>
                </a:cubicBezTo>
                <a:cubicBezTo>
                  <a:pt x="11161" y="13683"/>
                  <a:pt x="11230" y="13753"/>
                  <a:pt x="11299" y="13753"/>
                </a:cubicBezTo>
                <a:cubicBezTo>
                  <a:pt x="11369" y="14585"/>
                  <a:pt x="11438" y="15555"/>
                  <a:pt x="11507" y="16456"/>
                </a:cubicBezTo>
                <a:cubicBezTo>
                  <a:pt x="10953" y="15000"/>
                  <a:pt x="10329" y="13614"/>
                  <a:pt x="9705" y="12158"/>
                </a:cubicBezTo>
                <a:cubicBezTo>
                  <a:pt x="9705" y="12158"/>
                  <a:pt x="9844" y="12158"/>
                  <a:pt x="9774" y="12089"/>
                </a:cubicBezTo>
                <a:cubicBezTo>
                  <a:pt x="9566" y="11742"/>
                  <a:pt x="9358" y="11327"/>
                  <a:pt x="9081" y="11049"/>
                </a:cubicBezTo>
                <a:cubicBezTo>
                  <a:pt x="8527" y="9802"/>
                  <a:pt x="7903" y="8623"/>
                  <a:pt x="7140" y="7514"/>
                </a:cubicBezTo>
                <a:cubicBezTo>
                  <a:pt x="7279" y="7445"/>
                  <a:pt x="7279" y="7375"/>
                  <a:pt x="7140" y="7306"/>
                </a:cubicBezTo>
                <a:cubicBezTo>
                  <a:pt x="7071" y="7306"/>
                  <a:pt x="7002" y="7237"/>
                  <a:pt x="6932" y="7167"/>
                </a:cubicBezTo>
                <a:cubicBezTo>
                  <a:pt x="6863" y="7098"/>
                  <a:pt x="6863" y="7098"/>
                  <a:pt x="6794" y="7029"/>
                </a:cubicBezTo>
                <a:cubicBezTo>
                  <a:pt x="6863" y="6959"/>
                  <a:pt x="6863" y="6890"/>
                  <a:pt x="6794" y="6890"/>
                </a:cubicBezTo>
                <a:cubicBezTo>
                  <a:pt x="5892" y="4187"/>
                  <a:pt x="4090" y="1137"/>
                  <a:pt x="1317" y="28"/>
                </a:cubicBezTo>
                <a:cubicBezTo>
                  <a:pt x="1299" y="9"/>
                  <a:pt x="1275" y="0"/>
                  <a:pt x="1252"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 name="Google Shape;143;p29"/>
          <p:cNvGrpSpPr/>
          <p:nvPr/>
        </p:nvGrpSpPr>
        <p:grpSpPr>
          <a:xfrm>
            <a:off x="7529076" y="1370805"/>
            <a:ext cx="1982874" cy="3910841"/>
            <a:chOff x="2375975" y="2648850"/>
            <a:chExt cx="1226950" cy="2419925"/>
          </a:xfrm>
        </p:grpSpPr>
        <p:sp>
          <p:nvSpPr>
            <p:cNvPr id="144" name="Google Shape;144;p29"/>
            <p:cNvSpPr/>
            <p:nvPr/>
          </p:nvSpPr>
          <p:spPr>
            <a:xfrm>
              <a:off x="2561400" y="2755050"/>
              <a:ext cx="60675" cy="21875"/>
            </a:xfrm>
            <a:custGeom>
              <a:avLst/>
              <a:gdLst/>
              <a:ahLst/>
              <a:cxnLst/>
              <a:rect l="l" t="t" r="r" b="b"/>
              <a:pathLst>
                <a:path w="2427" h="875" extrusionOk="0">
                  <a:moveTo>
                    <a:pt x="624" y="1"/>
                  </a:moveTo>
                  <a:cubicBezTo>
                    <a:pt x="384" y="1"/>
                    <a:pt x="176" y="65"/>
                    <a:pt x="69" y="251"/>
                  </a:cubicBezTo>
                  <a:cubicBezTo>
                    <a:pt x="0" y="389"/>
                    <a:pt x="69" y="528"/>
                    <a:pt x="139" y="597"/>
                  </a:cubicBezTo>
                  <a:lnTo>
                    <a:pt x="208" y="597"/>
                  </a:lnTo>
                  <a:cubicBezTo>
                    <a:pt x="347" y="667"/>
                    <a:pt x="416" y="736"/>
                    <a:pt x="555" y="736"/>
                  </a:cubicBezTo>
                  <a:cubicBezTo>
                    <a:pt x="901" y="736"/>
                    <a:pt x="1248" y="805"/>
                    <a:pt x="1525" y="875"/>
                  </a:cubicBezTo>
                  <a:lnTo>
                    <a:pt x="2218" y="875"/>
                  </a:lnTo>
                  <a:cubicBezTo>
                    <a:pt x="2357" y="875"/>
                    <a:pt x="2426" y="667"/>
                    <a:pt x="2288" y="597"/>
                  </a:cubicBezTo>
                  <a:cubicBezTo>
                    <a:pt x="2218" y="459"/>
                    <a:pt x="2218" y="459"/>
                    <a:pt x="2080" y="389"/>
                  </a:cubicBezTo>
                  <a:cubicBezTo>
                    <a:pt x="2010" y="320"/>
                    <a:pt x="1872" y="251"/>
                    <a:pt x="1733" y="251"/>
                  </a:cubicBezTo>
                  <a:cubicBezTo>
                    <a:pt x="1477" y="165"/>
                    <a:pt x="1010" y="1"/>
                    <a:pt x="624"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9"/>
            <p:cNvSpPr/>
            <p:nvPr/>
          </p:nvSpPr>
          <p:spPr>
            <a:xfrm>
              <a:off x="2533675" y="2804100"/>
              <a:ext cx="106975" cy="50475"/>
            </a:xfrm>
            <a:custGeom>
              <a:avLst/>
              <a:gdLst/>
              <a:ahLst/>
              <a:cxnLst/>
              <a:rect l="l" t="t" r="r" b="b"/>
              <a:pathLst>
                <a:path w="4279" h="2019" extrusionOk="0">
                  <a:moveTo>
                    <a:pt x="1074" y="0"/>
                  </a:moveTo>
                  <a:cubicBezTo>
                    <a:pt x="608" y="0"/>
                    <a:pt x="56" y="143"/>
                    <a:pt x="0" y="646"/>
                  </a:cubicBezTo>
                  <a:cubicBezTo>
                    <a:pt x="0" y="715"/>
                    <a:pt x="69" y="854"/>
                    <a:pt x="208" y="854"/>
                  </a:cubicBezTo>
                  <a:cubicBezTo>
                    <a:pt x="639" y="854"/>
                    <a:pt x="961" y="635"/>
                    <a:pt x="1368" y="635"/>
                  </a:cubicBezTo>
                  <a:cubicBezTo>
                    <a:pt x="1419" y="635"/>
                    <a:pt x="1471" y="638"/>
                    <a:pt x="1525" y="646"/>
                  </a:cubicBezTo>
                  <a:cubicBezTo>
                    <a:pt x="2149" y="715"/>
                    <a:pt x="2703" y="854"/>
                    <a:pt x="3258" y="1062"/>
                  </a:cubicBezTo>
                  <a:cubicBezTo>
                    <a:pt x="3327" y="1200"/>
                    <a:pt x="3397" y="1339"/>
                    <a:pt x="3466" y="1408"/>
                  </a:cubicBezTo>
                  <a:cubicBezTo>
                    <a:pt x="3605" y="1616"/>
                    <a:pt x="3813" y="1755"/>
                    <a:pt x="3951" y="1963"/>
                  </a:cubicBezTo>
                  <a:cubicBezTo>
                    <a:pt x="3990" y="2001"/>
                    <a:pt x="4034" y="2019"/>
                    <a:pt x="4076" y="2019"/>
                  </a:cubicBezTo>
                  <a:cubicBezTo>
                    <a:pt x="4184" y="2019"/>
                    <a:pt x="4278" y="1905"/>
                    <a:pt x="4228" y="1755"/>
                  </a:cubicBezTo>
                  <a:cubicBezTo>
                    <a:pt x="4090" y="1547"/>
                    <a:pt x="3951" y="1408"/>
                    <a:pt x="3813" y="1270"/>
                  </a:cubicBezTo>
                  <a:lnTo>
                    <a:pt x="3743" y="1131"/>
                  </a:lnTo>
                  <a:cubicBezTo>
                    <a:pt x="3813" y="992"/>
                    <a:pt x="3813" y="854"/>
                    <a:pt x="3674" y="784"/>
                  </a:cubicBezTo>
                  <a:cubicBezTo>
                    <a:pt x="2911" y="438"/>
                    <a:pt x="2149" y="160"/>
                    <a:pt x="1386" y="22"/>
                  </a:cubicBezTo>
                  <a:cubicBezTo>
                    <a:pt x="1292" y="8"/>
                    <a:pt x="1185" y="0"/>
                    <a:pt x="1074"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9"/>
            <p:cNvSpPr/>
            <p:nvPr/>
          </p:nvSpPr>
          <p:spPr>
            <a:xfrm>
              <a:off x="2532450" y="2830225"/>
              <a:ext cx="49750" cy="22950"/>
            </a:xfrm>
            <a:custGeom>
              <a:avLst/>
              <a:gdLst/>
              <a:ahLst/>
              <a:cxnLst/>
              <a:rect l="l" t="t" r="r" b="b"/>
              <a:pathLst>
                <a:path w="1990" h="918" extrusionOk="0">
                  <a:moveTo>
                    <a:pt x="1453" y="1"/>
                  </a:moveTo>
                  <a:cubicBezTo>
                    <a:pt x="888" y="1"/>
                    <a:pt x="0" y="189"/>
                    <a:pt x="118" y="779"/>
                  </a:cubicBezTo>
                  <a:cubicBezTo>
                    <a:pt x="118" y="848"/>
                    <a:pt x="188" y="918"/>
                    <a:pt x="257" y="918"/>
                  </a:cubicBezTo>
                  <a:cubicBezTo>
                    <a:pt x="465" y="918"/>
                    <a:pt x="604" y="710"/>
                    <a:pt x="812" y="571"/>
                  </a:cubicBezTo>
                  <a:cubicBezTo>
                    <a:pt x="964" y="470"/>
                    <a:pt x="1190" y="405"/>
                    <a:pt x="1410" y="405"/>
                  </a:cubicBezTo>
                  <a:cubicBezTo>
                    <a:pt x="1490" y="405"/>
                    <a:pt x="1569" y="414"/>
                    <a:pt x="1643" y="432"/>
                  </a:cubicBezTo>
                  <a:cubicBezTo>
                    <a:pt x="1921" y="432"/>
                    <a:pt x="1990" y="17"/>
                    <a:pt x="1713" y="17"/>
                  </a:cubicBezTo>
                  <a:cubicBezTo>
                    <a:pt x="1641" y="6"/>
                    <a:pt x="1552" y="1"/>
                    <a:pt x="1453"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9"/>
            <p:cNvSpPr/>
            <p:nvPr/>
          </p:nvSpPr>
          <p:spPr>
            <a:xfrm>
              <a:off x="2522050" y="2884100"/>
              <a:ext cx="47625" cy="19525"/>
            </a:xfrm>
            <a:custGeom>
              <a:avLst/>
              <a:gdLst/>
              <a:ahLst/>
              <a:cxnLst/>
              <a:rect l="l" t="t" r="r" b="b"/>
              <a:pathLst>
                <a:path w="1905" h="781" extrusionOk="0">
                  <a:moveTo>
                    <a:pt x="1013" y="1"/>
                  </a:moveTo>
                  <a:cubicBezTo>
                    <a:pt x="743" y="1"/>
                    <a:pt x="480" y="70"/>
                    <a:pt x="257" y="218"/>
                  </a:cubicBezTo>
                  <a:cubicBezTo>
                    <a:pt x="1" y="411"/>
                    <a:pt x="218" y="781"/>
                    <a:pt x="472" y="781"/>
                  </a:cubicBezTo>
                  <a:cubicBezTo>
                    <a:pt x="493" y="781"/>
                    <a:pt x="513" y="778"/>
                    <a:pt x="534" y="773"/>
                  </a:cubicBezTo>
                  <a:cubicBezTo>
                    <a:pt x="881" y="565"/>
                    <a:pt x="1228" y="565"/>
                    <a:pt x="1574" y="565"/>
                  </a:cubicBezTo>
                  <a:cubicBezTo>
                    <a:pt x="1595" y="570"/>
                    <a:pt x="1615" y="573"/>
                    <a:pt x="1634" y="573"/>
                  </a:cubicBezTo>
                  <a:cubicBezTo>
                    <a:pt x="1860" y="573"/>
                    <a:pt x="1905" y="213"/>
                    <a:pt x="1713" y="149"/>
                  </a:cubicBezTo>
                  <a:cubicBezTo>
                    <a:pt x="1488" y="53"/>
                    <a:pt x="1247" y="1"/>
                    <a:pt x="1013"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9"/>
            <p:cNvSpPr/>
            <p:nvPr/>
          </p:nvSpPr>
          <p:spPr>
            <a:xfrm>
              <a:off x="2549250" y="2901300"/>
              <a:ext cx="56500" cy="44075"/>
            </a:xfrm>
            <a:custGeom>
              <a:avLst/>
              <a:gdLst/>
              <a:ahLst/>
              <a:cxnLst/>
              <a:rect l="l" t="t" r="r" b="b"/>
              <a:pathLst>
                <a:path w="2260" h="1763" extrusionOk="0">
                  <a:moveTo>
                    <a:pt x="1995" y="0"/>
                  </a:moveTo>
                  <a:cubicBezTo>
                    <a:pt x="1932" y="0"/>
                    <a:pt x="1862" y="26"/>
                    <a:pt x="1803" y="85"/>
                  </a:cubicBezTo>
                  <a:cubicBezTo>
                    <a:pt x="1526" y="293"/>
                    <a:pt x="1179" y="501"/>
                    <a:pt x="902" y="778"/>
                  </a:cubicBezTo>
                  <a:cubicBezTo>
                    <a:pt x="555" y="986"/>
                    <a:pt x="140" y="1194"/>
                    <a:pt x="1" y="1471"/>
                  </a:cubicBezTo>
                  <a:cubicBezTo>
                    <a:pt x="1" y="1591"/>
                    <a:pt x="53" y="1762"/>
                    <a:pt x="156" y="1762"/>
                  </a:cubicBezTo>
                  <a:cubicBezTo>
                    <a:pt x="172" y="1762"/>
                    <a:pt x="190" y="1758"/>
                    <a:pt x="209" y="1749"/>
                  </a:cubicBezTo>
                  <a:cubicBezTo>
                    <a:pt x="555" y="1610"/>
                    <a:pt x="833" y="1471"/>
                    <a:pt x="1041" y="1194"/>
                  </a:cubicBezTo>
                  <a:cubicBezTo>
                    <a:pt x="1387" y="917"/>
                    <a:pt x="1734" y="709"/>
                    <a:pt x="2011" y="362"/>
                  </a:cubicBezTo>
                  <a:cubicBezTo>
                    <a:pt x="2260" y="164"/>
                    <a:pt x="2152" y="0"/>
                    <a:pt x="199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9"/>
            <p:cNvSpPr/>
            <p:nvPr/>
          </p:nvSpPr>
          <p:spPr>
            <a:xfrm>
              <a:off x="2589600" y="2932625"/>
              <a:ext cx="64600" cy="109800"/>
            </a:xfrm>
            <a:custGeom>
              <a:avLst/>
              <a:gdLst/>
              <a:ahLst/>
              <a:cxnLst/>
              <a:rect l="l" t="t" r="r" b="b"/>
              <a:pathLst>
                <a:path w="2584" h="4392" extrusionOk="0">
                  <a:moveTo>
                    <a:pt x="2367" y="1"/>
                  </a:moveTo>
                  <a:cubicBezTo>
                    <a:pt x="2269" y="1"/>
                    <a:pt x="2162" y="52"/>
                    <a:pt x="2130" y="149"/>
                  </a:cubicBezTo>
                  <a:cubicBezTo>
                    <a:pt x="1922" y="912"/>
                    <a:pt x="1714" y="1674"/>
                    <a:pt x="1368" y="2367"/>
                  </a:cubicBezTo>
                  <a:cubicBezTo>
                    <a:pt x="1021" y="2991"/>
                    <a:pt x="605" y="3546"/>
                    <a:pt x="120" y="4100"/>
                  </a:cubicBezTo>
                  <a:cubicBezTo>
                    <a:pt x="0" y="4220"/>
                    <a:pt x="87" y="4391"/>
                    <a:pt x="202" y="4391"/>
                  </a:cubicBezTo>
                  <a:cubicBezTo>
                    <a:pt x="221" y="4391"/>
                    <a:pt x="240" y="4387"/>
                    <a:pt x="259" y="4377"/>
                  </a:cubicBezTo>
                  <a:cubicBezTo>
                    <a:pt x="952" y="4239"/>
                    <a:pt x="1298" y="3476"/>
                    <a:pt x="1576" y="2922"/>
                  </a:cubicBezTo>
                  <a:cubicBezTo>
                    <a:pt x="2061" y="2090"/>
                    <a:pt x="2338" y="1189"/>
                    <a:pt x="2546" y="218"/>
                  </a:cubicBezTo>
                  <a:cubicBezTo>
                    <a:pt x="2583" y="70"/>
                    <a:pt x="2481" y="1"/>
                    <a:pt x="2367"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9"/>
            <p:cNvSpPr/>
            <p:nvPr/>
          </p:nvSpPr>
          <p:spPr>
            <a:xfrm>
              <a:off x="2646300" y="2943900"/>
              <a:ext cx="32150" cy="86750"/>
            </a:xfrm>
            <a:custGeom>
              <a:avLst/>
              <a:gdLst/>
              <a:ahLst/>
              <a:cxnLst/>
              <a:rect l="l" t="t" r="r" b="b"/>
              <a:pathLst>
                <a:path w="1286" h="3470" extrusionOk="0">
                  <a:moveTo>
                    <a:pt x="1109" y="0"/>
                  </a:moveTo>
                  <a:cubicBezTo>
                    <a:pt x="1026" y="0"/>
                    <a:pt x="934" y="54"/>
                    <a:pt x="902" y="183"/>
                  </a:cubicBezTo>
                  <a:cubicBezTo>
                    <a:pt x="763" y="738"/>
                    <a:pt x="625" y="1292"/>
                    <a:pt x="417" y="1916"/>
                  </a:cubicBezTo>
                  <a:cubicBezTo>
                    <a:pt x="209" y="2332"/>
                    <a:pt x="70" y="2887"/>
                    <a:pt x="1" y="3372"/>
                  </a:cubicBezTo>
                  <a:cubicBezTo>
                    <a:pt x="50" y="3421"/>
                    <a:pt x="133" y="3470"/>
                    <a:pt x="203" y="3470"/>
                  </a:cubicBezTo>
                  <a:cubicBezTo>
                    <a:pt x="231" y="3470"/>
                    <a:pt x="258" y="3462"/>
                    <a:pt x="278" y="3441"/>
                  </a:cubicBezTo>
                  <a:cubicBezTo>
                    <a:pt x="555" y="3095"/>
                    <a:pt x="763" y="2609"/>
                    <a:pt x="763" y="2193"/>
                  </a:cubicBezTo>
                  <a:cubicBezTo>
                    <a:pt x="971" y="1500"/>
                    <a:pt x="1110" y="876"/>
                    <a:pt x="1248" y="183"/>
                  </a:cubicBezTo>
                  <a:cubicBezTo>
                    <a:pt x="1286" y="72"/>
                    <a:pt x="1204" y="0"/>
                    <a:pt x="1109"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9"/>
            <p:cNvSpPr/>
            <p:nvPr/>
          </p:nvSpPr>
          <p:spPr>
            <a:xfrm>
              <a:off x="2680025" y="2932625"/>
              <a:ext cx="20025" cy="77400"/>
            </a:xfrm>
            <a:custGeom>
              <a:avLst/>
              <a:gdLst/>
              <a:ahLst/>
              <a:cxnLst/>
              <a:rect l="l" t="t" r="r" b="b"/>
              <a:pathLst>
                <a:path w="801" h="3096" extrusionOk="0">
                  <a:moveTo>
                    <a:pt x="206" y="1"/>
                  </a:moveTo>
                  <a:cubicBezTo>
                    <a:pt x="103" y="1"/>
                    <a:pt x="1" y="70"/>
                    <a:pt x="38" y="218"/>
                  </a:cubicBezTo>
                  <a:lnTo>
                    <a:pt x="246" y="1743"/>
                  </a:lnTo>
                  <a:cubicBezTo>
                    <a:pt x="177" y="2159"/>
                    <a:pt x="315" y="2575"/>
                    <a:pt x="454" y="2991"/>
                  </a:cubicBezTo>
                  <a:cubicBezTo>
                    <a:pt x="489" y="3060"/>
                    <a:pt x="558" y="3095"/>
                    <a:pt x="619" y="3095"/>
                  </a:cubicBezTo>
                  <a:cubicBezTo>
                    <a:pt x="679" y="3095"/>
                    <a:pt x="731" y="3060"/>
                    <a:pt x="731" y="2991"/>
                  </a:cubicBezTo>
                  <a:cubicBezTo>
                    <a:pt x="801" y="2506"/>
                    <a:pt x="731" y="2090"/>
                    <a:pt x="593" y="1674"/>
                  </a:cubicBezTo>
                  <a:lnTo>
                    <a:pt x="385" y="149"/>
                  </a:lnTo>
                  <a:cubicBezTo>
                    <a:pt x="385" y="52"/>
                    <a:pt x="295" y="1"/>
                    <a:pt x="206"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9"/>
            <p:cNvSpPr/>
            <p:nvPr/>
          </p:nvSpPr>
          <p:spPr>
            <a:xfrm>
              <a:off x="2700025" y="2930700"/>
              <a:ext cx="13900" cy="43350"/>
            </a:xfrm>
            <a:custGeom>
              <a:avLst/>
              <a:gdLst/>
              <a:ahLst/>
              <a:cxnLst/>
              <a:rect l="l" t="t" r="r" b="b"/>
              <a:pathLst>
                <a:path w="556" h="1734" extrusionOk="0">
                  <a:moveTo>
                    <a:pt x="174" y="1"/>
                  </a:moveTo>
                  <a:cubicBezTo>
                    <a:pt x="87" y="1"/>
                    <a:pt x="1" y="53"/>
                    <a:pt x="1" y="157"/>
                  </a:cubicBezTo>
                  <a:cubicBezTo>
                    <a:pt x="1" y="434"/>
                    <a:pt x="70" y="642"/>
                    <a:pt x="70" y="850"/>
                  </a:cubicBezTo>
                  <a:cubicBezTo>
                    <a:pt x="70" y="1127"/>
                    <a:pt x="139" y="1404"/>
                    <a:pt x="278" y="1682"/>
                  </a:cubicBezTo>
                  <a:cubicBezTo>
                    <a:pt x="313" y="1716"/>
                    <a:pt x="347" y="1734"/>
                    <a:pt x="382" y="1734"/>
                  </a:cubicBezTo>
                  <a:cubicBezTo>
                    <a:pt x="417" y="1734"/>
                    <a:pt x="451" y="1716"/>
                    <a:pt x="486" y="1682"/>
                  </a:cubicBezTo>
                  <a:cubicBezTo>
                    <a:pt x="555" y="1474"/>
                    <a:pt x="555" y="1196"/>
                    <a:pt x="486" y="989"/>
                  </a:cubicBezTo>
                  <a:cubicBezTo>
                    <a:pt x="486" y="711"/>
                    <a:pt x="417" y="434"/>
                    <a:pt x="347" y="157"/>
                  </a:cubicBezTo>
                  <a:cubicBezTo>
                    <a:pt x="347" y="53"/>
                    <a:pt x="261" y="1"/>
                    <a:pt x="174"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9"/>
            <p:cNvSpPr/>
            <p:nvPr/>
          </p:nvSpPr>
          <p:spPr>
            <a:xfrm>
              <a:off x="2741625" y="2983125"/>
              <a:ext cx="39875" cy="56825"/>
            </a:xfrm>
            <a:custGeom>
              <a:avLst/>
              <a:gdLst/>
              <a:ahLst/>
              <a:cxnLst/>
              <a:rect l="l" t="t" r="r" b="b"/>
              <a:pathLst>
                <a:path w="1595" h="2273" extrusionOk="0">
                  <a:moveTo>
                    <a:pt x="286" y="1"/>
                  </a:moveTo>
                  <a:cubicBezTo>
                    <a:pt x="174" y="1"/>
                    <a:pt x="70" y="70"/>
                    <a:pt x="70" y="209"/>
                  </a:cubicBezTo>
                  <a:cubicBezTo>
                    <a:pt x="0" y="832"/>
                    <a:pt x="139" y="1456"/>
                    <a:pt x="416" y="2011"/>
                  </a:cubicBezTo>
                  <a:cubicBezTo>
                    <a:pt x="545" y="2172"/>
                    <a:pt x="793" y="2273"/>
                    <a:pt x="1028" y="2273"/>
                  </a:cubicBezTo>
                  <a:cubicBezTo>
                    <a:pt x="1301" y="2273"/>
                    <a:pt x="1557" y="2137"/>
                    <a:pt x="1595" y="1803"/>
                  </a:cubicBezTo>
                  <a:cubicBezTo>
                    <a:pt x="1595" y="1734"/>
                    <a:pt x="1525" y="1664"/>
                    <a:pt x="1456" y="1664"/>
                  </a:cubicBezTo>
                  <a:cubicBezTo>
                    <a:pt x="1317" y="1595"/>
                    <a:pt x="1179" y="1595"/>
                    <a:pt x="1040" y="1595"/>
                  </a:cubicBezTo>
                  <a:cubicBezTo>
                    <a:pt x="971" y="1595"/>
                    <a:pt x="901" y="1595"/>
                    <a:pt x="832" y="1526"/>
                  </a:cubicBezTo>
                  <a:cubicBezTo>
                    <a:pt x="555" y="1110"/>
                    <a:pt x="486" y="694"/>
                    <a:pt x="555" y="209"/>
                  </a:cubicBezTo>
                  <a:cubicBezTo>
                    <a:pt x="520" y="70"/>
                    <a:pt x="399" y="1"/>
                    <a:pt x="286"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9"/>
            <p:cNvSpPr/>
            <p:nvPr/>
          </p:nvSpPr>
          <p:spPr>
            <a:xfrm>
              <a:off x="2772325" y="2983100"/>
              <a:ext cx="49025" cy="47875"/>
            </a:xfrm>
            <a:custGeom>
              <a:avLst/>
              <a:gdLst/>
              <a:ahLst/>
              <a:cxnLst/>
              <a:rect l="l" t="t" r="r" b="b"/>
              <a:pathLst>
                <a:path w="1961" h="1915" extrusionOk="0">
                  <a:moveTo>
                    <a:pt x="386" y="1"/>
                  </a:moveTo>
                  <a:cubicBezTo>
                    <a:pt x="197" y="1"/>
                    <a:pt x="0" y="195"/>
                    <a:pt x="89" y="418"/>
                  </a:cubicBezTo>
                  <a:cubicBezTo>
                    <a:pt x="276" y="915"/>
                    <a:pt x="853" y="1915"/>
                    <a:pt x="1520" y="1915"/>
                  </a:cubicBezTo>
                  <a:cubicBezTo>
                    <a:pt x="1597" y="1915"/>
                    <a:pt x="1675" y="1902"/>
                    <a:pt x="1753" y="1873"/>
                  </a:cubicBezTo>
                  <a:cubicBezTo>
                    <a:pt x="1961" y="1804"/>
                    <a:pt x="1892" y="1457"/>
                    <a:pt x="1753" y="1388"/>
                  </a:cubicBezTo>
                  <a:cubicBezTo>
                    <a:pt x="1268" y="1111"/>
                    <a:pt x="852" y="695"/>
                    <a:pt x="644" y="210"/>
                  </a:cubicBezTo>
                  <a:cubicBezTo>
                    <a:pt x="594" y="61"/>
                    <a:pt x="492" y="1"/>
                    <a:pt x="386"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9"/>
            <p:cNvSpPr/>
            <p:nvPr/>
          </p:nvSpPr>
          <p:spPr>
            <a:xfrm>
              <a:off x="2782075" y="2963225"/>
              <a:ext cx="46225" cy="26800"/>
            </a:xfrm>
            <a:custGeom>
              <a:avLst/>
              <a:gdLst/>
              <a:ahLst/>
              <a:cxnLst/>
              <a:rect l="l" t="t" r="r" b="b"/>
              <a:pathLst>
                <a:path w="1849" h="1072" extrusionOk="0">
                  <a:moveTo>
                    <a:pt x="218" y="1"/>
                  </a:moveTo>
                  <a:cubicBezTo>
                    <a:pt x="103" y="1"/>
                    <a:pt x="1" y="107"/>
                    <a:pt x="46" y="242"/>
                  </a:cubicBezTo>
                  <a:cubicBezTo>
                    <a:pt x="185" y="519"/>
                    <a:pt x="462" y="797"/>
                    <a:pt x="808" y="1005"/>
                  </a:cubicBezTo>
                  <a:cubicBezTo>
                    <a:pt x="918" y="1048"/>
                    <a:pt x="1035" y="1071"/>
                    <a:pt x="1150" y="1071"/>
                  </a:cubicBezTo>
                  <a:cubicBezTo>
                    <a:pt x="1398" y="1071"/>
                    <a:pt x="1637" y="964"/>
                    <a:pt x="1779" y="727"/>
                  </a:cubicBezTo>
                  <a:cubicBezTo>
                    <a:pt x="1848" y="658"/>
                    <a:pt x="1779" y="589"/>
                    <a:pt x="1640" y="519"/>
                  </a:cubicBezTo>
                  <a:lnTo>
                    <a:pt x="1016" y="519"/>
                  </a:lnTo>
                  <a:cubicBezTo>
                    <a:pt x="739" y="450"/>
                    <a:pt x="531" y="311"/>
                    <a:pt x="393" y="103"/>
                  </a:cubicBezTo>
                  <a:cubicBezTo>
                    <a:pt x="344" y="31"/>
                    <a:pt x="279" y="1"/>
                    <a:pt x="218"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9"/>
            <p:cNvSpPr/>
            <p:nvPr/>
          </p:nvSpPr>
          <p:spPr>
            <a:xfrm>
              <a:off x="2806900" y="2888425"/>
              <a:ext cx="49125" cy="27650"/>
            </a:xfrm>
            <a:custGeom>
              <a:avLst/>
              <a:gdLst/>
              <a:ahLst/>
              <a:cxnLst/>
              <a:rect l="l" t="t" r="r" b="b"/>
              <a:pathLst>
                <a:path w="1965" h="1106" extrusionOk="0">
                  <a:moveTo>
                    <a:pt x="355" y="1"/>
                  </a:moveTo>
                  <a:cubicBezTo>
                    <a:pt x="173" y="1"/>
                    <a:pt x="1" y="162"/>
                    <a:pt x="162" y="323"/>
                  </a:cubicBezTo>
                  <a:cubicBezTo>
                    <a:pt x="370" y="600"/>
                    <a:pt x="647" y="808"/>
                    <a:pt x="994" y="947"/>
                  </a:cubicBezTo>
                  <a:cubicBezTo>
                    <a:pt x="1183" y="994"/>
                    <a:pt x="1437" y="1106"/>
                    <a:pt x="1668" y="1106"/>
                  </a:cubicBezTo>
                  <a:cubicBezTo>
                    <a:pt x="1775" y="1106"/>
                    <a:pt x="1876" y="1082"/>
                    <a:pt x="1964" y="1016"/>
                  </a:cubicBezTo>
                  <a:cubicBezTo>
                    <a:pt x="1964" y="947"/>
                    <a:pt x="1964" y="877"/>
                    <a:pt x="1964" y="808"/>
                  </a:cubicBezTo>
                  <a:cubicBezTo>
                    <a:pt x="1895" y="600"/>
                    <a:pt x="1548" y="600"/>
                    <a:pt x="1340" y="600"/>
                  </a:cubicBezTo>
                  <a:cubicBezTo>
                    <a:pt x="994" y="461"/>
                    <a:pt x="717" y="323"/>
                    <a:pt x="509" y="45"/>
                  </a:cubicBezTo>
                  <a:cubicBezTo>
                    <a:pt x="462" y="14"/>
                    <a:pt x="408" y="1"/>
                    <a:pt x="355"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9"/>
            <p:cNvSpPr/>
            <p:nvPr/>
          </p:nvSpPr>
          <p:spPr>
            <a:xfrm>
              <a:off x="2816125" y="2853000"/>
              <a:ext cx="29500" cy="19250"/>
            </a:xfrm>
            <a:custGeom>
              <a:avLst/>
              <a:gdLst/>
              <a:ahLst/>
              <a:cxnLst/>
              <a:rect l="l" t="t" r="r" b="b"/>
              <a:pathLst>
                <a:path w="1180" h="770" extrusionOk="0">
                  <a:moveTo>
                    <a:pt x="1086" y="0"/>
                  </a:moveTo>
                  <a:cubicBezTo>
                    <a:pt x="1061" y="0"/>
                    <a:pt x="1041" y="23"/>
                    <a:pt x="1041" y="76"/>
                  </a:cubicBezTo>
                  <a:cubicBezTo>
                    <a:pt x="833" y="284"/>
                    <a:pt x="486" y="423"/>
                    <a:pt x="209" y="423"/>
                  </a:cubicBezTo>
                  <a:cubicBezTo>
                    <a:pt x="1" y="492"/>
                    <a:pt x="1" y="769"/>
                    <a:pt x="209" y="769"/>
                  </a:cubicBezTo>
                  <a:cubicBezTo>
                    <a:pt x="694" y="700"/>
                    <a:pt x="1179" y="631"/>
                    <a:pt x="1179" y="145"/>
                  </a:cubicBezTo>
                  <a:cubicBezTo>
                    <a:pt x="1179" y="60"/>
                    <a:pt x="1126" y="0"/>
                    <a:pt x="1086"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9"/>
            <p:cNvSpPr/>
            <p:nvPr/>
          </p:nvSpPr>
          <p:spPr>
            <a:xfrm>
              <a:off x="2808200" y="2804550"/>
              <a:ext cx="37425" cy="33725"/>
            </a:xfrm>
            <a:custGeom>
              <a:avLst/>
              <a:gdLst/>
              <a:ahLst/>
              <a:cxnLst/>
              <a:rect l="l" t="t" r="r" b="b"/>
              <a:pathLst>
                <a:path w="1497" h="1349" extrusionOk="0">
                  <a:moveTo>
                    <a:pt x="1174" y="1"/>
                  </a:moveTo>
                  <a:cubicBezTo>
                    <a:pt x="1098" y="1"/>
                    <a:pt x="1015" y="24"/>
                    <a:pt x="942" y="73"/>
                  </a:cubicBezTo>
                  <a:cubicBezTo>
                    <a:pt x="803" y="142"/>
                    <a:pt x="665" y="281"/>
                    <a:pt x="595" y="489"/>
                  </a:cubicBezTo>
                  <a:cubicBezTo>
                    <a:pt x="457" y="628"/>
                    <a:pt x="318" y="766"/>
                    <a:pt x="179" y="905"/>
                  </a:cubicBezTo>
                  <a:cubicBezTo>
                    <a:pt x="0" y="1024"/>
                    <a:pt x="129" y="1349"/>
                    <a:pt x="345" y="1349"/>
                  </a:cubicBezTo>
                  <a:cubicBezTo>
                    <a:pt x="381" y="1349"/>
                    <a:pt x="418" y="1340"/>
                    <a:pt x="457" y="1321"/>
                  </a:cubicBezTo>
                  <a:cubicBezTo>
                    <a:pt x="873" y="1113"/>
                    <a:pt x="1496" y="766"/>
                    <a:pt x="1427" y="212"/>
                  </a:cubicBezTo>
                  <a:cubicBezTo>
                    <a:pt x="1427" y="77"/>
                    <a:pt x="1311" y="1"/>
                    <a:pt x="1174"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9"/>
            <p:cNvSpPr/>
            <p:nvPr/>
          </p:nvSpPr>
          <p:spPr>
            <a:xfrm>
              <a:off x="2790150" y="2766500"/>
              <a:ext cx="32950" cy="37525"/>
            </a:xfrm>
            <a:custGeom>
              <a:avLst/>
              <a:gdLst/>
              <a:ahLst/>
              <a:cxnLst/>
              <a:rect l="l" t="t" r="r" b="b"/>
              <a:pathLst>
                <a:path w="1318" h="1501" extrusionOk="0">
                  <a:moveTo>
                    <a:pt x="832" y="1"/>
                  </a:moveTo>
                  <a:cubicBezTo>
                    <a:pt x="624" y="139"/>
                    <a:pt x="555" y="278"/>
                    <a:pt x="485" y="486"/>
                  </a:cubicBezTo>
                  <a:cubicBezTo>
                    <a:pt x="485" y="625"/>
                    <a:pt x="416" y="694"/>
                    <a:pt x="416" y="833"/>
                  </a:cubicBezTo>
                  <a:cubicBezTo>
                    <a:pt x="416" y="833"/>
                    <a:pt x="416" y="902"/>
                    <a:pt x="347" y="902"/>
                  </a:cubicBezTo>
                  <a:cubicBezTo>
                    <a:pt x="70" y="971"/>
                    <a:pt x="0" y="1318"/>
                    <a:pt x="208" y="1456"/>
                  </a:cubicBezTo>
                  <a:cubicBezTo>
                    <a:pt x="284" y="1487"/>
                    <a:pt x="360" y="1501"/>
                    <a:pt x="434" y="1501"/>
                  </a:cubicBezTo>
                  <a:cubicBezTo>
                    <a:pt x="697" y="1501"/>
                    <a:pt x="932" y="1326"/>
                    <a:pt x="1040" y="1110"/>
                  </a:cubicBezTo>
                  <a:cubicBezTo>
                    <a:pt x="1179" y="833"/>
                    <a:pt x="1317" y="278"/>
                    <a:pt x="1040"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9"/>
            <p:cNvSpPr/>
            <p:nvPr/>
          </p:nvSpPr>
          <p:spPr>
            <a:xfrm>
              <a:off x="2736425" y="2712075"/>
              <a:ext cx="48550" cy="107575"/>
            </a:xfrm>
            <a:custGeom>
              <a:avLst/>
              <a:gdLst/>
              <a:ahLst/>
              <a:cxnLst/>
              <a:rect l="l" t="t" r="r" b="b"/>
              <a:pathLst>
                <a:path w="1942" h="4303" extrusionOk="0">
                  <a:moveTo>
                    <a:pt x="1807" y="0"/>
                  </a:moveTo>
                  <a:cubicBezTo>
                    <a:pt x="1780" y="0"/>
                    <a:pt x="1754" y="9"/>
                    <a:pt x="1733" y="29"/>
                  </a:cubicBezTo>
                  <a:cubicBezTo>
                    <a:pt x="832" y="1277"/>
                    <a:pt x="208" y="2663"/>
                    <a:pt x="0" y="4188"/>
                  </a:cubicBezTo>
                  <a:cubicBezTo>
                    <a:pt x="41" y="4269"/>
                    <a:pt x="105" y="4303"/>
                    <a:pt x="166" y="4303"/>
                  </a:cubicBezTo>
                  <a:cubicBezTo>
                    <a:pt x="208" y="4303"/>
                    <a:pt x="249" y="4286"/>
                    <a:pt x="278" y="4257"/>
                  </a:cubicBezTo>
                  <a:cubicBezTo>
                    <a:pt x="486" y="2732"/>
                    <a:pt x="1387" y="1554"/>
                    <a:pt x="1941" y="98"/>
                  </a:cubicBezTo>
                  <a:cubicBezTo>
                    <a:pt x="1941" y="49"/>
                    <a:pt x="1872" y="0"/>
                    <a:pt x="1807"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9"/>
            <p:cNvSpPr/>
            <p:nvPr/>
          </p:nvSpPr>
          <p:spPr>
            <a:xfrm>
              <a:off x="2720825" y="2697625"/>
              <a:ext cx="29475" cy="111900"/>
            </a:xfrm>
            <a:custGeom>
              <a:avLst/>
              <a:gdLst/>
              <a:ahLst/>
              <a:cxnLst/>
              <a:rect l="l" t="t" r="r" b="b"/>
              <a:pathLst>
                <a:path w="1179" h="4476" extrusionOk="0">
                  <a:moveTo>
                    <a:pt x="1110" y="0"/>
                  </a:moveTo>
                  <a:cubicBezTo>
                    <a:pt x="1075" y="0"/>
                    <a:pt x="1040" y="18"/>
                    <a:pt x="1040" y="52"/>
                  </a:cubicBezTo>
                  <a:cubicBezTo>
                    <a:pt x="763" y="538"/>
                    <a:pt x="555" y="1023"/>
                    <a:pt x="486" y="1577"/>
                  </a:cubicBezTo>
                  <a:cubicBezTo>
                    <a:pt x="208" y="2479"/>
                    <a:pt x="70" y="3380"/>
                    <a:pt x="0" y="4281"/>
                  </a:cubicBezTo>
                  <a:cubicBezTo>
                    <a:pt x="0" y="4402"/>
                    <a:pt x="94" y="4476"/>
                    <a:pt x="173" y="4476"/>
                  </a:cubicBezTo>
                  <a:cubicBezTo>
                    <a:pt x="229" y="4476"/>
                    <a:pt x="278" y="4437"/>
                    <a:pt x="278" y="4350"/>
                  </a:cubicBezTo>
                  <a:cubicBezTo>
                    <a:pt x="347" y="3449"/>
                    <a:pt x="555" y="2548"/>
                    <a:pt x="832" y="1716"/>
                  </a:cubicBezTo>
                  <a:cubicBezTo>
                    <a:pt x="1040" y="1161"/>
                    <a:pt x="1179" y="607"/>
                    <a:pt x="1179" y="52"/>
                  </a:cubicBezTo>
                  <a:cubicBezTo>
                    <a:pt x="1179" y="18"/>
                    <a:pt x="1144" y="0"/>
                    <a:pt x="1110"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9"/>
            <p:cNvSpPr/>
            <p:nvPr/>
          </p:nvSpPr>
          <p:spPr>
            <a:xfrm>
              <a:off x="2706950" y="26746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9"/>
            <p:cNvSpPr/>
            <p:nvPr/>
          </p:nvSpPr>
          <p:spPr>
            <a:xfrm>
              <a:off x="2701750" y="2671200"/>
              <a:ext cx="20825" cy="75225"/>
            </a:xfrm>
            <a:custGeom>
              <a:avLst/>
              <a:gdLst/>
              <a:ahLst/>
              <a:cxnLst/>
              <a:rect l="l" t="t" r="r" b="b"/>
              <a:pathLst>
                <a:path w="833" h="3009" extrusionOk="0">
                  <a:moveTo>
                    <a:pt x="486" y="0"/>
                  </a:moveTo>
                  <a:cubicBezTo>
                    <a:pt x="348" y="0"/>
                    <a:pt x="278" y="70"/>
                    <a:pt x="209" y="139"/>
                  </a:cubicBezTo>
                  <a:cubicBezTo>
                    <a:pt x="140" y="208"/>
                    <a:pt x="140" y="347"/>
                    <a:pt x="70" y="416"/>
                  </a:cubicBezTo>
                  <a:cubicBezTo>
                    <a:pt x="70" y="693"/>
                    <a:pt x="70" y="971"/>
                    <a:pt x="70" y="1179"/>
                  </a:cubicBezTo>
                  <a:cubicBezTo>
                    <a:pt x="70" y="1733"/>
                    <a:pt x="70" y="2288"/>
                    <a:pt x="1" y="2842"/>
                  </a:cubicBezTo>
                  <a:cubicBezTo>
                    <a:pt x="39" y="2957"/>
                    <a:pt x="140" y="3008"/>
                    <a:pt x="235" y="3008"/>
                  </a:cubicBezTo>
                  <a:cubicBezTo>
                    <a:pt x="313" y="3008"/>
                    <a:pt x="386" y="2974"/>
                    <a:pt x="417" y="2912"/>
                  </a:cubicBezTo>
                  <a:cubicBezTo>
                    <a:pt x="486" y="2218"/>
                    <a:pt x="625" y="1595"/>
                    <a:pt x="763" y="971"/>
                  </a:cubicBezTo>
                  <a:cubicBezTo>
                    <a:pt x="763" y="555"/>
                    <a:pt x="833" y="70"/>
                    <a:pt x="486"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9"/>
            <p:cNvSpPr/>
            <p:nvPr/>
          </p:nvSpPr>
          <p:spPr>
            <a:xfrm>
              <a:off x="2665375" y="2680950"/>
              <a:ext cx="27750" cy="60500"/>
            </a:xfrm>
            <a:custGeom>
              <a:avLst/>
              <a:gdLst/>
              <a:ahLst/>
              <a:cxnLst/>
              <a:rect l="l" t="t" r="r" b="b"/>
              <a:pathLst>
                <a:path w="1110" h="2420" extrusionOk="0">
                  <a:moveTo>
                    <a:pt x="263" y="0"/>
                  </a:moveTo>
                  <a:cubicBezTo>
                    <a:pt x="117" y="0"/>
                    <a:pt x="0" y="78"/>
                    <a:pt x="0" y="234"/>
                  </a:cubicBezTo>
                  <a:cubicBezTo>
                    <a:pt x="0" y="581"/>
                    <a:pt x="70" y="997"/>
                    <a:pt x="278" y="1274"/>
                  </a:cubicBezTo>
                  <a:cubicBezTo>
                    <a:pt x="347" y="1690"/>
                    <a:pt x="485" y="2036"/>
                    <a:pt x="693" y="2314"/>
                  </a:cubicBezTo>
                  <a:cubicBezTo>
                    <a:pt x="744" y="2390"/>
                    <a:pt x="805" y="2420"/>
                    <a:pt x="864" y="2420"/>
                  </a:cubicBezTo>
                  <a:cubicBezTo>
                    <a:pt x="966" y="2420"/>
                    <a:pt x="1066" y="2332"/>
                    <a:pt x="1109" y="2244"/>
                  </a:cubicBezTo>
                  <a:cubicBezTo>
                    <a:pt x="1109" y="1828"/>
                    <a:pt x="1040" y="1482"/>
                    <a:pt x="901" y="1135"/>
                  </a:cubicBezTo>
                  <a:cubicBezTo>
                    <a:pt x="832" y="719"/>
                    <a:pt x="624" y="373"/>
                    <a:pt x="416" y="26"/>
                  </a:cubicBezTo>
                  <a:cubicBezTo>
                    <a:pt x="364" y="9"/>
                    <a:pt x="312" y="0"/>
                    <a:pt x="263"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9"/>
            <p:cNvSpPr/>
            <p:nvPr/>
          </p:nvSpPr>
          <p:spPr>
            <a:xfrm>
              <a:off x="2616850" y="2721350"/>
              <a:ext cx="52600" cy="43250"/>
            </a:xfrm>
            <a:custGeom>
              <a:avLst/>
              <a:gdLst/>
              <a:ahLst/>
              <a:cxnLst/>
              <a:rect l="l" t="t" r="r" b="b"/>
              <a:pathLst>
                <a:path w="2104" h="1730" extrusionOk="0">
                  <a:moveTo>
                    <a:pt x="362" y="0"/>
                  </a:moveTo>
                  <a:cubicBezTo>
                    <a:pt x="256" y="0"/>
                    <a:pt x="156" y="22"/>
                    <a:pt x="70" y="74"/>
                  </a:cubicBezTo>
                  <a:cubicBezTo>
                    <a:pt x="0" y="143"/>
                    <a:pt x="0" y="282"/>
                    <a:pt x="70" y="351"/>
                  </a:cubicBezTo>
                  <a:cubicBezTo>
                    <a:pt x="278" y="490"/>
                    <a:pt x="624" y="559"/>
                    <a:pt x="901" y="767"/>
                  </a:cubicBezTo>
                  <a:cubicBezTo>
                    <a:pt x="1179" y="975"/>
                    <a:pt x="1456" y="1252"/>
                    <a:pt x="1595" y="1599"/>
                  </a:cubicBezTo>
                  <a:cubicBezTo>
                    <a:pt x="1641" y="1691"/>
                    <a:pt x="1718" y="1730"/>
                    <a:pt x="1795" y="1730"/>
                  </a:cubicBezTo>
                  <a:cubicBezTo>
                    <a:pt x="1949" y="1730"/>
                    <a:pt x="2103" y="1576"/>
                    <a:pt x="2011" y="1391"/>
                  </a:cubicBezTo>
                  <a:cubicBezTo>
                    <a:pt x="1872" y="975"/>
                    <a:pt x="1595" y="628"/>
                    <a:pt x="1317" y="351"/>
                  </a:cubicBezTo>
                  <a:cubicBezTo>
                    <a:pt x="1057" y="195"/>
                    <a:pt x="681" y="0"/>
                    <a:pt x="362"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9"/>
            <p:cNvSpPr/>
            <p:nvPr/>
          </p:nvSpPr>
          <p:spPr>
            <a:xfrm>
              <a:off x="2580450" y="2711475"/>
              <a:ext cx="31400" cy="37900"/>
            </a:xfrm>
            <a:custGeom>
              <a:avLst/>
              <a:gdLst/>
              <a:ahLst/>
              <a:cxnLst/>
              <a:rect l="l" t="t" r="r" b="b"/>
              <a:pathLst>
                <a:path w="1256" h="1516" extrusionOk="0">
                  <a:moveTo>
                    <a:pt x="382" y="1"/>
                  </a:moveTo>
                  <a:cubicBezTo>
                    <a:pt x="347" y="1"/>
                    <a:pt x="313" y="18"/>
                    <a:pt x="278" y="53"/>
                  </a:cubicBezTo>
                  <a:cubicBezTo>
                    <a:pt x="1" y="469"/>
                    <a:pt x="486" y="1023"/>
                    <a:pt x="694" y="1370"/>
                  </a:cubicBezTo>
                  <a:cubicBezTo>
                    <a:pt x="777" y="1474"/>
                    <a:pt x="866" y="1515"/>
                    <a:pt x="945" y="1515"/>
                  </a:cubicBezTo>
                  <a:cubicBezTo>
                    <a:pt x="1129" y="1515"/>
                    <a:pt x="1255" y="1287"/>
                    <a:pt x="1110" y="1093"/>
                  </a:cubicBezTo>
                  <a:cubicBezTo>
                    <a:pt x="971" y="885"/>
                    <a:pt x="902" y="746"/>
                    <a:pt x="763" y="538"/>
                  </a:cubicBezTo>
                  <a:cubicBezTo>
                    <a:pt x="694" y="330"/>
                    <a:pt x="625" y="192"/>
                    <a:pt x="486" y="53"/>
                  </a:cubicBezTo>
                  <a:cubicBezTo>
                    <a:pt x="451" y="18"/>
                    <a:pt x="417" y="1"/>
                    <a:pt x="382"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9"/>
            <p:cNvSpPr/>
            <p:nvPr/>
          </p:nvSpPr>
          <p:spPr>
            <a:xfrm>
              <a:off x="2566600" y="2940725"/>
              <a:ext cx="61550" cy="44875"/>
            </a:xfrm>
            <a:custGeom>
              <a:avLst/>
              <a:gdLst/>
              <a:ahLst/>
              <a:cxnLst/>
              <a:rect l="l" t="t" r="r" b="b"/>
              <a:pathLst>
                <a:path w="2462" h="1795" extrusionOk="0">
                  <a:moveTo>
                    <a:pt x="2179" y="1"/>
                  </a:moveTo>
                  <a:cubicBezTo>
                    <a:pt x="2147" y="1"/>
                    <a:pt x="2113" y="11"/>
                    <a:pt x="2080" y="33"/>
                  </a:cubicBezTo>
                  <a:cubicBezTo>
                    <a:pt x="1594" y="310"/>
                    <a:pt x="1040" y="518"/>
                    <a:pt x="555" y="865"/>
                  </a:cubicBezTo>
                  <a:cubicBezTo>
                    <a:pt x="277" y="1073"/>
                    <a:pt x="0" y="1350"/>
                    <a:pt x="139" y="1697"/>
                  </a:cubicBezTo>
                  <a:cubicBezTo>
                    <a:pt x="139" y="1746"/>
                    <a:pt x="208" y="1795"/>
                    <a:pt x="273" y="1795"/>
                  </a:cubicBezTo>
                  <a:cubicBezTo>
                    <a:pt x="300" y="1795"/>
                    <a:pt x="326" y="1786"/>
                    <a:pt x="347" y="1766"/>
                  </a:cubicBezTo>
                  <a:cubicBezTo>
                    <a:pt x="485" y="1766"/>
                    <a:pt x="555" y="1766"/>
                    <a:pt x="624" y="1697"/>
                  </a:cubicBezTo>
                  <a:cubicBezTo>
                    <a:pt x="763" y="1627"/>
                    <a:pt x="901" y="1489"/>
                    <a:pt x="1040" y="1350"/>
                  </a:cubicBezTo>
                  <a:cubicBezTo>
                    <a:pt x="1456" y="1003"/>
                    <a:pt x="1872" y="657"/>
                    <a:pt x="2288" y="380"/>
                  </a:cubicBezTo>
                  <a:cubicBezTo>
                    <a:pt x="2462" y="263"/>
                    <a:pt x="2344" y="1"/>
                    <a:pt x="2179"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9"/>
            <p:cNvSpPr/>
            <p:nvPr/>
          </p:nvSpPr>
          <p:spPr>
            <a:xfrm>
              <a:off x="2602975" y="2958975"/>
              <a:ext cx="31800" cy="25900"/>
            </a:xfrm>
            <a:custGeom>
              <a:avLst/>
              <a:gdLst/>
              <a:ahLst/>
              <a:cxnLst/>
              <a:rect l="l" t="t" r="r" b="b"/>
              <a:pathLst>
                <a:path w="1272" h="1036" extrusionOk="0">
                  <a:moveTo>
                    <a:pt x="1035" y="1"/>
                  </a:moveTo>
                  <a:cubicBezTo>
                    <a:pt x="994" y="1"/>
                    <a:pt x="948" y="19"/>
                    <a:pt x="902" y="65"/>
                  </a:cubicBezTo>
                  <a:cubicBezTo>
                    <a:pt x="694" y="135"/>
                    <a:pt x="555" y="273"/>
                    <a:pt x="347" y="412"/>
                  </a:cubicBezTo>
                  <a:cubicBezTo>
                    <a:pt x="209" y="551"/>
                    <a:pt x="1" y="620"/>
                    <a:pt x="1" y="828"/>
                  </a:cubicBezTo>
                  <a:cubicBezTo>
                    <a:pt x="1" y="967"/>
                    <a:pt x="70" y="1036"/>
                    <a:pt x="139" y="1036"/>
                  </a:cubicBezTo>
                  <a:cubicBezTo>
                    <a:pt x="278" y="1036"/>
                    <a:pt x="486" y="967"/>
                    <a:pt x="625" y="828"/>
                  </a:cubicBezTo>
                  <a:cubicBezTo>
                    <a:pt x="763" y="689"/>
                    <a:pt x="971" y="481"/>
                    <a:pt x="1110" y="343"/>
                  </a:cubicBezTo>
                  <a:cubicBezTo>
                    <a:pt x="1272" y="235"/>
                    <a:pt x="1182" y="1"/>
                    <a:pt x="1035"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9"/>
            <p:cNvSpPr/>
            <p:nvPr/>
          </p:nvSpPr>
          <p:spPr>
            <a:xfrm>
              <a:off x="2821325" y="2908100"/>
              <a:ext cx="26025" cy="28800"/>
            </a:xfrm>
            <a:custGeom>
              <a:avLst/>
              <a:gdLst/>
              <a:ahLst/>
              <a:cxnLst/>
              <a:rect l="l" t="t" r="r" b="b"/>
              <a:pathLst>
                <a:path w="1041" h="1152" extrusionOk="0">
                  <a:moveTo>
                    <a:pt x="279" y="1"/>
                  </a:moveTo>
                  <a:cubicBezTo>
                    <a:pt x="147" y="1"/>
                    <a:pt x="1" y="108"/>
                    <a:pt x="1" y="298"/>
                  </a:cubicBezTo>
                  <a:cubicBezTo>
                    <a:pt x="1" y="506"/>
                    <a:pt x="140" y="783"/>
                    <a:pt x="278" y="991"/>
                  </a:cubicBezTo>
                  <a:cubicBezTo>
                    <a:pt x="398" y="1071"/>
                    <a:pt x="588" y="1151"/>
                    <a:pt x="753" y="1151"/>
                  </a:cubicBezTo>
                  <a:cubicBezTo>
                    <a:pt x="874" y="1151"/>
                    <a:pt x="982" y="1109"/>
                    <a:pt x="1041" y="991"/>
                  </a:cubicBezTo>
                  <a:cubicBezTo>
                    <a:pt x="1041" y="922"/>
                    <a:pt x="1041" y="853"/>
                    <a:pt x="1041" y="853"/>
                  </a:cubicBezTo>
                  <a:cubicBezTo>
                    <a:pt x="971" y="645"/>
                    <a:pt x="763" y="714"/>
                    <a:pt x="625" y="645"/>
                  </a:cubicBezTo>
                  <a:cubicBezTo>
                    <a:pt x="486" y="575"/>
                    <a:pt x="555" y="367"/>
                    <a:pt x="486" y="229"/>
                  </a:cubicBezTo>
                  <a:cubicBezTo>
                    <a:pt x="486" y="73"/>
                    <a:pt x="388" y="1"/>
                    <a:pt x="279"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9"/>
            <p:cNvSpPr/>
            <p:nvPr/>
          </p:nvSpPr>
          <p:spPr>
            <a:xfrm>
              <a:off x="2649775" y="2799425"/>
              <a:ext cx="51350" cy="39100"/>
            </a:xfrm>
            <a:custGeom>
              <a:avLst/>
              <a:gdLst/>
              <a:ahLst/>
              <a:cxnLst/>
              <a:rect l="l" t="t" r="r" b="b"/>
              <a:pathLst>
                <a:path w="2054" h="1564" extrusionOk="0">
                  <a:moveTo>
                    <a:pt x="208" y="1"/>
                  </a:moveTo>
                  <a:cubicBezTo>
                    <a:pt x="70" y="1"/>
                    <a:pt x="0" y="70"/>
                    <a:pt x="70" y="139"/>
                  </a:cubicBezTo>
                  <a:cubicBezTo>
                    <a:pt x="208" y="486"/>
                    <a:pt x="555" y="625"/>
                    <a:pt x="832" y="833"/>
                  </a:cubicBezTo>
                  <a:lnTo>
                    <a:pt x="1733" y="1526"/>
                  </a:lnTo>
                  <a:cubicBezTo>
                    <a:pt x="1760" y="1552"/>
                    <a:pt x="1789" y="1564"/>
                    <a:pt x="1817" y="1564"/>
                  </a:cubicBezTo>
                  <a:cubicBezTo>
                    <a:pt x="1939" y="1564"/>
                    <a:pt x="2053" y="1361"/>
                    <a:pt x="1941" y="1249"/>
                  </a:cubicBezTo>
                  <a:lnTo>
                    <a:pt x="1040" y="555"/>
                  </a:lnTo>
                  <a:cubicBezTo>
                    <a:pt x="832" y="278"/>
                    <a:pt x="486" y="70"/>
                    <a:pt x="208"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9"/>
            <p:cNvSpPr/>
            <p:nvPr/>
          </p:nvSpPr>
          <p:spPr>
            <a:xfrm>
              <a:off x="2675775" y="2794225"/>
              <a:ext cx="23275" cy="29925"/>
            </a:xfrm>
            <a:custGeom>
              <a:avLst/>
              <a:gdLst/>
              <a:ahLst/>
              <a:cxnLst/>
              <a:rect l="l" t="t" r="r" b="b"/>
              <a:pathLst>
                <a:path w="931" h="1197" extrusionOk="0">
                  <a:moveTo>
                    <a:pt x="208" y="1"/>
                  </a:moveTo>
                  <a:cubicBezTo>
                    <a:pt x="139" y="1"/>
                    <a:pt x="69" y="1"/>
                    <a:pt x="69" y="140"/>
                  </a:cubicBezTo>
                  <a:cubicBezTo>
                    <a:pt x="0" y="347"/>
                    <a:pt x="139" y="417"/>
                    <a:pt x="208" y="555"/>
                  </a:cubicBezTo>
                  <a:cubicBezTo>
                    <a:pt x="347" y="763"/>
                    <a:pt x="416" y="971"/>
                    <a:pt x="555" y="1110"/>
                  </a:cubicBezTo>
                  <a:cubicBezTo>
                    <a:pt x="595" y="1171"/>
                    <a:pt x="648" y="1196"/>
                    <a:pt x="698" y="1196"/>
                  </a:cubicBezTo>
                  <a:cubicBezTo>
                    <a:pt x="820" y="1196"/>
                    <a:pt x="930" y="1049"/>
                    <a:pt x="832" y="902"/>
                  </a:cubicBezTo>
                  <a:cubicBezTo>
                    <a:pt x="763" y="694"/>
                    <a:pt x="693" y="555"/>
                    <a:pt x="555" y="347"/>
                  </a:cubicBezTo>
                  <a:cubicBezTo>
                    <a:pt x="485" y="140"/>
                    <a:pt x="485" y="1"/>
                    <a:pt x="208"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9"/>
            <p:cNvSpPr/>
            <p:nvPr/>
          </p:nvSpPr>
          <p:spPr>
            <a:xfrm>
              <a:off x="2632450" y="2859925"/>
              <a:ext cx="37675" cy="16225"/>
            </a:xfrm>
            <a:custGeom>
              <a:avLst/>
              <a:gdLst/>
              <a:ahLst/>
              <a:cxnLst/>
              <a:rect l="l" t="t" r="r" b="b"/>
              <a:pathLst>
                <a:path w="1507" h="649" extrusionOk="0">
                  <a:moveTo>
                    <a:pt x="1231" y="0"/>
                  </a:moveTo>
                  <a:cubicBezTo>
                    <a:pt x="1215" y="0"/>
                    <a:pt x="1197" y="2"/>
                    <a:pt x="1179" y="7"/>
                  </a:cubicBezTo>
                  <a:lnTo>
                    <a:pt x="624" y="7"/>
                  </a:lnTo>
                  <a:cubicBezTo>
                    <a:pt x="416" y="7"/>
                    <a:pt x="208" y="7"/>
                    <a:pt x="139" y="215"/>
                  </a:cubicBezTo>
                  <a:cubicBezTo>
                    <a:pt x="0" y="284"/>
                    <a:pt x="70" y="423"/>
                    <a:pt x="139" y="562"/>
                  </a:cubicBezTo>
                  <a:cubicBezTo>
                    <a:pt x="208" y="631"/>
                    <a:pt x="277" y="648"/>
                    <a:pt x="355" y="648"/>
                  </a:cubicBezTo>
                  <a:cubicBezTo>
                    <a:pt x="433" y="648"/>
                    <a:pt x="520" y="631"/>
                    <a:pt x="624" y="631"/>
                  </a:cubicBezTo>
                  <a:cubicBezTo>
                    <a:pt x="832" y="562"/>
                    <a:pt x="1040" y="492"/>
                    <a:pt x="1248" y="492"/>
                  </a:cubicBezTo>
                  <a:cubicBezTo>
                    <a:pt x="1507" y="427"/>
                    <a:pt x="1464" y="0"/>
                    <a:pt x="1231"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9"/>
            <p:cNvSpPr/>
            <p:nvPr/>
          </p:nvSpPr>
          <p:spPr>
            <a:xfrm>
              <a:off x="2613950" y="2882450"/>
              <a:ext cx="31800" cy="15350"/>
            </a:xfrm>
            <a:custGeom>
              <a:avLst/>
              <a:gdLst/>
              <a:ahLst/>
              <a:cxnLst/>
              <a:rect l="l" t="t" r="r" b="b"/>
              <a:pathLst>
                <a:path w="1272" h="614" extrusionOk="0">
                  <a:moveTo>
                    <a:pt x="478" y="0"/>
                  </a:moveTo>
                  <a:cubicBezTo>
                    <a:pt x="221" y="0"/>
                    <a:pt x="1" y="432"/>
                    <a:pt x="324" y="562"/>
                  </a:cubicBezTo>
                  <a:cubicBezTo>
                    <a:pt x="428" y="596"/>
                    <a:pt x="532" y="614"/>
                    <a:pt x="636" y="614"/>
                  </a:cubicBezTo>
                  <a:cubicBezTo>
                    <a:pt x="740" y="614"/>
                    <a:pt x="844" y="596"/>
                    <a:pt x="948" y="562"/>
                  </a:cubicBezTo>
                  <a:cubicBezTo>
                    <a:pt x="1272" y="562"/>
                    <a:pt x="1233" y="139"/>
                    <a:pt x="944" y="139"/>
                  </a:cubicBezTo>
                  <a:cubicBezTo>
                    <a:pt x="924" y="139"/>
                    <a:pt x="902" y="141"/>
                    <a:pt x="879" y="146"/>
                  </a:cubicBezTo>
                  <a:cubicBezTo>
                    <a:pt x="810" y="146"/>
                    <a:pt x="671" y="76"/>
                    <a:pt x="532" y="7"/>
                  </a:cubicBezTo>
                  <a:cubicBezTo>
                    <a:pt x="514" y="3"/>
                    <a:pt x="496" y="0"/>
                    <a:pt x="47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9"/>
            <p:cNvSpPr/>
            <p:nvPr/>
          </p:nvSpPr>
          <p:spPr>
            <a:xfrm>
              <a:off x="2687275" y="2860225"/>
              <a:ext cx="31050" cy="27000"/>
            </a:xfrm>
            <a:custGeom>
              <a:avLst/>
              <a:gdLst/>
              <a:ahLst/>
              <a:cxnLst/>
              <a:rect l="l" t="t" r="r" b="b"/>
              <a:pathLst>
                <a:path w="1242" h="1080" extrusionOk="0">
                  <a:moveTo>
                    <a:pt x="366" y="1"/>
                  </a:moveTo>
                  <a:cubicBezTo>
                    <a:pt x="180" y="1"/>
                    <a:pt x="0" y="262"/>
                    <a:pt x="164" y="480"/>
                  </a:cubicBezTo>
                  <a:cubicBezTo>
                    <a:pt x="372" y="688"/>
                    <a:pt x="580" y="896"/>
                    <a:pt x="857" y="1035"/>
                  </a:cubicBezTo>
                  <a:cubicBezTo>
                    <a:pt x="888" y="1066"/>
                    <a:pt x="927" y="1080"/>
                    <a:pt x="966" y="1080"/>
                  </a:cubicBezTo>
                  <a:cubicBezTo>
                    <a:pt x="1100" y="1080"/>
                    <a:pt x="1242" y="919"/>
                    <a:pt x="1135" y="757"/>
                  </a:cubicBezTo>
                  <a:cubicBezTo>
                    <a:pt x="927" y="550"/>
                    <a:pt x="719" y="272"/>
                    <a:pt x="511" y="64"/>
                  </a:cubicBezTo>
                  <a:cubicBezTo>
                    <a:pt x="466" y="20"/>
                    <a:pt x="416" y="1"/>
                    <a:pt x="366"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9"/>
            <p:cNvSpPr/>
            <p:nvPr/>
          </p:nvSpPr>
          <p:spPr>
            <a:xfrm>
              <a:off x="2679225" y="2901625"/>
              <a:ext cx="61475" cy="28300"/>
            </a:xfrm>
            <a:custGeom>
              <a:avLst/>
              <a:gdLst/>
              <a:ahLst/>
              <a:cxnLst/>
              <a:rect l="l" t="t" r="r" b="b"/>
              <a:pathLst>
                <a:path w="2459" h="1132" extrusionOk="0">
                  <a:moveTo>
                    <a:pt x="2165" y="0"/>
                  </a:moveTo>
                  <a:cubicBezTo>
                    <a:pt x="1986" y="0"/>
                    <a:pt x="1797" y="124"/>
                    <a:pt x="1872" y="349"/>
                  </a:cubicBezTo>
                  <a:lnTo>
                    <a:pt x="1872" y="488"/>
                  </a:lnTo>
                  <a:cubicBezTo>
                    <a:pt x="1838" y="453"/>
                    <a:pt x="1820" y="436"/>
                    <a:pt x="1803" y="436"/>
                  </a:cubicBezTo>
                  <a:cubicBezTo>
                    <a:pt x="1786" y="436"/>
                    <a:pt x="1768" y="453"/>
                    <a:pt x="1734" y="488"/>
                  </a:cubicBezTo>
                  <a:cubicBezTo>
                    <a:pt x="1457" y="557"/>
                    <a:pt x="1249" y="626"/>
                    <a:pt x="971" y="696"/>
                  </a:cubicBezTo>
                  <a:cubicBezTo>
                    <a:pt x="694" y="626"/>
                    <a:pt x="417" y="626"/>
                    <a:pt x="209" y="557"/>
                  </a:cubicBezTo>
                  <a:cubicBezTo>
                    <a:pt x="70" y="557"/>
                    <a:pt x="1" y="696"/>
                    <a:pt x="70" y="834"/>
                  </a:cubicBezTo>
                  <a:cubicBezTo>
                    <a:pt x="375" y="1025"/>
                    <a:pt x="721" y="1132"/>
                    <a:pt x="1075" y="1132"/>
                  </a:cubicBezTo>
                  <a:cubicBezTo>
                    <a:pt x="1366" y="1132"/>
                    <a:pt x="1661" y="1060"/>
                    <a:pt x="1942" y="904"/>
                  </a:cubicBezTo>
                  <a:cubicBezTo>
                    <a:pt x="2011" y="834"/>
                    <a:pt x="2080" y="765"/>
                    <a:pt x="2080" y="626"/>
                  </a:cubicBezTo>
                  <a:cubicBezTo>
                    <a:pt x="2119" y="665"/>
                    <a:pt x="2163" y="682"/>
                    <a:pt x="2207" y="682"/>
                  </a:cubicBezTo>
                  <a:cubicBezTo>
                    <a:pt x="2319" y="682"/>
                    <a:pt x="2427" y="568"/>
                    <a:pt x="2427" y="419"/>
                  </a:cubicBezTo>
                  <a:cubicBezTo>
                    <a:pt x="2427" y="349"/>
                    <a:pt x="2427" y="349"/>
                    <a:pt x="2427" y="280"/>
                  </a:cubicBezTo>
                  <a:cubicBezTo>
                    <a:pt x="2459" y="89"/>
                    <a:pt x="2316" y="0"/>
                    <a:pt x="216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9"/>
            <p:cNvSpPr/>
            <p:nvPr/>
          </p:nvSpPr>
          <p:spPr>
            <a:xfrm>
              <a:off x="2657775" y="2914850"/>
              <a:ext cx="21000" cy="16925"/>
            </a:xfrm>
            <a:custGeom>
              <a:avLst/>
              <a:gdLst/>
              <a:ahLst/>
              <a:cxnLst/>
              <a:rect l="l" t="t" r="r" b="b"/>
              <a:pathLst>
                <a:path w="840" h="677" extrusionOk="0">
                  <a:moveTo>
                    <a:pt x="595" y="0"/>
                  </a:moveTo>
                  <a:cubicBezTo>
                    <a:pt x="569" y="0"/>
                    <a:pt x="541" y="9"/>
                    <a:pt x="512" y="28"/>
                  </a:cubicBezTo>
                  <a:cubicBezTo>
                    <a:pt x="443" y="28"/>
                    <a:pt x="304" y="236"/>
                    <a:pt x="304" y="236"/>
                  </a:cubicBezTo>
                  <a:cubicBezTo>
                    <a:pt x="1" y="297"/>
                    <a:pt x="69" y="677"/>
                    <a:pt x="278" y="677"/>
                  </a:cubicBezTo>
                  <a:cubicBezTo>
                    <a:pt x="307" y="677"/>
                    <a:pt x="339" y="669"/>
                    <a:pt x="374" y="652"/>
                  </a:cubicBezTo>
                  <a:cubicBezTo>
                    <a:pt x="582" y="652"/>
                    <a:pt x="582" y="513"/>
                    <a:pt x="720" y="444"/>
                  </a:cubicBezTo>
                  <a:cubicBezTo>
                    <a:pt x="839" y="325"/>
                    <a:pt x="753" y="0"/>
                    <a:pt x="59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9"/>
            <p:cNvSpPr/>
            <p:nvPr/>
          </p:nvSpPr>
          <p:spPr>
            <a:xfrm>
              <a:off x="2734700" y="2934450"/>
              <a:ext cx="20400" cy="12300"/>
            </a:xfrm>
            <a:custGeom>
              <a:avLst/>
              <a:gdLst/>
              <a:ahLst/>
              <a:cxnLst/>
              <a:rect l="l" t="t" r="r" b="b"/>
              <a:pathLst>
                <a:path w="816" h="492" extrusionOk="0">
                  <a:moveTo>
                    <a:pt x="532" y="1"/>
                  </a:moveTo>
                  <a:cubicBezTo>
                    <a:pt x="517" y="1"/>
                    <a:pt x="502" y="3"/>
                    <a:pt x="485" y="7"/>
                  </a:cubicBezTo>
                  <a:lnTo>
                    <a:pt x="277" y="7"/>
                  </a:lnTo>
                  <a:cubicBezTo>
                    <a:pt x="0" y="7"/>
                    <a:pt x="0" y="492"/>
                    <a:pt x="347" y="492"/>
                  </a:cubicBezTo>
                  <a:lnTo>
                    <a:pt x="555" y="492"/>
                  </a:lnTo>
                  <a:cubicBezTo>
                    <a:pt x="816" y="492"/>
                    <a:pt x="769" y="1"/>
                    <a:pt x="532"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9"/>
            <p:cNvSpPr/>
            <p:nvPr/>
          </p:nvSpPr>
          <p:spPr>
            <a:xfrm>
              <a:off x="2705225" y="3015875"/>
              <a:ext cx="25450" cy="24925"/>
            </a:xfrm>
            <a:custGeom>
              <a:avLst/>
              <a:gdLst/>
              <a:ahLst/>
              <a:cxnLst/>
              <a:rect l="l" t="t" r="r" b="b"/>
              <a:pathLst>
                <a:path w="1018" h="997" extrusionOk="0">
                  <a:moveTo>
                    <a:pt x="621" y="1"/>
                  </a:moveTo>
                  <a:cubicBezTo>
                    <a:pt x="600" y="1"/>
                    <a:pt x="578" y="3"/>
                    <a:pt x="555" y="8"/>
                  </a:cubicBezTo>
                  <a:lnTo>
                    <a:pt x="278" y="8"/>
                  </a:lnTo>
                  <a:cubicBezTo>
                    <a:pt x="1" y="77"/>
                    <a:pt x="1" y="493"/>
                    <a:pt x="278" y="562"/>
                  </a:cubicBezTo>
                  <a:cubicBezTo>
                    <a:pt x="278" y="562"/>
                    <a:pt x="278" y="632"/>
                    <a:pt x="278" y="701"/>
                  </a:cubicBezTo>
                  <a:cubicBezTo>
                    <a:pt x="164" y="872"/>
                    <a:pt x="284" y="996"/>
                    <a:pt x="408" y="996"/>
                  </a:cubicBezTo>
                  <a:cubicBezTo>
                    <a:pt x="435" y="996"/>
                    <a:pt x="461" y="990"/>
                    <a:pt x="486" y="978"/>
                  </a:cubicBezTo>
                  <a:cubicBezTo>
                    <a:pt x="694" y="978"/>
                    <a:pt x="763" y="770"/>
                    <a:pt x="763" y="632"/>
                  </a:cubicBezTo>
                  <a:cubicBezTo>
                    <a:pt x="763" y="562"/>
                    <a:pt x="694" y="562"/>
                    <a:pt x="694" y="493"/>
                  </a:cubicBezTo>
                  <a:cubicBezTo>
                    <a:pt x="1017" y="428"/>
                    <a:pt x="918" y="1"/>
                    <a:pt x="62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9"/>
            <p:cNvSpPr/>
            <p:nvPr/>
          </p:nvSpPr>
          <p:spPr>
            <a:xfrm>
              <a:off x="2759275" y="2885600"/>
              <a:ext cx="23950" cy="33600"/>
            </a:xfrm>
            <a:custGeom>
              <a:avLst/>
              <a:gdLst/>
              <a:ahLst/>
              <a:cxnLst/>
              <a:rect l="l" t="t" r="r" b="b"/>
              <a:pathLst>
                <a:path w="958" h="1344" extrusionOk="0">
                  <a:moveTo>
                    <a:pt x="187" y="1"/>
                  </a:moveTo>
                  <a:cubicBezTo>
                    <a:pt x="81" y="1"/>
                    <a:pt x="1" y="102"/>
                    <a:pt x="57" y="158"/>
                  </a:cubicBezTo>
                  <a:cubicBezTo>
                    <a:pt x="57" y="436"/>
                    <a:pt x="265" y="713"/>
                    <a:pt x="195" y="921"/>
                  </a:cubicBezTo>
                  <a:cubicBezTo>
                    <a:pt x="147" y="1115"/>
                    <a:pt x="405" y="1344"/>
                    <a:pt x="587" y="1344"/>
                  </a:cubicBezTo>
                  <a:cubicBezTo>
                    <a:pt x="665" y="1344"/>
                    <a:pt x="729" y="1302"/>
                    <a:pt x="750" y="1198"/>
                  </a:cubicBezTo>
                  <a:cubicBezTo>
                    <a:pt x="958" y="713"/>
                    <a:pt x="681" y="228"/>
                    <a:pt x="265" y="20"/>
                  </a:cubicBezTo>
                  <a:cubicBezTo>
                    <a:pt x="238" y="7"/>
                    <a:pt x="212" y="1"/>
                    <a:pt x="187"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9"/>
            <p:cNvSpPr/>
            <p:nvPr/>
          </p:nvSpPr>
          <p:spPr>
            <a:xfrm>
              <a:off x="2721650" y="2869700"/>
              <a:ext cx="35600" cy="18800"/>
            </a:xfrm>
            <a:custGeom>
              <a:avLst/>
              <a:gdLst/>
              <a:ahLst/>
              <a:cxnLst/>
              <a:rect l="l" t="t" r="r" b="b"/>
              <a:pathLst>
                <a:path w="1424" h="752" extrusionOk="0">
                  <a:moveTo>
                    <a:pt x="393" y="0"/>
                  </a:moveTo>
                  <a:cubicBezTo>
                    <a:pt x="170" y="0"/>
                    <a:pt x="0" y="283"/>
                    <a:pt x="175" y="517"/>
                  </a:cubicBezTo>
                  <a:cubicBezTo>
                    <a:pt x="383" y="673"/>
                    <a:pt x="630" y="751"/>
                    <a:pt x="887" y="751"/>
                  </a:cubicBezTo>
                  <a:cubicBezTo>
                    <a:pt x="973" y="751"/>
                    <a:pt x="1059" y="742"/>
                    <a:pt x="1146" y="725"/>
                  </a:cubicBezTo>
                  <a:cubicBezTo>
                    <a:pt x="1354" y="725"/>
                    <a:pt x="1423" y="309"/>
                    <a:pt x="1146" y="240"/>
                  </a:cubicBezTo>
                  <a:cubicBezTo>
                    <a:pt x="869" y="240"/>
                    <a:pt x="661" y="171"/>
                    <a:pt x="522" y="32"/>
                  </a:cubicBezTo>
                  <a:cubicBezTo>
                    <a:pt x="478" y="10"/>
                    <a:pt x="435" y="0"/>
                    <a:pt x="393"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9"/>
            <p:cNvSpPr/>
            <p:nvPr/>
          </p:nvSpPr>
          <p:spPr>
            <a:xfrm>
              <a:off x="2768950" y="2843200"/>
              <a:ext cx="38550" cy="26125"/>
            </a:xfrm>
            <a:custGeom>
              <a:avLst/>
              <a:gdLst/>
              <a:ahLst/>
              <a:cxnLst/>
              <a:rect l="l" t="t" r="r" b="b"/>
              <a:pathLst>
                <a:path w="1542" h="1045" extrusionOk="0">
                  <a:moveTo>
                    <a:pt x="1065" y="0"/>
                  </a:moveTo>
                  <a:cubicBezTo>
                    <a:pt x="1021" y="0"/>
                    <a:pt x="987" y="17"/>
                    <a:pt x="987" y="52"/>
                  </a:cubicBezTo>
                  <a:cubicBezTo>
                    <a:pt x="848" y="191"/>
                    <a:pt x="779" y="329"/>
                    <a:pt x="779" y="468"/>
                  </a:cubicBezTo>
                  <a:cubicBezTo>
                    <a:pt x="779" y="527"/>
                    <a:pt x="754" y="548"/>
                    <a:pt x="715" y="548"/>
                  </a:cubicBezTo>
                  <a:cubicBezTo>
                    <a:pt x="662" y="548"/>
                    <a:pt x="582" y="508"/>
                    <a:pt x="502" y="468"/>
                  </a:cubicBezTo>
                  <a:cubicBezTo>
                    <a:pt x="461" y="428"/>
                    <a:pt x="416" y="411"/>
                    <a:pt x="371" y="411"/>
                  </a:cubicBezTo>
                  <a:cubicBezTo>
                    <a:pt x="183" y="411"/>
                    <a:pt x="1" y="703"/>
                    <a:pt x="224" y="815"/>
                  </a:cubicBezTo>
                  <a:cubicBezTo>
                    <a:pt x="346" y="977"/>
                    <a:pt x="516" y="1044"/>
                    <a:pt x="705" y="1044"/>
                  </a:cubicBezTo>
                  <a:cubicBezTo>
                    <a:pt x="838" y="1044"/>
                    <a:pt x="982" y="1011"/>
                    <a:pt x="1125" y="953"/>
                  </a:cubicBezTo>
                  <a:cubicBezTo>
                    <a:pt x="1333" y="745"/>
                    <a:pt x="1541" y="260"/>
                    <a:pt x="1195" y="52"/>
                  </a:cubicBezTo>
                  <a:cubicBezTo>
                    <a:pt x="1160" y="17"/>
                    <a:pt x="1108" y="0"/>
                    <a:pt x="106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9"/>
            <p:cNvSpPr/>
            <p:nvPr/>
          </p:nvSpPr>
          <p:spPr>
            <a:xfrm>
              <a:off x="2743350" y="2803950"/>
              <a:ext cx="33350" cy="29850"/>
            </a:xfrm>
            <a:custGeom>
              <a:avLst/>
              <a:gdLst/>
              <a:ahLst/>
              <a:cxnLst/>
              <a:rect l="l" t="t" r="r" b="b"/>
              <a:pathLst>
                <a:path w="1334" h="1194" extrusionOk="0">
                  <a:moveTo>
                    <a:pt x="981" y="1"/>
                  </a:moveTo>
                  <a:cubicBezTo>
                    <a:pt x="949" y="1"/>
                    <a:pt x="920" y="9"/>
                    <a:pt x="902" y="28"/>
                  </a:cubicBezTo>
                  <a:cubicBezTo>
                    <a:pt x="763" y="28"/>
                    <a:pt x="694" y="166"/>
                    <a:pt x="555" y="236"/>
                  </a:cubicBezTo>
                  <a:lnTo>
                    <a:pt x="555" y="166"/>
                  </a:lnTo>
                  <a:cubicBezTo>
                    <a:pt x="520" y="132"/>
                    <a:pt x="486" y="114"/>
                    <a:pt x="451" y="114"/>
                  </a:cubicBezTo>
                  <a:cubicBezTo>
                    <a:pt x="417" y="114"/>
                    <a:pt x="382" y="132"/>
                    <a:pt x="347" y="166"/>
                  </a:cubicBezTo>
                  <a:cubicBezTo>
                    <a:pt x="1" y="513"/>
                    <a:pt x="486" y="998"/>
                    <a:pt x="763" y="1137"/>
                  </a:cubicBezTo>
                  <a:cubicBezTo>
                    <a:pt x="816" y="1177"/>
                    <a:pt x="872" y="1194"/>
                    <a:pt x="925" y="1194"/>
                  </a:cubicBezTo>
                  <a:cubicBezTo>
                    <a:pt x="1150" y="1194"/>
                    <a:pt x="1334" y="889"/>
                    <a:pt x="1110" y="721"/>
                  </a:cubicBezTo>
                  <a:cubicBezTo>
                    <a:pt x="1040" y="721"/>
                    <a:pt x="971" y="652"/>
                    <a:pt x="971" y="582"/>
                  </a:cubicBezTo>
                  <a:cubicBezTo>
                    <a:pt x="1110" y="513"/>
                    <a:pt x="1318" y="374"/>
                    <a:pt x="1179" y="166"/>
                  </a:cubicBezTo>
                  <a:cubicBezTo>
                    <a:pt x="1179" y="65"/>
                    <a:pt x="1068" y="1"/>
                    <a:pt x="98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9"/>
            <p:cNvSpPr/>
            <p:nvPr/>
          </p:nvSpPr>
          <p:spPr>
            <a:xfrm>
              <a:off x="2538875" y="3209475"/>
              <a:ext cx="55950" cy="90075"/>
            </a:xfrm>
            <a:custGeom>
              <a:avLst/>
              <a:gdLst/>
              <a:ahLst/>
              <a:cxnLst/>
              <a:rect l="l" t="t" r="r" b="b"/>
              <a:pathLst>
                <a:path w="2238" h="3603" extrusionOk="0">
                  <a:moveTo>
                    <a:pt x="237" y="0"/>
                  </a:moveTo>
                  <a:cubicBezTo>
                    <a:pt x="139" y="0"/>
                    <a:pt x="51" y="64"/>
                    <a:pt x="0" y="166"/>
                  </a:cubicBezTo>
                  <a:cubicBezTo>
                    <a:pt x="0" y="513"/>
                    <a:pt x="69" y="859"/>
                    <a:pt x="277" y="1206"/>
                  </a:cubicBezTo>
                  <a:lnTo>
                    <a:pt x="139" y="1206"/>
                  </a:lnTo>
                  <a:cubicBezTo>
                    <a:pt x="69" y="1206"/>
                    <a:pt x="0" y="1344"/>
                    <a:pt x="69" y="1414"/>
                  </a:cubicBezTo>
                  <a:cubicBezTo>
                    <a:pt x="208" y="1622"/>
                    <a:pt x="416" y="1830"/>
                    <a:pt x="624" y="1968"/>
                  </a:cubicBezTo>
                  <a:cubicBezTo>
                    <a:pt x="763" y="2315"/>
                    <a:pt x="970" y="2731"/>
                    <a:pt x="1109" y="3147"/>
                  </a:cubicBezTo>
                  <a:cubicBezTo>
                    <a:pt x="1171" y="3209"/>
                    <a:pt x="1262" y="3243"/>
                    <a:pt x="1342" y="3243"/>
                  </a:cubicBezTo>
                  <a:cubicBezTo>
                    <a:pt x="1441" y="3243"/>
                    <a:pt x="1525" y="3192"/>
                    <a:pt x="1525" y="3077"/>
                  </a:cubicBezTo>
                  <a:cubicBezTo>
                    <a:pt x="1594" y="3147"/>
                    <a:pt x="1664" y="3285"/>
                    <a:pt x="1733" y="3424"/>
                  </a:cubicBezTo>
                  <a:cubicBezTo>
                    <a:pt x="1758" y="3549"/>
                    <a:pt x="1837" y="3602"/>
                    <a:pt x="1922" y="3602"/>
                  </a:cubicBezTo>
                  <a:cubicBezTo>
                    <a:pt x="2072" y="3602"/>
                    <a:pt x="2237" y="3437"/>
                    <a:pt x="2149" y="3216"/>
                  </a:cubicBezTo>
                  <a:cubicBezTo>
                    <a:pt x="2010" y="2731"/>
                    <a:pt x="1733" y="2246"/>
                    <a:pt x="1456" y="1830"/>
                  </a:cubicBezTo>
                  <a:cubicBezTo>
                    <a:pt x="1317" y="1691"/>
                    <a:pt x="1178" y="1552"/>
                    <a:pt x="1040" y="1414"/>
                  </a:cubicBezTo>
                  <a:cubicBezTo>
                    <a:pt x="901" y="928"/>
                    <a:pt x="693" y="443"/>
                    <a:pt x="347" y="27"/>
                  </a:cubicBezTo>
                  <a:cubicBezTo>
                    <a:pt x="309" y="9"/>
                    <a:pt x="272" y="0"/>
                    <a:pt x="237"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9"/>
            <p:cNvSpPr/>
            <p:nvPr/>
          </p:nvSpPr>
          <p:spPr>
            <a:xfrm>
              <a:off x="2485150" y="3267675"/>
              <a:ext cx="53200" cy="24625"/>
            </a:xfrm>
            <a:custGeom>
              <a:avLst/>
              <a:gdLst/>
              <a:ahLst/>
              <a:cxnLst/>
              <a:rect l="l" t="t" r="r" b="b"/>
              <a:pathLst>
                <a:path w="2128" h="985" extrusionOk="0">
                  <a:moveTo>
                    <a:pt x="331" y="0"/>
                  </a:moveTo>
                  <a:cubicBezTo>
                    <a:pt x="204" y="0"/>
                    <a:pt x="99" y="47"/>
                    <a:pt x="69" y="195"/>
                  </a:cubicBezTo>
                  <a:cubicBezTo>
                    <a:pt x="0" y="541"/>
                    <a:pt x="555" y="749"/>
                    <a:pt x="832" y="819"/>
                  </a:cubicBezTo>
                  <a:cubicBezTo>
                    <a:pt x="1035" y="920"/>
                    <a:pt x="1275" y="985"/>
                    <a:pt x="1552" y="985"/>
                  </a:cubicBezTo>
                  <a:cubicBezTo>
                    <a:pt x="1654" y="985"/>
                    <a:pt x="1760" y="976"/>
                    <a:pt x="1872" y="957"/>
                  </a:cubicBezTo>
                  <a:cubicBezTo>
                    <a:pt x="2128" y="893"/>
                    <a:pt x="2088" y="534"/>
                    <a:pt x="1862" y="534"/>
                  </a:cubicBezTo>
                  <a:cubicBezTo>
                    <a:pt x="1844" y="534"/>
                    <a:pt x="1824" y="536"/>
                    <a:pt x="1802" y="541"/>
                  </a:cubicBezTo>
                  <a:cubicBezTo>
                    <a:pt x="1664" y="472"/>
                    <a:pt x="1525" y="472"/>
                    <a:pt x="1387" y="403"/>
                  </a:cubicBezTo>
                  <a:cubicBezTo>
                    <a:pt x="1179" y="333"/>
                    <a:pt x="971" y="264"/>
                    <a:pt x="832" y="125"/>
                  </a:cubicBezTo>
                  <a:cubicBezTo>
                    <a:pt x="713" y="86"/>
                    <a:pt x="502" y="0"/>
                    <a:pt x="331"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9"/>
            <p:cNvSpPr/>
            <p:nvPr/>
          </p:nvSpPr>
          <p:spPr>
            <a:xfrm>
              <a:off x="2467800" y="3308550"/>
              <a:ext cx="60225" cy="21425"/>
            </a:xfrm>
            <a:custGeom>
              <a:avLst/>
              <a:gdLst/>
              <a:ahLst/>
              <a:cxnLst/>
              <a:rect l="l" t="t" r="r" b="b"/>
              <a:pathLst>
                <a:path w="2409" h="857" extrusionOk="0">
                  <a:moveTo>
                    <a:pt x="787" y="0"/>
                  </a:moveTo>
                  <a:cubicBezTo>
                    <a:pt x="532" y="0"/>
                    <a:pt x="301" y="62"/>
                    <a:pt x="140" y="223"/>
                  </a:cubicBezTo>
                  <a:cubicBezTo>
                    <a:pt x="1" y="293"/>
                    <a:pt x="70" y="431"/>
                    <a:pt x="140" y="501"/>
                  </a:cubicBezTo>
                  <a:cubicBezTo>
                    <a:pt x="336" y="550"/>
                    <a:pt x="566" y="599"/>
                    <a:pt x="783" y="599"/>
                  </a:cubicBezTo>
                  <a:cubicBezTo>
                    <a:pt x="872" y="599"/>
                    <a:pt x="960" y="590"/>
                    <a:pt x="1041" y="570"/>
                  </a:cubicBezTo>
                  <a:cubicBezTo>
                    <a:pt x="1387" y="639"/>
                    <a:pt x="1734" y="709"/>
                    <a:pt x="2081" y="847"/>
                  </a:cubicBezTo>
                  <a:cubicBezTo>
                    <a:pt x="2099" y="854"/>
                    <a:pt x="2117" y="856"/>
                    <a:pt x="2134" y="856"/>
                  </a:cubicBezTo>
                  <a:cubicBezTo>
                    <a:pt x="2310" y="856"/>
                    <a:pt x="2409" y="558"/>
                    <a:pt x="2219" y="431"/>
                  </a:cubicBezTo>
                  <a:cubicBezTo>
                    <a:pt x="1896" y="247"/>
                    <a:pt x="1295" y="0"/>
                    <a:pt x="787"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9"/>
            <p:cNvSpPr/>
            <p:nvPr/>
          </p:nvSpPr>
          <p:spPr>
            <a:xfrm>
              <a:off x="2438350" y="3348775"/>
              <a:ext cx="61625" cy="22550"/>
            </a:xfrm>
            <a:custGeom>
              <a:avLst/>
              <a:gdLst/>
              <a:ahLst/>
              <a:cxnLst/>
              <a:rect l="l" t="t" r="r" b="b"/>
              <a:pathLst>
                <a:path w="2465" h="902" extrusionOk="0">
                  <a:moveTo>
                    <a:pt x="1318" y="1"/>
                  </a:moveTo>
                  <a:cubicBezTo>
                    <a:pt x="763" y="1"/>
                    <a:pt x="347" y="278"/>
                    <a:pt x="70" y="694"/>
                  </a:cubicBezTo>
                  <a:cubicBezTo>
                    <a:pt x="1" y="833"/>
                    <a:pt x="70" y="902"/>
                    <a:pt x="209" y="902"/>
                  </a:cubicBezTo>
                  <a:cubicBezTo>
                    <a:pt x="486" y="763"/>
                    <a:pt x="832" y="625"/>
                    <a:pt x="1110" y="486"/>
                  </a:cubicBezTo>
                  <a:cubicBezTo>
                    <a:pt x="1199" y="450"/>
                    <a:pt x="1293" y="433"/>
                    <a:pt x="1387" y="433"/>
                  </a:cubicBezTo>
                  <a:cubicBezTo>
                    <a:pt x="1657" y="433"/>
                    <a:pt x="1926" y="576"/>
                    <a:pt x="2080" y="833"/>
                  </a:cubicBezTo>
                  <a:cubicBezTo>
                    <a:pt x="2111" y="864"/>
                    <a:pt x="2150" y="878"/>
                    <a:pt x="2189" y="878"/>
                  </a:cubicBezTo>
                  <a:cubicBezTo>
                    <a:pt x="2323" y="878"/>
                    <a:pt x="2465" y="716"/>
                    <a:pt x="2357" y="555"/>
                  </a:cubicBezTo>
                  <a:cubicBezTo>
                    <a:pt x="2149" y="209"/>
                    <a:pt x="1734" y="1"/>
                    <a:pt x="1318"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9"/>
            <p:cNvSpPr/>
            <p:nvPr/>
          </p:nvSpPr>
          <p:spPr>
            <a:xfrm>
              <a:off x="2440075" y="3400975"/>
              <a:ext cx="39900" cy="11325"/>
            </a:xfrm>
            <a:custGeom>
              <a:avLst/>
              <a:gdLst/>
              <a:ahLst/>
              <a:cxnLst/>
              <a:rect l="l" t="t" r="r" b="b"/>
              <a:pathLst>
                <a:path w="1596" h="453" extrusionOk="0">
                  <a:moveTo>
                    <a:pt x="278" y="0"/>
                  </a:moveTo>
                  <a:cubicBezTo>
                    <a:pt x="209" y="0"/>
                    <a:pt x="140" y="15"/>
                    <a:pt x="70" y="62"/>
                  </a:cubicBezTo>
                  <a:cubicBezTo>
                    <a:pt x="1" y="62"/>
                    <a:pt x="1" y="131"/>
                    <a:pt x="1" y="200"/>
                  </a:cubicBezTo>
                  <a:cubicBezTo>
                    <a:pt x="98" y="394"/>
                    <a:pt x="345" y="453"/>
                    <a:pt x="617" y="453"/>
                  </a:cubicBezTo>
                  <a:cubicBezTo>
                    <a:pt x="928" y="453"/>
                    <a:pt x="1272" y="376"/>
                    <a:pt x="1457" y="339"/>
                  </a:cubicBezTo>
                  <a:cubicBezTo>
                    <a:pt x="1595" y="270"/>
                    <a:pt x="1595" y="62"/>
                    <a:pt x="1387" y="62"/>
                  </a:cubicBezTo>
                  <a:lnTo>
                    <a:pt x="694" y="62"/>
                  </a:lnTo>
                  <a:cubicBezTo>
                    <a:pt x="555" y="62"/>
                    <a:pt x="417" y="0"/>
                    <a:pt x="27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9"/>
            <p:cNvSpPr/>
            <p:nvPr/>
          </p:nvSpPr>
          <p:spPr>
            <a:xfrm>
              <a:off x="2459150" y="3426775"/>
              <a:ext cx="13875" cy="8675"/>
            </a:xfrm>
            <a:custGeom>
              <a:avLst/>
              <a:gdLst/>
              <a:ahLst/>
              <a:cxnLst/>
              <a:rect l="l" t="t" r="r" b="b"/>
              <a:pathLst>
                <a:path w="555" h="347" extrusionOk="0">
                  <a:moveTo>
                    <a:pt x="208" y="0"/>
                  </a:moveTo>
                  <a:cubicBezTo>
                    <a:pt x="0" y="0"/>
                    <a:pt x="0" y="347"/>
                    <a:pt x="208" y="347"/>
                  </a:cubicBezTo>
                  <a:lnTo>
                    <a:pt x="416" y="347"/>
                  </a:lnTo>
                  <a:cubicBezTo>
                    <a:pt x="555" y="277"/>
                    <a:pt x="555" y="0"/>
                    <a:pt x="347"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9"/>
            <p:cNvSpPr/>
            <p:nvPr/>
          </p:nvSpPr>
          <p:spPr>
            <a:xfrm>
              <a:off x="2483400" y="3427075"/>
              <a:ext cx="75450" cy="67300"/>
            </a:xfrm>
            <a:custGeom>
              <a:avLst/>
              <a:gdLst/>
              <a:ahLst/>
              <a:cxnLst/>
              <a:rect l="l" t="t" r="r" b="b"/>
              <a:pathLst>
                <a:path w="3018" h="2692" extrusionOk="0">
                  <a:moveTo>
                    <a:pt x="1694" y="0"/>
                  </a:moveTo>
                  <a:cubicBezTo>
                    <a:pt x="1654" y="0"/>
                    <a:pt x="1615" y="17"/>
                    <a:pt x="1595" y="57"/>
                  </a:cubicBezTo>
                  <a:cubicBezTo>
                    <a:pt x="1526" y="196"/>
                    <a:pt x="1318" y="543"/>
                    <a:pt x="1179" y="751"/>
                  </a:cubicBezTo>
                  <a:cubicBezTo>
                    <a:pt x="902" y="751"/>
                    <a:pt x="694" y="820"/>
                    <a:pt x="417" y="889"/>
                  </a:cubicBezTo>
                  <a:cubicBezTo>
                    <a:pt x="347" y="959"/>
                    <a:pt x="278" y="1167"/>
                    <a:pt x="417" y="1236"/>
                  </a:cubicBezTo>
                  <a:cubicBezTo>
                    <a:pt x="555" y="1236"/>
                    <a:pt x="694" y="1305"/>
                    <a:pt x="833" y="1375"/>
                  </a:cubicBezTo>
                  <a:lnTo>
                    <a:pt x="625" y="1652"/>
                  </a:lnTo>
                  <a:cubicBezTo>
                    <a:pt x="417" y="1929"/>
                    <a:pt x="1" y="2414"/>
                    <a:pt x="278" y="2692"/>
                  </a:cubicBezTo>
                  <a:lnTo>
                    <a:pt x="347" y="2692"/>
                  </a:lnTo>
                  <a:cubicBezTo>
                    <a:pt x="694" y="2622"/>
                    <a:pt x="833" y="2137"/>
                    <a:pt x="971" y="1860"/>
                  </a:cubicBezTo>
                  <a:lnTo>
                    <a:pt x="1179" y="1375"/>
                  </a:lnTo>
                  <a:cubicBezTo>
                    <a:pt x="1803" y="1305"/>
                    <a:pt x="2358" y="1028"/>
                    <a:pt x="2843" y="612"/>
                  </a:cubicBezTo>
                  <a:cubicBezTo>
                    <a:pt x="3018" y="437"/>
                    <a:pt x="2899" y="164"/>
                    <a:pt x="2691" y="164"/>
                  </a:cubicBezTo>
                  <a:cubicBezTo>
                    <a:pt x="2652" y="164"/>
                    <a:pt x="2610" y="174"/>
                    <a:pt x="2566" y="196"/>
                  </a:cubicBezTo>
                  <a:cubicBezTo>
                    <a:pt x="2288" y="404"/>
                    <a:pt x="1942" y="543"/>
                    <a:pt x="1595" y="612"/>
                  </a:cubicBezTo>
                  <a:cubicBezTo>
                    <a:pt x="1664" y="473"/>
                    <a:pt x="1734" y="335"/>
                    <a:pt x="1803" y="196"/>
                  </a:cubicBezTo>
                  <a:cubicBezTo>
                    <a:pt x="1901" y="98"/>
                    <a:pt x="1791" y="0"/>
                    <a:pt x="1694"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9"/>
            <p:cNvSpPr/>
            <p:nvPr/>
          </p:nvSpPr>
          <p:spPr>
            <a:xfrm>
              <a:off x="2505925" y="3475500"/>
              <a:ext cx="46825" cy="65675"/>
            </a:xfrm>
            <a:custGeom>
              <a:avLst/>
              <a:gdLst/>
              <a:ahLst/>
              <a:cxnLst/>
              <a:rect l="l" t="t" r="r" b="b"/>
              <a:pathLst>
                <a:path w="1873" h="2627" extrusionOk="0">
                  <a:moveTo>
                    <a:pt x="1637" y="0"/>
                  </a:moveTo>
                  <a:cubicBezTo>
                    <a:pt x="1530" y="0"/>
                    <a:pt x="1420" y="69"/>
                    <a:pt x="1387" y="200"/>
                  </a:cubicBezTo>
                  <a:cubicBezTo>
                    <a:pt x="1318" y="339"/>
                    <a:pt x="1249" y="547"/>
                    <a:pt x="1179" y="755"/>
                  </a:cubicBezTo>
                  <a:cubicBezTo>
                    <a:pt x="902" y="963"/>
                    <a:pt x="694" y="1309"/>
                    <a:pt x="486" y="1586"/>
                  </a:cubicBezTo>
                  <a:cubicBezTo>
                    <a:pt x="348" y="1794"/>
                    <a:pt x="1" y="2280"/>
                    <a:pt x="140" y="2557"/>
                  </a:cubicBezTo>
                  <a:cubicBezTo>
                    <a:pt x="140" y="2626"/>
                    <a:pt x="209" y="2626"/>
                    <a:pt x="278" y="2626"/>
                  </a:cubicBezTo>
                  <a:cubicBezTo>
                    <a:pt x="556" y="2557"/>
                    <a:pt x="625" y="2210"/>
                    <a:pt x="763" y="1933"/>
                  </a:cubicBezTo>
                  <a:cubicBezTo>
                    <a:pt x="833" y="1794"/>
                    <a:pt x="902" y="1656"/>
                    <a:pt x="971" y="1517"/>
                  </a:cubicBezTo>
                  <a:cubicBezTo>
                    <a:pt x="971" y="1656"/>
                    <a:pt x="971" y="1725"/>
                    <a:pt x="1041" y="1794"/>
                  </a:cubicBezTo>
                  <a:cubicBezTo>
                    <a:pt x="1075" y="1898"/>
                    <a:pt x="1162" y="1950"/>
                    <a:pt x="1257" y="1950"/>
                  </a:cubicBezTo>
                  <a:cubicBezTo>
                    <a:pt x="1353" y="1950"/>
                    <a:pt x="1457" y="1898"/>
                    <a:pt x="1526" y="1794"/>
                  </a:cubicBezTo>
                  <a:cubicBezTo>
                    <a:pt x="1665" y="1309"/>
                    <a:pt x="1803" y="755"/>
                    <a:pt x="1873" y="269"/>
                  </a:cubicBezTo>
                  <a:cubicBezTo>
                    <a:pt x="1873" y="86"/>
                    <a:pt x="1757" y="0"/>
                    <a:pt x="1637"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9"/>
            <p:cNvSpPr/>
            <p:nvPr/>
          </p:nvSpPr>
          <p:spPr>
            <a:xfrm>
              <a:off x="2551000" y="3492125"/>
              <a:ext cx="27750" cy="71125"/>
            </a:xfrm>
            <a:custGeom>
              <a:avLst/>
              <a:gdLst/>
              <a:ahLst/>
              <a:cxnLst/>
              <a:rect l="l" t="t" r="r" b="b"/>
              <a:pathLst>
                <a:path w="1110" h="2845" extrusionOk="0">
                  <a:moveTo>
                    <a:pt x="665" y="0"/>
                  </a:moveTo>
                  <a:cubicBezTo>
                    <a:pt x="514" y="0"/>
                    <a:pt x="347" y="107"/>
                    <a:pt x="347" y="298"/>
                  </a:cubicBezTo>
                  <a:cubicBezTo>
                    <a:pt x="416" y="505"/>
                    <a:pt x="347" y="783"/>
                    <a:pt x="208" y="991"/>
                  </a:cubicBezTo>
                  <a:cubicBezTo>
                    <a:pt x="70" y="1129"/>
                    <a:pt x="139" y="1407"/>
                    <a:pt x="347" y="1476"/>
                  </a:cubicBezTo>
                  <a:cubicBezTo>
                    <a:pt x="139" y="1892"/>
                    <a:pt x="0" y="2446"/>
                    <a:pt x="278" y="2793"/>
                  </a:cubicBezTo>
                  <a:cubicBezTo>
                    <a:pt x="312" y="2828"/>
                    <a:pt x="364" y="2845"/>
                    <a:pt x="425" y="2845"/>
                  </a:cubicBezTo>
                  <a:cubicBezTo>
                    <a:pt x="485" y="2845"/>
                    <a:pt x="555" y="2828"/>
                    <a:pt x="624" y="2793"/>
                  </a:cubicBezTo>
                  <a:cubicBezTo>
                    <a:pt x="763" y="2516"/>
                    <a:pt x="624" y="2169"/>
                    <a:pt x="693" y="1892"/>
                  </a:cubicBezTo>
                  <a:cubicBezTo>
                    <a:pt x="763" y="1545"/>
                    <a:pt x="901" y="1199"/>
                    <a:pt x="1109" y="852"/>
                  </a:cubicBezTo>
                  <a:cubicBezTo>
                    <a:pt x="1109" y="713"/>
                    <a:pt x="1040" y="575"/>
                    <a:pt x="901" y="575"/>
                  </a:cubicBezTo>
                  <a:cubicBezTo>
                    <a:pt x="971" y="505"/>
                    <a:pt x="971" y="367"/>
                    <a:pt x="901" y="228"/>
                  </a:cubicBezTo>
                  <a:cubicBezTo>
                    <a:pt x="901" y="72"/>
                    <a:pt x="789" y="0"/>
                    <a:pt x="66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9"/>
            <p:cNvSpPr/>
            <p:nvPr/>
          </p:nvSpPr>
          <p:spPr>
            <a:xfrm>
              <a:off x="2595100" y="3476525"/>
              <a:ext cx="23500" cy="85700"/>
            </a:xfrm>
            <a:custGeom>
              <a:avLst/>
              <a:gdLst/>
              <a:ahLst/>
              <a:cxnLst/>
              <a:rect l="l" t="t" r="r" b="b"/>
              <a:pathLst>
                <a:path w="940" h="3428" extrusionOk="0">
                  <a:moveTo>
                    <a:pt x="334" y="0"/>
                  </a:moveTo>
                  <a:cubicBezTo>
                    <a:pt x="172" y="0"/>
                    <a:pt x="0" y="107"/>
                    <a:pt x="39" y="298"/>
                  </a:cubicBezTo>
                  <a:cubicBezTo>
                    <a:pt x="39" y="506"/>
                    <a:pt x="108" y="644"/>
                    <a:pt x="246" y="714"/>
                  </a:cubicBezTo>
                  <a:cubicBezTo>
                    <a:pt x="246" y="714"/>
                    <a:pt x="177" y="783"/>
                    <a:pt x="246" y="852"/>
                  </a:cubicBezTo>
                  <a:cubicBezTo>
                    <a:pt x="246" y="1337"/>
                    <a:pt x="246" y="1823"/>
                    <a:pt x="246" y="2239"/>
                  </a:cubicBezTo>
                  <a:cubicBezTo>
                    <a:pt x="177" y="2585"/>
                    <a:pt x="177" y="3001"/>
                    <a:pt x="246" y="3348"/>
                  </a:cubicBezTo>
                  <a:cubicBezTo>
                    <a:pt x="246" y="3406"/>
                    <a:pt x="284" y="3428"/>
                    <a:pt x="332" y="3428"/>
                  </a:cubicBezTo>
                  <a:cubicBezTo>
                    <a:pt x="398" y="3428"/>
                    <a:pt x="484" y="3388"/>
                    <a:pt x="524" y="3348"/>
                  </a:cubicBezTo>
                  <a:cubicBezTo>
                    <a:pt x="662" y="2932"/>
                    <a:pt x="732" y="2585"/>
                    <a:pt x="662" y="2169"/>
                  </a:cubicBezTo>
                  <a:cubicBezTo>
                    <a:pt x="662" y="1684"/>
                    <a:pt x="662" y="1268"/>
                    <a:pt x="593" y="783"/>
                  </a:cubicBezTo>
                  <a:cubicBezTo>
                    <a:pt x="593" y="783"/>
                    <a:pt x="593" y="714"/>
                    <a:pt x="524" y="714"/>
                  </a:cubicBezTo>
                  <a:cubicBezTo>
                    <a:pt x="870" y="714"/>
                    <a:pt x="940" y="298"/>
                    <a:pt x="593" y="228"/>
                  </a:cubicBezTo>
                  <a:cubicBezTo>
                    <a:pt x="593" y="72"/>
                    <a:pt x="466" y="0"/>
                    <a:pt x="334"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9"/>
            <p:cNvSpPr/>
            <p:nvPr/>
          </p:nvSpPr>
          <p:spPr>
            <a:xfrm>
              <a:off x="2620300" y="3512475"/>
              <a:ext cx="19100" cy="50625"/>
            </a:xfrm>
            <a:custGeom>
              <a:avLst/>
              <a:gdLst/>
              <a:ahLst/>
              <a:cxnLst/>
              <a:rect l="l" t="t" r="r" b="b"/>
              <a:pathLst>
                <a:path w="764" h="2025" extrusionOk="0">
                  <a:moveTo>
                    <a:pt x="218" y="0"/>
                  </a:moveTo>
                  <a:cubicBezTo>
                    <a:pt x="110" y="0"/>
                    <a:pt x="1" y="90"/>
                    <a:pt x="1" y="246"/>
                  </a:cubicBezTo>
                  <a:cubicBezTo>
                    <a:pt x="1" y="593"/>
                    <a:pt x="70" y="870"/>
                    <a:pt x="140" y="1216"/>
                  </a:cubicBezTo>
                  <a:cubicBezTo>
                    <a:pt x="140" y="1563"/>
                    <a:pt x="140" y="1771"/>
                    <a:pt x="348" y="1979"/>
                  </a:cubicBezTo>
                  <a:cubicBezTo>
                    <a:pt x="376" y="2008"/>
                    <a:pt x="417" y="2025"/>
                    <a:pt x="460" y="2025"/>
                  </a:cubicBezTo>
                  <a:cubicBezTo>
                    <a:pt x="520" y="2025"/>
                    <a:pt x="584" y="1991"/>
                    <a:pt x="625" y="1910"/>
                  </a:cubicBezTo>
                  <a:cubicBezTo>
                    <a:pt x="763" y="1702"/>
                    <a:pt x="694" y="1424"/>
                    <a:pt x="625" y="1147"/>
                  </a:cubicBezTo>
                  <a:cubicBezTo>
                    <a:pt x="486" y="870"/>
                    <a:pt x="486" y="523"/>
                    <a:pt x="417" y="177"/>
                  </a:cubicBezTo>
                  <a:cubicBezTo>
                    <a:pt x="387" y="55"/>
                    <a:pt x="303" y="0"/>
                    <a:pt x="21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9"/>
            <p:cNvSpPr/>
            <p:nvPr/>
          </p:nvSpPr>
          <p:spPr>
            <a:xfrm>
              <a:off x="2644575" y="3469100"/>
              <a:ext cx="35750" cy="93200"/>
            </a:xfrm>
            <a:custGeom>
              <a:avLst/>
              <a:gdLst/>
              <a:ahLst/>
              <a:cxnLst/>
              <a:rect l="l" t="t" r="r" b="b"/>
              <a:pathLst>
                <a:path w="1430" h="3728" extrusionOk="0">
                  <a:moveTo>
                    <a:pt x="401" y="1"/>
                  </a:moveTo>
                  <a:cubicBezTo>
                    <a:pt x="313" y="1"/>
                    <a:pt x="233" y="53"/>
                    <a:pt x="208" y="179"/>
                  </a:cubicBezTo>
                  <a:cubicBezTo>
                    <a:pt x="139" y="387"/>
                    <a:pt x="70" y="664"/>
                    <a:pt x="70" y="872"/>
                  </a:cubicBezTo>
                  <a:cubicBezTo>
                    <a:pt x="0" y="1149"/>
                    <a:pt x="70" y="1426"/>
                    <a:pt x="139" y="1704"/>
                  </a:cubicBezTo>
                  <a:lnTo>
                    <a:pt x="208" y="1773"/>
                  </a:lnTo>
                  <a:cubicBezTo>
                    <a:pt x="70" y="1773"/>
                    <a:pt x="0" y="1912"/>
                    <a:pt x="70" y="1981"/>
                  </a:cubicBezTo>
                  <a:cubicBezTo>
                    <a:pt x="0" y="2536"/>
                    <a:pt x="208" y="3506"/>
                    <a:pt x="832" y="3714"/>
                  </a:cubicBezTo>
                  <a:cubicBezTo>
                    <a:pt x="868" y="3723"/>
                    <a:pt x="905" y="3727"/>
                    <a:pt x="942" y="3727"/>
                  </a:cubicBezTo>
                  <a:cubicBezTo>
                    <a:pt x="1190" y="3727"/>
                    <a:pt x="1429" y="3531"/>
                    <a:pt x="1248" y="3229"/>
                  </a:cubicBezTo>
                  <a:cubicBezTo>
                    <a:pt x="1110" y="3021"/>
                    <a:pt x="971" y="2882"/>
                    <a:pt x="832" y="2674"/>
                  </a:cubicBezTo>
                  <a:cubicBezTo>
                    <a:pt x="624" y="2466"/>
                    <a:pt x="486" y="2189"/>
                    <a:pt x="416" y="1981"/>
                  </a:cubicBezTo>
                  <a:cubicBezTo>
                    <a:pt x="416" y="1912"/>
                    <a:pt x="416" y="1912"/>
                    <a:pt x="416" y="1842"/>
                  </a:cubicBezTo>
                  <a:cubicBezTo>
                    <a:pt x="555" y="1842"/>
                    <a:pt x="624" y="1773"/>
                    <a:pt x="694" y="1634"/>
                  </a:cubicBezTo>
                  <a:cubicBezTo>
                    <a:pt x="694" y="1426"/>
                    <a:pt x="694" y="1288"/>
                    <a:pt x="694" y="1080"/>
                  </a:cubicBezTo>
                  <a:cubicBezTo>
                    <a:pt x="624" y="872"/>
                    <a:pt x="624" y="595"/>
                    <a:pt x="694" y="387"/>
                  </a:cubicBezTo>
                  <a:cubicBezTo>
                    <a:pt x="738" y="165"/>
                    <a:pt x="556" y="1"/>
                    <a:pt x="40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9"/>
            <p:cNvSpPr/>
            <p:nvPr/>
          </p:nvSpPr>
          <p:spPr>
            <a:xfrm>
              <a:off x="2677500" y="3492575"/>
              <a:ext cx="29475" cy="42700"/>
            </a:xfrm>
            <a:custGeom>
              <a:avLst/>
              <a:gdLst/>
              <a:ahLst/>
              <a:cxnLst/>
              <a:rect l="l" t="t" r="r" b="b"/>
              <a:pathLst>
                <a:path w="1179" h="1708" extrusionOk="0">
                  <a:moveTo>
                    <a:pt x="334" y="0"/>
                  </a:moveTo>
                  <a:cubicBezTo>
                    <a:pt x="163" y="0"/>
                    <a:pt x="0" y="124"/>
                    <a:pt x="0" y="349"/>
                  </a:cubicBezTo>
                  <a:cubicBezTo>
                    <a:pt x="63" y="722"/>
                    <a:pt x="181" y="1708"/>
                    <a:pt x="704" y="1708"/>
                  </a:cubicBezTo>
                  <a:cubicBezTo>
                    <a:pt x="764" y="1708"/>
                    <a:pt x="830" y="1695"/>
                    <a:pt x="902" y="1666"/>
                  </a:cubicBezTo>
                  <a:cubicBezTo>
                    <a:pt x="1110" y="1527"/>
                    <a:pt x="1179" y="1319"/>
                    <a:pt x="1040" y="1111"/>
                  </a:cubicBezTo>
                  <a:cubicBezTo>
                    <a:pt x="971" y="1042"/>
                    <a:pt x="902" y="903"/>
                    <a:pt x="832" y="834"/>
                  </a:cubicBezTo>
                  <a:cubicBezTo>
                    <a:pt x="763" y="626"/>
                    <a:pt x="694" y="487"/>
                    <a:pt x="694" y="280"/>
                  </a:cubicBezTo>
                  <a:cubicBezTo>
                    <a:pt x="630" y="89"/>
                    <a:pt x="479" y="0"/>
                    <a:pt x="334"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9"/>
            <p:cNvSpPr/>
            <p:nvPr/>
          </p:nvSpPr>
          <p:spPr>
            <a:xfrm>
              <a:off x="2722925" y="3462875"/>
              <a:ext cx="36800" cy="31875"/>
            </a:xfrm>
            <a:custGeom>
              <a:avLst/>
              <a:gdLst/>
              <a:ahLst/>
              <a:cxnLst/>
              <a:rect l="l" t="t" r="r" b="b"/>
              <a:pathLst>
                <a:path w="1472" h="1275" extrusionOk="0">
                  <a:moveTo>
                    <a:pt x="151" y="1"/>
                  </a:moveTo>
                  <a:cubicBezTo>
                    <a:pt x="42" y="1"/>
                    <a:pt x="1" y="227"/>
                    <a:pt x="124" y="289"/>
                  </a:cubicBezTo>
                  <a:cubicBezTo>
                    <a:pt x="471" y="566"/>
                    <a:pt x="748" y="844"/>
                    <a:pt x="956" y="1190"/>
                  </a:cubicBezTo>
                  <a:cubicBezTo>
                    <a:pt x="1015" y="1249"/>
                    <a:pt x="1085" y="1275"/>
                    <a:pt x="1152" y="1275"/>
                  </a:cubicBezTo>
                  <a:cubicBezTo>
                    <a:pt x="1322" y="1275"/>
                    <a:pt x="1471" y="1112"/>
                    <a:pt x="1372" y="913"/>
                  </a:cubicBezTo>
                  <a:cubicBezTo>
                    <a:pt x="1095" y="497"/>
                    <a:pt x="679" y="150"/>
                    <a:pt x="194" y="12"/>
                  </a:cubicBezTo>
                  <a:cubicBezTo>
                    <a:pt x="179" y="4"/>
                    <a:pt x="164" y="1"/>
                    <a:pt x="15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9"/>
            <p:cNvSpPr/>
            <p:nvPr/>
          </p:nvSpPr>
          <p:spPr>
            <a:xfrm>
              <a:off x="2648050" y="3397050"/>
              <a:ext cx="17925" cy="22700"/>
            </a:xfrm>
            <a:custGeom>
              <a:avLst/>
              <a:gdLst/>
              <a:ahLst/>
              <a:cxnLst/>
              <a:rect l="l" t="t" r="r" b="b"/>
              <a:pathLst>
                <a:path w="717" h="908" extrusionOk="0">
                  <a:moveTo>
                    <a:pt x="189" y="0"/>
                  </a:moveTo>
                  <a:cubicBezTo>
                    <a:pt x="149" y="0"/>
                    <a:pt x="109" y="40"/>
                    <a:pt x="69" y="80"/>
                  </a:cubicBezTo>
                  <a:cubicBezTo>
                    <a:pt x="0" y="357"/>
                    <a:pt x="139" y="635"/>
                    <a:pt x="347" y="843"/>
                  </a:cubicBezTo>
                  <a:cubicBezTo>
                    <a:pt x="393" y="889"/>
                    <a:pt x="439" y="907"/>
                    <a:pt x="480" y="907"/>
                  </a:cubicBezTo>
                  <a:cubicBezTo>
                    <a:pt x="626" y="907"/>
                    <a:pt x="717" y="673"/>
                    <a:pt x="555" y="565"/>
                  </a:cubicBezTo>
                  <a:cubicBezTo>
                    <a:pt x="416" y="427"/>
                    <a:pt x="416" y="219"/>
                    <a:pt x="277" y="80"/>
                  </a:cubicBezTo>
                  <a:cubicBezTo>
                    <a:pt x="248" y="21"/>
                    <a:pt x="219" y="0"/>
                    <a:pt x="189"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9"/>
            <p:cNvSpPr/>
            <p:nvPr/>
          </p:nvSpPr>
          <p:spPr>
            <a:xfrm>
              <a:off x="2620300" y="3421775"/>
              <a:ext cx="19100" cy="21325"/>
            </a:xfrm>
            <a:custGeom>
              <a:avLst/>
              <a:gdLst/>
              <a:ahLst/>
              <a:cxnLst/>
              <a:rect l="l" t="t" r="r" b="b"/>
              <a:pathLst>
                <a:path w="764" h="853" extrusionOk="0">
                  <a:moveTo>
                    <a:pt x="541" y="0"/>
                  </a:moveTo>
                  <a:cubicBezTo>
                    <a:pt x="413" y="0"/>
                    <a:pt x="278" y="87"/>
                    <a:pt x="278" y="269"/>
                  </a:cubicBezTo>
                  <a:cubicBezTo>
                    <a:pt x="278" y="408"/>
                    <a:pt x="70" y="408"/>
                    <a:pt x="70" y="547"/>
                  </a:cubicBezTo>
                  <a:cubicBezTo>
                    <a:pt x="1" y="616"/>
                    <a:pt x="1" y="685"/>
                    <a:pt x="70" y="755"/>
                  </a:cubicBezTo>
                  <a:cubicBezTo>
                    <a:pt x="119" y="804"/>
                    <a:pt x="168" y="853"/>
                    <a:pt x="242" y="853"/>
                  </a:cubicBezTo>
                  <a:cubicBezTo>
                    <a:pt x="272" y="853"/>
                    <a:pt x="307" y="844"/>
                    <a:pt x="348" y="824"/>
                  </a:cubicBezTo>
                  <a:cubicBezTo>
                    <a:pt x="625" y="755"/>
                    <a:pt x="763" y="477"/>
                    <a:pt x="763" y="200"/>
                  </a:cubicBezTo>
                  <a:cubicBezTo>
                    <a:pt x="763" y="69"/>
                    <a:pt x="655" y="0"/>
                    <a:pt x="541"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9"/>
            <p:cNvSpPr/>
            <p:nvPr/>
          </p:nvSpPr>
          <p:spPr>
            <a:xfrm>
              <a:off x="2552725" y="3456650"/>
              <a:ext cx="17350" cy="19325"/>
            </a:xfrm>
            <a:custGeom>
              <a:avLst/>
              <a:gdLst/>
              <a:ahLst/>
              <a:cxnLst/>
              <a:rect l="l" t="t" r="r" b="b"/>
              <a:pathLst>
                <a:path w="694" h="773" extrusionOk="0">
                  <a:moveTo>
                    <a:pt x="209" y="1"/>
                  </a:moveTo>
                  <a:cubicBezTo>
                    <a:pt x="157" y="1"/>
                    <a:pt x="105" y="18"/>
                    <a:pt x="70" y="53"/>
                  </a:cubicBezTo>
                  <a:cubicBezTo>
                    <a:pt x="1" y="192"/>
                    <a:pt x="1" y="399"/>
                    <a:pt x="1" y="538"/>
                  </a:cubicBezTo>
                  <a:cubicBezTo>
                    <a:pt x="1" y="694"/>
                    <a:pt x="118" y="772"/>
                    <a:pt x="264" y="772"/>
                  </a:cubicBezTo>
                  <a:cubicBezTo>
                    <a:pt x="313" y="772"/>
                    <a:pt x="365" y="763"/>
                    <a:pt x="416" y="746"/>
                  </a:cubicBezTo>
                  <a:cubicBezTo>
                    <a:pt x="555" y="677"/>
                    <a:pt x="624" y="538"/>
                    <a:pt x="694" y="399"/>
                  </a:cubicBezTo>
                  <a:cubicBezTo>
                    <a:pt x="694" y="219"/>
                    <a:pt x="538" y="39"/>
                    <a:pt x="406" y="39"/>
                  </a:cubicBezTo>
                  <a:cubicBezTo>
                    <a:pt x="386" y="39"/>
                    <a:pt x="366" y="44"/>
                    <a:pt x="347" y="53"/>
                  </a:cubicBezTo>
                  <a:cubicBezTo>
                    <a:pt x="313" y="18"/>
                    <a:pt x="261" y="1"/>
                    <a:pt x="209"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9"/>
            <p:cNvSpPr/>
            <p:nvPr/>
          </p:nvSpPr>
          <p:spPr>
            <a:xfrm>
              <a:off x="2433150" y="3452600"/>
              <a:ext cx="48525" cy="20975"/>
            </a:xfrm>
            <a:custGeom>
              <a:avLst/>
              <a:gdLst/>
              <a:ahLst/>
              <a:cxnLst/>
              <a:rect l="l" t="t" r="r" b="b"/>
              <a:pathLst>
                <a:path w="1941" h="839" extrusionOk="0">
                  <a:moveTo>
                    <a:pt x="1660" y="0"/>
                  </a:moveTo>
                  <a:cubicBezTo>
                    <a:pt x="1640" y="0"/>
                    <a:pt x="1618" y="2"/>
                    <a:pt x="1595" y="7"/>
                  </a:cubicBezTo>
                  <a:cubicBezTo>
                    <a:pt x="1248" y="7"/>
                    <a:pt x="971" y="76"/>
                    <a:pt x="624" y="146"/>
                  </a:cubicBezTo>
                  <a:cubicBezTo>
                    <a:pt x="417" y="146"/>
                    <a:pt x="278" y="215"/>
                    <a:pt x="139" y="354"/>
                  </a:cubicBezTo>
                  <a:lnTo>
                    <a:pt x="70" y="423"/>
                  </a:lnTo>
                  <a:cubicBezTo>
                    <a:pt x="1" y="561"/>
                    <a:pt x="1" y="700"/>
                    <a:pt x="139" y="769"/>
                  </a:cubicBezTo>
                  <a:lnTo>
                    <a:pt x="209" y="769"/>
                  </a:lnTo>
                  <a:cubicBezTo>
                    <a:pt x="209" y="769"/>
                    <a:pt x="278" y="769"/>
                    <a:pt x="347" y="839"/>
                  </a:cubicBezTo>
                  <a:cubicBezTo>
                    <a:pt x="486" y="839"/>
                    <a:pt x="555" y="769"/>
                    <a:pt x="694" y="700"/>
                  </a:cubicBezTo>
                  <a:cubicBezTo>
                    <a:pt x="1040" y="631"/>
                    <a:pt x="1318" y="492"/>
                    <a:pt x="1664" y="423"/>
                  </a:cubicBezTo>
                  <a:cubicBezTo>
                    <a:pt x="1923" y="423"/>
                    <a:pt x="1940" y="0"/>
                    <a:pt x="1660"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9"/>
            <p:cNvSpPr/>
            <p:nvPr/>
          </p:nvSpPr>
          <p:spPr>
            <a:xfrm>
              <a:off x="2492075" y="3377550"/>
              <a:ext cx="54500" cy="22525"/>
            </a:xfrm>
            <a:custGeom>
              <a:avLst/>
              <a:gdLst/>
              <a:ahLst/>
              <a:cxnLst/>
              <a:rect l="l" t="t" r="r" b="b"/>
              <a:pathLst>
                <a:path w="2180" h="901" extrusionOk="0">
                  <a:moveTo>
                    <a:pt x="1844" y="0"/>
                  </a:moveTo>
                  <a:cubicBezTo>
                    <a:pt x="1809" y="0"/>
                    <a:pt x="1772" y="9"/>
                    <a:pt x="1733" y="28"/>
                  </a:cubicBezTo>
                  <a:cubicBezTo>
                    <a:pt x="1456" y="167"/>
                    <a:pt x="1110" y="236"/>
                    <a:pt x="763" y="306"/>
                  </a:cubicBezTo>
                  <a:cubicBezTo>
                    <a:pt x="486" y="306"/>
                    <a:pt x="278" y="306"/>
                    <a:pt x="70" y="513"/>
                  </a:cubicBezTo>
                  <a:cubicBezTo>
                    <a:pt x="0" y="583"/>
                    <a:pt x="0" y="721"/>
                    <a:pt x="70" y="791"/>
                  </a:cubicBezTo>
                  <a:cubicBezTo>
                    <a:pt x="179" y="872"/>
                    <a:pt x="298" y="901"/>
                    <a:pt x="420" y="901"/>
                  </a:cubicBezTo>
                  <a:cubicBezTo>
                    <a:pt x="608" y="901"/>
                    <a:pt x="802" y="833"/>
                    <a:pt x="971" y="791"/>
                  </a:cubicBezTo>
                  <a:cubicBezTo>
                    <a:pt x="1317" y="721"/>
                    <a:pt x="1595" y="583"/>
                    <a:pt x="1941" y="444"/>
                  </a:cubicBezTo>
                  <a:cubicBezTo>
                    <a:pt x="2180" y="325"/>
                    <a:pt x="2059" y="0"/>
                    <a:pt x="1844"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9"/>
            <p:cNvSpPr/>
            <p:nvPr/>
          </p:nvSpPr>
          <p:spPr>
            <a:xfrm>
              <a:off x="2526725" y="3335500"/>
              <a:ext cx="23475" cy="17225"/>
            </a:xfrm>
            <a:custGeom>
              <a:avLst/>
              <a:gdLst/>
              <a:ahLst/>
              <a:cxnLst/>
              <a:rect l="l" t="t" r="r" b="b"/>
              <a:pathLst>
                <a:path w="939" h="689" extrusionOk="0">
                  <a:moveTo>
                    <a:pt x="610" y="0"/>
                  </a:moveTo>
                  <a:cubicBezTo>
                    <a:pt x="571" y="0"/>
                    <a:pt x="529" y="14"/>
                    <a:pt x="486" y="47"/>
                  </a:cubicBezTo>
                  <a:lnTo>
                    <a:pt x="347" y="47"/>
                  </a:lnTo>
                  <a:cubicBezTo>
                    <a:pt x="209" y="47"/>
                    <a:pt x="70" y="116"/>
                    <a:pt x="70" y="255"/>
                  </a:cubicBezTo>
                  <a:cubicBezTo>
                    <a:pt x="1" y="393"/>
                    <a:pt x="70" y="601"/>
                    <a:pt x="209" y="670"/>
                  </a:cubicBezTo>
                  <a:cubicBezTo>
                    <a:pt x="247" y="683"/>
                    <a:pt x="285" y="689"/>
                    <a:pt x="323" y="689"/>
                  </a:cubicBezTo>
                  <a:cubicBezTo>
                    <a:pt x="491" y="689"/>
                    <a:pt x="650" y="576"/>
                    <a:pt x="763" y="463"/>
                  </a:cubicBezTo>
                  <a:cubicBezTo>
                    <a:pt x="939" y="404"/>
                    <a:pt x="818" y="0"/>
                    <a:pt x="610"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9"/>
            <p:cNvSpPr/>
            <p:nvPr/>
          </p:nvSpPr>
          <p:spPr>
            <a:xfrm>
              <a:off x="2570775" y="3427700"/>
              <a:ext cx="20100" cy="18500"/>
            </a:xfrm>
            <a:custGeom>
              <a:avLst/>
              <a:gdLst/>
              <a:ahLst/>
              <a:cxnLst/>
              <a:rect l="l" t="t" r="r" b="b"/>
              <a:pathLst>
                <a:path w="804" h="740" extrusionOk="0">
                  <a:moveTo>
                    <a:pt x="293" y="0"/>
                  </a:moveTo>
                  <a:cubicBezTo>
                    <a:pt x="149" y="0"/>
                    <a:pt x="1" y="108"/>
                    <a:pt x="41" y="310"/>
                  </a:cubicBezTo>
                  <a:cubicBezTo>
                    <a:pt x="41" y="551"/>
                    <a:pt x="146" y="739"/>
                    <a:pt x="355" y="739"/>
                  </a:cubicBezTo>
                  <a:cubicBezTo>
                    <a:pt x="386" y="739"/>
                    <a:pt x="421" y="735"/>
                    <a:pt x="457" y="726"/>
                  </a:cubicBezTo>
                  <a:cubicBezTo>
                    <a:pt x="804" y="656"/>
                    <a:pt x="804" y="240"/>
                    <a:pt x="526" y="171"/>
                  </a:cubicBezTo>
                  <a:cubicBezTo>
                    <a:pt x="497" y="55"/>
                    <a:pt x="396" y="0"/>
                    <a:pt x="293"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9"/>
            <p:cNvSpPr/>
            <p:nvPr/>
          </p:nvSpPr>
          <p:spPr>
            <a:xfrm>
              <a:off x="2619400" y="3495300"/>
              <a:ext cx="23875" cy="17825"/>
            </a:xfrm>
            <a:custGeom>
              <a:avLst/>
              <a:gdLst/>
              <a:ahLst/>
              <a:cxnLst/>
              <a:rect l="l" t="t" r="r" b="b"/>
              <a:pathLst>
                <a:path w="955" h="713" extrusionOk="0">
                  <a:moveTo>
                    <a:pt x="392" y="0"/>
                  </a:moveTo>
                  <a:cubicBezTo>
                    <a:pt x="169" y="0"/>
                    <a:pt x="1" y="273"/>
                    <a:pt x="176" y="448"/>
                  </a:cubicBezTo>
                  <a:lnTo>
                    <a:pt x="453" y="656"/>
                  </a:lnTo>
                  <a:cubicBezTo>
                    <a:pt x="506" y="695"/>
                    <a:pt x="559" y="712"/>
                    <a:pt x="608" y="712"/>
                  </a:cubicBezTo>
                  <a:cubicBezTo>
                    <a:pt x="816" y="712"/>
                    <a:pt x="954" y="408"/>
                    <a:pt x="730" y="240"/>
                  </a:cubicBezTo>
                  <a:lnTo>
                    <a:pt x="522" y="32"/>
                  </a:lnTo>
                  <a:cubicBezTo>
                    <a:pt x="478" y="10"/>
                    <a:pt x="434" y="0"/>
                    <a:pt x="392"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9"/>
            <p:cNvSpPr/>
            <p:nvPr/>
          </p:nvSpPr>
          <p:spPr>
            <a:xfrm>
              <a:off x="2566600" y="3326150"/>
              <a:ext cx="26000" cy="28500"/>
            </a:xfrm>
            <a:custGeom>
              <a:avLst/>
              <a:gdLst/>
              <a:ahLst/>
              <a:cxnLst/>
              <a:rect l="l" t="t" r="r" b="b"/>
              <a:pathLst>
                <a:path w="1040" h="1140" extrusionOk="0">
                  <a:moveTo>
                    <a:pt x="617" y="0"/>
                  </a:moveTo>
                  <a:cubicBezTo>
                    <a:pt x="568" y="0"/>
                    <a:pt x="520" y="22"/>
                    <a:pt x="485" y="74"/>
                  </a:cubicBezTo>
                  <a:cubicBezTo>
                    <a:pt x="416" y="213"/>
                    <a:pt x="277" y="282"/>
                    <a:pt x="139" y="351"/>
                  </a:cubicBezTo>
                  <a:cubicBezTo>
                    <a:pt x="69" y="421"/>
                    <a:pt x="69" y="559"/>
                    <a:pt x="69" y="698"/>
                  </a:cubicBezTo>
                  <a:cubicBezTo>
                    <a:pt x="0" y="698"/>
                    <a:pt x="0" y="767"/>
                    <a:pt x="0" y="906"/>
                  </a:cubicBezTo>
                  <a:cubicBezTo>
                    <a:pt x="104" y="1062"/>
                    <a:pt x="286" y="1140"/>
                    <a:pt x="488" y="1140"/>
                  </a:cubicBezTo>
                  <a:cubicBezTo>
                    <a:pt x="555" y="1140"/>
                    <a:pt x="624" y="1131"/>
                    <a:pt x="693" y="1114"/>
                  </a:cubicBezTo>
                  <a:cubicBezTo>
                    <a:pt x="901" y="975"/>
                    <a:pt x="1040" y="767"/>
                    <a:pt x="971" y="559"/>
                  </a:cubicBezTo>
                  <a:cubicBezTo>
                    <a:pt x="971" y="421"/>
                    <a:pt x="901" y="351"/>
                    <a:pt x="832" y="351"/>
                  </a:cubicBezTo>
                  <a:cubicBezTo>
                    <a:pt x="936" y="195"/>
                    <a:pt x="767" y="0"/>
                    <a:pt x="617"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9"/>
            <p:cNvSpPr/>
            <p:nvPr/>
          </p:nvSpPr>
          <p:spPr>
            <a:xfrm>
              <a:off x="2526725" y="3297225"/>
              <a:ext cx="17350" cy="13450"/>
            </a:xfrm>
            <a:custGeom>
              <a:avLst/>
              <a:gdLst/>
              <a:ahLst/>
              <a:cxnLst/>
              <a:rect l="l" t="t" r="r" b="b"/>
              <a:pathLst>
                <a:path w="694" h="538" extrusionOk="0">
                  <a:moveTo>
                    <a:pt x="183" y="1"/>
                  </a:moveTo>
                  <a:cubicBezTo>
                    <a:pt x="157" y="1"/>
                    <a:pt x="139" y="18"/>
                    <a:pt x="139" y="53"/>
                  </a:cubicBezTo>
                  <a:cubicBezTo>
                    <a:pt x="70" y="122"/>
                    <a:pt x="70" y="122"/>
                    <a:pt x="70" y="191"/>
                  </a:cubicBezTo>
                  <a:cubicBezTo>
                    <a:pt x="1" y="330"/>
                    <a:pt x="70" y="468"/>
                    <a:pt x="139" y="538"/>
                  </a:cubicBezTo>
                  <a:lnTo>
                    <a:pt x="486" y="538"/>
                  </a:lnTo>
                  <a:cubicBezTo>
                    <a:pt x="694" y="468"/>
                    <a:pt x="625" y="53"/>
                    <a:pt x="417" y="53"/>
                  </a:cubicBezTo>
                  <a:lnTo>
                    <a:pt x="278" y="53"/>
                  </a:lnTo>
                  <a:cubicBezTo>
                    <a:pt x="243" y="18"/>
                    <a:pt x="209" y="1"/>
                    <a:pt x="183"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9"/>
            <p:cNvSpPr/>
            <p:nvPr/>
          </p:nvSpPr>
          <p:spPr>
            <a:xfrm>
              <a:off x="2590850" y="3221550"/>
              <a:ext cx="17350" cy="53875"/>
            </a:xfrm>
            <a:custGeom>
              <a:avLst/>
              <a:gdLst/>
              <a:ahLst/>
              <a:cxnLst/>
              <a:rect l="l" t="t" r="r" b="b"/>
              <a:pathLst>
                <a:path w="694" h="2155" extrusionOk="0">
                  <a:moveTo>
                    <a:pt x="421" y="1"/>
                  </a:moveTo>
                  <a:cubicBezTo>
                    <a:pt x="394" y="1"/>
                    <a:pt x="367" y="9"/>
                    <a:pt x="347" y="30"/>
                  </a:cubicBezTo>
                  <a:cubicBezTo>
                    <a:pt x="1" y="99"/>
                    <a:pt x="139" y="861"/>
                    <a:pt x="139" y="1069"/>
                  </a:cubicBezTo>
                  <a:cubicBezTo>
                    <a:pt x="70" y="1485"/>
                    <a:pt x="209" y="1832"/>
                    <a:pt x="416" y="2109"/>
                  </a:cubicBezTo>
                  <a:cubicBezTo>
                    <a:pt x="449" y="2141"/>
                    <a:pt x="481" y="2155"/>
                    <a:pt x="511" y="2155"/>
                  </a:cubicBezTo>
                  <a:cubicBezTo>
                    <a:pt x="608" y="2155"/>
                    <a:pt x="678" y="2008"/>
                    <a:pt x="624" y="1901"/>
                  </a:cubicBezTo>
                  <a:cubicBezTo>
                    <a:pt x="486" y="1832"/>
                    <a:pt x="555" y="1208"/>
                    <a:pt x="555" y="1000"/>
                  </a:cubicBezTo>
                  <a:cubicBezTo>
                    <a:pt x="555" y="792"/>
                    <a:pt x="694" y="307"/>
                    <a:pt x="555" y="99"/>
                  </a:cubicBezTo>
                  <a:cubicBezTo>
                    <a:pt x="555" y="50"/>
                    <a:pt x="486" y="1"/>
                    <a:pt x="42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9"/>
            <p:cNvSpPr/>
            <p:nvPr/>
          </p:nvSpPr>
          <p:spPr>
            <a:xfrm>
              <a:off x="2625500" y="3257375"/>
              <a:ext cx="19100" cy="57725"/>
            </a:xfrm>
            <a:custGeom>
              <a:avLst/>
              <a:gdLst/>
              <a:ahLst/>
              <a:cxnLst/>
              <a:rect l="l" t="t" r="r" b="b"/>
              <a:pathLst>
                <a:path w="764" h="2309" extrusionOk="0">
                  <a:moveTo>
                    <a:pt x="322" y="0"/>
                  </a:moveTo>
                  <a:cubicBezTo>
                    <a:pt x="278" y="0"/>
                    <a:pt x="244" y="18"/>
                    <a:pt x="209" y="52"/>
                  </a:cubicBezTo>
                  <a:cubicBezTo>
                    <a:pt x="1" y="330"/>
                    <a:pt x="140" y="676"/>
                    <a:pt x="140" y="953"/>
                  </a:cubicBezTo>
                  <a:cubicBezTo>
                    <a:pt x="140" y="1369"/>
                    <a:pt x="140" y="1716"/>
                    <a:pt x="209" y="2132"/>
                  </a:cubicBezTo>
                  <a:cubicBezTo>
                    <a:pt x="239" y="2253"/>
                    <a:pt x="336" y="2308"/>
                    <a:pt x="430" y="2308"/>
                  </a:cubicBezTo>
                  <a:cubicBezTo>
                    <a:pt x="550" y="2308"/>
                    <a:pt x="664" y="2218"/>
                    <a:pt x="625" y="2062"/>
                  </a:cubicBezTo>
                  <a:lnTo>
                    <a:pt x="625" y="953"/>
                  </a:lnTo>
                  <a:cubicBezTo>
                    <a:pt x="625" y="607"/>
                    <a:pt x="763" y="260"/>
                    <a:pt x="486" y="52"/>
                  </a:cubicBezTo>
                  <a:cubicBezTo>
                    <a:pt x="417" y="18"/>
                    <a:pt x="365" y="0"/>
                    <a:pt x="322"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9"/>
            <p:cNvSpPr/>
            <p:nvPr/>
          </p:nvSpPr>
          <p:spPr>
            <a:xfrm>
              <a:off x="2710425" y="3313450"/>
              <a:ext cx="20825" cy="25625"/>
            </a:xfrm>
            <a:custGeom>
              <a:avLst/>
              <a:gdLst/>
              <a:ahLst/>
              <a:cxnLst/>
              <a:rect l="l" t="t" r="r" b="b"/>
              <a:pathLst>
                <a:path w="833" h="1025" extrusionOk="0">
                  <a:moveTo>
                    <a:pt x="585" y="536"/>
                  </a:moveTo>
                  <a:cubicBezTo>
                    <a:pt x="588" y="536"/>
                    <a:pt x="585" y="549"/>
                    <a:pt x="565" y="571"/>
                  </a:cubicBezTo>
                  <a:lnTo>
                    <a:pt x="565" y="571"/>
                  </a:lnTo>
                  <a:cubicBezTo>
                    <a:pt x="572" y="547"/>
                    <a:pt x="581" y="536"/>
                    <a:pt x="585" y="536"/>
                  </a:cubicBezTo>
                  <a:close/>
                  <a:moveTo>
                    <a:pt x="565" y="0"/>
                  </a:moveTo>
                  <a:cubicBezTo>
                    <a:pt x="533" y="0"/>
                    <a:pt x="504" y="9"/>
                    <a:pt x="486" y="27"/>
                  </a:cubicBezTo>
                  <a:cubicBezTo>
                    <a:pt x="70" y="97"/>
                    <a:pt x="1" y="443"/>
                    <a:pt x="70" y="790"/>
                  </a:cubicBezTo>
                  <a:cubicBezTo>
                    <a:pt x="103" y="954"/>
                    <a:pt x="213" y="1025"/>
                    <a:pt x="320" y="1025"/>
                  </a:cubicBezTo>
                  <a:cubicBezTo>
                    <a:pt x="439" y="1025"/>
                    <a:pt x="555" y="936"/>
                    <a:pt x="555" y="790"/>
                  </a:cubicBezTo>
                  <a:cubicBezTo>
                    <a:pt x="555" y="721"/>
                    <a:pt x="555" y="651"/>
                    <a:pt x="555" y="651"/>
                  </a:cubicBezTo>
                  <a:cubicBezTo>
                    <a:pt x="555" y="617"/>
                    <a:pt x="559" y="591"/>
                    <a:pt x="565" y="572"/>
                  </a:cubicBezTo>
                  <a:lnTo>
                    <a:pt x="565" y="572"/>
                  </a:lnTo>
                  <a:cubicBezTo>
                    <a:pt x="625" y="513"/>
                    <a:pt x="628" y="513"/>
                    <a:pt x="694" y="513"/>
                  </a:cubicBezTo>
                  <a:cubicBezTo>
                    <a:pt x="763" y="443"/>
                    <a:pt x="763" y="374"/>
                    <a:pt x="763" y="374"/>
                  </a:cubicBezTo>
                  <a:cubicBezTo>
                    <a:pt x="832" y="305"/>
                    <a:pt x="832" y="235"/>
                    <a:pt x="763" y="166"/>
                  </a:cubicBezTo>
                  <a:cubicBezTo>
                    <a:pt x="763" y="65"/>
                    <a:pt x="652" y="0"/>
                    <a:pt x="56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9"/>
            <p:cNvSpPr/>
            <p:nvPr/>
          </p:nvSpPr>
          <p:spPr>
            <a:xfrm>
              <a:off x="2641575" y="3238200"/>
              <a:ext cx="47600" cy="65775"/>
            </a:xfrm>
            <a:custGeom>
              <a:avLst/>
              <a:gdLst/>
              <a:ahLst/>
              <a:cxnLst/>
              <a:rect l="l" t="t" r="r" b="b"/>
              <a:pathLst>
                <a:path w="1904" h="2631" extrusionOk="0">
                  <a:moveTo>
                    <a:pt x="1645" y="1"/>
                  </a:moveTo>
                  <a:cubicBezTo>
                    <a:pt x="1595" y="1"/>
                    <a:pt x="1546" y="18"/>
                    <a:pt x="1507" y="57"/>
                  </a:cubicBezTo>
                  <a:cubicBezTo>
                    <a:pt x="1160" y="265"/>
                    <a:pt x="952" y="819"/>
                    <a:pt x="744" y="1166"/>
                  </a:cubicBezTo>
                  <a:cubicBezTo>
                    <a:pt x="536" y="1512"/>
                    <a:pt x="536" y="1651"/>
                    <a:pt x="398" y="1859"/>
                  </a:cubicBezTo>
                  <a:cubicBezTo>
                    <a:pt x="398" y="1928"/>
                    <a:pt x="259" y="2206"/>
                    <a:pt x="190" y="2275"/>
                  </a:cubicBezTo>
                  <a:cubicBezTo>
                    <a:pt x="1" y="2338"/>
                    <a:pt x="98" y="2631"/>
                    <a:pt x="326" y="2631"/>
                  </a:cubicBezTo>
                  <a:cubicBezTo>
                    <a:pt x="349" y="2631"/>
                    <a:pt x="373" y="2628"/>
                    <a:pt x="398" y="2622"/>
                  </a:cubicBezTo>
                  <a:cubicBezTo>
                    <a:pt x="606" y="2552"/>
                    <a:pt x="883" y="1998"/>
                    <a:pt x="1091" y="1720"/>
                  </a:cubicBezTo>
                  <a:lnTo>
                    <a:pt x="1507" y="958"/>
                  </a:lnTo>
                  <a:cubicBezTo>
                    <a:pt x="1645" y="750"/>
                    <a:pt x="1784" y="473"/>
                    <a:pt x="1853" y="265"/>
                  </a:cubicBezTo>
                  <a:cubicBezTo>
                    <a:pt x="1903" y="115"/>
                    <a:pt x="1773" y="1"/>
                    <a:pt x="1645"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9"/>
            <p:cNvSpPr/>
            <p:nvPr/>
          </p:nvSpPr>
          <p:spPr>
            <a:xfrm>
              <a:off x="2689625" y="3242400"/>
              <a:ext cx="41625" cy="116475"/>
            </a:xfrm>
            <a:custGeom>
              <a:avLst/>
              <a:gdLst/>
              <a:ahLst/>
              <a:cxnLst/>
              <a:rect l="l" t="t" r="r" b="b"/>
              <a:pathLst>
                <a:path w="1665" h="4659" extrusionOk="0">
                  <a:moveTo>
                    <a:pt x="1466" y="0"/>
                  </a:moveTo>
                  <a:cubicBezTo>
                    <a:pt x="1434" y="0"/>
                    <a:pt x="1406" y="9"/>
                    <a:pt x="1387" y="27"/>
                  </a:cubicBezTo>
                  <a:cubicBezTo>
                    <a:pt x="833" y="582"/>
                    <a:pt x="486" y="1275"/>
                    <a:pt x="417" y="2038"/>
                  </a:cubicBezTo>
                  <a:cubicBezTo>
                    <a:pt x="347" y="2246"/>
                    <a:pt x="278" y="2523"/>
                    <a:pt x="278" y="2731"/>
                  </a:cubicBezTo>
                  <a:cubicBezTo>
                    <a:pt x="139" y="3008"/>
                    <a:pt x="70" y="3285"/>
                    <a:pt x="70" y="3493"/>
                  </a:cubicBezTo>
                  <a:cubicBezTo>
                    <a:pt x="70" y="3563"/>
                    <a:pt x="70" y="3632"/>
                    <a:pt x="70" y="3632"/>
                  </a:cubicBezTo>
                  <a:cubicBezTo>
                    <a:pt x="70" y="3909"/>
                    <a:pt x="1" y="4187"/>
                    <a:pt x="1" y="4464"/>
                  </a:cubicBezTo>
                  <a:cubicBezTo>
                    <a:pt x="1" y="4585"/>
                    <a:pt x="94" y="4659"/>
                    <a:pt x="186" y="4659"/>
                  </a:cubicBezTo>
                  <a:cubicBezTo>
                    <a:pt x="253" y="4659"/>
                    <a:pt x="318" y="4620"/>
                    <a:pt x="347" y="4533"/>
                  </a:cubicBezTo>
                  <a:cubicBezTo>
                    <a:pt x="417" y="3909"/>
                    <a:pt x="555" y="3355"/>
                    <a:pt x="763" y="2800"/>
                  </a:cubicBezTo>
                  <a:cubicBezTo>
                    <a:pt x="763" y="2661"/>
                    <a:pt x="833" y="2523"/>
                    <a:pt x="902" y="2454"/>
                  </a:cubicBezTo>
                  <a:cubicBezTo>
                    <a:pt x="1041" y="2176"/>
                    <a:pt x="1387" y="2038"/>
                    <a:pt x="1595" y="1760"/>
                  </a:cubicBezTo>
                  <a:cubicBezTo>
                    <a:pt x="1664" y="1622"/>
                    <a:pt x="1595" y="1552"/>
                    <a:pt x="1526" y="1483"/>
                  </a:cubicBezTo>
                  <a:cubicBezTo>
                    <a:pt x="1387" y="1483"/>
                    <a:pt x="1248" y="1483"/>
                    <a:pt x="1110" y="1552"/>
                  </a:cubicBezTo>
                  <a:cubicBezTo>
                    <a:pt x="1318" y="1136"/>
                    <a:pt x="1526" y="651"/>
                    <a:pt x="1664" y="166"/>
                  </a:cubicBezTo>
                  <a:cubicBezTo>
                    <a:pt x="1664" y="65"/>
                    <a:pt x="1553" y="0"/>
                    <a:pt x="1466"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9"/>
            <p:cNvSpPr/>
            <p:nvPr/>
          </p:nvSpPr>
          <p:spPr>
            <a:xfrm>
              <a:off x="2732950" y="3367850"/>
              <a:ext cx="38150" cy="27750"/>
            </a:xfrm>
            <a:custGeom>
              <a:avLst/>
              <a:gdLst/>
              <a:ahLst/>
              <a:cxnLst/>
              <a:rect l="l" t="t" r="r" b="b"/>
              <a:pathLst>
                <a:path w="1526" h="1110" extrusionOk="0">
                  <a:moveTo>
                    <a:pt x="1318" y="0"/>
                  </a:moveTo>
                  <a:cubicBezTo>
                    <a:pt x="1179" y="70"/>
                    <a:pt x="1110" y="70"/>
                    <a:pt x="971" y="208"/>
                  </a:cubicBezTo>
                  <a:cubicBezTo>
                    <a:pt x="971" y="174"/>
                    <a:pt x="954" y="156"/>
                    <a:pt x="936" y="156"/>
                  </a:cubicBezTo>
                  <a:cubicBezTo>
                    <a:pt x="919" y="156"/>
                    <a:pt x="902" y="174"/>
                    <a:pt x="902" y="208"/>
                  </a:cubicBezTo>
                  <a:lnTo>
                    <a:pt x="833" y="208"/>
                  </a:lnTo>
                  <a:cubicBezTo>
                    <a:pt x="777" y="97"/>
                    <a:pt x="688" y="53"/>
                    <a:pt x="606" y="53"/>
                  </a:cubicBezTo>
                  <a:cubicBezTo>
                    <a:pt x="483" y="53"/>
                    <a:pt x="375" y="153"/>
                    <a:pt x="417" y="278"/>
                  </a:cubicBezTo>
                  <a:cubicBezTo>
                    <a:pt x="417" y="347"/>
                    <a:pt x="486" y="486"/>
                    <a:pt x="555" y="555"/>
                  </a:cubicBezTo>
                  <a:cubicBezTo>
                    <a:pt x="486" y="555"/>
                    <a:pt x="347" y="624"/>
                    <a:pt x="278" y="624"/>
                  </a:cubicBezTo>
                  <a:cubicBezTo>
                    <a:pt x="1" y="694"/>
                    <a:pt x="70" y="1109"/>
                    <a:pt x="347" y="1109"/>
                  </a:cubicBezTo>
                  <a:cubicBezTo>
                    <a:pt x="555" y="1040"/>
                    <a:pt x="833" y="971"/>
                    <a:pt x="1040" y="832"/>
                  </a:cubicBezTo>
                  <a:cubicBezTo>
                    <a:pt x="1318" y="694"/>
                    <a:pt x="1526" y="486"/>
                    <a:pt x="1456" y="139"/>
                  </a:cubicBezTo>
                  <a:cubicBezTo>
                    <a:pt x="1456" y="70"/>
                    <a:pt x="1387" y="0"/>
                    <a:pt x="131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9"/>
            <p:cNvSpPr/>
            <p:nvPr/>
          </p:nvSpPr>
          <p:spPr>
            <a:xfrm>
              <a:off x="2599525" y="3346425"/>
              <a:ext cx="66750" cy="21450"/>
            </a:xfrm>
            <a:custGeom>
              <a:avLst/>
              <a:gdLst/>
              <a:ahLst/>
              <a:cxnLst/>
              <a:rect l="l" t="t" r="r" b="b"/>
              <a:pathLst>
                <a:path w="2670" h="858" extrusionOk="0">
                  <a:moveTo>
                    <a:pt x="2249" y="1"/>
                  </a:moveTo>
                  <a:cubicBezTo>
                    <a:pt x="2217" y="1"/>
                    <a:pt x="2183" y="9"/>
                    <a:pt x="2149" y="26"/>
                  </a:cubicBezTo>
                  <a:lnTo>
                    <a:pt x="1872" y="233"/>
                  </a:lnTo>
                  <a:lnTo>
                    <a:pt x="1733" y="233"/>
                  </a:lnTo>
                  <a:cubicBezTo>
                    <a:pt x="1733" y="164"/>
                    <a:pt x="1594" y="164"/>
                    <a:pt x="1525" y="164"/>
                  </a:cubicBezTo>
                  <a:lnTo>
                    <a:pt x="763" y="164"/>
                  </a:lnTo>
                  <a:cubicBezTo>
                    <a:pt x="659" y="164"/>
                    <a:pt x="537" y="147"/>
                    <a:pt x="425" y="147"/>
                  </a:cubicBezTo>
                  <a:cubicBezTo>
                    <a:pt x="312" y="147"/>
                    <a:pt x="208" y="164"/>
                    <a:pt x="139" y="233"/>
                  </a:cubicBezTo>
                  <a:cubicBezTo>
                    <a:pt x="69" y="303"/>
                    <a:pt x="0" y="441"/>
                    <a:pt x="139" y="511"/>
                  </a:cubicBezTo>
                  <a:cubicBezTo>
                    <a:pt x="237" y="560"/>
                    <a:pt x="404" y="609"/>
                    <a:pt x="567" y="609"/>
                  </a:cubicBezTo>
                  <a:cubicBezTo>
                    <a:pt x="635" y="609"/>
                    <a:pt x="702" y="600"/>
                    <a:pt x="763" y="580"/>
                  </a:cubicBezTo>
                  <a:lnTo>
                    <a:pt x="1317" y="580"/>
                  </a:lnTo>
                  <a:cubicBezTo>
                    <a:pt x="1317" y="719"/>
                    <a:pt x="1456" y="788"/>
                    <a:pt x="1594" y="857"/>
                  </a:cubicBezTo>
                  <a:cubicBezTo>
                    <a:pt x="1872" y="857"/>
                    <a:pt x="2218" y="788"/>
                    <a:pt x="2426" y="580"/>
                  </a:cubicBezTo>
                  <a:cubicBezTo>
                    <a:pt x="2670" y="397"/>
                    <a:pt x="2486" y="1"/>
                    <a:pt x="2249"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9"/>
            <p:cNvSpPr/>
            <p:nvPr/>
          </p:nvSpPr>
          <p:spPr>
            <a:xfrm>
              <a:off x="2672300" y="3408900"/>
              <a:ext cx="19500" cy="18200"/>
            </a:xfrm>
            <a:custGeom>
              <a:avLst/>
              <a:gdLst/>
              <a:ahLst/>
              <a:cxnLst/>
              <a:rect l="l" t="t" r="r" b="b"/>
              <a:pathLst>
                <a:path w="780" h="728" extrusionOk="0">
                  <a:moveTo>
                    <a:pt x="261" y="0"/>
                  </a:moveTo>
                  <a:cubicBezTo>
                    <a:pt x="143" y="0"/>
                    <a:pt x="1" y="68"/>
                    <a:pt x="1" y="230"/>
                  </a:cubicBezTo>
                  <a:cubicBezTo>
                    <a:pt x="70" y="299"/>
                    <a:pt x="70" y="369"/>
                    <a:pt x="139" y="438"/>
                  </a:cubicBezTo>
                  <a:cubicBezTo>
                    <a:pt x="139" y="438"/>
                    <a:pt x="278" y="438"/>
                    <a:pt x="278" y="577"/>
                  </a:cubicBezTo>
                  <a:cubicBezTo>
                    <a:pt x="278" y="682"/>
                    <a:pt x="359" y="728"/>
                    <a:pt x="451" y="728"/>
                  </a:cubicBezTo>
                  <a:cubicBezTo>
                    <a:pt x="600" y="728"/>
                    <a:pt x="779" y="609"/>
                    <a:pt x="694" y="438"/>
                  </a:cubicBezTo>
                  <a:cubicBezTo>
                    <a:pt x="624" y="299"/>
                    <a:pt x="486" y="230"/>
                    <a:pt x="416" y="91"/>
                  </a:cubicBezTo>
                  <a:cubicBezTo>
                    <a:pt x="416" y="34"/>
                    <a:pt x="345" y="0"/>
                    <a:pt x="261"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9"/>
            <p:cNvSpPr/>
            <p:nvPr/>
          </p:nvSpPr>
          <p:spPr>
            <a:xfrm>
              <a:off x="2665800" y="3438800"/>
              <a:ext cx="24725" cy="16400"/>
            </a:xfrm>
            <a:custGeom>
              <a:avLst/>
              <a:gdLst/>
              <a:ahLst/>
              <a:cxnLst/>
              <a:rect l="l" t="t" r="r" b="b"/>
              <a:pathLst>
                <a:path w="989" h="656" extrusionOk="0">
                  <a:moveTo>
                    <a:pt x="641" y="0"/>
                  </a:moveTo>
                  <a:cubicBezTo>
                    <a:pt x="581" y="0"/>
                    <a:pt x="520" y="22"/>
                    <a:pt x="468" y="74"/>
                  </a:cubicBezTo>
                  <a:lnTo>
                    <a:pt x="468" y="143"/>
                  </a:lnTo>
                  <a:cubicBezTo>
                    <a:pt x="417" y="91"/>
                    <a:pt x="360" y="69"/>
                    <a:pt x="306" y="69"/>
                  </a:cubicBezTo>
                  <a:cubicBezTo>
                    <a:pt x="144" y="69"/>
                    <a:pt x="1" y="264"/>
                    <a:pt x="53" y="420"/>
                  </a:cubicBezTo>
                  <a:cubicBezTo>
                    <a:pt x="137" y="590"/>
                    <a:pt x="256" y="655"/>
                    <a:pt x="382" y="655"/>
                  </a:cubicBezTo>
                  <a:cubicBezTo>
                    <a:pt x="565" y="655"/>
                    <a:pt x="761" y="515"/>
                    <a:pt x="884" y="351"/>
                  </a:cubicBezTo>
                  <a:cubicBezTo>
                    <a:pt x="988" y="195"/>
                    <a:pt x="819" y="0"/>
                    <a:pt x="641"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9"/>
            <p:cNvSpPr/>
            <p:nvPr/>
          </p:nvSpPr>
          <p:spPr>
            <a:xfrm>
              <a:off x="2611650" y="3460475"/>
              <a:ext cx="24275" cy="30425"/>
            </a:xfrm>
            <a:custGeom>
              <a:avLst/>
              <a:gdLst/>
              <a:ahLst/>
              <a:cxnLst/>
              <a:rect l="l" t="t" r="r" b="b"/>
              <a:pathLst>
                <a:path w="971" h="1217" extrusionOk="0">
                  <a:moveTo>
                    <a:pt x="703" y="1"/>
                  </a:moveTo>
                  <a:cubicBezTo>
                    <a:pt x="595" y="1"/>
                    <a:pt x="486" y="91"/>
                    <a:pt x="486" y="246"/>
                  </a:cubicBezTo>
                  <a:cubicBezTo>
                    <a:pt x="486" y="593"/>
                    <a:pt x="208" y="593"/>
                    <a:pt x="70" y="870"/>
                  </a:cubicBezTo>
                  <a:cubicBezTo>
                    <a:pt x="0" y="1009"/>
                    <a:pt x="139" y="1217"/>
                    <a:pt x="347" y="1217"/>
                  </a:cubicBezTo>
                  <a:cubicBezTo>
                    <a:pt x="763" y="1217"/>
                    <a:pt x="971" y="524"/>
                    <a:pt x="902" y="177"/>
                  </a:cubicBezTo>
                  <a:cubicBezTo>
                    <a:pt x="871" y="56"/>
                    <a:pt x="787" y="1"/>
                    <a:pt x="703"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9"/>
            <p:cNvSpPr/>
            <p:nvPr/>
          </p:nvSpPr>
          <p:spPr>
            <a:xfrm>
              <a:off x="2701075" y="3418100"/>
              <a:ext cx="14825" cy="9800"/>
            </a:xfrm>
            <a:custGeom>
              <a:avLst/>
              <a:gdLst/>
              <a:ahLst/>
              <a:cxnLst/>
              <a:rect l="l" t="t" r="r" b="b"/>
              <a:pathLst>
                <a:path w="593" h="392" extrusionOk="0">
                  <a:moveTo>
                    <a:pt x="271" y="1"/>
                  </a:moveTo>
                  <a:cubicBezTo>
                    <a:pt x="184" y="1"/>
                    <a:pt x="97" y="70"/>
                    <a:pt x="97" y="209"/>
                  </a:cubicBezTo>
                  <a:cubicBezTo>
                    <a:pt x="1" y="337"/>
                    <a:pt x="129" y="391"/>
                    <a:pt x="265" y="391"/>
                  </a:cubicBezTo>
                  <a:cubicBezTo>
                    <a:pt x="423" y="391"/>
                    <a:pt x="592" y="320"/>
                    <a:pt x="444" y="209"/>
                  </a:cubicBezTo>
                  <a:cubicBezTo>
                    <a:pt x="444" y="70"/>
                    <a:pt x="357" y="1"/>
                    <a:pt x="27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9"/>
            <p:cNvSpPr/>
            <p:nvPr/>
          </p:nvSpPr>
          <p:spPr>
            <a:xfrm>
              <a:off x="2730550" y="3444275"/>
              <a:ext cx="38825" cy="17400"/>
            </a:xfrm>
            <a:custGeom>
              <a:avLst/>
              <a:gdLst/>
              <a:ahLst/>
              <a:cxnLst/>
              <a:rect l="l" t="t" r="r" b="b"/>
              <a:pathLst>
                <a:path w="1553" h="696" extrusionOk="0">
                  <a:moveTo>
                    <a:pt x="349" y="1"/>
                  </a:moveTo>
                  <a:cubicBezTo>
                    <a:pt x="271" y="1"/>
                    <a:pt x="197" y="38"/>
                    <a:pt x="166" y="132"/>
                  </a:cubicBezTo>
                  <a:cubicBezTo>
                    <a:pt x="1" y="586"/>
                    <a:pt x="278" y="696"/>
                    <a:pt x="617" y="696"/>
                  </a:cubicBezTo>
                  <a:cubicBezTo>
                    <a:pt x="848" y="696"/>
                    <a:pt x="1107" y="645"/>
                    <a:pt x="1275" y="617"/>
                  </a:cubicBezTo>
                  <a:cubicBezTo>
                    <a:pt x="1414" y="617"/>
                    <a:pt x="1483" y="479"/>
                    <a:pt x="1483" y="409"/>
                  </a:cubicBezTo>
                  <a:cubicBezTo>
                    <a:pt x="1552" y="340"/>
                    <a:pt x="1552" y="271"/>
                    <a:pt x="1483" y="201"/>
                  </a:cubicBezTo>
                  <a:cubicBezTo>
                    <a:pt x="1483" y="100"/>
                    <a:pt x="1409" y="35"/>
                    <a:pt x="1315" y="35"/>
                  </a:cubicBezTo>
                  <a:cubicBezTo>
                    <a:pt x="1280" y="35"/>
                    <a:pt x="1243" y="44"/>
                    <a:pt x="1206" y="63"/>
                  </a:cubicBezTo>
                  <a:cubicBezTo>
                    <a:pt x="1067" y="63"/>
                    <a:pt x="859" y="132"/>
                    <a:pt x="721" y="132"/>
                  </a:cubicBezTo>
                  <a:lnTo>
                    <a:pt x="582" y="132"/>
                  </a:lnTo>
                  <a:cubicBezTo>
                    <a:pt x="544" y="56"/>
                    <a:pt x="443" y="1"/>
                    <a:pt x="349"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9"/>
            <p:cNvSpPr/>
            <p:nvPr/>
          </p:nvSpPr>
          <p:spPr>
            <a:xfrm>
              <a:off x="2717350" y="3405025"/>
              <a:ext cx="27750" cy="24900"/>
            </a:xfrm>
            <a:custGeom>
              <a:avLst/>
              <a:gdLst/>
              <a:ahLst/>
              <a:cxnLst/>
              <a:rect l="l" t="t" r="r" b="b"/>
              <a:pathLst>
                <a:path w="1110" h="996" extrusionOk="0">
                  <a:moveTo>
                    <a:pt x="300" y="0"/>
                  </a:moveTo>
                  <a:cubicBezTo>
                    <a:pt x="154" y="0"/>
                    <a:pt x="1" y="91"/>
                    <a:pt x="1" y="246"/>
                  </a:cubicBezTo>
                  <a:cubicBezTo>
                    <a:pt x="70" y="524"/>
                    <a:pt x="209" y="732"/>
                    <a:pt x="347" y="870"/>
                  </a:cubicBezTo>
                  <a:cubicBezTo>
                    <a:pt x="464" y="957"/>
                    <a:pt x="592" y="996"/>
                    <a:pt x="712" y="996"/>
                  </a:cubicBezTo>
                  <a:cubicBezTo>
                    <a:pt x="879" y="996"/>
                    <a:pt x="1029" y="922"/>
                    <a:pt x="1110" y="801"/>
                  </a:cubicBezTo>
                  <a:cubicBezTo>
                    <a:pt x="1110" y="732"/>
                    <a:pt x="1110" y="662"/>
                    <a:pt x="1110" y="593"/>
                  </a:cubicBezTo>
                  <a:cubicBezTo>
                    <a:pt x="902" y="385"/>
                    <a:pt x="625" y="524"/>
                    <a:pt x="555" y="177"/>
                  </a:cubicBezTo>
                  <a:cubicBezTo>
                    <a:pt x="525" y="55"/>
                    <a:pt x="415" y="0"/>
                    <a:pt x="300"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9"/>
            <p:cNvSpPr/>
            <p:nvPr/>
          </p:nvSpPr>
          <p:spPr>
            <a:xfrm>
              <a:off x="2726025" y="3293725"/>
              <a:ext cx="49950" cy="55250"/>
            </a:xfrm>
            <a:custGeom>
              <a:avLst/>
              <a:gdLst/>
              <a:ahLst/>
              <a:cxnLst/>
              <a:rect l="l" t="t" r="r" b="b"/>
              <a:pathLst>
                <a:path w="1998" h="2210" extrusionOk="0">
                  <a:moveTo>
                    <a:pt x="1375" y="1"/>
                  </a:moveTo>
                  <a:cubicBezTo>
                    <a:pt x="1121" y="1"/>
                    <a:pt x="844" y="177"/>
                    <a:pt x="624" y="470"/>
                  </a:cubicBezTo>
                  <a:cubicBezTo>
                    <a:pt x="278" y="886"/>
                    <a:pt x="70" y="1440"/>
                    <a:pt x="0" y="2064"/>
                  </a:cubicBezTo>
                  <a:cubicBezTo>
                    <a:pt x="0" y="2150"/>
                    <a:pt x="80" y="2209"/>
                    <a:pt x="157" y="2209"/>
                  </a:cubicBezTo>
                  <a:cubicBezTo>
                    <a:pt x="205" y="2209"/>
                    <a:pt x="251" y="2186"/>
                    <a:pt x="278" y="2134"/>
                  </a:cubicBezTo>
                  <a:cubicBezTo>
                    <a:pt x="416" y="1787"/>
                    <a:pt x="624" y="1440"/>
                    <a:pt x="763" y="1094"/>
                  </a:cubicBezTo>
                  <a:cubicBezTo>
                    <a:pt x="902" y="886"/>
                    <a:pt x="1040" y="747"/>
                    <a:pt x="1179" y="608"/>
                  </a:cubicBezTo>
                  <a:cubicBezTo>
                    <a:pt x="1248" y="562"/>
                    <a:pt x="1317" y="547"/>
                    <a:pt x="1387" y="547"/>
                  </a:cubicBezTo>
                  <a:cubicBezTo>
                    <a:pt x="1525" y="547"/>
                    <a:pt x="1664" y="608"/>
                    <a:pt x="1803" y="608"/>
                  </a:cubicBezTo>
                  <a:cubicBezTo>
                    <a:pt x="1829" y="622"/>
                    <a:pt x="1853" y="627"/>
                    <a:pt x="1874" y="627"/>
                  </a:cubicBezTo>
                  <a:cubicBezTo>
                    <a:pt x="1963" y="627"/>
                    <a:pt x="1997" y="526"/>
                    <a:pt x="1941" y="470"/>
                  </a:cubicBezTo>
                  <a:cubicBezTo>
                    <a:pt x="1810" y="142"/>
                    <a:pt x="1602" y="1"/>
                    <a:pt x="1375"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9"/>
            <p:cNvSpPr/>
            <p:nvPr/>
          </p:nvSpPr>
          <p:spPr>
            <a:xfrm>
              <a:off x="2559900" y="3719300"/>
              <a:ext cx="384025" cy="299100"/>
            </a:xfrm>
            <a:custGeom>
              <a:avLst/>
              <a:gdLst/>
              <a:ahLst/>
              <a:cxnLst/>
              <a:rect l="l" t="t" r="r" b="b"/>
              <a:pathLst>
                <a:path w="15361" h="11964" extrusionOk="0">
                  <a:moveTo>
                    <a:pt x="146" y="0"/>
                  </a:moveTo>
                  <a:cubicBezTo>
                    <a:pt x="44" y="0"/>
                    <a:pt x="0" y="172"/>
                    <a:pt x="60" y="291"/>
                  </a:cubicBezTo>
                  <a:cubicBezTo>
                    <a:pt x="4497" y="5005"/>
                    <a:pt x="11151" y="6669"/>
                    <a:pt x="15172" y="11937"/>
                  </a:cubicBezTo>
                  <a:cubicBezTo>
                    <a:pt x="15190" y="11955"/>
                    <a:pt x="15214" y="11964"/>
                    <a:pt x="15237" y="11964"/>
                  </a:cubicBezTo>
                  <a:cubicBezTo>
                    <a:pt x="15300" y="11964"/>
                    <a:pt x="15361" y="11900"/>
                    <a:pt x="15310" y="11798"/>
                  </a:cubicBezTo>
                  <a:cubicBezTo>
                    <a:pt x="13439" y="8817"/>
                    <a:pt x="10389" y="6946"/>
                    <a:pt x="7408" y="5213"/>
                  </a:cubicBezTo>
                  <a:cubicBezTo>
                    <a:pt x="5675" y="4242"/>
                    <a:pt x="4011" y="3133"/>
                    <a:pt x="2417" y="2024"/>
                  </a:cubicBezTo>
                  <a:cubicBezTo>
                    <a:pt x="1697" y="1439"/>
                    <a:pt x="1211" y="796"/>
                    <a:pt x="1584" y="796"/>
                  </a:cubicBezTo>
                  <a:cubicBezTo>
                    <a:pt x="1786" y="796"/>
                    <a:pt x="2239" y="983"/>
                    <a:pt x="3041" y="1470"/>
                  </a:cubicBezTo>
                  <a:cubicBezTo>
                    <a:pt x="3942" y="2024"/>
                    <a:pt x="4704" y="2856"/>
                    <a:pt x="5606" y="3411"/>
                  </a:cubicBezTo>
                  <a:cubicBezTo>
                    <a:pt x="5646" y="3431"/>
                    <a:pt x="5681" y="3439"/>
                    <a:pt x="5708" y="3439"/>
                  </a:cubicBezTo>
                  <a:cubicBezTo>
                    <a:pt x="5773" y="3439"/>
                    <a:pt x="5793" y="3390"/>
                    <a:pt x="5744" y="3341"/>
                  </a:cubicBezTo>
                  <a:cubicBezTo>
                    <a:pt x="4358" y="1539"/>
                    <a:pt x="2417" y="361"/>
                    <a:pt x="199" y="14"/>
                  </a:cubicBezTo>
                  <a:cubicBezTo>
                    <a:pt x="180" y="5"/>
                    <a:pt x="162" y="0"/>
                    <a:pt x="146"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9"/>
            <p:cNvSpPr/>
            <p:nvPr/>
          </p:nvSpPr>
          <p:spPr>
            <a:xfrm>
              <a:off x="3123875" y="3189650"/>
              <a:ext cx="56200" cy="87100"/>
            </a:xfrm>
            <a:custGeom>
              <a:avLst/>
              <a:gdLst/>
              <a:ahLst/>
              <a:cxnLst/>
              <a:rect l="l" t="t" r="r" b="b"/>
              <a:pathLst>
                <a:path w="2248" h="3484" extrusionOk="0">
                  <a:moveTo>
                    <a:pt x="178" y="0"/>
                  </a:moveTo>
                  <a:cubicBezTo>
                    <a:pt x="76" y="0"/>
                    <a:pt x="1" y="98"/>
                    <a:pt x="99" y="196"/>
                  </a:cubicBezTo>
                  <a:cubicBezTo>
                    <a:pt x="792" y="1236"/>
                    <a:pt x="1277" y="2484"/>
                    <a:pt x="2109" y="3454"/>
                  </a:cubicBezTo>
                  <a:cubicBezTo>
                    <a:pt x="2109" y="3475"/>
                    <a:pt x="2121" y="3483"/>
                    <a:pt x="2138" y="3483"/>
                  </a:cubicBezTo>
                  <a:cubicBezTo>
                    <a:pt x="2178" y="3483"/>
                    <a:pt x="2248" y="3434"/>
                    <a:pt x="2248" y="3385"/>
                  </a:cubicBezTo>
                  <a:cubicBezTo>
                    <a:pt x="1832" y="2137"/>
                    <a:pt x="1139" y="1028"/>
                    <a:pt x="307" y="58"/>
                  </a:cubicBezTo>
                  <a:cubicBezTo>
                    <a:pt x="266" y="17"/>
                    <a:pt x="220" y="0"/>
                    <a:pt x="17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9"/>
            <p:cNvSpPr/>
            <p:nvPr/>
          </p:nvSpPr>
          <p:spPr>
            <a:xfrm>
              <a:off x="2375975" y="2648850"/>
              <a:ext cx="1073875" cy="2419925"/>
            </a:xfrm>
            <a:custGeom>
              <a:avLst/>
              <a:gdLst/>
              <a:ahLst/>
              <a:cxnLst/>
              <a:rect l="l" t="t" r="r" b="b"/>
              <a:pathLst>
                <a:path w="42955" h="96797" extrusionOk="0">
                  <a:moveTo>
                    <a:pt x="35194" y="8533"/>
                  </a:moveTo>
                  <a:cubicBezTo>
                    <a:pt x="35333" y="8533"/>
                    <a:pt x="35442" y="8683"/>
                    <a:pt x="35491" y="9074"/>
                  </a:cubicBezTo>
                  <a:cubicBezTo>
                    <a:pt x="35699" y="10044"/>
                    <a:pt x="35699" y="11084"/>
                    <a:pt x="35630" y="12055"/>
                  </a:cubicBezTo>
                  <a:cubicBezTo>
                    <a:pt x="35491" y="13372"/>
                    <a:pt x="35075" y="14619"/>
                    <a:pt x="34451" y="15798"/>
                  </a:cubicBezTo>
                  <a:cubicBezTo>
                    <a:pt x="34521" y="14758"/>
                    <a:pt x="34590" y="13788"/>
                    <a:pt x="34521" y="12748"/>
                  </a:cubicBezTo>
                  <a:cubicBezTo>
                    <a:pt x="34521" y="12661"/>
                    <a:pt x="34472" y="12622"/>
                    <a:pt x="34415" y="12622"/>
                  </a:cubicBezTo>
                  <a:cubicBezTo>
                    <a:pt x="34337" y="12622"/>
                    <a:pt x="34243" y="12696"/>
                    <a:pt x="34243" y="12817"/>
                  </a:cubicBezTo>
                  <a:cubicBezTo>
                    <a:pt x="34243" y="14134"/>
                    <a:pt x="33897" y="15520"/>
                    <a:pt x="33827" y="16838"/>
                  </a:cubicBezTo>
                  <a:lnTo>
                    <a:pt x="33689" y="16838"/>
                  </a:lnTo>
                  <a:cubicBezTo>
                    <a:pt x="33065" y="14411"/>
                    <a:pt x="32996" y="11639"/>
                    <a:pt x="34313" y="9490"/>
                  </a:cubicBezTo>
                  <a:cubicBezTo>
                    <a:pt x="34582" y="9041"/>
                    <a:pt x="34939" y="8533"/>
                    <a:pt x="35194" y="8533"/>
                  </a:cubicBezTo>
                  <a:close/>
                  <a:moveTo>
                    <a:pt x="14557" y="18917"/>
                  </a:moveTo>
                  <a:lnTo>
                    <a:pt x="14557" y="18917"/>
                  </a:lnTo>
                  <a:cubicBezTo>
                    <a:pt x="14973" y="19125"/>
                    <a:pt x="15319" y="19472"/>
                    <a:pt x="15597" y="19888"/>
                  </a:cubicBezTo>
                  <a:cubicBezTo>
                    <a:pt x="15597" y="19888"/>
                    <a:pt x="15597" y="19957"/>
                    <a:pt x="15597" y="19957"/>
                  </a:cubicBezTo>
                  <a:lnTo>
                    <a:pt x="15527" y="19957"/>
                  </a:lnTo>
                  <a:cubicBezTo>
                    <a:pt x="15319" y="19818"/>
                    <a:pt x="15181" y="19680"/>
                    <a:pt x="15042" y="19472"/>
                  </a:cubicBezTo>
                  <a:cubicBezTo>
                    <a:pt x="14834" y="19264"/>
                    <a:pt x="14696" y="19125"/>
                    <a:pt x="14557" y="18917"/>
                  </a:cubicBezTo>
                  <a:close/>
                  <a:moveTo>
                    <a:pt x="17538" y="20789"/>
                  </a:moveTo>
                  <a:cubicBezTo>
                    <a:pt x="17746" y="21690"/>
                    <a:pt x="17746" y="22660"/>
                    <a:pt x="17607" y="23561"/>
                  </a:cubicBezTo>
                  <a:cubicBezTo>
                    <a:pt x="17538" y="23423"/>
                    <a:pt x="17538" y="23284"/>
                    <a:pt x="17468" y="23146"/>
                  </a:cubicBezTo>
                  <a:cubicBezTo>
                    <a:pt x="17399" y="22383"/>
                    <a:pt x="17399" y="21551"/>
                    <a:pt x="17538" y="20789"/>
                  </a:cubicBezTo>
                  <a:close/>
                  <a:moveTo>
                    <a:pt x="37432" y="20165"/>
                  </a:moveTo>
                  <a:lnTo>
                    <a:pt x="37432" y="20165"/>
                  </a:lnTo>
                  <a:cubicBezTo>
                    <a:pt x="37085" y="21066"/>
                    <a:pt x="36531" y="21828"/>
                    <a:pt x="35768" y="22522"/>
                  </a:cubicBezTo>
                  <a:cubicBezTo>
                    <a:pt x="35630" y="22660"/>
                    <a:pt x="35422" y="22799"/>
                    <a:pt x="35214" y="22938"/>
                  </a:cubicBezTo>
                  <a:cubicBezTo>
                    <a:pt x="35560" y="22591"/>
                    <a:pt x="35768" y="22106"/>
                    <a:pt x="35838" y="21621"/>
                  </a:cubicBezTo>
                  <a:cubicBezTo>
                    <a:pt x="35838" y="21509"/>
                    <a:pt x="35778" y="21438"/>
                    <a:pt x="35712" y="21438"/>
                  </a:cubicBezTo>
                  <a:cubicBezTo>
                    <a:pt x="35655" y="21438"/>
                    <a:pt x="35593" y="21492"/>
                    <a:pt x="35560" y="21621"/>
                  </a:cubicBezTo>
                  <a:cubicBezTo>
                    <a:pt x="35422" y="22036"/>
                    <a:pt x="35214" y="22452"/>
                    <a:pt x="34937" y="22799"/>
                  </a:cubicBezTo>
                  <a:cubicBezTo>
                    <a:pt x="34590" y="23076"/>
                    <a:pt x="34243" y="23284"/>
                    <a:pt x="33897" y="23631"/>
                  </a:cubicBezTo>
                  <a:cubicBezTo>
                    <a:pt x="33897" y="23700"/>
                    <a:pt x="33897" y="23700"/>
                    <a:pt x="33897" y="23769"/>
                  </a:cubicBezTo>
                  <a:lnTo>
                    <a:pt x="33412" y="23977"/>
                  </a:lnTo>
                  <a:lnTo>
                    <a:pt x="33412" y="23769"/>
                  </a:lnTo>
                  <a:cubicBezTo>
                    <a:pt x="33412" y="23423"/>
                    <a:pt x="33412" y="23215"/>
                    <a:pt x="33412" y="23007"/>
                  </a:cubicBezTo>
                  <a:cubicBezTo>
                    <a:pt x="34035" y="21413"/>
                    <a:pt x="35838" y="20650"/>
                    <a:pt x="37432" y="20165"/>
                  </a:cubicBezTo>
                  <a:close/>
                  <a:moveTo>
                    <a:pt x="28424" y="17948"/>
                  </a:moveTo>
                  <a:cubicBezTo>
                    <a:pt x="30918" y="18851"/>
                    <a:pt x="32303" y="21622"/>
                    <a:pt x="32788" y="24185"/>
                  </a:cubicBezTo>
                  <a:cubicBezTo>
                    <a:pt x="32649" y="24255"/>
                    <a:pt x="32649" y="24393"/>
                    <a:pt x="32788" y="24463"/>
                  </a:cubicBezTo>
                  <a:cubicBezTo>
                    <a:pt x="32788" y="24532"/>
                    <a:pt x="32788" y="24671"/>
                    <a:pt x="32788" y="24740"/>
                  </a:cubicBezTo>
                  <a:cubicBezTo>
                    <a:pt x="32788" y="25017"/>
                    <a:pt x="32718" y="25364"/>
                    <a:pt x="32649" y="25710"/>
                  </a:cubicBezTo>
                  <a:cubicBezTo>
                    <a:pt x="31193" y="24948"/>
                    <a:pt x="30154" y="23700"/>
                    <a:pt x="29530" y="22175"/>
                  </a:cubicBezTo>
                  <a:lnTo>
                    <a:pt x="29599" y="22175"/>
                  </a:lnTo>
                  <a:cubicBezTo>
                    <a:pt x="29183" y="21343"/>
                    <a:pt x="28906" y="20511"/>
                    <a:pt x="28698" y="19610"/>
                  </a:cubicBezTo>
                  <a:cubicBezTo>
                    <a:pt x="28698" y="19406"/>
                    <a:pt x="28497" y="17999"/>
                    <a:pt x="28424" y="17948"/>
                  </a:cubicBezTo>
                  <a:close/>
                  <a:moveTo>
                    <a:pt x="36462" y="28136"/>
                  </a:moveTo>
                  <a:lnTo>
                    <a:pt x="36462" y="28136"/>
                  </a:lnTo>
                  <a:cubicBezTo>
                    <a:pt x="36184" y="29800"/>
                    <a:pt x="35422" y="31394"/>
                    <a:pt x="34174" y="32711"/>
                  </a:cubicBezTo>
                  <a:cubicBezTo>
                    <a:pt x="34659" y="32157"/>
                    <a:pt x="34867" y="31464"/>
                    <a:pt x="34937" y="30771"/>
                  </a:cubicBezTo>
                  <a:cubicBezTo>
                    <a:pt x="34937" y="30650"/>
                    <a:pt x="34843" y="30576"/>
                    <a:pt x="34764" y="30576"/>
                  </a:cubicBezTo>
                  <a:cubicBezTo>
                    <a:pt x="34708" y="30576"/>
                    <a:pt x="34659" y="30614"/>
                    <a:pt x="34659" y="30701"/>
                  </a:cubicBezTo>
                  <a:cubicBezTo>
                    <a:pt x="34521" y="31394"/>
                    <a:pt x="34243" y="32018"/>
                    <a:pt x="33758" y="32504"/>
                  </a:cubicBezTo>
                  <a:cubicBezTo>
                    <a:pt x="33273" y="32989"/>
                    <a:pt x="32857" y="33405"/>
                    <a:pt x="32441" y="33890"/>
                  </a:cubicBezTo>
                  <a:cubicBezTo>
                    <a:pt x="32372" y="33959"/>
                    <a:pt x="32372" y="33959"/>
                    <a:pt x="32441" y="34029"/>
                  </a:cubicBezTo>
                  <a:cubicBezTo>
                    <a:pt x="32302" y="34098"/>
                    <a:pt x="32164" y="34167"/>
                    <a:pt x="32025" y="34236"/>
                  </a:cubicBezTo>
                  <a:cubicBezTo>
                    <a:pt x="32094" y="33682"/>
                    <a:pt x="32164" y="33266"/>
                    <a:pt x="32233" y="32781"/>
                  </a:cubicBezTo>
                  <a:cubicBezTo>
                    <a:pt x="33134" y="30771"/>
                    <a:pt x="34590" y="29176"/>
                    <a:pt x="36462" y="28136"/>
                  </a:cubicBezTo>
                  <a:close/>
                  <a:moveTo>
                    <a:pt x="27113" y="26965"/>
                  </a:moveTo>
                  <a:cubicBezTo>
                    <a:pt x="27300" y="26965"/>
                    <a:pt x="27549" y="27067"/>
                    <a:pt x="27866" y="27305"/>
                  </a:cubicBezTo>
                  <a:cubicBezTo>
                    <a:pt x="30154" y="29038"/>
                    <a:pt x="30362" y="32504"/>
                    <a:pt x="31055" y="35138"/>
                  </a:cubicBezTo>
                  <a:lnTo>
                    <a:pt x="30847" y="35068"/>
                  </a:lnTo>
                  <a:cubicBezTo>
                    <a:pt x="30847" y="35068"/>
                    <a:pt x="30847" y="34999"/>
                    <a:pt x="30847" y="34999"/>
                  </a:cubicBezTo>
                  <a:cubicBezTo>
                    <a:pt x="30431" y="33751"/>
                    <a:pt x="29807" y="32642"/>
                    <a:pt x="29114" y="31533"/>
                  </a:cubicBezTo>
                  <a:cubicBezTo>
                    <a:pt x="29087" y="31480"/>
                    <a:pt x="29031" y="31457"/>
                    <a:pt x="28974" y="31457"/>
                  </a:cubicBezTo>
                  <a:cubicBezTo>
                    <a:pt x="28883" y="31457"/>
                    <a:pt x="28794" y="31517"/>
                    <a:pt x="28837" y="31602"/>
                  </a:cubicBezTo>
                  <a:cubicBezTo>
                    <a:pt x="29252" y="32711"/>
                    <a:pt x="29738" y="33751"/>
                    <a:pt x="30362" y="34722"/>
                  </a:cubicBezTo>
                  <a:cubicBezTo>
                    <a:pt x="29183" y="33751"/>
                    <a:pt x="28351" y="32573"/>
                    <a:pt x="27727" y="31256"/>
                  </a:cubicBezTo>
                  <a:cubicBezTo>
                    <a:pt x="27312" y="30285"/>
                    <a:pt x="26965" y="29315"/>
                    <a:pt x="26757" y="28344"/>
                  </a:cubicBezTo>
                  <a:cubicBezTo>
                    <a:pt x="26559" y="27602"/>
                    <a:pt x="26644" y="26965"/>
                    <a:pt x="27113" y="26965"/>
                  </a:cubicBezTo>
                  <a:close/>
                  <a:moveTo>
                    <a:pt x="24651" y="1015"/>
                  </a:moveTo>
                  <a:cubicBezTo>
                    <a:pt x="24726" y="1015"/>
                    <a:pt x="24792" y="1271"/>
                    <a:pt x="24885" y="1865"/>
                  </a:cubicBezTo>
                  <a:cubicBezTo>
                    <a:pt x="26133" y="8658"/>
                    <a:pt x="24677" y="15867"/>
                    <a:pt x="23638" y="22660"/>
                  </a:cubicBezTo>
                  <a:cubicBezTo>
                    <a:pt x="23083" y="26265"/>
                    <a:pt x="22251" y="29869"/>
                    <a:pt x="21766" y="33474"/>
                  </a:cubicBezTo>
                  <a:cubicBezTo>
                    <a:pt x="21766" y="34098"/>
                    <a:pt x="21697" y="34652"/>
                    <a:pt x="21697" y="35207"/>
                  </a:cubicBezTo>
                  <a:lnTo>
                    <a:pt x="21697" y="35138"/>
                  </a:lnTo>
                  <a:cubicBezTo>
                    <a:pt x="21489" y="30632"/>
                    <a:pt x="21697" y="26196"/>
                    <a:pt x="22390" y="21759"/>
                  </a:cubicBezTo>
                  <a:cubicBezTo>
                    <a:pt x="23014" y="17253"/>
                    <a:pt x="24262" y="13094"/>
                    <a:pt x="23846" y="8519"/>
                  </a:cubicBezTo>
                  <a:cubicBezTo>
                    <a:pt x="23846" y="8371"/>
                    <a:pt x="23746" y="8302"/>
                    <a:pt x="23643" y="8302"/>
                  </a:cubicBezTo>
                  <a:cubicBezTo>
                    <a:pt x="23554" y="8302"/>
                    <a:pt x="23462" y="8353"/>
                    <a:pt x="23430" y="8450"/>
                  </a:cubicBezTo>
                  <a:cubicBezTo>
                    <a:pt x="22598" y="10391"/>
                    <a:pt x="22806" y="12332"/>
                    <a:pt x="22737" y="14411"/>
                  </a:cubicBezTo>
                  <a:cubicBezTo>
                    <a:pt x="22737" y="14515"/>
                    <a:pt x="22806" y="14567"/>
                    <a:pt x="22875" y="14567"/>
                  </a:cubicBezTo>
                  <a:cubicBezTo>
                    <a:pt x="22944" y="14567"/>
                    <a:pt x="23014" y="14515"/>
                    <a:pt x="23014" y="14411"/>
                  </a:cubicBezTo>
                  <a:cubicBezTo>
                    <a:pt x="23222" y="13302"/>
                    <a:pt x="23291" y="12124"/>
                    <a:pt x="23291" y="11015"/>
                  </a:cubicBezTo>
                  <a:cubicBezTo>
                    <a:pt x="23291" y="10460"/>
                    <a:pt x="23430" y="9906"/>
                    <a:pt x="23568" y="9420"/>
                  </a:cubicBezTo>
                  <a:cubicBezTo>
                    <a:pt x="23638" y="10322"/>
                    <a:pt x="23638" y="11223"/>
                    <a:pt x="23568" y="12124"/>
                  </a:cubicBezTo>
                  <a:cubicBezTo>
                    <a:pt x="23291" y="15035"/>
                    <a:pt x="22806" y="17877"/>
                    <a:pt x="22182" y="20719"/>
                  </a:cubicBezTo>
                  <a:cubicBezTo>
                    <a:pt x="21422" y="24452"/>
                    <a:pt x="21075" y="28184"/>
                    <a:pt x="21142" y="31985"/>
                  </a:cubicBezTo>
                  <a:lnTo>
                    <a:pt x="21142" y="31985"/>
                  </a:lnTo>
                  <a:cubicBezTo>
                    <a:pt x="21135" y="31795"/>
                    <a:pt x="21069" y="31661"/>
                    <a:pt x="21004" y="31464"/>
                  </a:cubicBezTo>
                  <a:cubicBezTo>
                    <a:pt x="20380" y="27651"/>
                    <a:pt x="20657" y="23769"/>
                    <a:pt x="20796" y="19888"/>
                  </a:cubicBezTo>
                  <a:cubicBezTo>
                    <a:pt x="20934" y="16699"/>
                    <a:pt x="21350" y="13441"/>
                    <a:pt x="21974" y="10252"/>
                  </a:cubicBezTo>
                  <a:cubicBezTo>
                    <a:pt x="22390" y="8450"/>
                    <a:pt x="22875" y="6578"/>
                    <a:pt x="23430" y="4776"/>
                  </a:cubicBezTo>
                  <a:cubicBezTo>
                    <a:pt x="23707" y="3806"/>
                    <a:pt x="23984" y="2904"/>
                    <a:pt x="24262" y="2003"/>
                  </a:cubicBezTo>
                  <a:cubicBezTo>
                    <a:pt x="24452" y="1394"/>
                    <a:pt x="24559" y="1015"/>
                    <a:pt x="24651" y="1015"/>
                  </a:cubicBezTo>
                  <a:close/>
                  <a:moveTo>
                    <a:pt x="35006" y="38396"/>
                  </a:moveTo>
                  <a:cubicBezTo>
                    <a:pt x="35006" y="39990"/>
                    <a:pt x="34590" y="41584"/>
                    <a:pt x="33758" y="42971"/>
                  </a:cubicBezTo>
                  <a:cubicBezTo>
                    <a:pt x="33342" y="43664"/>
                    <a:pt x="32718" y="44357"/>
                    <a:pt x="32025" y="44842"/>
                  </a:cubicBezTo>
                  <a:cubicBezTo>
                    <a:pt x="32510" y="43941"/>
                    <a:pt x="32926" y="43040"/>
                    <a:pt x="33273" y="42139"/>
                  </a:cubicBezTo>
                  <a:cubicBezTo>
                    <a:pt x="33318" y="42003"/>
                    <a:pt x="33216" y="41897"/>
                    <a:pt x="33120" y="41897"/>
                  </a:cubicBezTo>
                  <a:cubicBezTo>
                    <a:pt x="33069" y="41897"/>
                    <a:pt x="33020" y="41928"/>
                    <a:pt x="32996" y="42000"/>
                  </a:cubicBezTo>
                  <a:cubicBezTo>
                    <a:pt x="32718" y="42624"/>
                    <a:pt x="32441" y="43179"/>
                    <a:pt x="32094" y="43802"/>
                  </a:cubicBezTo>
                  <a:cubicBezTo>
                    <a:pt x="31748" y="44357"/>
                    <a:pt x="31401" y="44842"/>
                    <a:pt x="31055" y="45397"/>
                  </a:cubicBezTo>
                  <a:lnTo>
                    <a:pt x="30985" y="45397"/>
                  </a:lnTo>
                  <a:cubicBezTo>
                    <a:pt x="30985" y="45050"/>
                    <a:pt x="30916" y="44704"/>
                    <a:pt x="30847" y="44357"/>
                  </a:cubicBezTo>
                  <a:lnTo>
                    <a:pt x="30847" y="43941"/>
                  </a:lnTo>
                  <a:cubicBezTo>
                    <a:pt x="31748" y="41792"/>
                    <a:pt x="33204" y="39851"/>
                    <a:pt x="35006" y="38396"/>
                  </a:cubicBezTo>
                  <a:close/>
                  <a:moveTo>
                    <a:pt x="25105" y="37034"/>
                  </a:moveTo>
                  <a:cubicBezTo>
                    <a:pt x="25567" y="37034"/>
                    <a:pt x="26448" y="37774"/>
                    <a:pt x="26757" y="37980"/>
                  </a:cubicBezTo>
                  <a:cubicBezTo>
                    <a:pt x="27658" y="38742"/>
                    <a:pt x="28421" y="39643"/>
                    <a:pt x="28975" y="40752"/>
                  </a:cubicBezTo>
                  <a:cubicBezTo>
                    <a:pt x="29668" y="42000"/>
                    <a:pt x="30084" y="43317"/>
                    <a:pt x="30292" y="44773"/>
                  </a:cubicBezTo>
                  <a:lnTo>
                    <a:pt x="30223" y="45743"/>
                  </a:lnTo>
                  <a:lnTo>
                    <a:pt x="30015" y="45813"/>
                  </a:lnTo>
                  <a:cubicBezTo>
                    <a:pt x="29391" y="44426"/>
                    <a:pt x="28629" y="43109"/>
                    <a:pt x="27727" y="42000"/>
                  </a:cubicBezTo>
                  <a:cubicBezTo>
                    <a:pt x="27694" y="41967"/>
                    <a:pt x="27657" y="41954"/>
                    <a:pt x="27620" y="41954"/>
                  </a:cubicBezTo>
                  <a:cubicBezTo>
                    <a:pt x="27505" y="41954"/>
                    <a:pt x="27398" y="42086"/>
                    <a:pt x="27450" y="42139"/>
                  </a:cubicBezTo>
                  <a:cubicBezTo>
                    <a:pt x="28282" y="43317"/>
                    <a:pt x="28767" y="44912"/>
                    <a:pt x="29876" y="45951"/>
                  </a:cubicBezTo>
                  <a:lnTo>
                    <a:pt x="29946" y="45951"/>
                  </a:lnTo>
                  <a:cubicBezTo>
                    <a:pt x="29895" y="45951"/>
                    <a:pt x="29881" y="45988"/>
                    <a:pt x="29905" y="46008"/>
                  </a:cubicBezTo>
                  <a:lnTo>
                    <a:pt x="29905" y="46008"/>
                  </a:lnTo>
                  <a:cubicBezTo>
                    <a:pt x="26670" y="45012"/>
                    <a:pt x="24609" y="40462"/>
                    <a:pt x="24816" y="37356"/>
                  </a:cubicBezTo>
                  <a:cubicBezTo>
                    <a:pt x="24834" y="37123"/>
                    <a:pt x="24944" y="37034"/>
                    <a:pt x="25105" y="37034"/>
                  </a:cubicBezTo>
                  <a:close/>
                  <a:moveTo>
                    <a:pt x="24539" y="49140"/>
                  </a:moveTo>
                  <a:cubicBezTo>
                    <a:pt x="24747" y="49972"/>
                    <a:pt x="24955" y="50734"/>
                    <a:pt x="25163" y="51566"/>
                  </a:cubicBezTo>
                  <a:cubicBezTo>
                    <a:pt x="24816" y="51081"/>
                    <a:pt x="24608" y="50526"/>
                    <a:pt x="24400" y="50041"/>
                  </a:cubicBezTo>
                  <a:cubicBezTo>
                    <a:pt x="24192" y="49417"/>
                    <a:pt x="24262" y="49140"/>
                    <a:pt x="24539" y="49140"/>
                  </a:cubicBezTo>
                  <a:close/>
                  <a:moveTo>
                    <a:pt x="24885" y="49140"/>
                  </a:moveTo>
                  <a:lnTo>
                    <a:pt x="24885" y="49140"/>
                  </a:lnTo>
                  <a:cubicBezTo>
                    <a:pt x="25163" y="49209"/>
                    <a:pt x="25440" y="49348"/>
                    <a:pt x="25717" y="49487"/>
                  </a:cubicBezTo>
                  <a:cubicBezTo>
                    <a:pt x="26618" y="49902"/>
                    <a:pt x="27381" y="50526"/>
                    <a:pt x="28074" y="51358"/>
                  </a:cubicBezTo>
                  <a:cubicBezTo>
                    <a:pt x="28767" y="52190"/>
                    <a:pt x="29322" y="53160"/>
                    <a:pt x="29738" y="54200"/>
                  </a:cubicBezTo>
                  <a:lnTo>
                    <a:pt x="29738" y="54408"/>
                  </a:lnTo>
                  <a:cubicBezTo>
                    <a:pt x="29252" y="53784"/>
                    <a:pt x="28629" y="53160"/>
                    <a:pt x="28143" y="52606"/>
                  </a:cubicBezTo>
                  <a:cubicBezTo>
                    <a:pt x="28105" y="52567"/>
                    <a:pt x="28061" y="52550"/>
                    <a:pt x="28019" y="52550"/>
                  </a:cubicBezTo>
                  <a:cubicBezTo>
                    <a:pt x="27910" y="52550"/>
                    <a:pt x="27816" y="52664"/>
                    <a:pt x="27866" y="52814"/>
                  </a:cubicBezTo>
                  <a:cubicBezTo>
                    <a:pt x="28282" y="53368"/>
                    <a:pt x="28698" y="53923"/>
                    <a:pt x="29044" y="54478"/>
                  </a:cubicBezTo>
                  <a:cubicBezTo>
                    <a:pt x="29252" y="54755"/>
                    <a:pt x="29460" y="55032"/>
                    <a:pt x="29668" y="55309"/>
                  </a:cubicBezTo>
                  <a:lnTo>
                    <a:pt x="29668" y="55379"/>
                  </a:lnTo>
                  <a:cubicBezTo>
                    <a:pt x="28143" y="54755"/>
                    <a:pt x="26826" y="53715"/>
                    <a:pt x="25787" y="52398"/>
                  </a:cubicBezTo>
                  <a:cubicBezTo>
                    <a:pt x="25440" y="51289"/>
                    <a:pt x="25163" y="50249"/>
                    <a:pt x="24885" y="49140"/>
                  </a:cubicBezTo>
                  <a:close/>
                  <a:moveTo>
                    <a:pt x="35768" y="50734"/>
                  </a:moveTo>
                  <a:cubicBezTo>
                    <a:pt x="35422" y="52606"/>
                    <a:pt x="34174" y="54200"/>
                    <a:pt x="32372" y="54963"/>
                  </a:cubicBezTo>
                  <a:lnTo>
                    <a:pt x="32372" y="54963"/>
                  </a:lnTo>
                  <a:cubicBezTo>
                    <a:pt x="32788" y="54616"/>
                    <a:pt x="33134" y="54270"/>
                    <a:pt x="33481" y="53923"/>
                  </a:cubicBezTo>
                  <a:cubicBezTo>
                    <a:pt x="33534" y="53817"/>
                    <a:pt x="33424" y="53669"/>
                    <a:pt x="33338" y="53669"/>
                  </a:cubicBezTo>
                  <a:cubicBezTo>
                    <a:pt x="33313" y="53669"/>
                    <a:pt x="33289" y="53683"/>
                    <a:pt x="33273" y="53715"/>
                  </a:cubicBezTo>
                  <a:cubicBezTo>
                    <a:pt x="32441" y="54408"/>
                    <a:pt x="31609" y="54963"/>
                    <a:pt x="30639" y="55517"/>
                  </a:cubicBezTo>
                  <a:cubicBezTo>
                    <a:pt x="30639" y="55101"/>
                    <a:pt x="30569" y="54685"/>
                    <a:pt x="30431" y="54339"/>
                  </a:cubicBezTo>
                  <a:cubicBezTo>
                    <a:pt x="31471" y="52398"/>
                    <a:pt x="33758" y="51497"/>
                    <a:pt x="35768" y="50734"/>
                  </a:cubicBezTo>
                  <a:close/>
                  <a:moveTo>
                    <a:pt x="1039" y="36849"/>
                  </a:moveTo>
                  <a:cubicBezTo>
                    <a:pt x="1196" y="36849"/>
                    <a:pt x="1422" y="36898"/>
                    <a:pt x="1733" y="37009"/>
                  </a:cubicBezTo>
                  <a:cubicBezTo>
                    <a:pt x="3050" y="37494"/>
                    <a:pt x="4298" y="38118"/>
                    <a:pt x="5615" y="38742"/>
                  </a:cubicBezTo>
                  <a:cubicBezTo>
                    <a:pt x="8457" y="40337"/>
                    <a:pt x="11230" y="42139"/>
                    <a:pt x="13794" y="44218"/>
                  </a:cubicBezTo>
                  <a:cubicBezTo>
                    <a:pt x="17954" y="47754"/>
                    <a:pt x="21627" y="51843"/>
                    <a:pt x="24608" y="56418"/>
                  </a:cubicBezTo>
                  <a:cubicBezTo>
                    <a:pt x="24816" y="56765"/>
                    <a:pt x="24955" y="57112"/>
                    <a:pt x="25163" y="57528"/>
                  </a:cubicBezTo>
                  <a:cubicBezTo>
                    <a:pt x="21697" y="54339"/>
                    <a:pt x="18785" y="50596"/>
                    <a:pt x="14488" y="48377"/>
                  </a:cubicBezTo>
                  <a:lnTo>
                    <a:pt x="14488" y="48447"/>
                  </a:lnTo>
                  <a:cubicBezTo>
                    <a:pt x="9843" y="46021"/>
                    <a:pt x="4922" y="43109"/>
                    <a:pt x="1802" y="38881"/>
                  </a:cubicBezTo>
                  <a:cubicBezTo>
                    <a:pt x="1279" y="38183"/>
                    <a:pt x="218" y="36849"/>
                    <a:pt x="1039" y="36849"/>
                  </a:cubicBezTo>
                  <a:close/>
                  <a:moveTo>
                    <a:pt x="26064" y="53507"/>
                  </a:moveTo>
                  <a:lnTo>
                    <a:pt x="26064" y="53507"/>
                  </a:lnTo>
                  <a:cubicBezTo>
                    <a:pt x="27034" y="54478"/>
                    <a:pt x="28351" y="55656"/>
                    <a:pt x="29668" y="55864"/>
                  </a:cubicBezTo>
                  <a:lnTo>
                    <a:pt x="29668" y="55933"/>
                  </a:lnTo>
                  <a:lnTo>
                    <a:pt x="29391" y="56003"/>
                  </a:lnTo>
                  <a:cubicBezTo>
                    <a:pt x="29183" y="56072"/>
                    <a:pt x="29183" y="56418"/>
                    <a:pt x="29391" y="56418"/>
                  </a:cubicBezTo>
                  <a:lnTo>
                    <a:pt x="29599" y="56418"/>
                  </a:lnTo>
                  <a:lnTo>
                    <a:pt x="29599" y="57181"/>
                  </a:lnTo>
                  <a:cubicBezTo>
                    <a:pt x="29530" y="59260"/>
                    <a:pt x="29530" y="61271"/>
                    <a:pt x="29530" y="63281"/>
                  </a:cubicBezTo>
                  <a:lnTo>
                    <a:pt x="29460" y="63073"/>
                  </a:lnTo>
                  <a:cubicBezTo>
                    <a:pt x="28282" y="60162"/>
                    <a:pt x="27242" y="57250"/>
                    <a:pt x="26341" y="54339"/>
                  </a:cubicBezTo>
                  <a:lnTo>
                    <a:pt x="26064" y="53507"/>
                  </a:lnTo>
                  <a:close/>
                  <a:moveTo>
                    <a:pt x="36531" y="60716"/>
                  </a:moveTo>
                  <a:lnTo>
                    <a:pt x="36531" y="60716"/>
                  </a:lnTo>
                  <a:cubicBezTo>
                    <a:pt x="36323" y="61409"/>
                    <a:pt x="36046" y="62033"/>
                    <a:pt x="35768" y="62657"/>
                  </a:cubicBezTo>
                  <a:cubicBezTo>
                    <a:pt x="35214" y="63350"/>
                    <a:pt x="34590" y="63905"/>
                    <a:pt x="33897" y="64390"/>
                  </a:cubicBezTo>
                  <a:cubicBezTo>
                    <a:pt x="33134" y="65014"/>
                    <a:pt x="32233" y="65430"/>
                    <a:pt x="31332" y="65776"/>
                  </a:cubicBezTo>
                  <a:lnTo>
                    <a:pt x="31055" y="65430"/>
                  </a:lnTo>
                  <a:cubicBezTo>
                    <a:pt x="31401" y="65153"/>
                    <a:pt x="31748" y="64875"/>
                    <a:pt x="32094" y="64598"/>
                  </a:cubicBezTo>
                  <a:cubicBezTo>
                    <a:pt x="32649" y="64113"/>
                    <a:pt x="33134" y="63420"/>
                    <a:pt x="33412" y="62726"/>
                  </a:cubicBezTo>
                  <a:cubicBezTo>
                    <a:pt x="33412" y="62592"/>
                    <a:pt x="33325" y="62516"/>
                    <a:pt x="33245" y="62516"/>
                  </a:cubicBezTo>
                  <a:cubicBezTo>
                    <a:pt x="33201" y="62516"/>
                    <a:pt x="33159" y="62539"/>
                    <a:pt x="33134" y="62588"/>
                  </a:cubicBezTo>
                  <a:cubicBezTo>
                    <a:pt x="32718" y="63281"/>
                    <a:pt x="32233" y="63836"/>
                    <a:pt x="31679" y="64321"/>
                  </a:cubicBezTo>
                  <a:cubicBezTo>
                    <a:pt x="31332" y="64529"/>
                    <a:pt x="31055" y="64737"/>
                    <a:pt x="30708" y="64945"/>
                  </a:cubicBezTo>
                  <a:lnTo>
                    <a:pt x="30154" y="64113"/>
                  </a:lnTo>
                  <a:cubicBezTo>
                    <a:pt x="31332" y="62103"/>
                    <a:pt x="34521" y="60924"/>
                    <a:pt x="36531" y="60716"/>
                  </a:cubicBezTo>
                  <a:close/>
                  <a:moveTo>
                    <a:pt x="23499" y="62856"/>
                  </a:moveTo>
                  <a:cubicBezTo>
                    <a:pt x="25727" y="62856"/>
                    <a:pt x="27899" y="63873"/>
                    <a:pt x="29322" y="65638"/>
                  </a:cubicBezTo>
                  <a:cubicBezTo>
                    <a:pt x="28975" y="65430"/>
                    <a:pt x="28629" y="65291"/>
                    <a:pt x="28213" y="65222"/>
                  </a:cubicBezTo>
                  <a:cubicBezTo>
                    <a:pt x="27658" y="65083"/>
                    <a:pt x="27034" y="64945"/>
                    <a:pt x="26410" y="64806"/>
                  </a:cubicBezTo>
                  <a:cubicBezTo>
                    <a:pt x="26391" y="64800"/>
                    <a:pt x="26374" y="64797"/>
                    <a:pt x="26357" y="64797"/>
                  </a:cubicBezTo>
                  <a:cubicBezTo>
                    <a:pt x="26192" y="64797"/>
                    <a:pt x="26152" y="65083"/>
                    <a:pt x="26341" y="65083"/>
                  </a:cubicBezTo>
                  <a:cubicBezTo>
                    <a:pt x="26826" y="65291"/>
                    <a:pt x="27381" y="65430"/>
                    <a:pt x="27935" y="65638"/>
                  </a:cubicBezTo>
                  <a:cubicBezTo>
                    <a:pt x="28421" y="65846"/>
                    <a:pt x="28975" y="65984"/>
                    <a:pt x="29530" y="66054"/>
                  </a:cubicBezTo>
                  <a:lnTo>
                    <a:pt x="29530" y="66192"/>
                  </a:lnTo>
                  <a:cubicBezTo>
                    <a:pt x="29315" y="66208"/>
                    <a:pt x="29100" y="66216"/>
                    <a:pt x="28886" y="66216"/>
                  </a:cubicBezTo>
                  <a:cubicBezTo>
                    <a:pt x="26273" y="66216"/>
                    <a:pt x="23773" y="65054"/>
                    <a:pt x="22043" y="63004"/>
                  </a:cubicBezTo>
                  <a:cubicBezTo>
                    <a:pt x="22527" y="62905"/>
                    <a:pt x="23014" y="62856"/>
                    <a:pt x="23499" y="62856"/>
                  </a:cubicBezTo>
                  <a:close/>
                  <a:moveTo>
                    <a:pt x="33481" y="72795"/>
                  </a:moveTo>
                  <a:cubicBezTo>
                    <a:pt x="33568" y="72795"/>
                    <a:pt x="33654" y="72812"/>
                    <a:pt x="33758" y="72847"/>
                  </a:cubicBezTo>
                  <a:lnTo>
                    <a:pt x="33827" y="72916"/>
                  </a:lnTo>
                  <a:cubicBezTo>
                    <a:pt x="33689" y="73055"/>
                    <a:pt x="33550" y="73124"/>
                    <a:pt x="33342" y="73263"/>
                  </a:cubicBezTo>
                  <a:lnTo>
                    <a:pt x="33204" y="72847"/>
                  </a:lnTo>
                  <a:cubicBezTo>
                    <a:pt x="33308" y="72812"/>
                    <a:pt x="33394" y="72795"/>
                    <a:pt x="33481" y="72795"/>
                  </a:cubicBezTo>
                  <a:close/>
                  <a:moveTo>
                    <a:pt x="30154" y="66608"/>
                  </a:moveTo>
                  <a:cubicBezTo>
                    <a:pt x="30847" y="68341"/>
                    <a:pt x="31540" y="70074"/>
                    <a:pt x="32233" y="71807"/>
                  </a:cubicBezTo>
                  <a:lnTo>
                    <a:pt x="32233" y="71738"/>
                  </a:lnTo>
                  <a:cubicBezTo>
                    <a:pt x="32302" y="71946"/>
                    <a:pt x="32372" y="72154"/>
                    <a:pt x="32441" y="72292"/>
                  </a:cubicBezTo>
                  <a:cubicBezTo>
                    <a:pt x="31679" y="72570"/>
                    <a:pt x="30985" y="72986"/>
                    <a:pt x="30431" y="73609"/>
                  </a:cubicBezTo>
                  <a:cubicBezTo>
                    <a:pt x="30431" y="73540"/>
                    <a:pt x="30431" y="73471"/>
                    <a:pt x="30431" y="73401"/>
                  </a:cubicBezTo>
                  <a:cubicBezTo>
                    <a:pt x="30223" y="71114"/>
                    <a:pt x="30154" y="68896"/>
                    <a:pt x="30084" y="66608"/>
                  </a:cubicBezTo>
                  <a:close/>
                  <a:moveTo>
                    <a:pt x="32649" y="72847"/>
                  </a:moveTo>
                  <a:cubicBezTo>
                    <a:pt x="32718" y="73055"/>
                    <a:pt x="32788" y="73263"/>
                    <a:pt x="32857" y="73401"/>
                  </a:cubicBezTo>
                  <a:cubicBezTo>
                    <a:pt x="32441" y="73609"/>
                    <a:pt x="32025" y="73748"/>
                    <a:pt x="31540" y="73887"/>
                  </a:cubicBezTo>
                  <a:cubicBezTo>
                    <a:pt x="31679" y="73817"/>
                    <a:pt x="31748" y="73679"/>
                    <a:pt x="31817" y="73540"/>
                  </a:cubicBezTo>
                  <a:cubicBezTo>
                    <a:pt x="31817" y="73491"/>
                    <a:pt x="31783" y="73442"/>
                    <a:pt x="31738" y="73442"/>
                  </a:cubicBezTo>
                  <a:cubicBezTo>
                    <a:pt x="31719" y="73442"/>
                    <a:pt x="31699" y="73450"/>
                    <a:pt x="31679" y="73471"/>
                  </a:cubicBezTo>
                  <a:cubicBezTo>
                    <a:pt x="31540" y="73609"/>
                    <a:pt x="31401" y="73679"/>
                    <a:pt x="31263" y="73748"/>
                  </a:cubicBezTo>
                  <a:cubicBezTo>
                    <a:pt x="31124" y="73817"/>
                    <a:pt x="30985" y="73817"/>
                    <a:pt x="30916" y="73887"/>
                  </a:cubicBezTo>
                  <a:cubicBezTo>
                    <a:pt x="31401" y="73401"/>
                    <a:pt x="31956" y="73055"/>
                    <a:pt x="32649" y="72847"/>
                  </a:cubicBezTo>
                  <a:close/>
                  <a:moveTo>
                    <a:pt x="21771" y="69315"/>
                  </a:moveTo>
                  <a:cubicBezTo>
                    <a:pt x="21967" y="69315"/>
                    <a:pt x="22224" y="69343"/>
                    <a:pt x="22529" y="69381"/>
                  </a:cubicBezTo>
                  <a:cubicBezTo>
                    <a:pt x="25301" y="69520"/>
                    <a:pt x="29114" y="71253"/>
                    <a:pt x="30015" y="74095"/>
                  </a:cubicBezTo>
                  <a:lnTo>
                    <a:pt x="30015" y="74441"/>
                  </a:lnTo>
                  <a:cubicBezTo>
                    <a:pt x="30015" y="74372"/>
                    <a:pt x="29946" y="74303"/>
                    <a:pt x="29876" y="74303"/>
                  </a:cubicBezTo>
                  <a:lnTo>
                    <a:pt x="29530" y="74303"/>
                  </a:lnTo>
                  <a:cubicBezTo>
                    <a:pt x="28698" y="73401"/>
                    <a:pt x="27658" y="72778"/>
                    <a:pt x="26480" y="72500"/>
                  </a:cubicBezTo>
                  <a:cubicBezTo>
                    <a:pt x="26457" y="72493"/>
                    <a:pt x="26435" y="72489"/>
                    <a:pt x="26414" y="72489"/>
                  </a:cubicBezTo>
                  <a:cubicBezTo>
                    <a:pt x="26246" y="72489"/>
                    <a:pt x="26156" y="72716"/>
                    <a:pt x="26341" y="72778"/>
                  </a:cubicBezTo>
                  <a:cubicBezTo>
                    <a:pt x="26965" y="73055"/>
                    <a:pt x="27589" y="73332"/>
                    <a:pt x="28074" y="73679"/>
                  </a:cubicBezTo>
                  <a:cubicBezTo>
                    <a:pt x="28421" y="73887"/>
                    <a:pt x="28698" y="74095"/>
                    <a:pt x="28975" y="74303"/>
                  </a:cubicBezTo>
                  <a:cubicBezTo>
                    <a:pt x="27104" y="74233"/>
                    <a:pt x="25232" y="73471"/>
                    <a:pt x="23846" y="72223"/>
                  </a:cubicBezTo>
                  <a:cubicBezTo>
                    <a:pt x="23083" y="71669"/>
                    <a:pt x="22390" y="70975"/>
                    <a:pt x="21766" y="70213"/>
                  </a:cubicBezTo>
                  <a:cubicBezTo>
                    <a:pt x="21162" y="69509"/>
                    <a:pt x="21252" y="69315"/>
                    <a:pt x="21771" y="69315"/>
                  </a:cubicBezTo>
                  <a:close/>
                  <a:moveTo>
                    <a:pt x="25606" y="76981"/>
                  </a:moveTo>
                  <a:cubicBezTo>
                    <a:pt x="27509" y="76981"/>
                    <a:pt x="29007" y="78036"/>
                    <a:pt x="30154" y="79502"/>
                  </a:cubicBezTo>
                  <a:cubicBezTo>
                    <a:pt x="28236" y="79091"/>
                    <a:pt x="26252" y="78747"/>
                    <a:pt x="25134" y="77002"/>
                  </a:cubicBezTo>
                  <a:lnTo>
                    <a:pt x="25134" y="77002"/>
                  </a:lnTo>
                  <a:cubicBezTo>
                    <a:pt x="25294" y="76988"/>
                    <a:pt x="25452" y="76981"/>
                    <a:pt x="25606" y="76981"/>
                  </a:cubicBezTo>
                  <a:close/>
                  <a:moveTo>
                    <a:pt x="33433" y="77687"/>
                  </a:moveTo>
                  <a:cubicBezTo>
                    <a:pt x="33494" y="77687"/>
                    <a:pt x="33556" y="77691"/>
                    <a:pt x="33619" y="77699"/>
                  </a:cubicBezTo>
                  <a:lnTo>
                    <a:pt x="33619" y="77769"/>
                  </a:lnTo>
                  <a:cubicBezTo>
                    <a:pt x="33342" y="78323"/>
                    <a:pt x="32996" y="78739"/>
                    <a:pt x="32580" y="79086"/>
                  </a:cubicBezTo>
                  <a:cubicBezTo>
                    <a:pt x="32233" y="79363"/>
                    <a:pt x="31887" y="79502"/>
                    <a:pt x="31471" y="79640"/>
                  </a:cubicBezTo>
                  <a:cubicBezTo>
                    <a:pt x="31731" y="78663"/>
                    <a:pt x="32481" y="77687"/>
                    <a:pt x="33433" y="77687"/>
                  </a:cubicBezTo>
                  <a:close/>
                  <a:moveTo>
                    <a:pt x="24784" y="1"/>
                  </a:moveTo>
                  <a:cubicBezTo>
                    <a:pt x="24713" y="1"/>
                    <a:pt x="24639" y="38"/>
                    <a:pt x="24608" y="132"/>
                  </a:cubicBezTo>
                  <a:cubicBezTo>
                    <a:pt x="22043" y="6786"/>
                    <a:pt x="20588" y="13788"/>
                    <a:pt x="20380" y="20927"/>
                  </a:cubicBezTo>
                  <a:cubicBezTo>
                    <a:pt x="20241" y="24324"/>
                    <a:pt x="19964" y="28067"/>
                    <a:pt x="20518" y="31602"/>
                  </a:cubicBezTo>
                  <a:cubicBezTo>
                    <a:pt x="19687" y="29176"/>
                    <a:pt x="18785" y="26750"/>
                    <a:pt x="17884" y="24393"/>
                  </a:cubicBezTo>
                  <a:cubicBezTo>
                    <a:pt x="18369" y="23007"/>
                    <a:pt x="18231" y="21551"/>
                    <a:pt x="17607" y="20303"/>
                  </a:cubicBezTo>
                  <a:cubicBezTo>
                    <a:pt x="17607" y="20234"/>
                    <a:pt x="17555" y="20199"/>
                    <a:pt x="17494" y="20199"/>
                  </a:cubicBezTo>
                  <a:cubicBezTo>
                    <a:pt x="17434" y="20199"/>
                    <a:pt x="17364" y="20234"/>
                    <a:pt x="17330" y="20303"/>
                  </a:cubicBezTo>
                  <a:cubicBezTo>
                    <a:pt x="17122" y="20927"/>
                    <a:pt x="17052" y="21621"/>
                    <a:pt x="17122" y="22244"/>
                  </a:cubicBezTo>
                  <a:cubicBezTo>
                    <a:pt x="16359" y="20234"/>
                    <a:pt x="15735" y="18155"/>
                    <a:pt x="15319" y="16075"/>
                  </a:cubicBezTo>
                  <a:cubicBezTo>
                    <a:pt x="15285" y="16040"/>
                    <a:pt x="15233" y="16023"/>
                    <a:pt x="15189" y="16023"/>
                  </a:cubicBezTo>
                  <a:cubicBezTo>
                    <a:pt x="15146" y="16023"/>
                    <a:pt x="15112" y="16040"/>
                    <a:pt x="15112" y="16075"/>
                  </a:cubicBezTo>
                  <a:cubicBezTo>
                    <a:pt x="15181" y="17184"/>
                    <a:pt x="15389" y="18363"/>
                    <a:pt x="15735" y="19472"/>
                  </a:cubicBezTo>
                  <a:cubicBezTo>
                    <a:pt x="15389" y="18848"/>
                    <a:pt x="14765" y="18432"/>
                    <a:pt x="14072" y="18363"/>
                  </a:cubicBezTo>
                  <a:cubicBezTo>
                    <a:pt x="13864" y="18363"/>
                    <a:pt x="13725" y="18570"/>
                    <a:pt x="13864" y="18709"/>
                  </a:cubicBezTo>
                  <a:cubicBezTo>
                    <a:pt x="14210" y="19264"/>
                    <a:pt x="14557" y="19749"/>
                    <a:pt x="15042" y="20165"/>
                  </a:cubicBezTo>
                  <a:cubicBezTo>
                    <a:pt x="15144" y="20266"/>
                    <a:pt x="15319" y="20331"/>
                    <a:pt x="15488" y="20331"/>
                  </a:cubicBezTo>
                  <a:cubicBezTo>
                    <a:pt x="15550" y="20331"/>
                    <a:pt x="15610" y="20322"/>
                    <a:pt x="15666" y="20303"/>
                  </a:cubicBezTo>
                  <a:cubicBezTo>
                    <a:pt x="15735" y="20303"/>
                    <a:pt x="15805" y="20234"/>
                    <a:pt x="15805" y="20095"/>
                  </a:cubicBezTo>
                  <a:cubicBezTo>
                    <a:pt x="15805" y="20095"/>
                    <a:pt x="15805" y="20026"/>
                    <a:pt x="15805" y="20026"/>
                  </a:cubicBezTo>
                  <a:lnTo>
                    <a:pt x="15805" y="19957"/>
                  </a:lnTo>
                  <a:cubicBezTo>
                    <a:pt x="16914" y="23908"/>
                    <a:pt x="18785" y="27790"/>
                    <a:pt x="19964" y="31602"/>
                  </a:cubicBezTo>
                  <a:cubicBezTo>
                    <a:pt x="20588" y="33474"/>
                    <a:pt x="21073" y="35415"/>
                    <a:pt x="21558" y="37356"/>
                  </a:cubicBezTo>
                  <a:cubicBezTo>
                    <a:pt x="21627" y="39366"/>
                    <a:pt x="21835" y="41446"/>
                    <a:pt x="21974" y="43456"/>
                  </a:cubicBezTo>
                  <a:cubicBezTo>
                    <a:pt x="21974" y="43560"/>
                    <a:pt x="22061" y="43612"/>
                    <a:pt x="22147" y="43612"/>
                  </a:cubicBezTo>
                  <a:cubicBezTo>
                    <a:pt x="22234" y="43612"/>
                    <a:pt x="22321" y="43560"/>
                    <a:pt x="22321" y="43456"/>
                  </a:cubicBezTo>
                  <a:cubicBezTo>
                    <a:pt x="22321" y="42416"/>
                    <a:pt x="22321" y="41307"/>
                    <a:pt x="22321" y="40267"/>
                  </a:cubicBezTo>
                  <a:cubicBezTo>
                    <a:pt x="22944" y="42971"/>
                    <a:pt x="23568" y="45743"/>
                    <a:pt x="24262" y="48516"/>
                  </a:cubicBezTo>
                  <a:lnTo>
                    <a:pt x="24054" y="48516"/>
                  </a:lnTo>
                  <a:cubicBezTo>
                    <a:pt x="23915" y="48516"/>
                    <a:pt x="23846" y="48585"/>
                    <a:pt x="23776" y="48655"/>
                  </a:cubicBezTo>
                  <a:cubicBezTo>
                    <a:pt x="23291" y="50180"/>
                    <a:pt x="24469" y="51705"/>
                    <a:pt x="25371" y="52814"/>
                  </a:cubicBezTo>
                  <a:cubicBezTo>
                    <a:pt x="26133" y="55517"/>
                    <a:pt x="27034" y="58290"/>
                    <a:pt x="28005" y="60924"/>
                  </a:cubicBezTo>
                  <a:lnTo>
                    <a:pt x="27935" y="60924"/>
                  </a:lnTo>
                  <a:cubicBezTo>
                    <a:pt x="25232" y="56210"/>
                    <a:pt x="23014" y="51220"/>
                    <a:pt x="20380" y="46575"/>
                  </a:cubicBezTo>
                  <a:cubicBezTo>
                    <a:pt x="20102" y="46159"/>
                    <a:pt x="19894" y="45674"/>
                    <a:pt x="19687" y="45258"/>
                  </a:cubicBezTo>
                  <a:cubicBezTo>
                    <a:pt x="19687" y="45258"/>
                    <a:pt x="19756" y="45258"/>
                    <a:pt x="19756" y="45189"/>
                  </a:cubicBezTo>
                  <a:cubicBezTo>
                    <a:pt x="20033" y="43802"/>
                    <a:pt x="19894" y="42347"/>
                    <a:pt x="19409" y="41030"/>
                  </a:cubicBezTo>
                  <a:cubicBezTo>
                    <a:pt x="19382" y="40919"/>
                    <a:pt x="19321" y="40874"/>
                    <a:pt x="19253" y="40874"/>
                  </a:cubicBezTo>
                  <a:cubicBezTo>
                    <a:pt x="19151" y="40874"/>
                    <a:pt x="19035" y="40974"/>
                    <a:pt x="18993" y="41099"/>
                  </a:cubicBezTo>
                  <a:cubicBezTo>
                    <a:pt x="18855" y="41723"/>
                    <a:pt x="18855" y="42347"/>
                    <a:pt x="18924" y="42971"/>
                  </a:cubicBezTo>
                  <a:cubicBezTo>
                    <a:pt x="18993" y="43387"/>
                    <a:pt x="19063" y="43872"/>
                    <a:pt x="19132" y="44288"/>
                  </a:cubicBezTo>
                  <a:cubicBezTo>
                    <a:pt x="17260" y="40544"/>
                    <a:pt x="15666" y="36663"/>
                    <a:pt x="13240" y="33127"/>
                  </a:cubicBezTo>
                  <a:cubicBezTo>
                    <a:pt x="13201" y="33089"/>
                    <a:pt x="13162" y="33072"/>
                    <a:pt x="13128" y="33072"/>
                  </a:cubicBezTo>
                  <a:cubicBezTo>
                    <a:pt x="13040" y="33072"/>
                    <a:pt x="12982" y="33185"/>
                    <a:pt x="13032" y="33335"/>
                  </a:cubicBezTo>
                  <a:cubicBezTo>
                    <a:pt x="14488" y="35692"/>
                    <a:pt x="15805" y="38118"/>
                    <a:pt x="16983" y="40683"/>
                  </a:cubicBezTo>
                  <a:cubicBezTo>
                    <a:pt x="16637" y="40188"/>
                    <a:pt x="16078" y="39940"/>
                    <a:pt x="15509" y="39940"/>
                  </a:cubicBezTo>
                  <a:cubicBezTo>
                    <a:pt x="15281" y="39940"/>
                    <a:pt x="15052" y="39980"/>
                    <a:pt x="14834" y="40059"/>
                  </a:cubicBezTo>
                  <a:cubicBezTo>
                    <a:pt x="14626" y="40129"/>
                    <a:pt x="14626" y="40267"/>
                    <a:pt x="14696" y="40406"/>
                  </a:cubicBezTo>
                  <a:cubicBezTo>
                    <a:pt x="14985" y="40811"/>
                    <a:pt x="15805" y="41940"/>
                    <a:pt x="16472" y="41940"/>
                  </a:cubicBezTo>
                  <a:cubicBezTo>
                    <a:pt x="16604" y="41940"/>
                    <a:pt x="16730" y="41895"/>
                    <a:pt x="16844" y="41792"/>
                  </a:cubicBezTo>
                  <a:cubicBezTo>
                    <a:pt x="16964" y="41733"/>
                    <a:pt x="16878" y="41570"/>
                    <a:pt x="16763" y="41570"/>
                  </a:cubicBezTo>
                  <a:cubicBezTo>
                    <a:pt x="16745" y="41570"/>
                    <a:pt x="16725" y="41575"/>
                    <a:pt x="16706" y="41584"/>
                  </a:cubicBezTo>
                  <a:cubicBezTo>
                    <a:pt x="16693" y="41590"/>
                    <a:pt x="16678" y="41593"/>
                    <a:pt x="16661" y="41593"/>
                  </a:cubicBezTo>
                  <a:cubicBezTo>
                    <a:pt x="16483" y="41593"/>
                    <a:pt x="16070" y="41295"/>
                    <a:pt x="15943" y="41168"/>
                  </a:cubicBezTo>
                  <a:cubicBezTo>
                    <a:pt x="15666" y="40960"/>
                    <a:pt x="15458" y="40683"/>
                    <a:pt x="15250" y="40406"/>
                  </a:cubicBezTo>
                  <a:cubicBezTo>
                    <a:pt x="15326" y="40388"/>
                    <a:pt x="15400" y="40380"/>
                    <a:pt x="15474" y="40380"/>
                  </a:cubicBezTo>
                  <a:cubicBezTo>
                    <a:pt x="16277" y="40380"/>
                    <a:pt x="16954" y="41359"/>
                    <a:pt x="17399" y="41931"/>
                  </a:cubicBezTo>
                  <a:cubicBezTo>
                    <a:pt x="17434" y="41966"/>
                    <a:pt x="17468" y="41983"/>
                    <a:pt x="17503" y="41983"/>
                  </a:cubicBezTo>
                  <a:cubicBezTo>
                    <a:pt x="17538" y="41983"/>
                    <a:pt x="17572" y="41966"/>
                    <a:pt x="17607" y="41931"/>
                  </a:cubicBezTo>
                  <a:cubicBezTo>
                    <a:pt x="18369" y="43525"/>
                    <a:pt x="19132" y="45120"/>
                    <a:pt x="19964" y="46714"/>
                  </a:cubicBezTo>
                  <a:cubicBezTo>
                    <a:pt x="21004" y="48655"/>
                    <a:pt x="21974" y="50734"/>
                    <a:pt x="22875" y="52814"/>
                  </a:cubicBezTo>
                  <a:cubicBezTo>
                    <a:pt x="20865" y="50249"/>
                    <a:pt x="18577" y="47892"/>
                    <a:pt x="16151" y="45674"/>
                  </a:cubicBezTo>
                  <a:cubicBezTo>
                    <a:pt x="11646" y="41376"/>
                    <a:pt x="6239" y="38118"/>
                    <a:pt x="347" y="36039"/>
                  </a:cubicBezTo>
                  <a:cubicBezTo>
                    <a:pt x="208" y="36039"/>
                    <a:pt x="0" y="36108"/>
                    <a:pt x="69" y="36247"/>
                  </a:cubicBezTo>
                  <a:cubicBezTo>
                    <a:pt x="1386" y="41168"/>
                    <a:pt x="6585" y="44426"/>
                    <a:pt x="10675" y="46852"/>
                  </a:cubicBezTo>
                  <a:cubicBezTo>
                    <a:pt x="13240" y="48447"/>
                    <a:pt x="15943" y="49695"/>
                    <a:pt x="18300" y="51566"/>
                  </a:cubicBezTo>
                  <a:cubicBezTo>
                    <a:pt x="20865" y="53646"/>
                    <a:pt x="23014" y="56141"/>
                    <a:pt x="25509" y="58221"/>
                  </a:cubicBezTo>
                  <a:cubicBezTo>
                    <a:pt x="25925" y="58983"/>
                    <a:pt x="26410" y="59676"/>
                    <a:pt x="26826" y="60439"/>
                  </a:cubicBezTo>
                  <a:cubicBezTo>
                    <a:pt x="27519" y="61479"/>
                    <a:pt x="28282" y="62588"/>
                    <a:pt x="29044" y="63628"/>
                  </a:cubicBezTo>
                  <a:cubicBezTo>
                    <a:pt x="29183" y="64043"/>
                    <a:pt x="29322" y="64459"/>
                    <a:pt x="29460" y="64806"/>
                  </a:cubicBezTo>
                  <a:cubicBezTo>
                    <a:pt x="28066" y="63197"/>
                    <a:pt x="25634" y="62376"/>
                    <a:pt x="23417" y="62376"/>
                  </a:cubicBezTo>
                  <a:cubicBezTo>
                    <a:pt x="22769" y="62376"/>
                    <a:pt x="22138" y="62447"/>
                    <a:pt x="21558" y="62588"/>
                  </a:cubicBezTo>
                  <a:cubicBezTo>
                    <a:pt x="21350" y="62588"/>
                    <a:pt x="21281" y="62865"/>
                    <a:pt x="21419" y="63004"/>
                  </a:cubicBezTo>
                  <a:cubicBezTo>
                    <a:pt x="22774" y="64947"/>
                    <a:pt x="25630" y="66791"/>
                    <a:pt x="28244" y="66791"/>
                  </a:cubicBezTo>
                  <a:cubicBezTo>
                    <a:pt x="28707" y="66791"/>
                    <a:pt x="29161" y="66733"/>
                    <a:pt x="29599" y="66608"/>
                  </a:cubicBezTo>
                  <a:cubicBezTo>
                    <a:pt x="29599" y="68549"/>
                    <a:pt x="29738" y="70490"/>
                    <a:pt x="29876" y="72431"/>
                  </a:cubicBezTo>
                  <a:cubicBezTo>
                    <a:pt x="29114" y="71599"/>
                    <a:pt x="28213" y="70837"/>
                    <a:pt x="27173" y="70282"/>
                  </a:cubicBezTo>
                  <a:cubicBezTo>
                    <a:pt x="25801" y="69491"/>
                    <a:pt x="23947" y="68820"/>
                    <a:pt x="22222" y="68820"/>
                  </a:cubicBezTo>
                  <a:cubicBezTo>
                    <a:pt x="21681" y="68820"/>
                    <a:pt x="21153" y="68885"/>
                    <a:pt x="20657" y="69034"/>
                  </a:cubicBezTo>
                  <a:cubicBezTo>
                    <a:pt x="20518" y="69104"/>
                    <a:pt x="20518" y="69312"/>
                    <a:pt x="20588" y="69381"/>
                  </a:cubicBezTo>
                  <a:cubicBezTo>
                    <a:pt x="22318" y="71854"/>
                    <a:pt x="25097" y="74712"/>
                    <a:pt x="28283" y="74712"/>
                  </a:cubicBezTo>
                  <a:cubicBezTo>
                    <a:pt x="28670" y="74712"/>
                    <a:pt x="29063" y="74670"/>
                    <a:pt x="29460" y="74580"/>
                  </a:cubicBezTo>
                  <a:lnTo>
                    <a:pt x="29599" y="74580"/>
                  </a:lnTo>
                  <a:cubicBezTo>
                    <a:pt x="29619" y="74600"/>
                    <a:pt x="29640" y="74609"/>
                    <a:pt x="29658" y="74609"/>
                  </a:cubicBezTo>
                  <a:cubicBezTo>
                    <a:pt x="29703" y="74609"/>
                    <a:pt x="29738" y="74560"/>
                    <a:pt x="29738" y="74511"/>
                  </a:cubicBezTo>
                  <a:lnTo>
                    <a:pt x="29946" y="74441"/>
                  </a:lnTo>
                  <a:lnTo>
                    <a:pt x="29946" y="74441"/>
                  </a:lnTo>
                  <a:cubicBezTo>
                    <a:pt x="29876" y="74580"/>
                    <a:pt x="29876" y="74649"/>
                    <a:pt x="29876" y="74719"/>
                  </a:cubicBezTo>
                  <a:cubicBezTo>
                    <a:pt x="29876" y="74857"/>
                    <a:pt x="29946" y="74926"/>
                    <a:pt x="30015" y="74926"/>
                  </a:cubicBezTo>
                  <a:cubicBezTo>
                    <a:pt x="30154" y="76174"/>
                    <a:pt x="30292" y="77491"/>
                    <a:pt x="30431" y="78739"/>
                  </a:cubicBezTo>
                  <a:cubicBezTo>
                    <a:pt x="29220" y="77225"/>
                    <a:pt x="27374" y="76399"/>
                    <a:pt x="25448" y="76399"/>
                  </a:cubicBezTo>
                  <a:cubicBezTo>
                    <a:pt x="25169" y="76399"/>
                    <a:pt x="24889" y="76416"/>
                    <a:pt x="24608" y="76451"/>
                  </a:cubicBezTo>
                  <a:cubicBezTo>
                    <a:pt x="24469" y="76521"/>
                    <a:pt x="24331" y="76659"/>
                    <a:pt x="24400" y="76867"/>
                  </a:cubicBezTo>
                  <a:cubicBezTo>
                    <a:pt x="25509" y="79086"/>
                    <a:pt x="27935" y="79709"/>
                    <a:pt x="30292" y="79848"/>
                  </a:cubicBezTo>
                  <a:cubicBezTo>
                    <a:pt x="30223" y="79987"/>
                    <a:pt x="30292" y="80056"/>
                    <a:pt x="30362" y="80056"/>
                  </a:cubicBezTo>
                  <a:lnTo>
                    <a:pt x="30569" y="80195"/>
                  </a:lnTo>
                  <a:cubicBezTo>
                    <a:pt x="31263" y="85671"/>
                    <a:pt x="32164" y="91216"/>
                    <a:pt x="33273" y="96693"/>
                  </a:cubicBezTo>
                  <a:cubicBezTo>
                    <a:pt x="33273" y="96762"/>
                    <a:pt x="33308" y="96796"/>
                    <a:pt x="33351" y="96796"/>
                  </a:cubicBezTo>
                  <a:cubicBezTo>
                    <a:pt x="33394" y="96796"/>
                    <a:pt x="33446" y="96762"/>
                    <a:pt x="33481" y="96693"/>
                  </a:cubicBezTo>
                  <a:cubicBezTo>
                    <a:pt x="33065" y="91355"/>
                    <a:pt x="31956" y="86087"/>
                    <a:pt x="31124" y="80749"/>
                  </a:cubicBezTo>
                  <a:cubicBezTo>
                    <a:pt x="31263" y="80749"/>
                    <a:pt x="31332" y="80611"/>
                    <a:pt x="31263" y="80541"/>
                  </a:cubicBezTo>
                  <a:cubicBezTo>
                    <a:pt x="31263" y="80472"/>
                    <a:pt x="31263" y="80333"/>
                    <a:pt x="31193" y="80264"/>
                  </a:cubicBezTo>
                  <a:cubicBezTo>
                    <a:pt x="32510" y="80195"/>
                    <a:pt x="33827" y="78739"/>
                    <a:pt x="34105" y="77630"/>
                  </a:cubicBezTo>
                  <a:cubicBezTo>
                    <a:pt x="34174" y="77491"/>
                    <a:pt x="34105" y="77283"/>
                    <a:pt x="33966" y="77283"/>
                  </a:cubicBezTo>
                  <a:cubicBezTo>
                    <a:pt x="33787" y="77232"/>
                    <a:pt x="33611" y="77208"/>
                    <a:pt x="33442" y="77208"/>
                  </a:cubicBezTo>
                  <a:cubicBezTo>
                    <a:pt x="32234" y="77208"/>
                    <a:pt x="31298" y="78416"/>
                    <a:pt x="31055" y="79571"/>
                  </a:cubicBezTo>
                  <a:cubicBezTo>
                    <a:pt x="31055" y="79571"/>
                    <a:pt x="31055" y="79571"/>
                    <a:pt x="31055" y="79640"/>
                  </a:cubicBezTo>
                  <a:lnTo>
                    <a:pt x="30985" y="79640"/>
                  </a:lnTo>
                  <a:cubicBezTo>
                    <a:pt x="30916" y="78947"/>
                    <a:pt x="30847" y="78254"/>
                    <a:pt x="30708" y="77561"/>
                  </a:cubicBezTo>
                  <a:cubicBezTo>
                    <a:pt x="30639" y="76590"/>
                    <a:pt x="30569" y="75689"/>
                    <a:pt x="30500" y="74719"/>
                  </a:cubicBezTo>
                  <a:lnTo>
                    <a:pt x="30500" y="74719"/>
                  </a:lnTo>
                  <a:cubicBezTo>
                    <a:pt x="30500" y="74719"/>
                    <a:pt x="30570" y="74788"/>
                    <a:pt x="30639" y="74788"/>
                  </a:cubicBezTo>
                  <a:cubicBezTo>
                    <a:pt x="30743" y="74797"/>
                    <a:pt x="30848" y="74801"/>
                    <a:pt x="30953" y="74801"/>
                  </a:cubicBezTo>
                  <a:cubicBezTo>
                    <a:pt x="31693" y="74801"/>
                    <a:pt x="32458" y="74589"/>
                    <a:pt x="33065" y="74164"/>
                  </a:cubicBezTo>
                  <a:cubicBezTo>
                    <a:pt x="35422" y="80264"/>
                    <a:pt x="37155" y="86572"/>
                    <a:pt x="38402" y="93019"/>
                  </a:cubicBezTo>
                  <a:cubicBezTo>
                    <a:pt x="38402" y="93088"/>
                    <a:pt x="38454" y="93123"/>
                    <a:pt x="38506" y="93123"/>
                  </a:cubicBezTo>
                  <a:cubicBezTo>
                    <a:pt x="38558" y="93123"/>
                    <a:pt x="38610" y="93088"/>
                    <a:pt x="38610" y="93019"/>
                  </a:cubicBezTo>
                  <a:cubicBezTo>
                    <a:pt x="37987" y="86433"/>
                    <a:pt x="35976" y="80125"/>
                    <a:pt x="33619" y="73887"/>
                  </a:cubicBezTo>
                  <a:cubicBezTo>
                    <a:pt x="33966" y="73609"/>
                    <a:pt x="34243" y="73332"/>
                    <a:pt x="34521" y="73055"/>
                  </a:cubicBezTo>
                  <a:cubicBezTo>
                    <a:pt x="34659" y="72916"/>
                    <a:pt x="34590" y="72708"/>
                    <a:pt x="34451" y="72570"/>
                  </a:cubicBezTo>
                  <a:cubicBezTo>
                    <a:pt x="34129" y="72301"/>
                    <a:pt x="33723" y="72199"/>
                    <a:pt x="33331" y="72199"/>
                  </a:cubicBezTo>
                  <a:cubicBezTo>
                    <a:pt x="33217" y="72199"/>
                    <a:pt x="33105" y="72207"/>
                    <a:pt x="32996" y="72223"/>
                  </a:cubicBezTo>
                  <a:cubicBezTo>
                    <a:pt x="32233" y="70351"/>
                    <a:pt x="31471" y="68480"/>
                    <a:pt x="30777" y="66608"/>
                  </a:cubicBezTo>
                  <a:lnTo>
                    <a:pt x="31124" y="66539"/>
                  </a:lnTo>
                  <a:cubicBezTo>
                    <a:pt x="35630" y="72778"/>
                    <a:pt x="40343" y="78878"/>
                    <a:pt x="42770" y="86295"/>
                  </a:cubicBezTo>
                  <a:cubicBezTo>
                    <a:pt x="42770" y="86341"/>
                    <a:pt x="42793" y="86356"/>
                    <a:pt x="42821" y="86356"/>
                  </a:cubicBezTo>
                  <a:cubicBezTo>
                    <a:pt x="42877" y="86356"/>
                    <a:pt x="42954" y="86295"/>
                    <a:pt x="42908" y="86295"/>
                  </a:cubicBezTo>
                  <a:cubicBezTo>
                    <a:pt x="41106" y="78878"/>
                    <a:pt x="36115" y="72708"/>
                    <a:pt x="31679" y="66400"/>
                  </a:cubicBezTo>
                  <a:cubicBezTo>
                    <a:pt x="34313" y="65638"/>
                    <a:pt x="37085" y="63073"/>
                    <a:pt x="37016" y="60508"/>
                  </a:cubicBezTo>
                  <a:cubicBezTo>
                    <a:pt x="37016" y="60395"/>
                    <a:pt x="36924" y="60282"/>
                    <a:pt x="36814" y="60282"/>
                  </a:cubicBezTo>
                  <a:cubicBezTo>
                    <a:pt x="36790" y="60282"/>
                    <a:pt x="36764" y="60288"/>
                    <a:pt x="36739" y="60300"/>
                  </a:cubicBezTo>
                  <a:cubicBezTo>
                    <a:pt x="34590" y="60370"/>
                    <a:pt x="31332" y="61617"/>
                    <a:pt x="30015" y="63697"/>
                  </a:cubicBezTo>
                  <a:cubicBezTo>
                    <a:pt x="30015" y="61271"/>
                    <a:pt x="30084" y="58775"/>
                    <a:pt x="30154" y="56349"/>
                  </a:cubicBezTo>
                  <a:cubicBezTo>
                    <a:pt x="33342" y="56072"/>
                    <a:pt x="35907" y="53576"/>
                    <a:pt x="36392" y="50388"/>
                  </a:cubicBezTo>
                  <a:cubicBezTo>
                    <a:pt x="36392" y="50217"/>
                    <a:pt x="36251" y="50092"/>
                    <a:pt x="36124" y="50092"/>
                  </a:cubicBezTo>
                  <a:cubicBezTo>
                    <a:pt x="36097" y="50092"/>
                    <a:pt x="36070" y="50098"/>
                    <a:pt x="36046" y="50110"/>
                  </a:cubicBezTo>
                  <a:cubicBezTo>
                    <a:pt x="33897" y="50873"/>
                    <a:pt x="31401" y="51843"/>
                    <a:pt x="30292" y="53784"/>
                  </a:cubicBezTo>
                  <a:lnTo>
                    <a:pt x="30292" y="53646"/>
                  </a:lnTo>
                  <a:cubicBezTo>
                    <a:pt x="30431" y="51358"/>
                    <a:pt x="30500" y="49071"/>
                    <a:pt x="30708" y="46714"/>
                  </a:cubicBezTo>
                  <a:cubicBezTo>
                    <a:pt x="30777" y="46714"/>
                    <a:pt x="30916" y="46714"/>
                    <a:pt x="30916" y="46575"/>
                  </a:cubicBezTo>
                  <a:cubicBezTo>
                    <a:pt x="30985" y="46506"/>
                    <a:pt x="30985" y="46367"/>
                    <a:pt x="30916" y="46298"/>
                  </a:cubicBezTo>
                  <a:lnTo>
                    <a:pt x="30916" y="46090"/>
                  </a:lnTo>
                  <a:cubicBezTo>
                    <a:pt x="34035" y="45466"/>
                    <a:pt x="35768" y="40614"/>
                    <a:pt x="35560" y="37910"/>
                  </a:cubicBezTo>
                  <a:cubicBezTo>
                    <a:pt x="35510" y="37809"/>
                    <a:pt x="35422" y="37745"/>
                    <a:pt x="35324" y="37745"/>
                  </a:cubicBezTo>
                  <a:cubicBezTo>
                    <a:pt x="35288" y="37745"/>
                    <a:pt x="35251" y="37753"/>
                    <a:pt x="35214" y="37772"/>
                  </a:cubicBezTo>
                  <a:cubicBezTo>
                    <a:pt x="33412" y="39089"/>
                    <a:pt x="32025" y="40822"/>
                    <a:pt x="30985" y="42763"/>
                  </a:cubicBezTo>
                  <a:cubicBezTo>
                    <a:pt x="31193" y="40822"/>
                    <a:pt x="31401" y="38881"/>
                    <a:pt x="31609" y="36940"/>
                  </a:cubicBezTo>
                  <a:cubicBezTo>
                    <a:pt x="31748" y="36247"/>
                    <a:pt x="31817" y="35554"/>
                    <a:pt x="31956" y="34791"/>
                  </a:cubicBezTo>
                  <a:cubicBezTo>
                    <a:pt x="34937" y="34236"/>
                    <a:pt x="36739" y="30424"/>
                    <a:pt x="37016" y="27651"/>
                  </a:cubicBezTo>
                  <a:cubicBezTo>
                    <a:pt x="37016" y="27501"/>
                    <a:pt x="36908" y="27387"/>
                    <a:pt x="36770" y="27387"/>
                  </a:cubicBezTo>
                  <a:cubicBezTo>
                    <a:pt x="36716" y="27387"/>
                    <a:pt x="36658" y="27405"/>
                    <a:pt x="36600" y="27443"/>
                  </a:cubicBezTo>
                  <a:cubicBezTo>
                    <a:pt x="34867" y="28414"/>
                    <a:pt x="33342" y="29939"/>
                    <a:pt x="32372" y="31672"/>
                  </a:cubicBezTo>
                  <a:cubicBezTo>
                    <a:pt x="32580" y="30008"/>
                    <a:pt x="32788" y="28414"/>
                    <a:pt x="32996" y="26750"/>
                  </a:cubicBezTo>
                  <a:cubicBezTo>
                    <a:pt x="33065" y="26750"/>
                    <a:pt x="33134" y="26681"/>
                    <a:pt x="33134" y="26681"/>
                  </a:cubicBezTo>
                  <a:cubicBezTo>
                    <a:pt x="33481" y="25988"/>
                    <a:pt x="33550" y="25225"/>
                    <a:pt x="33481" y="24463"/>
                  </a:cubicBezTo>
                  <a:cubicBezTo>
                    <a:pt x="35630" y="24047"/>
                    <a:pt x="37571" y="21759"/>
                    <a:pt x="38056" y="19818"/>
                  </a:cubicBezTo>
                  <a:cubicBezTo>
                    <a:pt x="38113" y="19647"/>
                    <a:pt x="37982" y="19523"/>
                    <a:pt x="37818" y="19523"/>
                  </a:cubicBezTo>
                  <a:cubicBezTo>
                    <a:pt x="37783" y="19523"/>
                    <a:pt x="37746" y="19529"/>
                    <a:pt x="37709" y="19541"/>
                  </a:cubicBezTo>
                  <a:cubicBezTo>
                    <a:pt x="36184" y="20026"/>
                    <a:pt x="34382" y="20719"/>
                    <a:pt x="33481" y="22036"/>
                  </a:cubicBezTo>
                  <a:cubicBezTo>
                    <a:pt x="33619" y="20650"/>
                    <a:pt x="33758" y="19194"/>
                    <a:pt x="33827" y="17808"/>
                  </a:cubicBezTo>
                  <a:lnTo>
                    <a:pt x="33827" y="18155"/>
                  </a:lnTo>
                  <a:cubicBezTo>
                    <a:pt x="33827" y="18224"/>
                    <a:pt x="33879" y="18259"/>
                    <a:pt x="33931" y="18259"/>
                  </a:cubicBezTo>
                  <a:cubicBezTo>
                    <a:pt x="33983" y="18259"/>
                    <a:pt x="34035" y="18224"/>
                    <a:pt x="34035" y="18155"/>
                  </a:cubicBezTo>
                  <a:cubicBezTo>
                    <a:pt x="34105" y="17808"/>
                    <a:pt x="34174" y="17461"/>
                    <a:pt x="34243" y="17115"/>
                  </a:cubicBezTo>
                  <a:cubicBezTo>
                    <a:pt x="36323" y="14758"/>
                    <a:pt x="36392" y="10945"/>
                    <a:pt x="35838" y="8103"/>
                  </a:cubicBezTo>
                  <a:cubicBezTo>
                    <a:pt x="35786" y="7947"/>
                    <a:pt x="35695" y="7869"/>
                    <a:pt x="35594" y="7869"/>
                  </a:cubicBezTo>
                  <a:cubicBezTo>
                    <a:pt x="35560" y="7869"/>
                    <a:pt x="35526" y="7878"/>
                    <a:pt x="35491" y="7895"/>
                  </a:cubicBezTo>
                  <a:cubicBezTo>
                    <a:pt x="32441" y="9074"/>
                    <a:pt x="32025" y="14689"/>
                    <a:pt x="33481" y="17392"/>
                  </a:cubicBezTo>
                  <a:lnTo>
                    <a:pt x="33342" y="17600"/>
                  </a:lnTo>
                  <a:cubicBezTo>
                    <a:pt x="33273" y="17739"/>
                    <a:pt x="33342" y="17877"/>
                    <a:pt x="33481" y="17877"/>
                  </a:cubicBezTo>
                  <a:cubicBezTo>
                    <a:pt x="33342" y="19472"/>
                    <a:pt x="33204" y="21066"/>
                    <a:pt x="32996" y="22660"/>
                  </a:cubicBezTo>
                  <a:cubicBezTo>
                    <a:pt x="32094" y="20303"/>
                    <a:pt x="30015" y="18155"/>
                    <a:pt x="28213" y="17531"/>
                  </a:cubicBezTo>
                  <a:cubicBezTo>
                    <a:pt x="28187" y="17518"/>
                    <a:pt x="28159" y="17512"/>
                    <a:pt x="28131" y="17512"/>
                  </a:cubicBezTo>
                  <a:cubicBezTo>
                    <a:pt x="28007" y="17512"/>
                    <a:pt x="27879" y="17625"/>
                    <a:pt x="27935" y="17739"/>
                  </a:cubicBezTo>
                  <a:cubicBezTo>
                    <a:pt x="28213" y="20650"/>
                    <a:pt x="29322" y="25225"/>
                    <a:pt x="32580" y="26057"/>
                  </a:cubicBezTo>
                  <a:cubicBezTo>
                    <a:pt x="32302" y="28414"/>
                    <a:pt x="31956" y="30771"/>
                    <a:pt x="31679" y="33197"/>
                  </a:cubicBezTo>
                  <a:cubicBezTo>
                    <a:pt x="31679" y="33197"/>
                    <a:pt x="31679" y="33266"/>
                    <a:pt x="31609" y="33335"/>
                  </a:cubicBezTo>
                  <a:cubicBezTo>
                    <a:pt x="31540" y="33405"/>
                    <a:pt x="31540" y="33405"/>
                    <a:pt x="31609" y="33474"/>
                  </a:cubicBezTo>
                  <a:lnTo>
                    <a:pt x="31540" y="34444"/>
                  </a:lnTo>
                  <a:lnTo>
                    <a:pt x="31471" y="34444"/>
                  </a:lnTo>
                  <a:cubicBezTo>
                    <a:pt x="31124" y="32711"/>
                    <a:pt x="30569" y="31048"/>
                    <a:pt x="29876" y="29523"/>
                  </a:cubicBezTo>
                  <a:cubicBezTo>
                    <a:pt x="29265" y="28095"/>
                    <a:pt x="28186" y="26401"/>
                    <a:pt x="26511" y="26401"/>
                  </a:cubicBezTo>
                  <a:cubicBezTo>
                    <a:pt x="26478" y="26401"/>
                    <a:pt x="26444" y="26402"/>
                    <a:pt x="26410" y="26403"/>
                  </a:cubicBezTo>
                  <a:cubicBezTo>
                    <a:pt x="26341" y="26403"/>
                    <a:pt x="26272" y="26473"/>
                    <a:pt x="26202" y="26611"/>
                  </a:cubicBezTo>
                  <a:cubicBezTo>
                    <a:pt x="26064" y="29523"/>
                    <a:pt x="27935" y="34791"/>
                    <a:pt x="31193" y="35623"/>
                  </a:cubicBezTo>
                  <a:lnTo>
                    <a:pt x="31263" y="35831"/>
                  </a:lnTo>
                  <a:cubicBezTo>
                    <a:pt x="31263" y="35900"/>
                    <a:pt x="31263" y="35900"/>
                    <a:pt x="31332" y="35969"/>
                  </a:cubicBezTo>
                  <a:lnTo>
                    <a:pt x="31193" y="36871"/>
                  </a:lnTo>
                  <a:cubicBezTo>
                    <a:pt x="30916" y="38812"/>
                    <a:pt x="30708" y="40752"/>
                    <a:pt x="30500" y="42693"/>
                  </a:cubicBezTo>
                  <a:cubicBezTo>
                    <a:pt x="29668" y="39851"/>
                    <a:pt x="27450" y="37217"/>
                    <a:pt x="24816" y="36455"/>
                  </a:cubicBezTo>
                  <a:cubicBezTo>
                    <a:pt x="24791" y="36442"/>
                    <a:pt x="24765" y="36436"/>
                    <a:pt x="24741" y="36436"/>
                  </a:cubicBezTo>
                  <a:cubicBezTo>
                    <a:pt x="24631" y="36436"/>
                    <a:pt x="24539" y="36549"/>
                    <a:pt x="24539" y="36663"/>
                  </a:cubicBezTo>
                  <a:cubicBezTo>
                    <a:pt x="23638" y="40059"/>
                    <a:pt x="26410" y="45882"/>
                    <a:pt x="30154" y="46506"/>
                  </a:cubicBezTo>
                  <a:cubicBezTo>
                    <a:pt x="30015" y="48585"/>
                    <a:pt x="29876" y="50596"/>
                    <a:pt x="29807" y="52675"/>
                  </a:cubicBezTo>
                  <a:cubicBezTo>
                    <a:pt x="28767" y="50665"/>
                    <a:pt x="26896" y="49140"/>
                    <a:pt x="24747" y="48516"/>
                  </a:cubicBezTo>
                  <a:lnTo>
                    <a:pt x="24262" y="46437"/>
                  </a:lnTo>
                  <a:cubicBezTo>
                    <a:pt x="24331" y="46437"/>
                    <a:pt x="24331" y="46367"/>
                    <a:pt x="24331" y="46298"/>
                  </a:cubicBezTo>
                  <a:cubicBezTo>
                    <a:pt x="24400" y="45535"/>
                    <a:pt x="24539" y="44704"/>
                    <a:pt x="24747" y="43872"/>
                  </a:cubicBezTo>
                  <a:lnTo>
                    <a:pt x="24747" y="43872"/>
                  </a:lnTo>
                  <a:cubicBezTo>
                    <a:pt x="25232" y="44842"/>
                    <a:pt x="24747" y="45951"/>
                    <a:pt x="24469" y="46922"/>
                  </a:cubicBezTo>
                  <a:cubicBezTo>
                    <a:pt x="24469" y="47060"/>
                    <a:pt x="24539" y="47060"/>
                    <a:pt x="24608" y="47060"/>
                  </a:cubicBezTo>
                  <a:cubicBezTo>
                    <a:pt x="25509" y="45951"/>
                    <a:pt x="25579" y="44426"/>
                    <a:pt x="24816" y="43317"/>
                  </a:cubicBezTo>
                  <a:cubicBezTo>
                    <a:pt x="24787" y="43289"/>
                    <a:pt x="24735" y="43272"/>
                    <a:pt x="24678" y="43272"/>
                  </a:cubicBezTo>
                  <a:cubicBezTo>
                    <a:pt x="24598" y="43272"/>
                    <a:pt x="24510" y="43305"/>
                    <a:pt x="24469" y="43387"/>
                  </a:cubicBezTo>
                  <a:cubicBezTo>
                    <a:pt x="24262" y="44080"/>
                    <a:pt x="24123" y="44773"/>
                    <a:pt x="24054" y="45535"/>
                  </a:cubicBezTo>
                  <a:cubicBezTo>
                    <a:pt x="23499" y="43109"/>
                    <a:pt x="22944" y="40683"/>
                    <a:pt x="22321" y="38257"/>
                  </a:cubicBezTo>
                  <a:cubicBezTo>
                    <a:pt x="22251" y="36385"/>
                    <a:pt x="22251" y="34444"/>
                    <a:pt x="22459" y="32573"/>
                  </a:cubicBezTo>
                  <a:cubicBezTo>
                    <a:pt x="22944" y="28691"/>
                    <a:pt x="23846" y="24809"/>
                    <a:pt x="24469" y="20927"/>
                  </a:cubicBezTo>
                  <a:cubicBezTo>
                    <a:pt x="25509" y="14134"/>
                    <a:pt x="26618" y="6925"/>
                    <a:pt x="24955" y="132"/>
                  </a:cubicBezTo>
                  <a:cubicBezTo>
                    <a:pt x="24955" y="56"/>
                    <a:pt x="24871" y="1"/>
                    <a:pt x="24784"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9"/>
            <p:cNvSpPr/>
            <p:nvPr/>
          </p:nvSpPr>
          <p:spPr>
            <a:xfrm>
              <a:off x="3135000" y="4075325"/>
              <a:ext cx="34675" cy="96050"/>
            </a:xfrm>
            <a:custGeom>
              <a:avLst/>
              <a:gdLst/>
              <a:ahLst/>
              <a:cxnLst/>
              <a:rect l="l" t="t" r="r" b="b"/>
              <a:pathLst>
                <a:path w="1387" h="3842" extrusionOk="0">
                  <a:moveTo>
                    <a:pt x="1318" y="1"/>
                  </a:moveTo>
                  <a:cubicBezTo>
                    <a:pt x="1283" y="1"/>
                    <a:pt x="1248" y="18"/>
                    <a:pt x="1248" y="53"/>
                  </a:cubicBezTo>
                  <a:cubicBezTo>
                    <a:pt x="971" y="1300"/>
                    <a:pt x="208" y="2479"/>
                    <a:pt x="1" y="3726"/>
                  </a:cubicBezTo>
                  <a:cubicBezTo>
                    <a:pt x="1" y="3808"/>
                    <a:pt x="48" y="3841"/>
                    <a:pt x="101" y="3841"/>
                  </a:cubicBezTo>
                  <a:cubicBezTo>
                    <a:pt x="139" y="3841"/>
                    <a:pt x="180" y="3825"/>
                    <a:pt x="208" y="3796"/>
                  </a:cubicBezTo>
                  <a:cubicBezTo>
                    <a:pt x="763" y="2617"/>
                    <a:pt x="1110" y="1370"/>
                    <a:pt x="1387" y="53"/>
                  </a:cubicBezTo>
                  <a:cubicBezTo>
                    <a:pt x="1387" y="18"/>
                    <a:pt x="1352" y="1"/>
                    <a:pt x="1318"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9"/>
            <p:cNvSpPr/>
            <p:nvPr/>
          </p:nvSpPr>
          <p:spPr>
            <a:xfrm>
              <a:off x="3220750" y="3211150"/>
              <a:ext cx="382175" cy="693375"/>
            </a:xfrm>
            <a:custGeom>
              <a:avLst/>
              <a:gdLst/>
              <a:ahLst/>
              <a:cxnLst/>
              <a:rect l="l" t="t" r="r" b="b"/>
              <a:pathLst>
                <a:path w="15287" h="27735" extrusionOk="0">
                  <a:moveTo>
                    <a:pt x="11266" y="10705"/>
                  </a:moveTo>
                  <a:lnTo>
                    <a:pt x="11266" y="10705"/>
                  </a:lnTo>
                  <a:cubicBezTo>
                    <a:pt x="10642" y="10982"/>
                    <a:pt x="9949" y="11190"/>
                    <a:pt x="9256" y="11329"/>
                  </a:cubicBezTo>
                  <a:lnTo>
                    <a:pt x="9186" y="11329"/>
                  </a:lnTo>
                  <a:cubicBezTo>
                    <a:pt x="9186" y="11259"/>
                    <a:pt x="9117" y="11190"/>
                    <a:pt x="9117" y="11190"/>
                  </a:cubicBezTo>
                  <a:cubicBezTo>
                    <a:pt x="8979" y="11121"/>
                    <a:pt x="9256" y="11121"/>
                    <a:pt x="9325" y="11121"/>
                  </a:cubicBezTo>
                  <a:lnTo>
                    <a:pt x="9325" y="11051"/>
                  </a:lnTo>
                  <a:cubicBezTo>
                    <a:pt x="9672" y="10982"/>
                    <a:pt x="10018" y="10913"/>
                    <a:pt x="10296" y="10843"/>
                  </a:cubicBezTo>
                  <a:cubicBezTo>
                    <a:pt x="10642" y="10774"/>
                    <a:pt x="10989" y="10774"/>
                    <a:pt x="11266" y="10705"/>
                  </a:cubicBezTo>
                  <a:close/>
                  <a:moveTo>
                    <a:pt x="8909" y="14517"/>
                  </a:moveTo>
                  <a:cubicBezTo>
                    <a:pt x="8147" y="15002"/>
                    <a:pt x="7246" y="15349"/>
                    <a:pt x="6344" y="15418"/>
                  </a:cubicBezTo>
                  <a:lnTo>
                    <a:pt x="6483" y="15210"/>
                  </a:lnTo>
                  <a:lnTo>
                    <a:pt x="6691" y="15210"/>
                  </a:lnTo>
                  <a:cubicBezTo>
                    <a:pt x="7315" y="14725"/>
                    <a:pt x="8077" y="14517"/>
                    <a:pt x="8909" y="14517"/>
                  </a:cubicBezTo>
                  <a:close/>
                  <a:moveTo>
                    <a:pt x="6344" y="19439"/>
                  </a:moveTo>
                  <a:cubicBezTo>
                    <a:pt x="5859" y="19577"/>
                    <a:pt x="5374" y="19647"/>
                    <a:pt x="4889" y="19716"/>
                  </a:cubicBezTo>
                  <a:cubicBezTo>
                    <a:pt x="4889" y="19647"/>
                    <a:pt x="4889" y="19577"/>
                    <a:pt x="4889" y="19577"/>
                  </a:cubicBezTo>
                  <a:cubicBezTo>
                    <a:pt x="5235" y="19508"/>
                    <a:pt x="5513" y="19439"/>
                    <a:pt x="5859" y="19439"/>
                  </a:cubicBezTo>
                  <a:close/>
                  <a:moveTo>
                    <a:pt x="15128" y="1"/>
                  </a:moveTo>
                  <a:cubicBezTo>
                    <a:pt x="15090" y="1"/>
                    <a:pt x="15050" y="9"/>
                    <a:pt x="15009" y="30"/>
                  </a:cubicBezTo>
                  <a:cubicBezTo>
                    <a:pt x="14177" y="654"/>
                    <a:pt x="13484" y="1416"/>
                    <a:pt x="12999" y="2317"/>
                  </a:cubicBezTo>
                  <a:cubicBezTo>
                    <a:pt x="12999" y="2381"/>
                    <a:pt x="12361" y="3314"/>
                    <a:pt x="12623" y="3314"/>
                  </a:cubicBezTo>
                  <a:cubicBezTo>
                    <a:pt x="12648" y="3314"/>
                    <a:pt x="12680" y="3305"/>
                    <a:pt x="12722" y="3288"/>
                  </a:cubicBezTo>
                  <a:cubicBezTo>
                    <a:pt x="12791" y="3218"/>
                    <a:pt x="12791" y="3149"/>
                    <a:pt x="12722" y="3080"/>
                  </a:cubicBezTo>
                  <a:lnTo>
                    <a:pt x="12791" y="3010"/>
                  </a:lnTo>
                  <a:cubicBezTo>
                    <a:pt x="12860" y="2941"/>
                    <a:pt x="12999" y="2802"/>
                    <a:pt x="13068" y="2733"/>
                  </a:cubicBezTo>
                  <a:cubicBezTo>
                    <a:pt x="13276" y="2456"/>
                    <a:pt x="13484" y="2109"/>
                    <a:pt x="13692" y="1832"/>
                  </a:cubicBezTo>
                  <a:cubicBezTo>
                    <a:pt x="14039" y="1416"/>
                    <a:pt x="14316" y="1069"/>
                    <a:pt x="14732" y="723"/>
                  </a:cubicBezTo>
                  <a:lnTo>
                    <a:pt x="14732" y="723"/>
                  </a:lnTo>
                  <a:cubicBezTo>
                    <a:pt x="14593" y="931"/>
                    <a:pt x="14455" y="1208"/>
                    <a:pt x="14316" y="1485"/>
                  </a:cubicBezTo>
                  <a:lnTo>
                    <a:pt x="14108" y="1763"/>
                  </a:lnTo>
                  <a:cubicBezTo>
                    <a:pt x="13554" y="2456"/>
                    <a:pt x="12930" y="3149"/>
                    <a:pt x="12375" y="3842"/>
                  </a:cubicBezTo>
                  <a:cubicBezTo>
                    <a:pt x="12236" y="3911"/>
                    <a:pt x="12306" y="4119"/>
                    <a:pt x="12444" y="4189"/>
                  </a:cubicBezTo>
                  <a:cubicBezTo>
                    <a:pt x="11959" y="4813"/>
                    <a:pt x="11543" y="5506"/>
                    <a:pt x="11127" y="6268"/>
                  </a:cubicBezTo>
                  <a:cubicBezTo>
                    <a:pt x="11127" y="5852"/>
                    <a:pt x="11127" y="5506"/>
                    <a:pt x="11127" y="5159"/>
                  </a:cubicBezTo>
                  <a:cubicBezTo>
                    <a:pt x="11058" y="4466"/>
                    <a:pt x="10989" y="3773"/>
                    <a:pt x="10850" y="3080"/>
                  </a:cubicBezTo>
                  <a:cubicBezTo>
                    <a:pt x="10850" y="3010"/>
                    <a:pt x="10781" y="3010"/>
                    <a:pt x="10781" y="3010"/>
                  </a:cubicBezTo>
                  <a:lnTo>
                    <a:pt x="10781" y="2802"/>
                  </a:lnTo>
                  <a:cubicBezTo>
                    <a:pt x="10781" y="2664"/>
                    <a:pt x="10677" y="2594"/>
                    <a:pt x="10581" y="2594"/>
                  </a:cubicBezTo>
                  <a:cubicBezTo>
                    <a:pt x="10486" y="2594"/>
                    <a:pt x="10400" y="2664"/>
                    <a:pt x="10434" y="2802"/>
                  </a:cubicBezTo>
                  <a:cubicBezTo>
                    <a:pt x="10226" y="4050"/>
                    <a:pt x="10296" y="5367"/>
                    <a:pt x="10642" y="6615"/>
                  </a:cubicBezTo>
                  <a:cubicBezTo>
                    <a:pt x="10642" y="6684"/>
                    <a:pt x="10642" y="6754"/>
                    <a:pt x="10711" y="6754"/>
                  </a:cubicBezTo>
                  <a:lnTo>
                    <a:pt x="10711" y="6823"/>
                  </a:lnTo>
                  <a:cubicBezTo>
                    <a:pt x="10088" y="7932"/>
                    <a:pt x="9394" y="8972"/>
                    <a:pt x="8771" y="10081"/>
                  </a:cubicBezTo>
                  <a:cubicBezTo>
                    <a:pt x="8701" y="9388"/>
                    <a:pt x="8563" y="8764"/>
                    <a:pt x="8355" y="8140"/>
                  </a:cubicBezTo>
                  <a:cubicBezTo>
                    <a:pt x="8355" y="7377"/>
                    <a:pt x="8147" y="6754"/>
                    <a:pt x="7869" y="6130"/>
                  </a:cubicBezTo>
                  <a:cubicBezTo>
                    <a:pt x="7811" y="6043"/>
                    <a:pt x="7741" y="6004"/>
                    <a:pt x="7679" y="6004"/>
                  </a:cubicBezTo>
                  <a:cubicBezTo>
                    <a:pt x="7593" y="6004"/>
                    <a:pt x="7523" y="6078"/>
                    <a:pt x="7523" y="6199"/>
                  </a:cubicBezTo>
                  <a:cubicBezTo>
                    <a:pt x="7246" y="7239"/>
                    <a:pt x="7315" y="8417"/>
                    <a:pt x="7731" y="9457"/>
                  </a:cubicBezTo>
                  <a:cubicBezTo>
                    <a:pt x="7731" y="9596"/>
                    <a:pt x="7731" y="9665"/>
                    <a:pt x="7800" y="9804"/>
                  </a:cubicBezTo>
                  <a:cubicBezTo>
                    <a:pt x="7851" y="9905"/>
                    <a:pt x="7939" y="9969"/>
                    <a:pt x="8037" y="9969"/>
                  </a:cubicBezTo>
                  <a:cubicBezTo>
                    <a:pt x="8072" y="9969"/>
                    <a:pt x="8110" y="9961"/>
                    <a:pt x="8147" y="9942"/>
                  </a:cubicBezTo>
                  <a:cubicBezTo>
                    <a:pt x="8216" y="10081"/>
                    <a:pt x="8355" y="10150"/>
                    <a:pt x="8424" y="10219"/>
                  </a:cubicBezTo>
                  <a:lnTo>
                    <a:pt x="8563" y="10566"/>
                  </a:lnTo>
                  <a:cubicBezTo>
                    <a:pt x="8285" y="10982"/>
                    <a:pt x="8077" y="11398"/>
                    <a:pt x="7869" y="11814"/>
                  </a:cubicBezTo>
                  <a:cubicBezTo>
                    <a:pt x="7731" y="11814"/>
                    <a:pt x="7661" y="11952"/>
                    <a:pt x="7523" y="12022"/>
                  </a:cubicBezTo>
                  <a:cubicBezTo>
                    <a:pt x="7454" y="12091"/>
                    <a:pt x="7523" y="12230"/>
                    <a:pt x="7592" y="12230"/>
                  </a:cubicBezTo>
                  <a:cubicBezTo>
                    <a:pt x="7246" y="12923"/>
                    <a:pt x="6830" y="13685"/>
                    <a:pt x="6483" y="14448"/>
                  </a:cubicBezTo>
                  <a:cubicBezTo>
                    <a:pt x="5721" y="15973"/>
                    <a:pt x="4958" y="17429"/>
                    <a:pt x="4265" y="18954"/>
                  </a:cubicBezTo>
                  <a:cubicBezTo>
                    <a:pt x="4265" y="18746"/>
                    <a:pt x="4265" y="18538"/>
                    <a:pt x="4196" y="18399"/>
                  </a:cubicBezTo>
                  <a:cubicBezTo>
                    <a:pt x="4196" y="18330"/>
                    <a:pt x="4265" y="18260"/>
                    <a:pt x="4265" y="18260"/>
                  </a:cubicBezTo>
                  <a:cubicBezTo>
                    <a:pt x="4334" y="16805"/>
                    <a:pt x="4126" y="15418"/>
                    <a:pt x="3710" y="14101"/>
                  </a:cubicBezTo>
                  <a:cubicBezTo>
                    <a:pt x="3679" y="14039"/>
                    <a:pt x="3592" y="14005"/>
                    <a:pt x="3505" y="14005"/>
                  </a:cubicBezTo>
                  <a:cubicBezTo>
                    <a:pt x="3399" y="14005"/>
                    <a:pt x="3294" y="14056"/>
                    <a:pt x="3294" y="14171"/>
                  </a:cubicBezTo>
                  <a:cubicBezTo>
                    <a:pt x="3294" y="14517"/>
                    <a:pt x="3294" y="14864"/>
                    <a:pt x="3294" y="15210"/>
                  </a:cubicBezTo>
                  <a:cubicBezTo>
                    <a:pt x="3294" y="15210"/>
                    <a:pt x="3294" y="15280"/>
                    <a:pt x="3294" y="15280"/>
                  </a:cubicBezTo>
                  <a:lnTo>
                    <a:pt x="3294" y="15418"/>
                  </a:lnTo>
                  <a:cubicBezTo>
                    <a:pt x="3294" y="16181"/>
                    <a:pt x="3364" y="16943"/>
                    <a:pt x="3572" y="17706"/>
                  </a:cubicBezTo>
                  <a:cubicBezTo>
                    <a:pt x="3641" y="18191"/>
                    <a:pt x="3710" y="18676"/>
                    <a:pt x="3780" y="19092"/>
                  </a:cubicBezTo>
                  <a:cubicBezTo>
                    <a:pt x="3780" y="19186"/>
                    <a:pt x="3836" y="19224"/>
                    <a:pt x="3898" y="19224"/>
                  </a:cubicBezTo>
                  <a:cubicBezTo>
                    <a:pt x="3973" y="19224"/>
                    <a:pt x="4057" y="19168"/>
                    <a:pt x="4057" y="19092"/>
                  </a:cubicBezTo>
                  <a:cubicBezTo>
                    <a:pt x="4057" y="19141"/>
                    <a:pt x="4092" y="19190"/>
                    <a:pt x="4136" y="19190"/>
                  </a:cubicBezTo>
                  <a:cubicBezTo>
                    <a:pt x="4155" y="19190"/>
                    <a:pt x="4175" y="19182"/>
                    <a:pt x="4196" y="19162"/>
                  </a:cubicBezTo>
                  <a:lnTo>
                    <a:pt x="4196" y="19162"/>
                  </a:lnTo>
                  <a:cubicBezTo>
                    <a:pt x="4057" y="19508"/>
                    <a:pt x="3918" y="19785"/>
                    <a:pt x="3780" y="20063"/>
                  </a:cubicBezTo>
                  <a:cubicBezTo>
                    <a:pt x="3710" y="20063"/>
                    <a:pt x="3641" y="20201"/>
                    <a:pt x="3641" y="20271"/>
                  </a:cubicBezTo>
                  <a:lnTo>
                    <a:pt x="3017" y="21449"/>
                  </a:lnTo>
                  <a:cubicBezTo>
                    <a:pt x="2532" y="22420"/>
                    <a:pt x="2185" y="23529"/>
                    <a:pt x="1700" y="24568"/>
                  </a:cubicBezTo>
                  <a:cubicBezTo>
                    <a:pt x="1631" y="24568"/>
                    <a:pt x="1561" y="24638"/>
                    <a:pt x="1492" y="24707"/>
                  </a:cubicBezTo>
                  <a:cubicBezTo>
                    <a:pt x="1353" y="23875"/>
                    <a:pt x="1146" y="23113"/>
                    <a:pt x="799" y="22420"/>
                  </a:cubicBezTo>
                  <a:cubicBezTo>
                    <a:pt x="764" y="22350"/>
                    <a:pt x="678" y="22316"/>
                    <a:pt x="600" y="22316"/>
                  </a:cubicBezTo>
                  <a:cubicBezTo>
                    <a:pt x="522" y="22316"/>
                    <a:pt x="452" y="22350"/>
                    <a:pt x="452" y="22420"/>
                  </a:cubicBezTo>
                  <a:cubicBezTo>
                    <a:pt x="452" y="22766"/>
                    <a:pt x="452" y="23113"/>
                    <a:pt x="522" y="23459"/>
                  </a:cubicBezTo>
                  <a:cubicBezTo>
                    <a:pt x="522" y="23737"/>
                    <a:pt x="591" y="23945"/>
                    <a:pt x="660" y="24222"/>
                  </a:cubicBezTo>
                  <a:cubicBezTo>
                    <a:pt x="730" y="24430"/>
                    <a:pt x="730" y="24638"/>
                    <a:pt x="799" y="24846"/>
                  </a:cubicBezTo>
                  <a:cubicBezTo>
                    <a:pt x="799" y="24915"/>
                    <a:pt x="868" y="24915"/>
                    <a:pt x="938" y="24984"/>
                  </a:cubicBezTo>
                  <a:cubicBezTo>
                    <a:pt x="938" y="24984"/>
                    <a:pt x="1007" y="25054"/>
                    <a:pt x="1007" y="25123"/>
                  </a:cubicBezTo>
                  <a:cubicBezTo>
                    <a:pt x="938" y="25262"/>
                    <a:pt x="1076" y="25331"/>
                    <a:pt x="1146" y="25331"/>
                  </a:cubicBezTo>
                  <a:cubicBezTo>
                    <a:pt x="1180" y="25366"/>
                    <a:pt x="1215" y="25383"/>
                    <a:pt x="1250" y="25383"/>
                  </a:cubicBezTo>
                  <a:cubicBezTo>
                    <a:pt x="1284" y="25383"/>
                    <a:pt x="1319" y="25366"/>
                    <a:pt x="1353" y="25331"/>
                  </a:cubicBezTo>
                  <a:lnTo>
                    <a:pt x="1353" y="25331"/>
                  </a:lnTo>
                  <a:cubicBezTo>
                    <a:pt x="1007" y="26093"/>
                    <a:pt x="591" y="26856"/>
                    <a:pt x="106" y="27549"/>
                  </a:cubicBezTo>
                  <a:cubicBezTo>
                    <a:pt x="0" y="27602"/>
                    <a:pt x="95" y="27734"/>
                    <a:pt x="207" y="27734"/>
                  </a:cubicBezTo>
                  <a:cubicBezTo>
                    <a:pt x="243" y="27734"/>
                    <a:pt x="280" y="27721"/>
                    <a:pt x="314" y="27688"/>
                  </a:cubicBezTo>
                  <a:cubicBezTo>
                    <a:pt x="938" y="26925"/>
                    <a:pt x="1423" y="26093"/>
                    <a:pt x="1700" y="25192"/>
                  </a:cubicBezTo>
                  <a:cubicBezTo>
                    <a:pt x="1977" y="25123"/>
                    <a:pt x="2255" y="24984"/>
                    <a:pt x="2532" y="24846"/>
                  </a:cubicBezTo>
                  <a:cubicBezTo>
                    <a:pt x="3017" y="24776"/>
                    <a:pt x="3502" y="24499"/>
                    <a:pt x="3988" y="24153"/>
                  </a:cubicBezTo>
                  <a:cubicBezTo>
                    <a:pt x="4114" y="24089"/>
                    <a:pt x="4010" y="23797"/>
                    <a:pt x="3834" y="23797"/>
                  </a:cubicBezTo>
                  <a:cubicBezTo>
                    <a:pt x="3817" y="23797"/>
                    <a:pt x="3798" y="23800"/>
                    <a:pt x="3780" y="23806"/>
                  </a:cubicBezTo>
                  <a:cubicBezTo>
                    <a:pt x="3294" y="23875"/>
                    <a:pt x="2809" y="24083"/>
                    <a:pt x="2393" y="24360"/>
                  </a:cubicBezTo>
                  <a:lnTo>
                    <a:pt x="2185" y="24430"/>
                  </a:lnTo>
                  <a:lnTo>
                    <a:pt x="1977" y="24499"/>
                  </a:lnTo>
                  <a:cubicBezTo>
                    <a:pt x="2047" y="24222"/>
                    <a:pt x="2185" y="24014"/>
                    <a:pt x="2255" y="23806"/>
                  </a:cubicBezTo>
                  <a:cubicBezTo>
                    <a:pt x="2740" y="22697"/>
                    <a:pt x="3225" y="21518"/>
                    <a:pt x="3780" y="20409"/>
                  </a:cubicBezTo>
                  <a:cubicBezTo>
                    <a:pt x="3814" y="20444"/>
                    <a:pt x="3832" y="20461"/>
                    <a:pt x="3849" y="20461"/>
                  </a:cubicBezTo>
                  <a:cubicBezTo>
                    <a:pt x="3866" y="20461"/>
                    <a:pt x="3884" y="20444"/>
                    <a:pt x="3918" y="20409"/>
                  </a:cubicBezTo>
                  <a:cubicBezTo>
                    <a:pt x="4611" y="20409"/>
                    <a:pt x="5305" y="20409"/>
                    <a:pt x="6067" y="20479"/>
                  </a:cubicBezTo>
                  <a:cubicBezTo>
                    <a:pt x="6206" y="20479"/>
                    <a:pt x="6206" y="20271"/>
                    <a:pt x="6136" y="20201"/>
                  </a:cubicBezTo>
                  <a:cubicBezTo>
                    <a:pt x="5998" y="20132"/>
                    <a:pt x="5859" y="20063"/>
                    <a:pt x="5721" y="19993"/>
                  </a:cubicBezTo>
                  <a:cubicBezTo>
                    <a:pt x="6275" y="19924"/>
                    <a:pt x="6830" y="19785"/>
                    <a:pt x="7384" y="19508"/>
                  </a:cubicBezTo>
                  <a:cubicBezTo>
                    <a:pt x="7523" y="19439"/>
                    <a:pt x="7523" y="19162"/>
                    <a:pt x="7315" y="19092"/>
                  </a:cubicBezTo>
                  <a:cubicBezTo>
                    <a:pt x="6934" y="19023"/>
                    <a:pt x="6552" y="18988"/>
                    <a:pt x="6180" y="18988"/>
                  </a:cubicBezTo>
                  <a:cubicBezTo>
                    <a:pt x="5807" y="18988"/>
                    <a:pt x="5443" y="19023"/>
                    <a:pt x="5097" y="19092"/>
                  </a:cubicBezTo>
                  <a:cubicBezTo>
                    <a:pt x="4750" y="19162"/>
                    <a:pt x="4404" y="19439"/>
                    <a:pt x="4681" y="19716"/>
                  </a:cubicBezTo>
                  <a:cubicBezTo>
                    <a:pt x="4473" y="19785"/>
                    <a:pt x="4265" y="19785"/>
                    <a:pt x="4057" y="19855"/>
                  </a:cubicBezTo>
                  <a:cubicBezTo>
                    <a:pt x="4681" y="18676"/>
                    <a:pt x="5305" y="17498"/>
                    <a:pt x="5929" y="16320"/>
                  </a:cubicBezTo>
                  <a:cubicBezTo>
                    <a:pt x="5998" y="16112"/>
                    <a:pt x="6067" y="15973"/>
                    <a:pt x="6136" y="15834"/>
                  </a:cubicBezTo>
                  <a:lnTo>
                    <a:pt x="6275" y="15834"/>
                  </a:lnTo>
                  <a:cubicBezTo>
                    <a:pt x="7523" y="15834"/>
                    <a:pt x="8771" y="15280"/>
                    <a:pt x="9602" y="14309"/>
                  </a:cubicBezTo>
                  <a:cubicBezTo>
                    <a:pt x="9672" y="14171"/>
                    <a:pt x="9602" y="14032"/>
                    <a:pt x="9394" y="14032"/>
                  </a:cubicBezTo>
                  <a:cubicBezTo>
                    <a:pt x="8493" y="14032"/>
                    <a:pt x="7592" y="14240"/>
                    <a:pt x="6760" y="14656"/>
                  </a:cubicBezTo>
                  <a:cubicBezTo>
                    <a:pt x="7246" y="13824"/>
                    <a:pt x="7731" y="12923"/>
                    <a:pt x="8216" y="12091"/>
                  </a:cubicBezTo>
                  <a:cubicBezTo>
                    <a:pt x="8909" y="11883"/>
                    <a:pt x="9602" y="11675"/>
                    <a:pt x="10296" y="11537"/>
                  </a:cubicBezTo>
                  <a:cubicBezTo>
                    <a:pt x="10989" y="11398"/>
                    <a:pt x="11682" y="11051"/>
                    <a:pt x="12306" y="10635"/>
                  </a:cubicBezTo>
                  <a:cubicBezTo>
                    <a:pt x="12444" y="10566"/>
                    <a:pt x="12375" y="10289"/>
                    <a:pt x="12167" y="10289"/>
                  </a:cubicBezTo>
                  <a:cubicBezTo>
                    <a:pt x="11266" y="10289"/>
                    <a:pt x="10296" y="10427"/>
                    <a:pt x="9394" y="10705"/>
                  </a:cubicBezTo>
                  <a:cubicBezTo>
                    <a:pt x="9186" y="10774"/>
                    <a:pt x="9048" y="10843"/>
                    <a:pt x="8909" y="10913"/>
                  </a:cubicBezTo>
                  <a:cubicBezTo>
                    <a:pt x="9672" y="9596"/>
                    <a:pt x="10504" y="8348"/>
                    <a:pt x="11335" y="6962"/>
                  </a:cubicBezTo>
                  <a:cubicBezTo>
                    <a:pt x="11335" y="7031"/>
                    <a:pt x="11335" y="7100"/>
                    <a:pt x="11335" y="7100"/>
                  </a:cubicBezTo>
                  <a:cubicBezTo>
                    <a:pt x="11335" y="7153"/>
                    <a:pt x="11376" y="7176"/>
                    <a:pt x="11422" y="7176"/>
                  </a:cubicBezTo>
                  <a:cubicBezTo>
                    <a:pt x="11497" y="7176"/>
                    <a:pt x="11586" y="7117"/>
                    <a:pt x="11543" y="7031"/>
                  </a:cubicBezTo>
                  <a:cubicBezTo>
                    <a:pt x="11543" y="6892"/>
                    <a:pt x="11959" y="6684"/>
                    <a:pt x="12514" y="6546"/>
                  </a:cubicBezTo>
                  <a:lnTo>
                    <a:pt x="12514" y="6546"/>
                  </a:lnTo>
                  <a:cubicBezTo>
                    <a:pt x="12029" y="6892"/>
                    <a:pt x="11613" y="7169"/>
                    <a:pt x="11127" y="7447"/>
                  </a:cubicBezTo>
                  <a:cubicBezTo>
                    <a:pt x="10889" y="7566"/>
                    <a:pt x="11009" y="7891"/>
                    <a:pt x="11224" y="7891"/>
                  </a:cubicBezTo>
                  <a:cubicBezTo>
                    <a:pt x="11259" y="7891"/>
                    <a:pt x="11297" y="7882"/>
                    <a:pt x="11335" y="7863"/>
                  </a:cubicBezTo>
                  <a:cubicBezTo>
                    <a:pt x="12098" y="7447"/>
                    <a:pt x="12860" y="6962"/>
                    <a:pt x="13692" y="6476"/>
                  </a:cubicBezTo>
                  <a:lnTo>
                    <a:pt x="13692" y="6476"/>
                  </a:lnTo>
                  <a:cubicBezTo>
                    <a:pt x="13068" y="7100"/>
                    <a:pt x="12375" y="7724"/>
                    <a:pt x="11682" y="8209"/>
                  </a:cubicBezTo>
                  <a:cubicBezTo>
                    <a:pt x="11543" y="8279"/>
                    <a:pt x="11613" y="8417"/>
                    <a:pt x="11751" y="8417"/>
                  </a:cubicBezTo>
                  <a:cubicBezTo>
                    <a:pt x="12860" y="8071"/>
                    <a:pt x="13900" y="7308"/>
                    <a:pt x="14455" y="6268"/>
                  </a:cubicBezTo>
                  <a:cubicBezTo>
                    <a:pt x="14524" y="6130"/>
                    <a:pt x="14455" y="5922"/>
                    <a:pt x="14247" y="5852"/>
                  </a:cubicBezTo>
                  <a:cubicBezTo>
                    <a:pt x="14247" y="5783"/>
                    <a:pt x="14177" y="5783"/>
                    <a:pt x="14039" y="5783"/>
                  </a:cubicBezTo>
                  <a:cubicBezTo>
                    <a:pt x="13207" y="5852"/>
                    <a:pt x="12306" y="6130"/>
                    <a:pt x="11543" y="6615"/>
                  </a:cubicBezTo>
                  <a:cubicBezTo>
                    <a:pt x="12167" y="5506"/>
                    <a:pt x="12791" y="4466"/>
                    <a:pt x="13415" y="3426"/>
                  </a:cubicBezTo>
                  <a:cubicBezTo>
                    <a:pt x="14108" y="2664"/>
                    <a:pt x="14732" y="1832"/>
                    <a:pt x="15286" y="931"/>
                  </a:cubicBezTo>
                  <a:lnTo>
                    <a:pt x="15286" y="861"/>
                  </a:lnTo>
                  <a:cubicBezTo>
                    <a:pt x="15286" y="792"/>
                    <a:pt x="15286" y="654"/>
                    <a:pt x="15148" y="584"/>
                  </a:cubicBezTo>
                  <a:cubicBezTo>
                    <a:pt x="15217" y="446"/>
                    <a:pt x="15286" y="307"/>
                    <a:pt x="15286" y="99"/>
                  </a:cubicBezTo>
                  <a:cubicBezTo>
                    <a:pt x="15286" y="50"/>
                    <a:pt x="15217" y="1"/>
                    <a:pt x="15128"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9"/>
            <p:cNvSpPr/>
            <p:nvPr/>
          </p:nvSpPr>
          <p:spPr>
            <a:xfrm>
              <a:off x="3344700" y="3491225"/>
              <a:ext cx="38150" cy="84425"/>
            </a:xfrm>
            <a:custGeom>
              <a:avLst/>
              <a:gdLst/>
              <a:ahLst/>
              <a:cxnLst/>
              <a:rect l="l" t="t" r="r" b="b"/>
              <a:pathLst>
                <a:path w="1526" h="3377" extrusionOk="0">
                  <a:moveTo>
                    <a:pt x="372" y="0"/>
                  </a:moveTo>
                  <a:cubicBezTo>
                    <a:pt x="268" y="0"/>
                    <a:pt x="168" y="74"/>
                    <a:pt x="208" y="195"/>
                  </a:cubicBezTo>
                  <a:cubicBezTo>
                    <a:pt x="208" y="334"/>
                    <a:pt x="208" y="472"/>
                    <a:pt x="208" y="541"/>
                  </a:cubicBezTo>
                  <a:cubicBezTo>
                    <a:pt x="139" y="611"/>
                    <a:pt x="139" y="680"/>
                    <a:pt x="139" y="749"/>
                  </a:cubicBezTo>
                  <a:cubicBezTo>
                    <a:pt x="0" y="1581"/>
                    <a:pt x="139" y="2482"/>
                    <a:pt x="485" y="3245"/>
                  </a:cubicBezTo>
                  <a:cubicBezTo>
                    <a:pt x="523" y="3321"/>
                    <a:pt x="603" y="3376"/>
                    <a:pt x="679" y="3376"/>
                  </a:cubicBezTo>
                  <a:cubicBezTo>
                    <a:pt x="741" y="3376"/>
                    <a:pt x="801" y="3339"/>
                    <a:pt x="832" y="3245"/>
                  </a:cubicBezTo>
                  <a:cubicBezTo>
                    <a:pt x="901" y="3037"/>
                    <a:pt x="901" y="3037"/>
                    <a:pt x="901" y="2968"/>
                  </a:cubicBezTo>
                  <a:cubicBezTo>
                    <a:pt x="1040" y="3037"/>
                    <a:pt x="1178" y="3106"/>
                    <a:pt x="1317" y="3176"/>
                  </a:cubicBezTo>
                  <a:cubicBezTo>
                    <a:pt x="1456" y="3176"/>
                    <a:pt x="1525" y="3037"/>
                    <a:pt x="1386" y="2968"/>
                  </a:cubicBezTo>
                  <a:cubicBezTo>
                    <a:pt x="1248" y="2898"/>
                    <a:pt x="1109" y="2760"/>
                    <a:pt x="1040" y="2621"/>
                  </a:cubicBezTo>
                  <a:cubicBezTo>
                    <a:pt x="1040" y="2552"/>
                    <a:pt x="1040" y="2552"/>
                    <a:pt x="1040" y="2552"/>
                  </a:cubicBezTo>
                  <a:cubicBezTo>
                    <a:pt x="1040" y="2205"/>
                    <a:pt x="971" y="1928"/>
                    <a:pt x="901" y="1651"/>
                  </a:cubicBezTo>
                  <a:cubicBezTo>
                    <a:pt x="832" y="1165"/>
                    <a:pt x="693" y="611"/>
                    <a:pt x="555" y="126"/>
                  </a:cubicBezTo>
                  <a:cubicBezTo>
                    <a:pt x="526" y="38"/>
                    <a:pt x="448" y="0"/>
                    <a:pt x="372"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9"/>
            <p:cNvSpPr/>
            <p:nvPr/>
          </p:nvSpPr>
          <p:spPr>
            <a:xfrm>
              <a:off x="2632900" y="3927250"/>
              <a:ext cx="437675" cy="298900"/>
            </a:xfrm>
            <a:custGeom>
              <a:avLst/>
              <a:gdLst/>
              <a:ahLst/>
              <a:cxnLst/>
              <a:rect l="l" t="t" r="r" b="b"/>
              <a:pathLst>
                <a:path w="17507" h="11956" extrusionOk="0">
                  <a:moveTo>
                    <a:pt x="315" y="1"/>
                  </a:moveTo>
                  <a:cubicBezTo>
                    <a:pt x="141" y="1"/>
                    <a:pt x="1" y="181"/>
                    <a:pt x="121" y="361"/>
                  </a:cubicBezTo>
                  <a:cubicBezTo>
                    <a:pt x="314" y="618"/>
                    <a:pt x="1339" y="2124"/>
                    <a:pt x="1930" y="2124"/>
                  </a:cubicBezTo>
                  <a:cubicBezTo>
                    <a:pt x="1977" y="2124"/>
                    <a:pt x="2021" y="2114"/>
                    <a:pt x="2062" y="2094"/>
                  </a:cubicBezTo>
                  <a:cubicBezTo>
                    <a:pt x="2616" y="2718"/>
                    <a:pt x="3310" y="3272"/>
                    <a:pt x="4072" y="3619"/>
                  </a:cubicBezTo>
                  <a:lnTo>
                    <a:pt x="4141" y="3619"/>
                  </a:lnTo>
                  <a:cubicBezTo>
                    <a:pt x="4188" y="3650"/>
                    <a:pt x="4232" y="3664"/>
                    <a:pt x="4270" y="3664"/>
                  </a:cubicBezTo>
                  <a:cubicBezTo>
                    <a:pt x="4401" y="3664"/>
                    <a:pt x="4472" y="3503"/>
                    <a:pt x="4419" y="3342"/>
                  </a:cubicBezTo>
                  <a:lnTo>
                    <a:pt x="4419" y="3342"/>
                  </a:lnTo>
                  <a:cubicBezTo>
                    <a:pt x="4557" y="3411"/>
                    <a:pt x="4627" y="3480"/>
                    <a:pt x="4765" y="3480"/>
                  </a:cubicBezTo>
                  <a:cubicBezTo>
                    <a:pt x="4835" y="3480"/>
                    <a:pt x="4904" y="3411"/>
                    <a:pt x="4835" y="3272"/>
                  </a:cubicBezTo>
                  <a:lnTo>
                    <a:pt x="4765" y="3134"/>
                  </a:lnTo>
                  <a:lnTo>
                    <a:pt x="4765" y="3134"/>
                  </a:lnTo>
                  <a:cubicBezTo>
                    <a:pt x="5666" y="3757"/>
                    <a:pt x="6567" y="4381"/>
                    <a:pt x="7538" y="4936"/>
                  </a:cubicBezTo>
                  <a:lnTo>
                    <a:pt x="7469" y="4936"/>
                  </a:lnTo>
                  <a:cubicBezTo>
                    <a:pt x="6905" y="4815"/>
                    <a:pt x="6341" y="4741"/>
                    <a:pt x="5777" y="4741"/>
                  </a:cubicBezTo>
                  <a:cubicBezTo>
                    <a:pt x="5370" y="4741"/>
                    <a:pt x="4964" y="4779"/>
                    <a:pt x="4557" y="4867"/>
                  </a:cubicBezTo>
                  <a:cubicBezTo>
                    <a:pt x="4280" y="4867"/>
                    <a:pt x="4280" y="5282"/>
                    <a:pt x="4557" y="5352"/>
                  </a:cubicBezTo>
                  <a:cubicBezTo>
                    <a:pt x="4835" y="5421"/>
                    <a:pt x="4973" y="5421"/>
                    <a:pt x="5181" y="5421"/>
                  </a:cubicBezTo>
                  <a:cubicBezTo>
                    <a:pt x="4557" y="5490"/>
                    <a:pt x="3933" y="5629"/>
                    <a:pt x="3379" y="5837"/>
                  </a:cubicBezTo>
                  <a:cubicBezTo>
                    <a:pt x="3123" y="5965"/>
                    <a:pt x="3162" y="6330"/>
                    <a:pt x="3389" y="6330"/>
                  </a:cubicBezTo>
                  <a:cubicBezTo>
                    <a:pt x="3407" y="6330"/>
                    <a:pt x="3427" y="6327"/>
                    <a:pt x="3448" y="6322"/>
                  </a:cubicBezTo>
                  <a:cubicBezTo>
                    <a:pt x="4349" y="6184"/>
                    <a:pt x="5250" y="6045"/>
                    <a:pt x="6152" y="5837"/>
                  </a:cubicBezTo>
                  <a:lnTo>
                    <a:pt x="7053" y="5698"/>
                  </a:lnTo>
                  <a:cubicBezTo>
                    <a:pt x="7191" y="5698"/>
                    <a:pt x="7261" y="5560"/>
                    <a:pt x="7261" y="5421"/>
                  </a:cubicBezTo>
                  <a:cubicBezTo>
                    <a:pt x="7399" y="5421"/>
                    <a:pt x="7538" y="5352"/>
                    <a:pt x="7746" y="5213"/>
                  </a:cubicBezTo>
                  <a:cubicBezTo>
                    <a:pt x="7746" y="5213"/>
                    <a:pt x="7815" y="5144"/>
                    <a:pt x="7815" y="5144"/>
                  </a:cubicBezTo>
                  <a:lnTo>
                    <a:pt x="10380" y="6738"/>
                  </a:lnTo>
                  <a:cubicBezTo>
                    <a:pt x="9880" y="6588"/>
                    <a:pt x="9381" y="6474"/>
                    <a:pt x="8855" y="6474"/>
                  </a:cubicBezTo>
                  <a:cubicBezTo>
                    <a:pt x="8652" y="6474"/>
                    <a:pt x="8444" y="6491"/>
                    <a:pt x="8231" y="6530"/>
                  </a:cubicBezTo>
                  <a:cubicBezTo>
                    <a:pt x="8092" y="6530"/>
                    <a:pt x="8092" y="6738"/>
                    <a:pt x="8162" y="6807"/>
                  </a:cubicBezTo>
                  <a:cubicBezTo>
                    <a:pt x="9202" y="7709"/>
                    <a:pt x="10519" y="7778"/>
                    <a:pt x="11766" y="8124"/>
                  </a:cubicBezTo>
                  <a:cubicBezTo>
                    <a:pt x="11800" y="8158"/>
                    <a:pt x="11833" y="8171"/>
                    <a:pt x="11862" y="8171"/>
                  </a:cubicBezTo>
                  <a:cubicBezTo>
                    <a:pt x="11956" y="8171"/>
                    <a:pt x="12010" y="8039"/>
                    <a:pt x="11905" y="7986"/>
                  </a:cubicBezTo>
                  <a:lnTo>
                    <a:pt x="11697" y="7917"/>
                  </a:lnTo>
                  <a:cubicBezTo>
                    <a:pt x="11766" y="7917"/>
                    <a:pt x="11836" y="7847"/>
                    <a:pt x="11836" y="7709"/>
                  </a:cubicBezTo>
                  <a:lnTo>
                    <a:pt x="11905" y="7709"/>
                  </a:lnTo>
                  <a:lnTo>
                    <a:pt x="12113" y="7847"/>
                  </a:lnTo>
                  <a:cubicBezTo>
                    <a:pt x="12182" y="7986"/>
                    <a:pt x="12321" y="8124"/>
                    <a:pt x="12460" y="8263"/>
                  </a:cubicBezTo>
                  <a:lnTo>
                    <a:pt x="12598" y="8263"/>
                  </a:lnTo>
                  <a:cubicBezTo>
                    <a:pt x="14262" y="9303"/>
                    <a:pt x="15856" y="10551"/>
                    <a:pt x="17312" y="11937"/>
                  </a:cubicBezTo>
                  <a:cubicBezTo>
                    <a:pt x="17325" y="11950"/>
                    <a:pt x="17341" y="11956"/>
                    <a:pt x="17357" y="11956"/>
                  </a:cubicBezTo>
                  <a:cubicBezTo>
                    <a:pt x="17426" y="11956"/>
                    <a:pt x="17507" y="11854"/>
                    <a:pt x="17450" y="11798"/>
                  </a:cubicBezTo>
                  <a:cubicBezTo>
                    <a:pt x="15995" y="10065"/>
                    <a:pt x="14331" y="8540"/>
                    <a:pt x="12390" y="7362"/>
                  </a:cubicBezTo>
                  <a:cubicBezTo>
                    <a:pt x="12321" y="7293"/>
                    <a:pt x="12321" y="7293"/>
                    <a:pt x="12321" y="7223"/>
                  </a:cubicBezTo>
                  <a:cubicBezTo>
                    <a:pt x="12321" y="7154"/>
                    <a:pt x="12252" y="7085"/>
                    <a:pt x="12252" y="7085"/>
                  </a:cubicBezTo>
                  <a:cubicBezTo>
                    <a:pt x="11836" y="6322"/>
                    <a:pt x="11420" y="5560"/>
                    <a:pt x="11073" y="4867"/>
                  </a:cubicBezTo>
                  <a:cubicBezTo>
                    <a:pt x="11027" y="4774"/>
                    <a:pt x="10950" y="4736"/>
                    <a:pt x="10873" y="4736"/>
                  </a:cubicBezTo>
                  <a:cubicBezTo>
                    <a:pt x="10719" y="4736"/>
                    <a:pt x="10565" y="4890"/>
                    <a:pt x="10657" y="5074"/>
                  </a:cubicBezTo>
                  <a:cubicBezTo>
                    <a:pt x="10796" y="5629"/>
                    <a:pt x="11004" y="6114"/>
                    <a:pt x="11212" y="6669"/>
                  </a:cubicBezTo>
                  <a:cubicBezTo>
                    <a:pt x="10311" y="6114"/>
                    <a:pt x="9340" y="5560"/>
                    <a:pt x="8370" y="5005"/>
                  </a:cubicBezTo>
                  <a:cubicBezTo>
                    <a:pt x="8370" y="5005"/>
                    <a:pt x="8370" y="4936"/>
                    <a:pt x="8370" y="4867"/>
                  </a:cubicBezTo>
                  <a:cubicBezTo>
                    <a:pt x="8370" y="4797"/>
                    <a:pt x="8370" y="4797"/>
                    <a:pt x="8370" y="4728"/>
                  </a:cubicBezTo>
                  <a:lnTo>
                    <a:pt x="8508" y="4867"/>
                  </a:lnTo>
                  <a:cubicBezTo>
                    <a:pt x="8535" y="4893"/>
                    <a:pt x="8564" y="4904"/>
                    <a:pt x="8592" y="4904"/>
                  </a:cubicBezTo>
                  <a:cubicBezTo>
                    <a:pt x="8714" y="4904"/>
                    <a:pt x="8828" y="4701"/>
                    <a:pt x="8716" y="4589"/>
                  </a:cubicBezTo>
                  <a:lnTo>
                    <a:pt x="8716" y="4520"/>
                  </a:lnTo>
                  <a:cubicBezTo>
                    <a:pt x="8508" y="4173"/>
                    <a:pt x="8231" y="3896"/>
                    <a:pt x="8023" y="3549"/>
                  </a:cubicBezTo>
                  <a:cubicBezTo>
                    <a:pt x="7815" y="3203"/>
                    <a:pt x="7677" y="2926"/>
                    <a:pt x="7469" y="2579"/>
                  </a:cubicBezTo>
                  <a:cubicBezTo>
                    <a:pt x="7444" y="2507"/>
                    <a:pt x="7395" y="2476"/>
                    <a:pt x="7344" y="2476"/>
                  </a:cubicBezTo>
                  <a:cubicBezTo>
                    <a:pt x="7248" y="2476"/>
                    <a:pt x="7146" y="2582"/>
                    <a:pt x="7191" y="2718"/>
                  </a:cubicBezTo>
                  <a:cubicBezTo>
                    <a:pt x="7156" y="2706"/>
                    <a:pt x="7118" y="2700"/>
                    <a:pt x="7081" y="2700"/>
                  </a:cubicBezTo>
                  <a:cubicBezTo>
                    <a:pt x="6900" y="2700"/>
                    <a:pt x="6730" y="2835"/>
                    <a:pt x="6845" y="3064"/>
                  </a:cubicBezTo>
                  <a:cubicBezTo>
                    <a:pt x="7191" y="3619"/>
                    <a:pt x="7469" y="4173"/>
                    <a:pt x="7815" y="4728"/>
                  </a:cubicBezTo>
                  <a:cubicBezTo>
                    <a:pt x="6290" y="3827"/>
                    <a:pt x="4765" y="3064"/>
                    <a:pt x="3379" y="2094"/>
                  </a:cubicBezTo>
                  <a:cubicBezTo>
                    <a:pt x="2894" y="1678"/>
                    <a:pt x="2339" y="1331"/>
                    <a:pt x="1784" y="1054"/>
                  </a:cubicBezTo>
                  <a:cubicBezTo>
                    <a:pt x="1299" y="707"/>
                    <a:pt x="883" y="361"/>
                    <a:pt x="398" y="14"/>
                  </a:cubicBezTo>
                  <a:cubicBezTo>
                    <a:pt x="370" y="5"/>
                    <a:pt x="342" y="1"/>
                    <a:pt x="315"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9"/>
            <p:cNvSpPr/>
            <p:nvPr/>
          </p:nvSpPr>
          <p:spPr>
            <a:xfrm>
              <a:off x="2904525" y="4173050"/>
              <a:ext cx="86675" cy="26000"/>
            </a:xfrm>
            <a:custGeom>
              <a:avLst/>
              <a:gdLst/>
              <a:ahLst/>
              <a:cxnLst/>
              <a:rect l="l" t="t" r="r" b="b"/>
              <a:pathLst>
                <a:path w="3467" h="1040" extrusionOk="0">
                  <a:moveTo>
                    <a:pt x="1456" y="511"/>
                  </a:moveTo>
                  <a:cubicBezTo>
                    <a:pt x="1525" y="580"/>
                    <a:pt x="1595" y="649"/>
                    <a:pt x="1733" y="649"/>
                  </a:cubicBezTo>
                  <a:lnTo>
                    <a:pt x="2565" y="511"/>
                  </a:lnTo>
                  <a:lnTo>
                    <a:pt x="2565" y="511"/>
                  </a:lnTo>
                  <a:cubicBezTo>
                    <a:pt x="2305" y="659"/>
                    <a:pt x="2005" y="728"/>
                    <a:pt x="1708" y="728"/>
                  </a:cubicBezTo>
                  <a:cubicBezTo>
                    <a:pt x="1451" y="728"/>
                    <a:pt x="1196" y="677"/>
                    <a:pt x="971" y="580"/>
                  </a:cubicBezTo>
                  <a:lnTo>
                    <a:pt x="1456" y="511"/>
                  </a:lnTo>
                  <a:close/>
                  <a:moveTo>
                    <a:pt x="2493" y="0"/>
                  </a:moveTo>
                  <a:cubicBezTo>
                    <a:pt x="1735" y="0"/>
                    <a:pt x="966" y="91"/>
                    <a:pt x="277" y="303"/>
                  </a:cubicBezTo>
                  <a:cubicBezTo>
                    <a:pt x="70" y="303"/>
                    <a:pt x="0" y="580"/>
                    <a:pt x="208" y="649"/>
                  </a:cubicBezTo>
                  <a:cubicBezTo>
                    <a:pt x="714" y="886"/>
                    <a:pt x="1237" y="1040"/>
                    <a:pt x="1736" y="1040"/>
                  </a:cubicBezTo>
                  <a:cubicBezTo>
                    <a:pt x="2262" y="1040"/>
                    <a:pt x="2762" y="868"/>
                    <a:pt x="3189" y="441"/>
                  </a:cubicBezTo>
                  <a:cubicBezTo>
                    <a:pt x="3258" y="441"/>
                    <a:pt x="3327" y="372"/>
                    <a:pt x="3327" y="303"/>
                  </a:cubicBezTo>
                  <a:cubicBezTo>
                    <a:pt x="3466" y="233"/>
                    <a:pt x="3466" y="164"/>
                    <a:pt x="3327" y="95"/>
                  </a:cubicBezTo>
                  <a:cubicBezTo>
                    <a:pt x="3327" y="25"/>
                    <a:pt x="3258" y="25"/>
                    <a:pt x="3258" y="25"/>
                  </a:cubicBezTo>
                  <a:lnTo>
                    <a:pt x="3189" y="25"/>
                  </a:lnTo>
                  <a:cubicBezTo>
                    <a:pt x="2960" y="9"/>
                    <a:pt x="2727" y="0"/>
                    <a:pt x="2493"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 name="Google Shape;229;p29"/>
          <p:cNvSpPr/>
          <p:nvPr/>
        </p:nvSpPr>
        <p:spPr>
          <a:xfrm>
            <a:off x="5655250" y="2926548"/>
            <a:ext cx="1399491" cy="2646268"/>
          </a:xfrm>
          <a:custGeom>
            <a:avLst/>
            <a:gdLst/>
            <a:ahLst/>
            <a:cxnLst/>
            <a:rect l="l" t="t" r="r" b="b"/>
            <a:pathLst>
              <a:path w="41092" h="77700" extrusionOk="0">
                <a:moveTo>
                  <a:pt x="8147" y="8683"/>
                </a:moveTo>
                <a:cubicBezTo>
                  <a:pt x="8241" y="8683"/>
                  <a:pt x="8324" y="8732"/>
                  <a:pt x="8373" y="8781"/>
                </a:cubicBezTo>
                <a:cubicBezTo>
                  <a:pt x="8512" y="8851"/>
                  <a:pt x="8581" y="9059"/>
                  <a:pt x="8512" y="9267"/>
                </a:cubicBezTo>
                <a:cubicBezTo>
                  <a:pt x="8512" y="9405"/>
                  <a:pt x="8512" y="9613"/>
                  <a:pt x="8443" y="9752"/>
                </a:cubicBezTo>
                <a:lnTo>
                  <a:pt x="8373" y="9821"/>
                </a:lnTo>
                <a:lnTo>
                  <a:pt x="8373" y="9752"/>
                </a:lnTo>
                <a:cubicBezTo>
                  <a:pt x="8373" y="9732"/>
                  <a:pt x="8355" y="9723"/>
                  <a:pt x="8332" y="9723"/>
                </a:cubicBezTo>
                <a:cubicBezTo>
                  <a:pt x="8275" y="9723"/>
                  <a:pt x="8186" y="9772"/>
                  <a:pt x="8235" y="9821"/>
                </a:cubicBezTo>
                <a:cubicBezTo>
                  <a:pt x="8235" y="9891"/>
                  <a:pt x="8235" y="9891"/>
                  <a:pt x="8304" y="9960"/>
                </a:cubicBezTo>
                <a:cubicBezTo>
                  <a:pt x="8027" y="9821"/>
                  <a:pt x="7888" y="9683"/>
                  <a:pt x="7749" y="9475"/>
                </a:cubicBezTo>
                <a:cubicBezTo>
                  <a:pt x="7680" y="9405"/>
                  <a:pt x="7611" y="9267"/>
                  <a:pt x="7541" y="9197"/>
                </a:cubicBezTo>
                <a:cubicBezTo>
                  <a:pt x="7541" y="9128"/>
                  <a:pt x="7541" y="8989"/>
                  <a:pt x="7611" y="8920"/>
                </a:cubicBezTo>
                <a:cubicBezTo>
                  <a:pt x="7749" y="8781"/>
                  <a:pt x="7888" y="8712"/>
                  <a:pt x="8027" y="8712"/>
                </a:cubicBezTo>
                <a:cubicBezTo>
                  <a:pt x="8067" y="8692"/>
                  <a:pt x="8108" y="8683"/>
                  <a:pt x="8147" y="8683"/>
                </a:cubicBezTo>
                <a:close/>
                <a:moveTo>
                  <a:pt x="9639" y="17356"/>
                </a:moveTo>
                <a:cubicBezTo>
                  <a:pt x="10024" y="17356"/>
                  <a:pt x="10584" y="17891"/>
                  <a:pt x="10037" y="18139"/>
                </a:cubicBezTo>
                <a:lnTo>
                  <a:pt x="9829" y="18001"/>
                </a:lnTo>
                <a:cubicBezTo>
                  <a:pt x="9690" y="18001"/>
                  <a:pt x="9552" y="18070"/>
                  <a:pt x="9552" y="18209"/>
                </a:cubicBezTo>
                <a:cubicBezTo>
                  <a:pt x="9344" y="18070"/>
                  <a:pt x="9205" y="17862"/>
                  <a:pt x="9344" y="17654"/>
                </a:cubicBezTo>
                <a:cubicBezTo>
                  <a:pt x="9363" y="17439"/>
                  <a:pt x="9488" y="17356"/>
                  <a:pt x="9639" y="17356"/>
                </a:cubicBezTo>
                <a:close/>
                <a:moveTo>
                  <a:pt x="17315" y="1503"/>
                </a:moveTo>
                <a:cubicBezTo>
                  <a:pt x="20296" y="3097"/>
                  <a:pt x="22168" y="7326"/>
                  <a:pt x="22861" y="10306"/>
                </a:cubicBezTo>
                <a:cubicBezTo>
                  <a:pt x="23415" y="13010"/>
                  <a:pt x="22583" y="15713"/>
                  <a:pt x="22029" y="18347"/>
                </a:cubicBezTo>
                <a:cubicBezTo>
                  <a:pt x="21890" y="15020"/>
                  <a:pt x="21474" y="11693"/>
                  <a:pt x="20781" y="8435"/>
                </a:cubicBezTo>
                <a:cubicBezTo>
                  <a:pt x="20227" y="6009"/>
                  <a:pt x="19256" y="3236"/>
                  <a:pt x="17315" y="1503"/>
                </a:cubicBezTo>
                <a:close/>
                <a:moveTo>
                  <a:pt x="35407" y="17793"/>
                </a:moveTo>
                <a:lnTo>
                  <a:pt x="35615" y="17932"/>
                </a:lnTo>
                <a:cubicBezTo>
                  <a:pt x="35615" y="18139"/>
                  <a:pt x="35685" y="18417"/>
                  <a:pt x="35754" y="18625"/>
                </a:cubicBezTo>
                <a:cubicBezTo>
                  <a:pt x="35615" y="18347"/>
                  <a:pt x="35407" y="18001"/>
                  <a:pt x="35199" y="17793"/>
                </a:cubicBezTo>
                <a:cubicBezTo>
                  <a:pt x="35269" y="17793"/>
                  <a:pt x="35338" y="17793"/>
                  <a:pt x="35407" y="17862"/>
                </a:cubicBezTo>
                <a:lnTo>
                  <a:pt x="35407" y="17793"/>
                </a:lnTo>
                <a:close/>
                <a:moveTo>
                  <a:pt x="17177" y="1850"/>
                </a:moveTo>
                <a:cubicBezTo>
                  <a:pt x="21752" y="5801"/>
                  <a:pt x="20920" y="13772"/>
                  <a:pt x="21544" y="19595"/>
                </a:cubicBezTo>
                <a:cubicBezTo>
                  <a:pt x="20157" y="16268"/>
                  <a:pt x="19187" y="12733"/>
                  <a:pt x="18702" y="9128"/>
                </a:cubicBezTo>
                <a:cubicBezTo>
                  <a:pt x="18355" y="7049"/>
                  <a:pt x="18147" y="4068"/>
                  <a:pt x="17177" y="1850"/>
                </a:cubicBezTo>
                <a:close/>
                <a:moveTo>
                  <a:pt x="16553" y="8019"/>
                </a:moveTo>
                <a:cubicBezTo>
                  <a:pt x="17246" y="12386"/>
                  <a:pt x="18216" y="16753"/>
                  <a:pt x="20712" y="20358"/>
                </a:cubicBezTo>
                <a:cubicBezTo>
                  <a:pt x="17870" y="17862"/>
                  <a:pt x="17107" y="14119"/>
                  <a:pt x="16761" y="10306"/>
                </a:cubicBezTo>
                <a:cubicBezTo>
                  <a:pt x="16691" y="9544"/>
                  <a:pt x="16622" y="8781"/>
                  <a:pt x="16553" y="8019"/>
                </a:cubicBezTo>
                <a:close/>
                <a:moveTo>
                  <a:pt x="15929" y="1018"/>
                </a:moveTo>
                <a:cubicBezTo>
                  <a:pt x="16068" y="1087"/>
                  <a:pt x="16206" y="1156"/>
                  <a:pt x="16276" y="1226"/>
                </a:cubicBezTo>
                <a:cubicBezTo>
                  <a:pt x="17731" y="4276"/>
                  <a:pt x="18078" y="7742"/>
                  <a:pt x="18494" y="11069"/>
                </a:cubicBezTo>
                <a:cubicBezTo>
                  <a:pt x="19048" y="14535"/>
                  <a:pt x="20088" y="17862"/>
                  <a:pt x="21613" y="21051"/>
                </a:cubicBezTo>
                <a:lnTo>
                  <a:pt x="21197" y="20704"/>
                </a:lnTo>
                <a:cubicBezTo>
                  <a:pt x="21197" y="20704"/>
                  <a:pt x="21197" y="20635"/>
                  <a:pt x="21197" y="20635"/>
                </a:cubicBezTo>
                <a:cubicBezTo>
                  <a:pt x="17731" y="14466"/>
                  <a:pt x="17385" y="7880"/>
                  <a:pt x="15721" y="1156"/>
                </a:cubicBezTo>
                <a:cubicBezTo>
                  <a:pt x="15721" y="1087"/>
                  <a:pt x="15860" y="1018"/>
                  <a:pt x="15929" y="1018"/>
                </a:cubicBezTo>
                <a:close/>
                <a:moveTo>
                  <a:pt x="14344" y="27823"/>
                </a:moveTo>
                <a:cubicBezTo>
                  <a:pt x="14458" y="27823"/>
                  <a:pt x="14593" y="27854"/>
                  <a:pt x="14751" y="27913"/>
                </a:cubicBezTo>
                <a:cubicBezTo>
                  <a:pt x="15305" y="28191"/>
                  <a:pt x="15444" y="28815"/>
                  <a:pt x="14889" y="28884"/>
                </a:cubicBezTo>
                <a:lnTo>
                  <a:pt x="14751" y="28884"/>
                </a:lnTo>
                <a:cubicBezTo>
                  <a:pt x="14612" y="28884"/>
                  <a:pt x="14543" y="28953"/>
                  <a:pt x="14543" y="28953"/>
                </a:cubicBezTo>
                <a:cubicBezTo>
                  <a:pt x="14265" y="28884"/>
                  <a:pt x="13988" y="28745"/>
                  <a:pt x="13849" y="28468"/>
                </a:cubicBezTo>
                <a:cubicBezTo>
                  <a:pt x="13899" y="28021"/>
                  <a:pt x="14055" y="27823"/>
                  <a:pt x="14344" y="27823"/>
                </a:cubicBezTo>
                <a:close/>
                <a:moveTo>
                  <a:pt x="35130" y="18763"/>
                </a:moveTo>
                <a:cubicBezTo>
                  <a:pt x="35754" y="22784"/>
                  <a:pt x="33397" y="25972"/>
                  <a:pt x="31248" y="29230"/>
                </a:cubicBezTo>
                <a:cubicBezTo>
                  <a:pt x="30139" y="30686"/>
                  <a:pt x="29515" y="32488"/>
                  <a:pt x="29446" y="34360"/>
                </a:cubicBezTo>
                <a:cubicBezTo>
                  <a:pt x="28268" y="31379"/>
                  <a:pt x="30902" y="27567"/>
                  <a:pt x="32219" y="25071"/>
                </a:cubicBezTo>
                <a:lnTo>
                  <a:pt x="32219" y="25141"/>
                </a:lnTo>
                <a:cubicBezTo>
                  <a:pt x="33051" y="23685"/>
                  <a:pt x="33813" y="22229"/>
                  <a:pt x="34506" y="20704"/>
                </a:cubicBezTo>
                <a:cubicBezTo>
                  <a:pt x="34784" y="20150"/>
                  <a:pt x="34922" y="19526"/>
                  <a:pt x="35130" y="18902"/>
                </a:cubicBezTo>
                <a:cubicBezTo>
                  <a:pt x="35130" y="18833"/>
                  <a:pt x="35130" y="18763"/>
                  <a:pt x="35130" y="18763"/>
                </a:cubicBezTo>
                <a:close/>
                <a:moveTo>
                  <a:pt x="35407" y="18694"/>
                </a:moveTo>
                <a:lnTo>
                  <a:pt x="35407" y="18694"/>
                </a:lnTo>
                <a:cubicBezTo>
                  <a:pt x="35615" y="18971"/>
                  <a:pt x="35754" y="19318"/>
                  <a:pt x="35893" y="19595"/>
                </a:cubicBezTo>
                <a:cubicBezTo>
                  <a:pt x="35962" y="22992"/>
                  <a:pt x="33466" y="26666"/>
                  <a:pt x="32288" y="29577"/>
                </a:cubicBezTo>
                <a:cubicBezTo>
                  <a:pt x="31526" y="31310"/>
                  <a:pt x="30555" y="33182"/>
                  <a:pt x="29793" y="35053"/>
                </a:cubicBezTo>
                <a:cubicBezTo>
                  <a:pt x="29793" y="35053"/>
                  <a:pt x="29793" y="34984"/>
                  <a:pt x="29723" y="34915"/>
                </a:cubicBezTo>
                <a:cubicBezTo>
                  <a:pt x="29446" y="31449"/>
                  <a:pt x="31941" y="29092"/>
                  <a:pt x="33605" y="26250"/>
                </a:cubicBezTo>
                <a:cubicBezTo>
                  <a:pt x="34922" y="24032"/>
                  <a:pt x="35893" y="21328"/>
                  <a:pt x="35407" y="18694"/>
                </a:cubicBezTo>
                <a:close/>
                <a:moveTo>
                  <a:pt x="36101" y="18417"/>
                </a:moveTo>
                <a:cubicBezTo>
                  <a:pt x="39913" y="21813"/>
                  <a:pt x="38527" y="29230"/>
                  <a:pt x="34853" y="32280"/>
                </a:cubicBezTo>
                <a:cubicBezTo>
                  <a:pt x="33744" y="33182"/>
                  <a:pt x="32149" y="34013"/>
                  <a:pt x="30902" y="35123"/>
                </a:cubicBezTo>
                <a:cubicBezTo>
                  <a:pt x="32912" y="32627"/>
                  <a:pt x="35477" y="30409"/>
                  <a:pt x="36309" y="27290"/>
                </a:cubicBezTo>
                <a:cubicBezTo>
                  <a:pt x="37071" y="24794"/>
                  <a:pt x="37002" y="22091"/>
                  <a:pt x="36170" y="19595"/>
                </a:cubicBezTo>
                <a:lnTo>
                  <a:pt x="36170" y="19041"/>
                </a:lnTo>
                <a:lnTo>
                  <a:pt x="36170" y="19041"/>
                </a:lnTo>
                <a:cubicBezTo>
                  <a:pt x="37695" y="22229"/>
                  <a:pt x="37210" y="25557"/>
                  <a:pt x="36101" y="28884"/>
                </a:cubicBezTo>
                <a:cubicBezTo>
                  <a:pt x="36052" y="28933"/>
                  <a:pt x="36141" y="28982"/>
                  <a:pt x="36198" y="28982"/>
                </a:cubicBezTo>
                <a:cubicBezTo>
                  <a:pt x="36221" y="28982"/>
                  <a:pt x="36239" y="28973"/>
                  <a:pt x="36239" y="28953"/>
                </a:cubicBezTo>
                <a:cubicBezTo>
                  <a:pt x="37972" y="25626"/>
                  <a:pt x="37972" y="21675"/>
                  <a:pt x="36101" y="18417"/>
                </a:cubicBezTo>
                <a:close/>
                <a:moveTo>
                  <a:pt x="1372" y="25765"/>
                </a:moveTo>
                <a:lnTo>
                  <a:pt x="1372" y="25765"/>
                </a:lnTo>
                <a:cubicBezTo>
                  <a:pt x="7195" y="26943"/>
                  <a:pt x="9760" y="31518"/>
                  <a:pt x="13087" y="35608"/>
                </a:cubicBezTo>
                <a:cubicBezTo>
                  <a:pt x="11839" y="34499"/>
                  <a:pt x="10591" y="33320"/>
                  <a:pt x="9344" y="32142"/>
                </a:cubicBezTo>
                <a:cubicBezTo>
                  <a:pt x="7126" y="29924"/>
                  <a:pt x="4699" y="27498"/>
                  <a:pt x="1788" y="26180"/>
                </a:cubicBezTo>
                <a:lnTo>
                  <a:pt x="1372" y="25765"/>
                </a:lnTo>
                <a:close/>
                <a:moveTo>
                  <a:pt x="25703" y="31033"/>
                </a:moveTo>
                <a:cubicBezTo>
                  <a:pt x="26535" y="32558"/>
                  <a:pt x="26951" y="34152"/>
                  <a:pt x="27089" y="35816"/>
                </a:cubicBezTo>
                <a:cubicBezTo>
                  <a:pt x="26465" y="34776"/>
                  <a:pt x="25911" y="33736"/>
                  <a:pt x="25218" y="32696"/>
                </a:cubicBezTo>
                <a:cubicBezTo>
                  <a:pt x="25426" y="32142"/>
                  <a:pt x="25564" y="31587"/>
                  <a:pt x="25703" y="31033"/>
                </a:cubicBezTo>
                <a:close/>
                <a:moveTo>
                  <a:pt x="38506" y="35497"/>
                </a:moveTo>
                <a:cubicBezTo>
                  <a:pt x="38702" y="35497"/>
                  <a:pt x="38905" y="35545"/>
                  <a:pt x="39081" y="35677"/>
                </a:cubicBezTo>
                <a:cubicBezTo>
                  <a:pt x="39359" y="35816"/>
                  <a:pt x="39428" y="36162"/>
                  <a:pt x="39220" y="36370"/>
                </a:cubicBezTo>
                <a:cubicBezTo>
                  <a:pt x="39105" y="36638"/>
                  <a:pt x="38948" y="36737"/>
                  <a:pt x="38784" y="36737"/>
                </a:cubicBezTo>
                <a:cubicBezTo>
                  <a:pt x="38651" y="36737"/>
                  <a:pt x="38512" y="36671"/>
                  <a:pt x="38388" y="36578"/>
                </a:cubicBezTo>
                <a:cubicBezTo>
                  <a:pt x="38440" y="36422"/>
                  <a:pt x="38336" y="36344"/>
                  <a:pt x="38222" y="36344"/>
                </a:cubicBezTo>
                <a:cubicBezTo>
                  <a:pt x="38184" y="36344"/>
                  <a:pt x="38145" y="36353"/>
                  <a:pt x="38111" y="36370"/>
                </a:cubicBezTo>
                <a:cubicBezTo>
                  <a:pt x="38111" y="36232"/>
                  <a:pt x="38041" y="36162"/>
                  <a:pt x="37972" y="36093"/>
                </a:cubicBezTo>
                <a:cubicBezTo>
                  <a:pt x="37972" y="35954"/>
                  <a:pt x="37972" y="35885"/>
                  <a:pt x="38041" y="35816"/>
                </a:cubicBezTo>
                <a:cubicBezTo>
                  <a:pt x="38041" y="35677"/>
                  <a:pt x="38111" y="35608"/>
                  <a:pt x="38180" y="35538"/>
                </a:cubicBezTo>
                <a:cubicBezTo>
                  <a:pt x="38282" y="35513"/>
                  <a:pt x="38392" y="35497"/>
                  <a:pt x="38506" y="35497"/>
                </a:cubicBezTo>
                <a:close/>
                <a:moveTo>
                  <a:pt x="36170" y="20496"/>
                </a:moveTo>
                <a:cubicBezTo>
                  <a:pt x="36794" y="23200"/>
                  <a:pt x="36586" y="26042"/>
                  <a:pt x="35477" y="28537"/>
                </a:cubicBezTo>
                <a:cubicBezTo>
                  <a:pt x="34229" y="31449"/>
                  <a:pt x="31456" y="33598"/>
                  <a:pt x="29793" y="36232"/>
                </a:cubicBezTo>
                <a:cubicBezTo>
                  <a:pt x="29793" y="36301"/>
                  <a:pt x="29793" y="36301"/>
                  <a:pt x="29793" y="36370"/>
                </a:cubicBezTo>
                <a:cubicBezTo>
                  <a:pt x="29723" y="36578"/>
                  <a:pt x="29585" y="36786"/>
                  <a:pt x="29515" y="36994"/>
                </a:cubicBezTo>
                <a:cubicBezTo>
                  <a:pt x="30209" y="33805"/>
                  <a:pt x="32080" y="30548"/>
                  <a:pt x="33397" y="27913"/>
                </a:cubicBezTo>
                <a:cubicBezTo>
                  <a:pt x="34437" y="25765"/>
                  <a:pt x="35893" y="23061"/>
                  <a:pt x="36170" y="20496"/>
                </a:cubicBezTo>
                <a:close/>
                <a:moveTo>
                  <a:pt x="1441" y="25626"/>
                </a:moveTo>
                <a:lnTo>
                  <a:pt x="1441" y="25626"/>
                </a:lnTo>
                <a:cubicBezTo>
                  <a:pt x="5323" y="26111"/>
                  <a:pt x="8928" y="27913"/>
                  <a:pt x="11631" y="30617"/>
                </a:cubicBezTo>
                <a:cubicBezTo>
                  <a:pt x="13849" y="32766"/>
                  <a:pt x="14404" y="35885"/>
                  <a:pt x="16206" y="38242"/>
                </a:cubicBezTo>
                <a:cubicBezTo>
                  <a:pt x="15929" y="37965"/>
                  <a:pt x="15582" y="37687"/>
                  <a:pt x="15305" y="37479"/>
                </a:cubicBezTo>
                <a:cubicBezTo>
                  <a:pt x="11146" y="32835"/>
                  <a:pt x="8096" y="26735"/>
                  <a:pt x="1441" y="25626"/>
                </a:cubicBezTo>
                <a:close/>
                <a:moveTo>
                  <a:pt x="2273" y="26596"/>
                </a:moveTo>
                <a:lnTo>
                  <a:pt x="2273" y="26596"/>
                </a:lnTo>
                <a:cubicBezTo>
                  <a:pt x="7126" y="29300"/>
                  <a:pt x="10799" y="34013"/>
                  <a:pt x="14958" y="37687"/>
                </a:cubicBezTo>
                <a:cubicBezTo>
                  <a:pt x="15305" y="38034"/>
                  <a:pt x="15652" y="38381"/>
                  <a:pt x="15998" y="38658"/>
                </a:cubicBezTo>
                <a:cubicBezTo>
                  <a:pt x="13156" y="37410"/>
                  <a:pt x="10037" y="37063"/>
                  <a:pt x="7541" y="34915"/>
                </a:cubicBezTo>
                <a:cubicBezTo>
                  <a:pt x="5808" y="33390"/>
                  <a:pt x="4769" y="31171"/>
                  <a:pt x="3590" y="29230"/>
                </a:cubicBezTo>
                <a:cubicBezTo>
                  <a:pt x="3452" y="28953"/>
                  <a:pt x="2966" y="28052"/>
                  <a:pt x="2412" y="27220"/>
                </a:cubicBezTo>
                <a:lnTo>
                  <a:pt x="2412" y="27220"/>
                </a:lnTo>
                <a:cubicBezTo>
                  <a:pt x="6224" y="31310"/>
                  <a:pt x="10314" y="35608"/>
                  <a:pt x="15166" y="38173"/>
                </a:cubicBezTo>
                <a:cubicBezTo>
                  <a:pt x="15180" y="38186"/>
                  <a:pt x="15193" y="38191"/>
                  <a:pt x="15205" y="38191"/>
                </a:cubicBezTo>
                <a:cubicBezTo>
                  <a:pt x="15257" y="38191"/>
                  <a:pt x="15292" y="38090"/>
                  <a:pt x="15236" y="38034"/>
                </a:cubicBezTo>
                <a:cubicBezTo>
                  <a:pt x="12671" y="36024"/>
                  <a:pt x="10106" y="34152"/>
                  <a:pt x="7680" y="31934"/>
                </a:cubicBezTo>
                <a:cubicBezTo>
                  <a:pt x="5808" y="30201"/>
                  <a:pt x="4076" y="28399"/>
                  <a:pt x="2273" y="26596"/>
                </a:cubicBezTo>
                <a:close/>
                <a:moveTo>
                  <a:pt x="26119" y="22091"/>
                </a:moveTo>
                <a:lnTo>
                  <a:pt x="26119" y="22091"/>
                </a:lnTo>
                <a:cubicBezTo>
                  <a:pt x="22722" y="26180"/>
                  <a:pt x="18771" y="33528"/>
                  <a:pt x="21752" y="38658"/>
                </a:cubicBezTo>
                <a:lnTo>
                  <a:pt x="21821" y="38866"/>
                </a:lnTo>
                <a:cubicBezTo>
                  <a:pt x="19880" y="35816"/>
                  <a:pt x="19880" y="32280"/>
                  <a:pt x="21058" y="28884"/>
                </a:cubicBezTo>
                <a:cubicBezTo>
                  <a:pt x="21682" y="27359"/>
                  <a:pt x="22445" y="25903"/>
                  <a:pt x="23485" y="24586"/>
                </a:cubicBezTo>
                <a:cubicBezTo>
                  <a:pt x="24247" y="23685"/>
                  <a:pt x="25148" y="22853"/>
                  <a:pt x="26119" y="22091"/>
                </a:cubicBezTo>
                <a:close/>
                <a:moveTo>
                  <a:pt x="26673" y="21744"/>
                </a:moveTo>
                <a:lnTo>
                  <a:pt x="26673" y="21744"/>
                </a:lnTo>
                <a:cubicBezTo>
                  <a:pt x="26465" y="25418"/>
                  <a:pt x="25079" y="28399"/>
                  <a:pt x="23554" y="31795"/>
                </a:cubicBezTo>
                <a:cubicBezTo>
                  <a:pt x="22583" y="34083"/>
                  <a:pt x="21821" y="36509"/>
                  <a:pt x="22168" y="39004"/>
                </a:cubicBezTo>
                <a:lnTo>
                  <a:pt x="22098" y="38796"/>
                </a:lnTo>
                <a:cubicBezTo>
                  <a:pt x="21960" y="37410"/>
                  <a:pt x="21890" y="36024"/>
                  <a:pt x="22029" y="34637"/>
                </a:cubicBezTo>
                <a:cubicBezTo>
                  <a:pt x="22306" y="31033"/>
                  <a:pt x="23970" y="28052"/>
                  <a:pt x="25911" y="25141"/>
                </a:cubicBezTo>
                <a:cubicBezTo>
                  <a:pt x="25962" y="25039"/>
                  <a:pt x="25901" y="24975"/>
                  <a:pt x="25837" y="24975"/>
                </a:cubicBezTo>
                <a:cubicBezTo>
                  <a:pt x="25814" y="24975"/>
                  <a:pt x="25791" y="24983"/>
                  <a:pt x="25772" y="25002"/>
                </a:cubicBezTo>
                <a:cubicBezTo>
                  <a:pt x="22514" y="28399"/>
                  <a:pt x="21336" y="33251"/>
                  <a:pt x="21682" y="37965"/>
                </a:cubicBezTo>
                <a:cubicBezTo>
                  <a:pt x="19603" y="32488"/>
                  <a:pt x="23277" y="26388"/>
                  <a:pt x="26465" y="22091"/>
                </a:cubicBezTo>
                <a:cubicBezTo>
                  <a:pt x="26535" y="21952"/>
                  <a:pt x="26465" y="21883"/>
                  <a:pt x="26396" y="21813"/>
                </a:cubicBezTo>
                <a:lnTo>
                  <a:pt x="26673" y="21744"/>
                </a:lnTo>
                <a:close/>
                <a:moveTo>
                  <a:pt x="27103" y="21579"/>
                </a:moveTo>
                <a:cubicBezTo>
                  <a:pt x="27249" y="21579"/>
                  <a:pt x="27366" y="21657"/>
                  <a:pt x="27366" y="21813"/>
                </a:cubicBezTo>
                <a:cubicBezTo>
                  <a:pt x="27921" y="24863"/>
                  <a:pt x="26049" y="28399"/>
                  <a:pt x="25148" y="31171"/>
                </a:cubicBezTo>
                <a:cubicBezTo>
                  <a:pt x="25010" y="31587"/>
                  <a:pt x="24940" y="31934"/>
                  <a:pt x="24802" y="32350"/>
                </a:cubicBezTo>
                <a:cubicBezTo>
                  <a:pt x="24247" y="34776"/>
                  <a:pt x="23415" y="37133"/>
                  <a:pt x="22445" y="39420"/>
                </a:cubicBezTo>
                <a:cubicBezTo>
                  <a:pt x="21544" y="33043"/>
                  <a:pt x="27921" y="27775"/>
                  <a:pt x="26951" y="21605"/>
                </a:cubicBezTo>
                <a:cubicBezTo>
                  <a:pt x="27003" y="21588"/>
                  <a:pt x="27055" y="21579"/>
                  <a:pt x="27103" y="21579"/>
                </a:cubicBezTo>
                <a:close/>
                <a:moveTo>
                  <a:pt x="40043" y="38952"/>
                </a:moveTo>
                <a:cubicBezTo>
                  <a:pt x="40104" y="38952"/>
                  <a:pt x="40156" y="38970"/>
                  <a:pt x="40190" y="39004"/>
                </a:cubicBezTo>
                <a:cubicBezTo>
                  <a:pt x="40260" y="39004"/>
                  <a:pt x="40329" y="39074"/>
                  <a:pt x="40329" y="39143"/>
                </a:cubicBezTo>
                <a:cubicBezTo>
                  <a:pt x="40329" y="39282"/>
                  <a:pt x="40260" y="39420"/>
                  <a:pt x="40190" y="39559"/>
                </a:cubicBezTo>
                <a:cubicBezTo>
                  <a:pt x="40121" y="39698"/>
                  <a:pt x="39982" y="39836"/>
                  <a:pt x="39844" y="39906"/>
                </a:cubicBezTo>
                <a:cubicBezTo>
                  <a:pt x="39774" y="39836"/>
                  <a:pt x="39774" y="39767"/>
                  <a:pt x="39705" y="39767"/>
                </a:cubicBezTo>
                <a:cubicBezTo>
                  <a:pt x="39705" y="39559"/>
                  <a:pt x="39705" y="39351"/>
                  <a:pt x="39705" y="39212"/>
                </a:cubicBezTo>
                <a:cubicBezTo>
                  <a:pt x="39705" y="39143"/>
                  <a:pt x="39774" y="39074"/>
                  <a:pt x="39844" y="39004"/>
                </a:cubicBezTo>
                <a:cubicBezTo>
                  <a:pt x="39913" y="38970"/>
                  <a:pt x="39982" y="38952"/>
                  <a:pt x="40043" y="38952"/>
                </a:cubicBezTo>
                <a:close/>
                <a:moveTo>
                  <a:pt x="33222" y="38959"/>
                </a:moveTo>
                <a:cubicBezTo>
                  <a:pt x="33318" y="38959"/>
                  <a:pt x="33421" y="38976"/>
                  <a:pt x="33536" y="39004"/>
                </a:cubicBezTo>
                <a:cubicBezTo>
                  <a:pt x="33813" y="39212"/>
                  <a:pt x="33674" y="39975"/>
                  <a:pt x="33536" y="40183"/>
                </a:cubicBezTo>
                <a:cubicBezTo>
                  <a:pt x="33434" y="40284"/>
                  <a:pt x="33259" y="40349"/>
                  <a:pt x="33090" y="40349"/>
                </a:cubicBezTo>
                <a:cubicBezTo>
                  <a:pt x="33028" y="40349"/>
                  <a:pt x="32968" y="40340"/>
                  <a:pt x="32912" y="40321"/>
                </a:cubicBezTo>
                <a:cubicBezTo>
                  <a:pt x="32704" y="40252"/>
                  <a:pt x="32496" y="39975"/>
                  <a:pt x="32427" y="39698"/>
                </a:cubicBezTo>
                <a:lnTo>
                  <a:pt x="32427" y="39698"/>
                </a:lnTo>
                <a:cubicBezTo>
                  <a:pt x="32496" y="39767"/>
                  <a:pt x="32565" y="39767"/>
                  <a:pt x="32635" y="39836"/>
                </a:cubicBezTo>
                <a:cubicBezTo>
                  <a:pt x="32773" y="39836"/>
                  <a:pt x="32843" y="39767"/>
                  <a:pt x="32843" y="39628"/>
                </a:cubicBezTo>
                <a:cubicBezTo>
                  <a:pt x="32704" y="39420"/>
                  <a:pt x="32635" y="39282"/>
                  <a:pt x="32843" y="39074"/>
                </a:cubicBezTo>
                <a:cubicBezTo>
                  <a:pt x="32964" y="38992"/>
                  <a:pt x="33086" y="38959"/>
                  <a:pt x="33222" y="38959"/>
                </a:cubicBezTo>
                <a:close/>
                <a:moveTo>
                  <a:pt x="13503" y="43094"/>
                </a:moveTo>
                <a:cubicBezTo>
                  <a:pt x="14889" y="43510"/>
                  <a:pt x="16068" y="44134"/>
                  <a:pt x="17177" y="44966"/>
                </a:cubicBezTo>
                <a:cubicBezTo>
                  <a:pt x="18008" y="45590"/>
                  <a:pt x="18840" y="46283"/>
                  <a:pt x="19741" y="46907"/>
                </a:cubicBezTo>
                <a:cubicBezTo>
                  <a:pt x="19048" y="46560"/>
                  <a:pt x="18355" y="46144"/>
                  <a:pt x="17662" y="45728"/>
                </a:cubicBezTo>
                <a:cubicBezTo>
                  <a:pt x="16345" y="44896"/>
                  <a:pt x="14958" y="43857"/>
                  <a:pt x="13503" y="43094"/>
                </a:cubicBezTo>
                <a:close/>
                <a:moveTo>
                  <a:pt x="11034" y="41721"/>
                </a:moveTo>
                <a:cubicBezTo>
                  <a:pt x="13249" y="41721"/>
                  <a:pt x="15436" y="42364"/>
                  <a:pt x="17315" y="43579"/>
                </a:cubicBezTo>
                <a:cubicBezTo>
                  <a:pt x="19395" y="44758"/>
                  <a:pt x="20851" y="46837"/>
                  <a:pt x="22722" y="48293"/>
                </a:cubicBezTo>
                <a:cubicBezTo>
                  <a:pt x="20227" y="46976"/>
                  <a:pt x="18216" y="45035"/>
                  <a:pt x="15790" y="43579"/>
                </a:cubicBezTo>
                <a:cubicBezTo>
                  <a:pt x="14543" y="42886"/>
                  <a:pt x="13226" y="42470"/>
                  <a:pt x="11770" y="42332"/>
                </a:cubicBezTo>
                <a:cubicBezTo>
                  <a:pt x="11125" y="42063"/>
                  <a:pt x="10438" y="41961"/>
                  <a:pt x="9743" y="41961"/>
                </a:cubicBezTo>
                <a:cubicBezTo>
                  <a:pt x="9541" y="41961"/>
                  <a:pt x="9338" y="41970"/>
                  <a:pt x="9136" y="41985"/>
                </a:cubicBezTo>
                <a:cubicBezTo>
                  <a:pt x="9136" y="41916"/>
                  <a:pt x="9274" y="41916"/>
                  <a:pt x="9344" y="41846"/>
                </a:cubicBezTo>
                <a:cubicBezTo>
                  <a:pt x="9906" y="41762"/>
                  <a:pt x="10471" y="41721"/>
                  <a:pt x="11034" y="41721"/>
                </a:cubicBezTo>
                <a:close/>
                <a:moveTo>
                  <a:pt x="8373" y="42401"/>
                </a:moveTo>
                <a:cubicBezTo>
                  <a:pt x="8443" y="42470"/>
                  <a:pt x="8443" y="42470"/>
                  <a:pt x="8512" y="42470"/>
                </a:cubicBezTo>
                <a:cubicBezTo>
                  <a:pt x="9690" y="42540"/>
                  <a:pt x="10869" y="42609"/>
                  <a:pt x="12047" y="42817"/>
                </a:cubicBezTo>
                <a:cubicBezTo>
                  <a:pt x="14196" y="43579"/>
                  <a:pt x="16137" y="45243"/>
                  <a:pt x="18008" y="46352"/>
                </a:cubicBezTo>
                <a:cubicBezTo>
                  <a:pt x="19533" y="47253"/>
                  <a:pt x="21128" y="48085"/>
                  <a:pt x="22722" y="48778"/>
                </a:cubicBezTo>
                <a:cubicBezTo>
                  <a:pt x="19811" y="48432"/>
                  <a:pt x="17107" y="47392"/>
                  <a:pt x="14681" y="45659"/>
                </a:cubicBezTo>
                <a:cubicBezTo>
                  <a:pt x="12671" y="44411"/>
                  <a:pt x="10661" y="43025"/>
                  <a:pt x="8304" y="42540"/>
                </a:cubicBezTo>
                <a:lnTo>
                  <a:pt x="8373" y="42401"/>
                </a:lnTo>
                <a:close/>
                <a:moveTo>
                  <a:pt x="12175" y="41159"/>
                </a:moveTo>
                <a:cubicBezTo>
                  <a:pt x="16333" y="41159"/>
                  <a:pt x="20231" y="45099"/>
                  <a:pt x="23207" y="48016"/>
                </a:cubicBezTo>
                <a:lnTo>
                  <a:pt x="24178" y="48986"/>
                </a:lnTo>
                <a:lnTo>
                  <a:pt x="23901" y="48848"/>
                </a:lnTo>
                <a:cubicBezTo>
                  <a:pt x="19898" y="45620"/>
                  <a:pt x="16436" y="41430"/>
                  <a:pt x="11276" y="41430"/>
                </a:cubicBezTo>
                <a:cubicBezTo>
                  <a:pt x="10895" y="41430"/>
                  <a:pt x="10506" y="41452"/>
                  <a:pt x="10106" y="41500"/>
                </a:cubicBezTo>
                <a:cubicBezTo>
                  <a:pt x="10801" y="41265"/>
                  <a:pt x="11491" y="41159"/>
                  <a:pt x="12175" y="41159"/>
                </a:cubicBezTo>
                <a:close/>
                <a:moveTo>
                  <a:pt x="8651" y="42886"/>
                </a:moveTo>
                <a:lnTo>
                  <a:pt x="8651" y="42886"/>
                </a:lnTo>
                <a:cubicBezTo>
                  <a:pt x="11215" y="43995"/>
                  <a:pt x="13711" y="45312"/>
                  <a:pt x="16068" y="46907"/>
                </a:cubicBezTo>
                <a:cubicBezTo>
                  <a:pt x="17869" y="47987"/>
                  <a:pt x="20033" y="49068"/>
                  <a:pt x="22202" y="49068"/>
                </a:cubicBezTo>
                <a:cubicBezTo>
                  <a:pt x="22537" y="49068"/>
                  <a:pt x="22873" y="49042"/>
                  <a:pt x="23207" y="48986"/>
                </a:cubicBezTo>
                <a:cubicBezTo>
                  <a:pt x="23415" y="49056"/>
                  <a:pt x="23693" y="49194"/>
                  <a:pt x="23901" y="49264"/>
                </a:cubicBezTo>
                <a:cubicBezTo>
                  <a:pt x="23242" y="49229"/>
                  <a:pt x="22583" y="49212"/>
                  <a:pt x="21934" y="49212"/>
                </a:cubicBezTo>
                <a:cubicBezTo>
                  <a:pt x="21284" y="49212"/>
                  <a:pt x="20643" y="49229"/>
                  <a:pt x="20019" y="49264"/>
                </a:cubicBezTo>
                <a:cubicBezTo>
                  <a:pt x="19977" y="49264"/>
                  <a:pt x="19936" y="49264"/>
                  <a:pt x="19895" y="49264"/>
                </a:cubicBezTo>
                <a:cubicBezTo>
                  <a:pt x="15513" y="49264"/>
                  <a:pt x="11809" y="45633"/>
                  <a:pt x="8651" y="42886"/>
                </a:cubicBezTo>
                <a:close/>
                <a:moveTo>
                  <a:pt x="15832" y="1"/>
                </a:moveTo>
                <a:cubicBezTo>
                  <a:pt x="15736" y="1"/>
                  <a:pt x="15668" y="133"/>
                  <a:pt x="15721" y="186"/>
                </a:cubicBezTo>
                <a:cubicBezTo>
                  <a:pt x="15790" y="325"/>
                  <a:pt x="15860" y="463"/>
                  <a:pt x="15929" y="602"/>
                </a:cubicBezTo>
                <a:lnTo>
                  <a:pt x="15860" y="602"/>
                </a:lnTo>
                <a:lnTo>
                  <a:pt x="15513" y="463"/>
                </a:lnTo>
                <a:cubicBezTo>
                  <a:pt x="15513" y="394"/>
                  <a:pt x="15444" y="394"/>
                  <a:pt x="15374" y="394"/>
                </a:cubicBezTo>
                <a:cubicBezTo>
                  <a:pt x="15305" y="394"/>
                  <a:pt x="15166" y="325"/>
                  <a:pt x="15097" y="325"/>
                </a:cubicBezTo>
                <a:cubicBezTo>
                  <a:pt x="15082" y="317"/>
                  <a:pt x="15067" y="314"/>
                  <a:pt x="15052" y="314"/>
                </a:cubicBezTo>
                <a:cubicBezTo>
                  <a:pt x="14932" y="314"/>
                  <a:pt x="14843" y="540"/>
                  <a:pt x="15028" y="602"/>
                </a:cubicBezTo>
                <a:lnTo>
                  <a:pt x="15166" y="671"/>
                </a:lnTo>
                <a:cubicBezTo>
                  <a:pt x="15166" y="671"/>
                  <a:pt x="15166" y="741"/>
                  <a:pt x="15166" y="810"/>
                </a:cubicBezTo>
                <a:cubicBezTo>
                  <a:pt x="17246" y="7464"/>
                  <a:pt x="14543" y="17308"/>
                  <a:pt x="21613" y="21467"/>
                </a:cubicBezTo>
                <a:cubicBezTo>
                  <a:pt x="21613" y="21744"/>
                  <a:pt x="21613" y="21952"/>
                  <a:pt x="21613" y="22229"/>
                </a:cubicBezTo>
                <a:cubicBezTo>
                  <a:pt x="21648" y="22299"/>
                  <a:pt x="21700" y="22333"/>
                  <a:pt x="21752" y="22333"/>
                </a:cubicBezTo>
                <a:cubicBezTo>
                  <a:pt x="21804" y="22333"/>
                  <a:pt x="21856" y="22299"/>
                  <a:pt x="21890" y="22229"/>
                </a:cubicBezTo>
                <a:lnTo>
                  <a:pt x="21890" y="22021"/>
                </a:lnTo>
                <a:cubicBezTo>
                  <a:pt x="22237" y="22853"/>
                  <a:pt x="22583" y="23754"/>
                  <a:pt x="22930" y="24586"/>
                </a:cubicBezTo>
                <a:cubicBezTo>
                  <a:pt x="22376" y="25349"/>
                  <a:pt x="21821" y="26250"/>
                  <a:pt x="21336" y="27082"/>
                </a:cubicBezTo>
                <a:cubicBezTo>
                  <a:pt x="19741" y="23893"/>
                  <a:pt x="17246" y="21328"/>
                  <a:pt x="14820" y="18694"/>
                </a:cubicBezTo>
                <a:cubicBezTo>
                  <a:pt x="15166" y="18555"/>
                  <a:pt x="15305" y="18209"/>
                  <a:pt x="15374" y="17862"/>
                </a:cubicBezTo>
                <a:cubicBezTo>
                  <a:pt x="15513" y="17585"/>
                  <a:pt x="15513" y="17030"/>
                  <a:pt x="15652" y="16545"/>
                </a:cubicBezTo>
                <a:cubicBezTo>
                  <a:pt x="15790" y="16684"/>
                  <a:pt x="15860" y="16822"/>
                  <a:pt x="15998" y="16961"/>
                </a:cubicBezTo>
                <a:cubicBezTo>
                  <a:pt x="16068" y="17030"/>
                  <a:pt x="16137" y="17100"/>
                  <a:pt x="16137" y="17100"/>
                </a:cubicBezTo>
                <a:cubicBezTo>
                  <a:pt x="16206" y="17169"/>
                  <a:pt x="16276" y="17204"/>
                  <a:pt x="16336" y="17204"/>
                </a:cubicBezTo>
                <a:cubicBezTo>
                  <a:pt x="16397" y="17204"/>
                  <a:pt x="16449" y="17169"/>
                  <a:pt x="16483" y="17100"/>
                </a:cubicBezTo>
                <a:cubicBezTo>
                  <a:pt x="16553" y="17100"/>
                  <a:pt x="16622" y="17030"/>
                  <a:pt x="16622" y="16961"/>
                </a:cubicBezTo>
                <a:cubicBezTo>
                  <a:pt x="16622" y="16961"/>
                  <a:pt x="16622" y="16892"/>
                  <a:pt x="16622" y="16892"/>
                </a:cubicBezTo>
                <a:cubicBezTo>
                  <a:pt x="16553" y="16614"/>
                  <a:pt x="16414" y="16407"/>
                  <a:pt x="16206" y="16268"/>
                </a:cubicBezTo>
                <a:cubicBezTo>
                  <a:pt x="16206" y="16199"/>
                  <a:pt x="16137" y="16129"/>
                  <a:pt x="16068" y="16129"/>
                </a:cubicBezTo>
                <a:lnTo>
                  <a:pt x="15860" y="15921"/>
                </a:lnTo>
                <a:cubicBezTo>
                  <a:pt x="15825" y="15887"/>
                  <a:pt x="15773" y="15869"/>
                  <a:pt x="15721" y="15869"/>
                </a:cubicBezTo>
                <a:cubicBezTo>
                  <a:pt x="15669" y="15869"/>
                  <a:pt x="15617" y="15887"/>
                  <a:pt x="15582" y="15921"/>
                </a:cubicBezTo>
                <a:cubicBezTo>
                  <a:pt x="15374" y="16337"/>
                  <a:pt x="15236" y="16753"/>
                  <a:pt x="15236" y="17238"/>
                </a:cubicBezTo>
                <a:cubicBezTo>
                  <a:pt x="15166" y="17516"/>
                  <a:pt x="15166" y="18417"/>
                  <a:pt x="14751" y="18486"/>
                </a:cubicBezTo>
                <a:cubicBezTo>
                  <a:pt x="14751" y="18486"/>
                  <a:pt x="14681" y="18486"/>
                  <a:pt x="14681" y="18555"/>
                </a:cubicBezTo>
                <a:lnTo>
                  <a:pt x="13988" y="17793"/>
                </a:lnTo>
                <a:cubicBezTo>
                  <a:pt x="13641" y="16614"/>
                  <a:pt x="13364" y="15436"/>
                  <a:pt x="13226" y="14258"/>
                </a:cubicBezTo>
                <a:cubicBezTo>
                  <a:pt x="13295" y="14188"/>
                  <a:pt x="13295" y="14119"/>
                  <a:pt x="13226" y="14050"/>
                </a:cubicBezTo>
                <a:lnTo>
                  <a:pt x="13156" y="13842"/>
                </a:lnTo>
                <a:lnTo>
                  <a:pt x="13087" y="13772"/>
                </a:lnTo>
                <a:cubicBezTo>
                  <a:pt x="14157" y="13322"/>
                  <a:pt x="13533" y="11588"/>
                  <a:pt x="12555" y="11588"/>
                </a:cubicBezTo>
                <a:cubicBezTo>
                  <a:pt x="12330" y="11588"/>
                  <a:pt x="12086" y="11680"/>
                  <a:pt x="11839" y="11901"/>
                </a:cubicBezTo>
                <a:cubicBezTo>
                  <a:pt x="11631" y="12039"/>
                  <a:pt x="11631" y="12317"/>
                  <a:pt x="11839" y="12455"/>
                </a:cubicBezTo>
                <a:cubicBezTo>
                  <a:pt x="11978" y="12594"/>
                  <a:pt x="12168" y="12663"/>
                  <a:pt x="12368" y="12663"/>
                </a:cubicBezTo>
                <a:cubicBezTo>
                  <a:pt x="12567" y="12663"/>
                  <a:pt x="12775" y="12594"/>
                  <a:pt x="12948" y="12455"/>
                </a:cubicBezTo>
                <a:lnTo>
                  <a:pt x="12948" y="12455"/>
                </a:lnTo>
                <a:cubicBezTo>
                  <a:pt x="13087" y="12733"/>
                  <a:pt x="13018" y="13218"/>
                  <a:pt x="12602" y="13287"/>
                </a:cubicBezTo>
                <a:cubicBezTo>
                  <a:pt x="12394" y="13287"/>
                  <a:pt x="12255" y="13564"/>
                  <a:pt x="12394" y="13772"/>
                </a:cubicBezTo>
                <a:lnTo>
                  <a:pt x="12879" y="14258"/>
                </a:lnTo>
                <a:cubicBezTo>
                  <a:pt x="12879" y="14327"/>
                  <a:pt x="12879" y="14327"/>
                  <a:pt x="12948" y="14327"/>
                </a:cubicBezTo>
                <a:cubicBezTo>
                  <a:pt x="13226" y="15228"/>
                  <a:pt x="13364" y="16060"/>
                  <a:pt x="13503" y="16961"/>
                </a:cubicBezTo>
                <a:cubicBezTo>
                  <a:pt x="13503" y="17100"/>
                  <a:pt x="13572" y="17238"/>
                  <a:pt x="13572" y="17377"/>
                </a:cubicBezTo>
                <a:cubicBezTo>
                  <a:pt x="12810" y="16476"/>
                  <a:pt x="12047" y="15644"/>
                  <a:pt x="11354" y="14674"/>
                </a:cubicBezTo>
                <a:cubicBezTo>
                  <a:pt x="11423" y="14674"/>
                  <a:pt x="11423" y="14535"/>
                  <a:pt x="11354" y="14466"/>
                </a:cubicBezTo>
                <a:cubicBezTo>
                  <a:pt x="10383" y="14050"/>
                  <a:pt x="10314" y="11970"/>
                  <a:pt x="10453" y="10653"/>
                </a:cubicBezTo>
                <a:cubicBezTo>
                  <a:pt x="10591" y="10653"/>
                  <a:pt x="10661" y="10584"/>
                  <a:pt x="10730" y="10445"/>
                </a:cubicBezTo>
                <a:cubicBezTo>
                  <a:pt x="10794" y="10063"/>
                  <a:pt x="10740" y="9389"/>
                  <a:pt x="10248" y="9389"/>
                </a:cubicBezTo>
                <a:cubicBezTo>
                  <a:pt x="10204" y="9389"/>
                  <a:pt x="10157" y="9394"/>
                  <a:pt x="10106" y="9405"/>
                </a:cubicBezTo>
                <a:cubicBezTo>
                  <a:pt x="9482" y="9544"/>
                  <a:pt x="9690" y="10445"/>
                  <a:pt x="10037" y="10861"/>
                </a:cubicBezTo>
                <a:lnTo>
                  <a:pt x="10245" y="10861"/>
                </a:lnTo>
                <a:cubicBezTo>
                  <a:pt x="10176" y="11554"/>
                  <a:pt x="10176" y="12247"/>
                  <a:pt x="10245" y="13010"/>
                </a:cubicBezTo>
                <a:cubicBezTo>
                  <a:pt x="9621" y="12109"/>
                  <a:pt x="9066" y="11208"/>
                  <a:pt x="8651" y="10306"/>
                </a:cubicBezTo>
                <a:cubicBezTo>
                  <a:pt x="8858" y="10029"/>
                  <a:pt x="9066" y="9683"/>
                  <a:pt x="9066" y="9336"/>
                </a:cubicBezTo>
                <a:cubicBezTo>
                  <a:pt x="9136" y="8920"/>
                  <a:pt x="8997" y="8574"/>
                  <a:pt x="8789" y="8296"/>
                </a:cubicBezTo>
                <a:cubicBezTo>
                  <a:pt x="8574" y="8112"/>
                  <a:pt x="8319" y="8023"/>
                  <a:pt x="8065" y="8023"/>
                </a:cubicBezTo>
                <a:cubicBezTo>
                  <a:pt x="7745" y="8023"/>
                  <a:pt x="7427" y="8164"/>
                  <a:pt x="7195" y="8435"/>
                </a:cubicBezTo>
                <a:lnTo>
                  <a:pt x="7126" y="8574"/>
                </a:lnTo>
                <a:cubicBezTo>
                  <a:pt x="7100" y="8561"/>
                  <a:pt x="7072" y="8555"/>
                  <a:pt x="7044" y="8555"/>
                </a:cubicBezTo>
                <a:cubicBezTo>
                  <a:pt x="6920" y="8555"/>
                  <a:pt x="6792" y="8668"/>
                  <a:pt x="6848" y="8781"/>
                </a:cubicBezTo>
                <a:lnTo>
                  <a:pt x="6918" y="8920"/>
                </a:lnTo>
                <a:cubicBezTo>
                  <a:pt x="6779" y="9405"/>
                  <a:pt x="7126" y="9960"/>
                  <a:pt x="7611" y="10099"/>
                </a:cubicBezTo>
                <a:cubicBezTo>
                  <a:pt x="7645" y="10133"/>
                  <a:pt x="7663" y="10151"/>
                  <a:pt x="7680" y="10151"/>
                </a:cubicBezTo>
                <a:cubicBezTo>
                  <a:pt x="7697" y="10151"/>
                  <a:pt x="7715" y="10133"/>
                  <a:pt x="7749" y="10099"/>
                </a:cubicBezTo>
                <a:cubicBezTo>
                  <a:pt x="7863" y="10270"/>
                  <a:pt x="8071" y="10394"/>
                  <a:pt x="8296" y="10394"/>
                </a:cubicBezTo>
                <a:cubicBezTo>
                  <a:pt x="8344" y="10394"/>
                  <a:pt x="8393" y="10388"/>
                  <a:pt x="8443" y="10376"/>
                </a:cubicBezTo>
                <a:cubicBezTo>
                  <a:pt x="9136" y="11832"/>
                  <a:pt x="9898" y="13218"/>
                  <a:pt x="10869" y="14466"/>
                </a:cubicBezTo>
                <a:cubicBezTo>
                  <a:pt x="10645" y="14528"/>
                  <a:pt x="10419" y="14554"/>
                  <a:pt x="10191" y="14554"/>
                </a:cubicBezTo>
                <a:cubicBezTo>
                  <a:pt x="9148" y="14554"/>
                  <a:pt x="8068" y="14000"/>
                  <a:pt x="6987" y="13772"/>
                </a:cubicBezTo>
                <a:cubicBezTo>
                  <a:pt x="7056" y="13495"/>
                  <a:pt x="7056" y="13218"/>
                  <a:pt x="7056" y="12941"/>
                </a:cubicBezTo>
                <a:cubicBezTo>
                  <a:pt x="7022" y="12837"/>
                  <a:pt x="6918" y="12785"/>
                  <a:pt x="6814" y="12785"/>
                </a:cubicBezTo>
                <a:cubicBezTo>
                  <a:pt x="6710" y="12785"/>
                  <a:pt x="6606" y="12837"/>
                  <a:pt x="6571" y="12941"/>
                </a:cubicBezTo>
                <a:cubicBezTo>
                  <a:pt x="6571" y="13079"/>
                  <a:pt x="6502" y="13149"/>
                  <a:pt x="6432" y="13287"/>
                </a:cubicBezTo>
                <a:cubicBezTo>
                  <a:pt x="6363" y="13357"/>
                  <a:pt x="6432" y="13426"/>
                  <a:pt x="6571" y="13426"/>
                </a:cubicBezTo>
                <a:cubicBezTo>
                  <a:pt x="6571" y="13495"/>
                  <a:pt x="6502" y="13564"/>
                  <a:pt x="6502" y="13634"/>
                </a:cubicBezTo>
                <a:cubicBezTo>
                  <a:pt x="6363" y="13495"/>
                  <a:pt x="6155" y="13426"/>
                  <a:pt x="5947" y="13426"/>
                </a:cubicBezTo>
                <a:cubicBezTo>
                  <a:pt x="5808" y="13426"/>
                  <a:pt x="5739" y="13564"/>
                  <a:pt x="5670" y="13703"/>
                </a:cubicBezTo>
                <a:cubicBezTo>
                  <a:pt x="5531" y="13703"/>
                  <a:pt x="5462" y="13772"/>
                  <a:pt x="5531" y="13911"/>
                </a:cubicBezTo>
                <a:lnTo>
                  <a:pt x="5531" y="14119"/>
                </a:lnTo>
                <a:cubicBezTo>
                  <a:pt x="5531" y="14327"/>
                  <a:pt x="5601" y="14604"/>
                  <a:pt x="5808" y="14674"/>
                </a:cubicBezTo>
                <a:cubicBezTo>
                  <a:pt x="5878" y="14743"/>
                  <a:pt x="6016" y="14812"/>
                  <a:pt x="6155" y="14812"/>
                </a:cubicBezTo>
                <a:cubicBezTo>
                  <a:pt x="6363" y="14812"/>
                  <a:pt x="6571" y="14743"/>
                  <a:pt x="6779" y="14604"/>
                </a:cubicBezTo>
                <a:cubicBezTo>
                  <a:pt x="6848" y="14466"/>
                  <a:pt x="6918" y="14327"/>
                  <a:pt x="6848" y="14188"/>
                </a:cubicBezTo>
                <a:lnTo>
                  <a:pt x="6848" y="14188"/>
                </a:lnTo>
                <a:cubicBezTo>
                  <a:pt x="7943" y="14397"/>
                  <a:pt x="9038" y="14958"/>
                  <a:pt x="10074" y="14958"/>
                </a:cubicBezTo>
                <a:cubicBezTo>
                  <a:pt x="10415" y="14958"/>
                  <a:pt x="10750" y="14897"/>
                  <a:pt x="11077" y="14743"/>
                </a:cubicBezTo>
                <a:cubicBezTo>
                  <a:pt x="11908" y="15991"/>
                  <a:pt x="12948" y="17169"/>
                  <a:pt x="13988" y="18347"/>
                </a:cubicBezTo>
                <a:cubicBezTo>
                  <a:pt x="13988" y="18486"/>
                  <a:pt x="14057" y="18625"/>
                  <a:pt x="14127" y="18763"/>
                </a:cubicBezTo>
                <a:cubicBezTo>
                  <a:pt x="14161" y="18833"/>
                  <a:pt x="14213" y="18867"/>
                  <a:pt x="14265" y="18867"/>
                </a:cubicBezTo>
                <a:cubicBezTo>
                  <a:pt x="14317" y="18867"/>
                  <a:pt x="14369" y="18833"/>
                  <a:pt x="14404" y="18763"/>
                </a:cubicBezTo>
                <a:lnTo>
                  <a:pt x="16276" y="20843"/>
                </a:lnTo>
                <a:cubicBezTo>
                  <a:pt x="15236" y="20774"/>
                  <a:pt x="14265" y="20080"/>
                  <a:pt x="13364" y="19665"/>
                </a:cubicBezTo>
                <a:cubicBezTo>
                  <a:pt x="12394" y="19249"/>
                  <a:pt x="11493" y="18902"/>
                  <a:pt x="10661" y="18486"/>
                </a:cubicBezTo>
                <a:cubicBezTo>
                  <a:pt x="11264" y="17823"/>
                  <a:pt x="10765" y="16372"/>
                  <a:pt x="9803" y="16372"/>
                </a:cubicBezTo>
                <a:cubicBezTo>
                  <a:pt x="9659" y="16372"/>
                  <a:pt x="9506" y="16404"/>
                  <a:pt x="9344" y="16476"/>
                </a:cubicBezTo>
                <a:cubicBezTo>
                  <a:pt x="8271" y="16981"/>
                  <a:pt x="8519" y="18749"/>
                  <a:pt x="9566" y="18749"/>
                </a:cubicBezTo>
                <a:cubicBezTo>
                  <a:pt x="9669" y="18749"/>
                  <a:pt x="9780" y="18731"/>
                  <a:pt x="9898" y="18694"/>
                </a:cubicBezTo>
                <a:cubicBezTo>
                  <a:pt x="9968" y="18833"/>
                  <a:pt x="10037" y="18902"/>
                  <a:pt x="10176" y="18971"/>
                </a:cubicBezTo>
                <a:cubicBezTo>
                  <a:pt x="10314" y="18971"/>
                  <a:pt x="10453" y="18902"/>
                  <a:pt x="10522" y="18833"/>
                </a:cubicBezTo>
                <a:cubicBezTo>
                  <a:pt x="11631" y="19387"/>
                  <a:pt x="12810" y="19872"/>
                  <a:pt x="13988" y="20358"/>
                </a:cubicBezTo>
                <a:cubicBezTo>
                  <a:pt x="14694" y="20652"/>
                  <a:pt x="15251" y="21096"/>
                  <a:pt x="15997" y="21096"/>
                </a:cubicBezTo>
                <a:cubicBezTo>
                  <a:pt x="16129" y="21096"/>
                  <a:pt x="16268" y="21082"/>
                  <a:pt x="16414" y="21051"/>
                </a:cubicBezTo>
                <a:cubicBezTo>
                  <a:pt x="18216" y="22992"/>
                  <a:pt x="19880" y="25071"/>
                  <a:pt x="21266" y="27290"/>
                </a:cubicBezTo>
                <a:cubicBezTo>
                  <a:pt x="20643" y="28607"/>
                  <a:pt x="20227" y="29924"/>
                  <a:pt x="20019" y="31310"/>
                </a:cubicBezTo>
                <a:cubicBezTo>
                  <a:pt x="18494" y="30894"/>
                  <a:pt x="16622" y="30548"/>
                  <a:pt x="15444" y="29438"/>
                </a:cubicBezTo>
                <a:cubicBezTo>
                  <a:pt x="16276" y="28953"/>
                  <a:pt x="15998" y="27359"/>
                  <a:pt x="14751" y="27151"/>
                </a:cubicBezTo>
                <a:cubicBezTo>
                  <a:pt x="14631" y="27129"/>
                  <a:pt x="14517" y="27119"/>
                  <a:pt x="14410" y="27119"/>
                </a:cubicBezTo>
                <a:cubicBezTo>
                  <a:pt x="12828" y="27119"/>
                  <a:pt x="12657" y="29305"/>
                  <a:pt x="14264" y="29305"/>
                </a:cubicBezTo>
                <a:cubicBezTo>
                  <a:pt x="14309" y="29305"/>
                  <a:pt x="14356" y="29303"/>
                  <a:pt x="14404" y="29300"/>
                </a:cubicBezTo>
                <a:cubicBezTo>
                  <a:pt x="14404" y="29438"/>
                  <a:pt x="14543" y="29646"/>
                  <a:pt x="14751" y="29646"/>
                </a:cubicBezTo>
                <a:lnTo>
                  <a:pt x="15028" y="29646"/>
                </a:lnTo>
                <a:cubicBezTo>
                  <a:pt x="16414" y="30825"/>
                  <a:pt x="18147" y="31449"/>
                  <a:pt x="19949" y="31587"/>
                </a:cubicBezTo>
                <a:cubicBezTo>
                  <a:pt x="19464" y="34360"/>
                  <a:pt x="20157" y="37202"/>
                  <a:pt x="21821" y="39490"/>
                </a:cubicBezTo>
                <a:cubicBezTo>
                  <a:pt x="21821" y="39767"/>
                  <a:pt x="21890" y="40044"/>
                  <a:pt x="21890" y="40321"/>
                </a:cubicBezTo>
                <a:cubicBezTo>
                  <a:pt x="21821" y="40391"/>
                  <a:pt x="21752" y="40529"/>
                  <a:pt x="21682" y="40668"/>
                </a:cubicBezTo>
                <a:cubicBezTo>
                  <a:pt x="21626" y="40780"/>
                  <a:pt x="21796" y="41072"/>
                  <a:pt x="21973" y="41072"/>
                </a:cubicBezTo>
                <a:cubicBezTo>
                  <a:pt x="22015" y="41072"/>
                  <a:pt x="22058" y="41055"/>
                  <a:pt x="22098" y="41015"/>
                </a:cubicBezTo>
                <a:cubicBezTo>
                  <a:pt x="22237" y="41708"/>
                  <a:pt x="22445" y="42470"/>
                  <a:pt x="22653" y="43233"/>
                </a:cubicBezTo>
                <a:cubicBezTo>
                  <a:pt x="21613" y="42124"/>
                  <a:pt x="20365" y="41153"/>
                  <a:pt x="19118" y="40321"/>
                </a:cubicBezTo>
                <a:cubicBezTo>
                  <a:pt x="18494" y="39975"/>
                  <a:pt x="17939" y="39559"/>
                  <a:pt x="17385" y="39143"/>
                </a:cubicBezTo>
                <a:cubicBezTo>
                  <a:pt x="17385" y="39074"/>
                  <a:pt x="17385" y="39004"/>
                  <a:pt x="17315" y="38935"/>
                </a:cubicBezTo>
                <a:cubicBezTo>
                  <a:pt x="15582" y="37341"/>
                  <a:pt x="14820" y="35053"/>
                  <a:pt x="13780" y="32974"/>
                </a:cubicBezTo>
                <a:cubicBezTo>
                  <a:pt x="13087" y="31587"/>
                  <a:pt x="12047" y="30340"/>
                  <a:pt x="10869" y="29369"/>
                </a:cubicBezTo>
                <a:cubicBezTo>
                  <a:pt x="7957" y="26804"/>
                  <a:pt x="4214" y="25279"/>
                  <a:pt x="332" y="25141"/>
                </a:cubicBezTo>
                <a:cubicBezTo>
                  <a:pt x="310" y="25133"/>
                  <a:pt x="288" y="25130"/>
                  <a:pt x="268" y="25130"/>
                </a:cubicBezTo>
                <a:cubicBezTo>
                  <a:pt x="98" y="25130"/>
                  <a:pt x="1" y="25364"/>
                  <a:pt x="124" y="25487"/>
                </a:cubicBezTo>
                <a:cubicBezTo>
                  <a:pt x="3244" y="28191"/>
                  <a:pt x="4422" y="32350"/>
                  <a:pt x="7264" y="35192"/>
                </a:cubicBezTo>
                <a:cubicBezTo>
                  <a:pt x="9968" y="37895"/>
                  <a:pt x="13988" y="37826"/>
                  <a:pt x="17107" y="39490"/>
                </a:cubicBezTo>
                <a:lnTo>
                  <a:pt x="17454" y="39698"/>
                </a:lnTo>
                <a:cubicBezTo>
                  <a:pt x="20504" y="41777"/>
                  <a:pt x="23207" y="44273"/>
                  <a:pt x="25426" y="47253"/>
                </a:cubicBezTo>
                <a:cubicBezTo>
                  <a:pt x="26465" y="48640"/>
                  <a:pt x="27297" y="50095"/>
                  <a:pt x="28129" y="51620"/>
                </a:cubicBezTo>
                <a:cubicBezTo>
                  <a:pt x="27297" y="50927"/>
                  <a:pt x="26465" y="50303"/>
                  <a:pt x="25495" y="49749"/>
                </a:cubicBezTo>
                <a:cubicBezTo>
                  <a:pt x="25495" y="49749"/>
                  <a:pt x="25495" y="49679"/>
                  <a:pt x="25426" y="49679"/>
                </a:cubicBezTo>
                <a:cubicBezTo>
                  <a:pt x="21952" y="46369"/>
                  <a:pt x="17204" y="40721"/>
                  <a:pt x="12146" y="40721"/>
                </a:cubicBezTo>
                <a:cubicBezTo>
                  <a:pt x="10743" y="40721"/>
                  <a:pt x="9317" y="41155"/>
                  <a:pt x="7888" y="42193"/>
                </a:cubicBezTo>
                <a:cubicBezTo>
                  <a:pt x="7868" y="42152"/>
                  <a:pt x="7841" y="42136"/>
                  <a:pt x="7816" y="42136"/>
                </a:cubicBezTo>
                <a:cubicBezTo>
                  <a:pt x="7755" y="42136"/>
                  <a:pt x="7700" y="42234"/>
                  <a:pt x="7749" y="42332"/>
                </a:cubicBezTo>
                <a:cubicBezTo>
                  <a:pt x="7680" y="42401"/>
                  <a:pt x="7611" y="42401"/>
                  <a:pt x="7541" y="42470"/>
                </a:cubicBezTo>
                <a:cubicBezTo>
                  <a:pt x="7308" y="42645"/>
                  <a:pt x="7467" y="42918"/>
                  <a:pt x="7647" y="42918"/>
                </a:cubicBezTo>
                <a:cubicBezTo>
                  <a:pt x="7681" y="42918"/>
                  <a:pt x="7716" y="42908"/>
                  <a:pt x="7749" y="42886"/>
                </a:cubicBezTo>
                <a:lnTo>
                  <a:pt x="8096" y="42609"/>
                </a:lnTo>
                <a:cubicBezTo>
                  <a:pt x="10383" y="45035"/>
                  <a:pt x="13018" y="47045"/>
                  <a:pt x="15860" y="48709"/>
                </a:cubicBezTo>
                <a:cubicBezTo>
                  <a:pt x="17523" y="49616"/>
                  <a:pt x="19249" y="49637"/>
                  <a:pt x="20980" y="49637"/>
                </a:cubicBezTo>
                <a:cubicBezTo>
                  <a:pt x="21062" y="49637"/>
                  <a:pt x="21145" y="49637"/>
                  <a:pt x="21227" y="49637"/>
                </a:cubicBezTo>
                <a:cubicBezTo>
                  <a:pt x="22588" y="49637"/>
                  <a:pt x="23950" y="49650"/>
                  <a:pt x="25287" y="50095"/>
                </a:cubicBezTo>
                <a:lnTo>
                  <a:pt x="25426" y="50095"/>
                </a:lnTo>
                <a:cubicBezTo>
                  <a:pt x="26535" y="50719"/>
                  <a:pt x="27574" y="51482"/>
                  <a:pt x="28545" y="52383"/>
                </a:cubicBezTo>
                <a:cubicBezTo>
                  <a:pt x="29377" y="54116"/>
                  <a:pt x="30209" y="55987"/>
                  <a:pt x="30902" y="57790"/>
                </a:cubicBezTo>
                <a:cubicBezTo>
                  <a:pt x="30926" y="57862"/>
                  <a:pt x="30984" y="57893"/>
                  <a:pt x="31046" y="57893"/>
                </a:cubicBezTo>
                <a:cubicBezTo>
                  <a:pt x="31162" y="57893"/>
                  <a:pt x="31293" y="57787"/>
                  <a:pt x="31248" y="57651"/>
                </a:cubicBezTo>
                <a:cubicBezTo>
                  <a:pt x="29446" y="52660"/>
                  <a:pt x="26951" y="47531"/>
                  <a:pt x="23207" y="43579"/>
                </a:cubicBezTo>
                <a:cubicBezTo>
                  <a:pt x="22861" y="42609"/>
                  <a:pt x="22653" y="41638"/>
                  <a:pt x="22445" y="40599"/>
                </a:cubicBezTo>
                <a:cubicBezTo>
                  <a:pt x="23693" y="38242"/>
                  <a:pt x="24594" y="35677"/>
                  <a:pt x="25218" y="33043"/>
                </a:cubicBezTo>
                <a:cubicBezTo>
                  <a:pt x="27228" y="36370"/>
                  <a:pt x="28822" y="39836"/>
                  <a:pt x="30070" y="43441"/>
                </a:cubicBezTo>
                <a:cubicBezTo>
                  <a:pt x="30070" y="43579"/>
                  <a:pt x="30139" y="43649"/>
                  <a:pt x="30209" y="43787"/>
                </a:cubicBezTo>
                <a:cubicBezTo>
                  <a:pt x="28406" y="42678"/>
                  <a:pt x="27089" y="40945"/>
                  <a:pt x="25356" y="39767"/>
                </a:cubicBezTo>
                <a:cubicBezTo>
                  <a:pt x="25336" y="39747"/>
                  <a:pt x="25310" y="39738"/>
                  <a:pt x="25283" y="39738"/>
                </a:cubicBezTo>
                <a:cubicBezTo>
                  <a:pt x="25218" y="39738"/>
                  <a:pt x="25148" y="39787"/>
                  <a:pt x="25148" y="39836"/>
                </a:cubicBezTo>
                <a:cubicBezTo>
                  <a:pt x="25110" y="39811"/>
                  <a:pt x="25067" y="39799"/>
                  <a:pt x="25024" y="39799"/>
                </a:cubicBezTo>
                <a:cubicBezTo>
                  <a:pt x="24832" y="39799"/>
                  <a:pt x="24632" y="40026"/>
                  <a:pt x="24802" y="40252"/>
                </a:cubicBezTo>
                <a:lnTo>
                  <a:pt x="24871" y="40252"/>
                </a:lnTo>
                <a:cubicBezTo>
                  <a:pt x="25010" y="40460"/>
                  <a:pt x="25148" y="40529"/>
                  <a:pt x="25356" y="40668"/>
                </a:cubicBezTo>
                <a:cubicBezTo>
                  <a:pt x="25356" y="40668"/>
                  <a:pt x="25426" y="40737"/>
                  <a:pt x="25426" y="40807"/>
                </a:cubicBezTo>
                <a:cubicBezTo>
                  <a:pt x="25460" y="40876"/>
                  <a:pt x="25547" y="40911"/>
                  <a:pt x="25625" y="40911"/>
                </a:cubicBezTo>
                <a:cubicBezTo>
                  <a:pt x="25703" y="40911"/>
                  <a:pt x="25772" y="40876"/>
                  <a:pt x="25772" y="40807"/>
                </a:cubicBezTo>
                <a:cubicBezTo>
                  <a:pt x="25911" y="40737"/>
                  <a:pt x="25911" y="40599"/>
                  <a:pt x="25841" y="40529"/>
                </a:cubicBezTo>
                <a:lnTo>
                  <a:pt x="25703" y="40460"/>
                </a:lnTo>
                <a:cubicBezTo>
                  <a:pt x="25634" y="40321"/>
                  <a:pt x="25564" y="40252"/>
                  <a:pt x="25495" y="40113"/>
                </a:cubicBezTo>
                <a:cubicBezTo>
                  <a:pt x="25484" y="40081"/>
                  <a:pt x="25488" y="40067"/>
                  <a:pt x="25504" y="40067"/>
                </a:cubicBezTo>
                <a:cubicBezTo>
                  <a:pt x="25585" y="40067"/>
                  <a:pt x="25980" y="40471"/>
                  <a:pt x="25980" y="40529"/>
                </a:cubicBezTo>
                <a:cubicBezTo>
                  <a:pt x="26535" y="40945"/>
                  <a:pt x="27020" y="41500"/>
                  <a:pt x="27574" y="41985"/>
                </a:cubicBezTo>
                <a:cubicBezTo>
                  <a:pt x="28337" y="42817"/>
                  <a:pt x="29307" y="43510"/>
                  <a:pt x="30278" y="44134"/>
                </a:cubicBezTo>
                <a:cubicBezTo>
                  <a:pt x="31318" y="48085"/>
                  <a:pt x="31664" y="52175"/>
                  <a:pt x="31387" y="56265"/>
                </a:cubicBezTo>
                <a:cubicBezTo>
                  <a:pt x="31387" y="56750"/>
                  <a:pt x="31318" y="57304"/>
                  <a:pt x="31318" y="57790"/>
                </a:cubicBezTo>
                <a:cubicBezTo>
                  <a:pt x="31318" y="57859"/>
                  <a:pt x="31318" y="57859"/>
                  <a:pt x="31318" y="57928"/>
                </a:cubicBezTo>
                <a:lnTo>
                  <a:pt x="31318" y="58344"/>
                </a:lnTo>
                <a:cubicBezTo>
                  <a:pt x="31318" y="58414"/>
                  <a:pt x="31318" y="58414"/>
                  <a:pt x="31318" y="58483"/>
                </a:cubicBezTo>
                <a:cubicBezTo>
                  <a:pt x="31110" y="65276"/>
                  <a:pt x="31734" y="72208"/>
                  <a:pt x="36378" y="77615"/>
                </a:cubicBezTo>
                <a:cubicBezTo>
                  <a:pt x="36437" y="77674"/>
                  <a:pt x="36507" y="77699"/>
                  <a:pt x="36572" y="77699"/>
                </a:cubicBezTo>
                <a:cubicBezTo>
                  <a:pt x="36738" y="77699"/>
                  <a:pt x="36873" y="77536"/>
                  <a:pt x="36724" y="77338"/>
                </a:cubicBezTo>
                <a:cubicBezTo>
                  <a:pt x="33397" y="73456"/>
                  <a:pt x="32357" y="68950"/>
                  <a:pt x="32011" y="64306"/>
                </a:cubicBezTo>
                <a:cubicBezTo>
                  <a:pt x="33120" y="63682"/>
                  <a:pt x="33328" y="62226"/>
                  <a:pt x="33744" y="61048"/>
                </a:cubicBezTo>
                <a:cubicBezTo>
                  <a:pt x="33764" y="61068"/>
                  <a:pt x="33790" y="61076"/>
                  <a:pt x="33819" y="61076"/>
                </a:cubicBezTo>
                <a:cubicBezTo>
                  <a:pt x="33888" y="61076"/>
                  <a:pt x="33972" y="61027"/>
                  <a:pt x="34021" y="60978"/>
                </a:cubicBezTo>
                <a:cubicBezTo>
                  <a:pt x="34160" y="60770"/>
                  <a:pt x="34160" y="60493"/>
                  <a:pt x="34021" y="60285"/>
                </a:cubicBezTo>
                <a:cubicBezTo>
                  <a:pt x="33986" y="60216"/>
                  <a:pt x="33917" y="60181"/>
                  <a:pt x="33848" y="60181"/>
                </a:cubicBezTo>
                <a:cubicBezTo>
                  <a:pt x="33778" y="60181"/>
                  <a:pt x="33709" y="60216"/>
                  <a:pt x="33674" y="60285"/>
                </a:cubicBezTo>
                <a:cubicBezTo>
                  <a:pt x="33397" y="60909"/>
                  <a:pt x="33189" y="61533"/>
                  <a:pt x="32981" y="62226"/>
                </a:cubicBezTo>
                <a:cubicBezTo>
                  <a:pt x="32843" y="62850"/>
                  <a:pt x="32496" y="63474"/>
                  <a:pt x="32011" y="63959"/>
                </a:cubicBezTo>
                <a:cubicBezTo>
                  <a:pt x="31872" y="62226"/>
                  <a:pt x="31872" y="60493"/>
                  <a:pt x="31872" y="58622"/>
                </a:cubicBezTo>
                <a:lnTo>
                  <a:pt x="31872" y="58622"/>
                </a:lnTo>
                <a:cubicBezTo>
                  <a:pt x="31892" y="58642"/>
                  <a:pt x="31919" y="58650"/>
                  <a:pt x="31946" y="58650"/>
                </a:cubicBezTo>
                <a:cubicBezTo>
                  <a:pt x="32011" y="58650"/>
                  <a:pt x="32080" y="58601"/>
                  <a:pt x="32080" y="58552"/>
                </a:cubicBezTo>
                <a:cubicBezTo>
                  <a:pt x="33744" y="56265"/>
                  <a:pt x="34784" y="53561"/>
                  <a:pt x="35199" y="50789"/>
                </a:cubicBezTo>
                <a:cubicBezTo>
                  <a:pt x="35407" y="50650"/>
                  <a:pt x="35546" y="50511"/>
                  <a:pt x="35615" y="50303"/>
                </a:cubicBezTo>
                <a:cubicBezTo>
                  <a:pt x="36170" y="49471"/>
                  <a:pt x="36724" y="48640"/>
                  <a:pt x="37348" y="47877"/>
                </a:cubicBezTo>
                <a:cubicBezTo>
                  <a:pt x="37834" y="47253"/>
                  <a:pt x="38319" y="46560"/>
                  <a:pt x="38804" y="45936"/>
                </a:cubicBezTo>
                <a:lnTo>
                  <a:pt x="38804" y="46214"/>
                </a:lnTo>
                <a:cubicBezTo>
                  <a:pt x="38804" y="46254"/>
                  <a:pt x="38896" y="46294"/>
                  <a:pt x="38975" y="46294"/>
                </a:cubicBezTo>
                <a:cubicBezTo>
                  <a:pt x="39032" y="46294"/>
                  <a:pt x="39081" y="46272"/>
                  <a:pt x="39081" y="46214"/>
                </a:cubicBezTo>
                <a:cubicBezTo>
                  <a:pt x="39151" y="45936"/>
                  <a:pt x="39151" y="45728"/>
                  <a:pt x="39081" y="45451"/>
                </a:cubicBezTo>
                <a:cubicBezTo>
                  <a:pt x="39081" y="45451"/>
                  <a:pt x="39151" y="45382"/>
                  <a:pt x="39220" y="45312"/>
                </a:cubicBezTo>
                <a:cubicBezTo>
                  <a:pt x="39289" y="45243"/>
                  <a:pt x="39289" y="45174"/>
                  <a:pt x="39220" y="45104"/>
                </a:cubicBezTo>
                <a:lnTo>
                  <a:pt x="39012" y="44966"/>
                </a:lnTo>
                <a:cubicBezTo>
                  <a:pt x="38943" y="44966"/>
                  <a:pt x="38804" y="44966"/>
                  <a:pt x="38804" y="45104"/>
                </a:cubicBezTo>
                <a:cubicBezTo>
                  <a:pt x="38735" y="45243"/>
                  <a:pt x="38735" y="45451"/>
                  <a:pt x="38804" y="45590"/>
                </a:cubicBezTo>
                <a:cubicBezTo>
                  <a:pt x="38596" y="45798"/>
                  <a:pt x="38388" y="45936"/>
                  <a:pt x="38319" y="46075"/>
                </a:cubicBezTo>
                <a:cubicBezTo>
                  <a:pt x="37834" y="46699"/>
                  <a:pt x="37348" y="47392"/>
                  <a:pt x="36863" y="48016"/>
                </a:cubicBezTo>
                <a:cubicBezTo>
                  <a:pt x="36516" y="48570"/>
                  <a:pt x="36101" y="48986"/>
                  <a:pt x="35754" y="49471"/>
                </a:cubicBezTo>
                <a:cubicBezTo>
                  <a:pt x="35685" y="49541"/>
                  <a:pt x="35477" y="49887"/>
                  <a:pt x="35338" y="50165"/>
                </a:cubicBezTo>
                <a:cubicBezTo>
                  <a:pt x="35338" y="49818"/>
                  <a:pt x="35407" y="49541"/>
                  <a:pt x="35477" y="49264"/>
                </a:cubicBezTo>
                <a:cubicBezTo>
                  <a:pt x="35546" y="49194"/>
                  <a:pt x="35615" y="49125"/>
                  <a:pt x="35546" y="49056"/>
                </a:cubicBezTo>
                <a:lnTo>
                  <a:pt x="35546" y="48986"/>
                </a:lnTo>
                <a:cubicBezTo>
                  <a:pt x="35685" y="47946"/>
                  <a:pt x="35823" y="46976"/>
                  <a:pt x="35962" y="46006"/>
                </a:cubicBezTo>
                <a:cubicBezTo>
                  <a:pt x="36031" y="46006"/>
                  <a:pt x="36031" y="45936"/>
                  <a:pt x="36031" y="45867"/>
                </a:cubicBezTo>
                <a:lnTo>
                  <a:pt x="36031" y="45798"/>
                </a:lnTo>
                <a:lnTo>
                  <a:pt x="36170" y="44758"/>
                </a:lnTo>
                <a:cubicBezTo>
                  <a:pt x="37903" y="43995"/>
                  <a:pt x="38735" y="42193"/>
                  <a:pt x="39497" y="40599"/>
                </a:cubicBezTo>
                <a:cubicBezTo>
                  <a:pt x="39566" y="40599"/>
                  <a:pt x="39636" y="40599"/>
                  <a:pt x="39636" y="40529"/>
                </a:cubicBezTo>
                <a:lnTo>
                  <a:pt x="39705" y="40460"/>
                </a:lnTo>
                <a:lnTo>
                  <a:pt x="39844" y="40460"/>
                </a:lnTo>
                <a:cubicBezTo>
                  <a:pt x="40052" y="40460"/>
                  <a:pt x="40190" y="40391"/>
                  <a:pt x="40398" y="40321"/>
                </a:cubicBezTo>
                <a:cubicBezTo>
                  <a:pt x="40953" y="39975"/>
                  <a:pt x="41091" y="39212"/>
                  <a:pt x="40814" y="38658"/>
                </a:cubicBezTo>
                <a:cubicBezTo>
                  <a:pt x="40595" y="38438"/>
                  <a:pt x="40292" y="38302"/>
                  <a:pt x="39994" y="38302"/>
                </a:cubicBezTo>
                <a:cubicBezTo>
                  <a:pt x="39821" y="38302"/>
                  <a:pt x="39650" y="38348"/>
                  <a:pt x="39497" y="38450"/>
                </a:cubicBezTo>
                <a:cubicBezTo>
                  <a:pt x="39151" y="38658"/>
                  <a:pt x="39012" y="39004"/>
                  <a:pt x="39081" y="39351"/>
                </a:cubicBezTo>
                <a:cubicBezTo>
                  <a:pt x="39081" y="39351"/>
                  <a:pt x="39012" y="39420"/>
                  <a:pt x="39012" y="39490"/>
                </a:cubicBezTo>
                <a:cubicBezTo>
                  <a:pt x="38943" y="39767"/>
                  <a:pt x="39012" y="39975"/>
                  <a:pt x="39220" y="40183"/>
                </a:cubicBezTo>
                <a:cubicBezTo>
                  <a:pt x="38527" y="41846"/>
                  <a:pt x="37695" y="43649"/>
                  <a:pt x="36101" y="44481"/>
                </a:cubicBezTo>
                <a:cubicBezTo>
                  <a:pt x="36239" y="43857"/>
                  <a:pt x="36309" y="43233"/>
                  <a:pt x="36447" y="42609"/>
                </a:cubicBezTo>
                <a:cubicBezTo>
                  <a:pt x="37071" y="42470"/>
                  <a:pt x="37418" y="41846"/>
                  <a:pt x="37626" y="41223"/>
                </a:cubicBezTo>
                <a:cubicBezTo>
                  <a:pt x="37660" y="41292"/>
                  <a:pt x="37712" y="41327"/>
                  <a:pt x="37764" y="41327"/>
                </a:cubicBezTo>
                <a:cubicBezTo>
                  <a:pt x="37816" y="41327"/>
                  <a:pt x="37868" y="41292"/>
                  <a:pt x="37903" y="41223"/>
                </a:cubicBezTo>
                <a:cubicBezTo>
                  <a:pt x="38041" y="40876"/>
                  <a:pt x="37972" y="40460"/>
                  <a:pt x="37764" y="40113"/>
                </a:cubicBezTo>
                <a:cubicBezTo>
                  <a:pt x="37703" y="39992"/>
                  <a:pt x="37603" y="39937"/>
                  <a:pt x="37503" y="39937"/>
                </a:cubicBezTo>
                <a:cubicBezTo>
                  <a:pt x="37375" y="39937"/>
                  <a:pt x="37249" y="40027"/>
                  <a:pt x="37210" y="40183"/>
                </a:cubicBezTo>
                <a:cubicBezTo>
                  <a:pt x="37140" y="40321"/>
                  <a:pt x="37140" y="40529"/>
                  <a:pt x="37140" y="40668"/>
                </a:cubicBezTo>
                <a:cubicBezTo>
                  <a:pt x="37140" y="40737"/>
                  <a:pt x="37140" y="40807"/>
                  <a:pt x="37140" y="40807"/>
                </a:cubicBezTo>
                <a:cubicBezTo>
                  <a:pt x="37002" y="41223"/>
                  <a:pt x="36794" y="41638"/>
                  <a:pt x="36516" y="41985"/>
                </a:cubicBezTo>
                <a:cubicBezTo>
                  <a:pt x="36863" y="40252"/>
                  <a:pt x="37418" y="38588"/>
                  <a:pt x="38180" y="36994"/>
                </a:cubicBezTo>
                <a:cubicBezTo>
                  <a:pt x="38249" y="37063"/>
                  <a:pt x="38249" y="37133"/>
                  <a:pt x="38319" y="37133"/>
                </a:cubicBezTo>
                <a:cubicBezTo>
                  <a:pt x="38482" y="37264"/>
                  <a:pt x="38677" y="37333"/>
                  <a:pt x="38873" y="37333"/>
                </a:cubicBezTo>
                <a:cubicBezTo>
                  <a:pt x="39093" y="37333"/>
                  <a:pt x="39314" y="37246"/>
                  <a:pt x="39497" y="37063"/>
                </a:cubicBezTo>
                <a:cubicBezTo>
                  <a:pt x="40052" y="36648"/>
                  <a:pt x="40052" y="35746"/>
                  <a:pt x="39497" y="35331"/>
                </a:cubicBezTo>
                <a:cubicBezTo>
                  <a:pt x="39186" y="35064"/>
                  <a:pt x="38847" y="34940"/>
                  <a:pt x="38497" y="34940"/>
                </a:cubicBezTo>
                <a:cubicBezTo>
                  <a:pt x="38301" y="34940"/>
                  <a:pt x="38102" y="34979"/>
                  <a:pt x="37903" y="35053"/>
                </a:cubicBezTo>
                <a:cubicBezTo>
                  <a:pt x="37279" y="35400"/>
                  <a:pt x="37210" y="36232"/>
                  <a:pt x="37834" y="36648"/>
                </a:cubicBezTo>
                <a:lnTo>
                  <a:pt x="37903" y="36648"/>
                </a:lnTo>
                <a:cubicBezTo>
                  <a:pt x="37002" y="38450"/>
                  <a:pt x="36378" y="40391"/>
                  <a:pt x="36031" y="42401"/>
                </a:cubicBezTo>
                <a:cubicBezTo>
                  <a:pt x="35823" y="43233"/>
                  <a:pt x="35685" y="44134"/>
                  <a:pt x="35615" y="44966"/>
                </a:cubicBezTo>
                <a:cubicBezTo>
                  <a:pt x="35061" y="43649"/>
                  <a:pt x="34298" y="42401"/>
                  <a:pt x="33744" y="41153"/>
                </a:cubicBezTo>
                <a:cubicBezTo>
                  <a:pt x="33744" y="41084"/>
                  <a:pt x="33744" y="41084"/>
                  <a:pt x="33744" y="41015"/>
                </a:cubicBezTo>
                <a:cubicBezTo>
                  <a:pt x="33744" y="40876"/>
                  <a:pt x="33674" y="40737"/>
                  <a:pt x="33605" y="40599"/>
                </a:cubicBezTo>
                <a:cubicBezTo>
                  <a:pt x="34160" y="40044"/>
                  <a:pt x="34229" y="39212"/>
                  <a:pt x="33813" y="38588"/>
                </a:cubicBezTo>
                <a:cubicBezTo>
                  <a:pt x="33605" y="38450"/>
                  <a:pt x="33362" y="38381"/>
                  <a:pt x="33120" y="38381"/>
                </a:cubicBezTo>
                <a:cubicBezTo>
                  <a:pt x="32877" y="38381"/>
                  <a:pt x="32635" y="38450"/>
                  <a:pt x="32427" y="38588"/>
                </a:cubicBezTo>
                <a:cubicBezTo>
                  <a:pt x="32149" y="38796"/>
                  <a:pt x="32011" y="39143"/>
                  <a:pt x="32149" y="39490"/>
                </a:cubicBezTo>
                <a:cubicBezTo>
                  <a:pt x="32080" y="39490"/>
                  <a:pt x="31941" y="39559"/>
                  <a:pt x="32011" y="39628"/>
                </a:cubicBezTo>
                <a:cubicBezTo>
                  <a:pt x="32142" y="40217"/>
                  <a:pt x="32580" y="40743"/>
                  <a:pt x="33095" y="40743"/>
                </a:cubicBezTo>
                <a:cubicBezTo>
                  <a:pt x="33126" y="40743"/>
                  <a:pt x="33158" y="40741"/>
                  <a:pt x="33189" y="40737"/>
                </a:cubicBezTo>
                <a:cubicBezTo>
                  <a:pt x="33813" y="42401"/>
                  <a:pt x="34645" y="43995"/>
                  <a:pt x="35477" y="45520"/>
                </a:cubicBezTo>
                <a:lnTo>
                  <a:pt x="35407" y="46075"/>
                </a:lnTo>
                <a:lnTo>
                  <a:pt x="35061" y="48224"/>
                </a:lnTo>
                <a:cubicBezTo>
                  <a:pt x="35061" y="48154"/>
                  <a:pt x="34991" y="48016"/>
                  <a:pt x="34991" y="47877"/>
                </a:cubicBezTo>
                <a:cubicBezTo>
                  <a:pt x="34957" y="47808"/>
                  <a:pt x="34887" y="47773"/>
                  <a:pt x="34818" y="47773"/>
                </a:cubicBezTo>
                <a:cubicBezTo>
                  <a:pt x="34749" y="47773"/>
                  <a:pt x="34680" y="47808"/>
                  <a:pt x="34645" y="47877"/>
                </a:cubicBezTo>
                <a:cubicBezTo>
                  <a:pt x="34506" y="47739"/>
                  <a:pt x="34437" y="47600"/>
                  <a:pt x="34298" y="47461"/>
                </a:cubicBezTo>
                <a:cubicBezTo>
                  <a:pt x="34021" y="47045"/>
                  <a:pt x="33744" y="46629"/>
                  <a:pt x="33536" y="46214"/>
                </a:cubicBezTo>
                <a:lnTo>
                  <a:pt x="33605" y="46214"/>
                </a:lnTo>
                <a:cubicBezTo>
                  <a:pt x="33674" y="46214"/>
                  <a:pt x="33744" y="46144"/>
                  <a:pt x="33674" y="46075"/>
                </a:cubicBezTo>
                <a:cubicBezTo>
                  <a:pt x="33674" y="45936"/>
                  <a:pt x="33605" y="45659"/>
                  <a:pt x="33536" y="45590"/>
                </a:cubicBezTo>
                <a:cubicBezTo>
                  <a:pt x="34090" y="45243"/>
                  <a:pt x="34160" y="44550"/>
                  <a:pt x="33813" y="44134"/>
                </a:cubicBezTo>
                <a:cubicBezTo>
                  <a:pt x="33585" y="43792"/>
                  <a:pt x="33216" y="43543"/>
                  <a:pt x="32822" y="43543"/>
                </a:cubicBezTo>
                <a:cubicBezTo>
                  <a:pt x="32737" y="43543"/>
                  <a:pt x="32651" y="43555"/>
                  <a:pt x="32565" y="43579"/>
                </a:cubicBezTo>
                <a:cubicBezTo>
                  <a:pt x="32288" y="43649"/>
                  <a:pt x="32149" y="43787"/>
                  <a:pt x="32080" y="44065"/>
                </a:cubicBezTo>
                <a:cubicBezTo>
                  <a:pt x="32011" y="44342"/>
                  <a:pt x="32080" y="44689"/>
                  <a:pt x="32288" y="44966"/>
                </a:cubicBezTo>
                <a:cubicBezTo>
                  <a:pt x="32288" y="45035"/>
                  <a:pt x="32323" y="45070"/>
                  <a:pt x="32366" y="45070"/>
                </a:cubicBezTo>
                <a:cubicBezTo>
                  <a:pt x="32409" y="45070"/>
                  <a:pt x="32461" y="45035"/>
                  <a:pt x="32496" y="44966"/>
                </a:cubicBezTo>
                <a:cubicBezTo>
                  <a:pt x="32496" y="44758"/>
                  <a:pt x="32496" y="44550"/>
                  <a:pt x="32565" y="44411"/>
                </a:cubicBezTo>
                <a:lnTo>
                  <a:pt x="32635" y="44203"/>
                </a:lnTo>
                <a:lnTo>
                  <a:pt x="32912" y="44203"/>
                </a:lnTo>
                <a:cubicBezTo>
                  <a:pt x="33051" y="44203"/>
                  <a:pt x="33189" y="44273"/>
                  <a:pt x="33259" y="44411"/>
                </a:cubicBezTo>
                <a:cubicBezTo>
                  <a:pt x="33466" y="44550"/>
                  <a:pt x="33536" y="44758"/>
                  <a:pt x="33397" y="44966"/>
                </a:cubicBezTo>
                <a:cubicBezTo>
                  <a:pt x="33337" y="45085"/>
                  <a:pt x="33174" y="45257"/>
                  <a:pt x="33041" y="45257"/>
                </a:cubicBezTo>
                <a:cubicBezTo>
                  <a:pt x="33020" y="45257"/>
                  <a:pt x="33000" y="45253"/>
                  <a:pt x="32981" y="45243"/>
                </a:cubicBezTo>
                <a:cubicBezTo>
                  <a:pt x="32843" y="45243"/>
                  <a:pt x="32773" y="44896"/>
                  <a:pt x="32773" y="44758"/>
                </a:cubicBezTo>
                <a:cubicBezTo>
                  <a:pt x="32739" y="44723"/>
                  <a:pt x="32687" y="44706"/>
                  <a:pt x="32643" y="44706"/>
                </a:cubicBezTo>
                <a:cubicBezTo>
                  <a:pt x="32600" y="44706"/>
                  <a:pt x="32565" y="44723"/>
                  <a:pt x="32565" y="44758"/>
                </a:cubicBezTo>
                <a:cubicBezTo>
                  <a:pt x="32427" y="45035"/>
                  <a:pt x="32496" y="45312"/>
                  <a:pt x="32635" y="45590"/>
                </a:cubicBezTo>
                <a:cubicBezTo>
                  <a:pt x="32773" y="45728"/>
                  <a:pt x="32981" y="45798"/>
                  <a:pt x="33189" y="45798"/>
                </a:cubicBezTo>
                <a:cubicBezTo>
                  <a:pt x="32912" y="46144"/>
                  <a:pt x="33259" y="46560"/>
                  <a:pt x="33466" y="46907"/>
                </a:cubicBezTo>
                <a:cubicBezTo>
                  <a:pt x="33952" y="47669"/>
                  <a:pt x="34506" y="48432"/>
                  <a:pt x="35130" y="49125"/>
                </a:cubicBezTo>
                <a:cubicBezTo>
                  <a:pt x="34991" y="50095"/>
                  <a:pt x="34784" y="50996"/>
                  <a:pt x="34576" y="51967"/>
                </a:cubicBezTo>
                <a:cubicBezTo>
                  <a:pt x="34368" y="53007"/>
                  <a:pt x="34021" y="54047"/>
                  <a:pt x="33605" y="55017"/>
                </a:cubicBezTo>
                <a:cubicBezTo>
                  <a:pt x="33259" y="55918"/>
                  <a:pt x="32080" y="56958"/>
                  <a:pt x="32011" y="57928"/>
                </a:cubicBezTo>
                <a:cubicBezTo>
                  <a:pt x="32011" y="57928"/>
                  <a:pt x="31941" y="57859"/>
                  <a:pt x="31941" y="57790"/>
                </a:cubicBezTo>
                <a:cubicBezTo>
                  <a:pt x="31941" y="57790"/>
                  <a:pt x="31872" y="57720"/>
                  <a:pt x="31872" y="57720"/>
                </a:cubicBezTo>
                <a:cubicBezTo>
                  <a:pt x="31872" y="56057"/>
                  <a:pt x="31941" y="54462"/>
                  <a:pt x="31941" y="52799"/>
                </a:cubicBezTo>
                <a:cubicBezTo>
                  <a:pt x="31941" y="49887"/>
                  <a:pt x="31456" y="46976"/>
                  <a:pt x="30624" y="44134"/>
                </a:cubicBezTo>
                <a:cubicBezTo>
                  <a:pt x="30694" y="44065"/>
                  <a:pt x="30694" y="43995"/>
                  <a:pt x="30555" y="43926"/>
                </a:cubicBezTo>
                <a:cubicBezTo>
                  <a:pt x="30209" y="42817"/>
                  <a:pt x="29862" y="41708"/>
                  <a:pt x="29377" y="40599"/>
                </a:cubicBezTo>
                <a:cubicBezTo>
                  <a:pt x="29238" y="39836"/>
                  <a:pt x="29238" y="39004"/>
                  <a:pt x="29307" y="38242"/>
                </a:cubicBezTo>
                <a:lnTo>
                  <a:pt x="29307" y="38242"/>
                </a:lnTo>
                <a:cubicBezTo>
                  <a:pt x="29342" y="38277"/>
                  <a:pt x="29377" y="38294"/>
                  <a:pt x="29411" y="38294"/>
                </a:cubicBezTo>
                <a:cubicBezTo>
                  <a:pt x="29446" y="38294"/>
                  <a:pt x="29481" y="38277"/>
                  <a:pt x="29515" y="38242"/>
                </a:cubicBezTo>
                <a:cubicBezTo>
                  <a:pt x="30139" y="35677"/>
                  <a:pt x="32635" y="34429"/>
                  <a:pt x="34714" y="32974"/>
                </a:cubicBezTo>
                <a:cubicBezTo>
                  <a:pt x="36378" y="31726"/>
                  <a:pt x="37556" y="29993"/>
                  <a:pt x="38180" y="27983"/>
                </a:cubicBezTo>
                <a:cubicBezTo>
                  <a:pt x="39428" y="24378"/>
                  <a:pt x="38735" y="20150"/>
                  <a:pt x="35823" y="17654"/>
                </a:cubicBezTo>
                <a:cubicBezTo>
                  <a:pt x="35823" y="17585"/>
                  <a:pt x="35823" y="17516"/>
                  <a:pt x="35823" y="17516"/>
                </a:cubicBezTo>
                <a:cubicBezTo>
                  <a:pt x="35754" y="17377"/>
                  <a:pt x="35615" y="17377"/>
                  <a:pt x="35546" y="17377"/>
                </a:cubicBezTo>
                <a:cubicBezTo>
                  <a:pt x="35407" y="17308"/>
                  <a:pt x="35269" y="17169"/>
                  <a:pt x="35130" y="17100"/>
                </a:cubicBezTo>
                <a:cubicBezTo>
                  <a:pt x="35091" y="17061"/>
                  <a:pt x="35042" y="17044"/>
                  <a:pt x="34992" y="17044"/>
                </a:cubicBezTo>
                <a:cubicBezTo>
                  <a:pt x="34864" y="17044"/>
                  <a:pt x="34734" y="17158"/>
                  <a:pt x="34784" y="17308"/>
                </a:cubicBezTo>
                <a:cubicBezTo>
                  <a:pt x="34922" y="20982"/>
                  <a:pt x="31803" y="24725"/>
                  <a:pt x="30209" y="27913"/>
                </a:cubicBezTo>
                <a:cubicBezTo>
                  <a:pt x="29099" y="30062"/>
                  <a:pt x="28060" y="32835"/>
                  <a:pt x="29515" y="34984"/>
                </a:cubicBezTo>
                <a:cubicBezTo>
                  <a:pt x="29515" y="35053"/>
                  <a:pt x="29515" y="35123"/>
                  <a:pt x="29515" y="35261"/>
                </a:cubicBezTo>
                <a:cubicBezTo>
                  <a:pt x="29515" y="35310"/>
                  <a:pt x="29550" y="35359"/>
                  <a:pt x="29595" y="35359"/>
                </a:cubicBezTo>
                <a:cubicBezTo>
                  <a:pt x="29613" y="35359"/>
                  <a:pt x="29634" y="35351"/>
                  <a:pt x="29654" y="35331"/>
                </a:cubicBezTo>
                <a:lnTo>
                  <a:pt x="29654" y="35331"/>
                </a:lnTo>
                <a:cubicBezTo>
                  <a:pt x="29099" y="36717"/>
                  <a:pt x="28891" y="38242"/>
                  <a:pt x="28961" y="39767"/>
                </a:cubicBezTo>
                <a:cubicBezTo>
                  <a:pt x="28406" y="38519"/>
                  <a:pt x="27852" y="37341"/>
                  <a:pt x="27228" y="36162"/>
                </a:cubicBezTo>
                <a:lnTo>
                  <a:pt x="27228" y="36093"/>
                </a:lnTo>
                <a:cubicBezTo>
                  <a:pt x="27505" y="34152"/>
                  <a:pt x="26396" y="32488"/>
                  <a:pt x="25772" y="30755"/>
                </a:cubicBezTo>
                <a:lnTo>
                  <a:pt x="25980" y="30132"/>
                </a:lnTo>
                <a:cubicBezTo>
                  <a:pt x="26951" y="27220"/>
                  <a:pt x="28545" y="23824"/>
                  <a:pt x="27574" y="20704"/>
                </a:cubicBezTo>
                <a:cubicBezTo>
                  <a:pt x="27574" y="20603"/>
                  <a:pt x="27463" y="20538"/>
                  <a:pt x="27349" y="20538"/>
                </a:cubicBezTo>
                <a:cubicBezTo>
                  <a:pt x="27307" y="20538"/>
                  <a:pt x="27265" y="20547"/>
                  <a:pt x="27228" y="20566"/>
                </a:cubicBezTo>
                <a:cubicBezTo>
                  <a:pt x="25703" y="21605"/>
                  <a:pt x="24386" y="22784"/>
                  <a:pt x="23277" y="24240"/>
                </a:cubicBezTo>
                <a:cubicBezTo>
                  <a:pt x="22999" y="23477"/>
                  <a:pt x="22653" y="22576"/>
                  <a:pt x="22376" y="21744"/>
                </a:cubicBezTo>
                <a:cubicBezTo>
                  <a:pt x="22445" y="21744"/>
                  <a:pt x="22445" y="21536"/>
                  <a:pt x="22376" y="21536"/>
                </a:cubicBezTo>
                <a:lnTo>
                  <a:pt x="22168" y="21397"/>
                </a:lnTo>
                <a:lnTo>
                  <a:pt x="22098" y="21120"/>
                </a:lnTo>
                <a:cubicBezTo>
                  <a:pt x="22653" y="16753"/>
                  <a:pt x="24178" y="12455"/>
                  <a:pt x="22583" y="8088"/>
                </a:cubicBezTo>
                <a:cubicBezTo>
                  <a:pt x="21544" y="5316"/>
                  <a:pt x="19533" y="1850"/>
                  <a:pt x="16483" y="741"/>
                </a:cubicBezTo>
                <a:cubicBezTo>
                  <a:pt x="16345" y="533"/>
                  <a:pt x="16137" y="255"/>
                  <a:pt x="15929" y="47"/>
                </a:cubicBezTo>
                <a:cubicBezTo>
                  <a:pt x="15896" y="14"/>
                  <a:pt x="15862" y="1"/>
                  <a:pt x="15832"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9"/>
          <p:cNvSpPr/>
          <p:nvPr/>
        </p:nvSpPr>
        <p:spPr>
          <a:xfrm>
            <a:off x="3372875" y="3359863"/>
            <a:ext cx="973950" cy="2258275"/>
          </a:xfrm>
          <a:custGeom>
            <a:avLst/>
            <a:gdLst/>
            <a:ahLst/>
            <a:cxnLst/>
            <a:rect l="l" t="t" r="r" b="b"/>
            <a:pathLst>
              <a:path w="38958" h="90331" extrusionOk="0">
                <a:moveTo>
                  <a:pt x="36629" y="1550"/>
                </a:moveTo>
                <a:cubicBezTo>
                  <a:pt x="36579" y="1678"/>
                  <a:pt x="36523" y="1801"/>
                  <a:pt x="36467" y="1915"/>
                </a:cubicBezTo>
                <a:lnTo>
                  <a:pt x="36467" y="1915"/>
                </a:lnTo>
                <a:cubicBezTo>
                  <a:pt x="36530" y="1795"/>
                  <a:pt x="36585" y="1673"/>
                  <a:pt x="36629" y="1550"/>
                </a:cubicBezTo>
                <a:close/>
                <a:moveTo>
                  <a:pt x="38472" y="1828"/>
                </a:moveTo>
                <a:cubicBezTo>
                  <a:pt x="38750" y="1828"/>
                  <a:pt x="38957" y="2036"/>
                  <a:pt x="38750" y="2244"/>
                </a:cubicBezTo>
                <a:cubicBezTo>
                  <a:pt x="38334" y="2660"/>
                  <a:pt x="37710" y="2938"/>
                  <a:pt x="37086" y="3076"/>
                </a:cubicBezTo>
                <a:cubicBezTo>
                  <a:pt x="37294" y="2938"/>
                  <a:pt x="37432" y="2799"/>
                  <a:pt x="37502" y="2591"/>
                </a:cubicBezTo>
                <a:cubicBezTo>
                  <a:pt x="37502" y="2522"/>
                  <a:pt x="37432" y="2522"/>
                  <a:pt x="37432" y="2522"/>
                </a:cubicBezTo>
                <a:lnTo>
                  <a:pt x="36809" y="2868"/>
                </a:lnTo>
                <a:cubicBezTo>
                  <a:pt x="37017" y="2660"/>
                  <a:pt x="37294" y="2452"/>
                  <a:pt x="37571" y="2314"/>
                </a:cubicBezTo>
                <a:lnTo>
                  <a:pt x="37571" y="2244"/>
                </a:lnTo>
                <a:cubicBezTo>
                  <a:pt x="37779" y="2036"/>
                  <a:pt x="38126" y="1898"/>
                  <a:pt x="38472" y="1828"/>
                </a:cubicBezTo>
                <a:close/>
                <a:moveTo>
                  <a:pt x="36508" y="5014"/>
                </a:moveTo>
                <a:cubicBezTo>
                  <a:pt x="36797" y="5014"/>
                  <a:pt x="37095" y="5091"/>
                  <a:pt x="37363" y="5225"/>
                </a:cubicBezTo>
                <a:cubicBezTo>
                  <a:pt x="37571" y="5294"/>
                  <a:pt x="37848" y="5502"/>
                  <a:pt x="37640" y="5780"/>
                </a:cubicBezTo>
                <a:cubicBezTo>
                  <a:pt x="37225" y="6057"/>
                  <a:pt x="36670" y="6196"/>
                  <a:pt x="36115" y="6196"/>
                </a:cubicBezTo>
                <a:cubicBezTo>
                  <a:pt x="35838" y="6196"/>
                  <a:pt x="35561" y="6196"/>
                  <a:pt x="35353" y="6126"/>
                </a:cubicBezTo>
                <a:lnTo>
                  <a:pt x="35561" y="5918"/>
                </a:lnTo>
                <a:cubicBezTo>
                  <a:pt x="35684" y="5857"/>
                  <a:pt x="35588" y="5630"/>
                  <a:pt x="35419" y="5630"/>
                </a:cubicBezTo>
                <a:cubicBezTo>
                  <a:pt x="35398" y="5630"/>
                  <a:pt x="35376" y="5633"/>
                  <a:pt x="35353" y="5641"/>
                </a:cubicBezTo>
                <a:cubicBezTo>
                  <a:pt x="35076" y="5780"/>
                  <a:pt x="34729" y="5849"/>
                  <a:pt x="34382" y="5988"/>
                </a:cubicBezTo>
                <a:lnTo>
                  <a:pt x="34452" y="5849"/>
                </a:lnTo>
                <a:cubicBezTo>
                  <a:pt x="34937" y="5502"/>
                  <a:pt x="35492" y="5225"/>
                  <a:pt x="36046" y="5086"/>
                </a:cubicBezTo>
                <a:cubicBezTo>
                  <a:pt x="36193" y="5037"/>
                  <a:pt x="36349" y="5014"/>
                  <a:pt x="36508" y="5014"/>
                </a:cubicBezTo>
                <a:close/>
                <a:moveTo>
                  <a:pt x="33183" y="2721"/>
                </a:moveTo>
                <a:cubicBezTo>
                  <a:pt x="33296" y="2721"/>
                  <a:pt x="33403" y="2820"/>
                  <a:pt x="33481" y="3076"/>
                </a:cubicBezTo>
                <a:cubicBezTo>
                  <a:pt x="33551" y="3423"/>
                  <a:pt x="33551" y="3839"/>
                  <a:pt x="33551" y="4255"/>
                </a:cubicBezTo>
                <a:cubicBezTo>
                  <a:pt x="33551" y="4948"/>
                  <a:pt x="33412" y="5641"/>
                  <a:pt x="33204" y="6265"/>
                </a:cubicBezTo>
                <a:cubicBezTo>
                  <a:pt x="33204" y="5988"/>
                  <a:pt x="33135" y="5641"/>
                  <a:pt x="33135" y="5364"/>
                </a:cubicBezTo>
                <a:cubicBezTo>
                  <a:pt x="33135" y="5294"/>
                  <a:pt x="33083" y="5260"/>
                  <a:pt x="33031" y="5260"/>
                </a:cubicBezTo>
                <a:cubicBezTo>
                  <a:pt x="32979" y="5260"/>
                  <a:pt x="32927" y="5294"/>
                  <a:pt x="32927" y="5364"/>
                </a:cubicBezTo>
                <a:lnTo>
                  <a:pt x="32927" y="5918"/>
                </a:lnTo>
                <a:cubicBezTo>
                  <a:pt x="32719" y="5156"/>
                  <a:pt x="32580" y="4463"/>
                  <a:pt x="32580" y="3700"/>
                </a:cubicBezTo>
                <a:cubicBezTo>
                  <a:pt x="32580" y="3353"/>
                  <a:pt x="32900" y="2721"/>
                  <a:pt x="33183" y="2721"/>
                </a:cubicBezTo>
                <a:close/>
                <a:moveTo>
                  <a:pt x="30560" y="4206"/>
                </a:moveTo>
                <a:cubicBezTo>
                  <a:pt x="31029" y="4206"/>
                  <a:pt x="31263" y="6212"/>
                  <a:pt x="31263" y="6403"/>
                </a:cubicBezTo>
                <a:cubicBezTo>
                  <a:pt x="31402" y="7235"/>
                  <a:pt x="31402" y="8067"/>
                  <a:pt x="31263" y="8899"/>
                </a:cubicBezTo>
                <a:lnTo>
                  <a:pt x="31263" y="8830"/>
                </a:lnTo>
                <a:cubicBezTo>
                  <a:pt x="31263" y="8691"/>
                  <a:pt x="31194" y="8552"/>
                  <a:pt x="31194" y="8344"/>
                </a:cubicBezTo>
                <a:cubicBezTo>
                  <a:pt x="31125" y="7998"/>
                  <a:pt x="31055" y="7651"/>
                  <a:pt x="30917" y="7374"/>
                </a:cubicBezTo>
                <a:cubicBezTo>
                  <a:pt x="30917" y="7305"/>
                  <a:pt x="30865" y="7270"/>
                  <a:pt x="30813" y="7270"/>
                </a:cubicBezTo>
                <a:cubicBezTo>
                  <a:pt x="30761" y="7270"/>
                  <a:pt x="30709" y="7305"/>
                  <a:pt x="30709" y="7374"/>
                </a:cubicBezTo>
                <a:cubicBezTo>
                  <a:pt x="30709" y="7582"/>
                  <a:pt x="30709" y="7859"/>
                  <a:pt x="30778" y="8067"/>
                </a:cubicBezTo>
                <a:cubicBezTo>
                  <a:pt x="30778" y="8136"/>
                  <a:pt x="30778" y="8206"/>
                  <a:pt x="30778" y="8275"/>
                </a:cubicBezTo>
                <a:cubicBezTo>
                  <a:pt x="30778" y="8457"/>
                  <a:pt x="30831" y="8586"/>
                  <a:pt x="30891" y="8708"/>
                </a:cubicBezTo>
                <a:lnTo>
                  <a:pt x="30891" y="8708"/>
                </a:lnTo>
                <a:cubicBezTo>
                  <a:pt x="30626" y="8171"/>
                  <a:pt x="30427" y="7634"/>
                  <a:pt x="30293" y="7097"/>
                </a:cubicBezTo>
                <a:cubicBezTo>
                  <a:pt x="30085" y="6334"/>
                  <a:pt x="29600" y="4878"/>
                  <a:pt x="30431" y="4255"/>
                </a:cubicBezTo>
                <a:cubicBezTo>
                  <a:pt x="30476" y="4221"/>
                  <a:pt x="30519" y="4206"/>
                  <a:pt x="30560" y="4206"/>
                </a:cubicBezTo>
                <a:close/>
                <a:moveTo>
                  <a:pt x="35178" y="7835"/>
                </a:moveTo>
                <a:cubicBezTo>
                  <a:pt x="35519" y="7835"/>
                  <a:pt x="35857" y="7903"/>
                  <a:pt x="36185" y="8067"/>
                </a:cubicBezTo>
                <a:lnTo>
                  <a:pt x="36185" y="7998"/>
                </a:lnTo>
                <a:lnTo>
                  <a:pt x="36185" y="7998"/>
                </a:lnTo>
                <a:cubicBezTo>
                  <a:pt x="37502" y="8691"/>
                  <a:pt x="35145" y="9176"/>
                  <a:pt x="34660" y="9246"/>
                </a:cubicBezTo>
                <a:cubicBezTo>
                  <a:pt x="34244" y="9246"/>
                  <a:pt x="33828" y="9246"/>
                  <a:pt x="33412" y="9176"/>
                </a:cubicBezTo>
                <a:cubicBezTo>
                  <a:pt x="33620" y="9038"/>
                  <a:pt x="33551" y="8830"/>
                  <a:pt x="33343" y="8830"/>
                </a:cubicBezTo>
                <a:lnTo>
                  <a:pt x="32372" y="8830"/>
                </a:lnTo>
                <a:cubicBezTo>
                  <a:pt x="33241" y="8370"/>
                  <a:pt x="34222" y="7835"/>
                  <a:pt x="35178" y="7835"/>
                </a:cubicBezTo>
                <a:close/>
                <a:moveTo>
                  <a:pt x="28072" y="6955"/>
                </a:moveTo>
                <a:cubicBezTo>
                  <a:pt x="28095" y="6955"/>
                  <a:pt x="28119" y="6956"/>
                  <a:pt x="28144" y="6958"/>
                </a:cubicBezTo>
                <a:cubicBezTo>
                  <a:pt x="29184" y="7097"/>
                  <a:pt x="29184" y="9246"/>
                  <a:pt x="29184" y="9939"/>
                </a:cubicBezTo>
                <a:cubicBezTo>
                  <a:pt x="29253" y="10771"/>
                  <a:pt x="29114" y="11533"/>
                  <a:pt x="28976" y="12296"/>
                </a:cubicBezTo>
                <a:cubicBezTo>
                  <a:pt x="28976" y="11880"/>
                  <a:pt x="28906" y="11533"/>
                  <a:pt x="28698" y="11186"/>
                </a:cubicBezTo>
                <a:cubicBezTo>
                  <a:pt x="28698" y="11117"/>
                  <a:pt x="28629" y="11117"/>
                  <a:pt x="28560" y="11117"/>
                </a:cubicBezTo>
                <a:cubicBezTo>
                  <a:pt x="28560" y="11082"/>
                  <a:pt x="28525" y="11065"/>
                  <a:pt x="28482" y="11065"/>
                </a:cubicBezTo>
                <a:cubicBezTo>
                  <a:pt x="28438" y="11065"/>
                  <a:pt x="28386" y="11082"/>
                  <a:pt x="28352" y="11117"/>
                </a:cubicBezTo>
                <a:cubicBezTo>
                  <a:pt x="28352" y="11325"/>
                  <a:pt x="28352" y="11533"/>
                  <a:pt x="28421" y="11741"/>
                </a:cubicBezTo>
                <a:lnTo>
                  <a:pt x="28421" y="11880"/>
                </a:lnTo>
                <a:cubicBezTo>
                  <a:pt x="28421" y="12088"/>
                  <a:pt x="28490" y="12296"/>
                  <a:pt x="28560" y="12504"/>
                </a:cubicBezTo>
                <a:cubicBezTo>
                  <a:pt x="27468" y="11275"/>
                  <a:pt x="26577" y="6955"/>
                  <a:pt x="28072" y="6955"/>
                </a:cubicBezTo>
                <a:close/>
                <a:moveTo>
                  <a:pt x="33296" y="10976"/>
                </a:moveTo>
                <a:cubicBezTo>
                  <a:pt x="33519" y="10976"/>
                  <a:pt x="33743" y="10999"/>
                  <a:pt x="33967" y="11048"/>
                </a:cubicBezTo>
                <a:cubicBezTo>
                  <a:pt x="34937" y="11256"/>
                  <a:pt x="34452" y="12018"/>
                  <a:pt x="33967" y="12434"/>
                </a:cubicBezTo>
                <a:cubicBezTo>
                  <a:pt x="33481" y="12642"/>
                  <a:pt x="33065" y="12850"/>
                  <a:pt x="32580" y="12919"/>
                </a:cubicBezTo>
                <a:cubicBezTo>
                  <a:pt x="31748" y="13197"/>
                  <a:pt x="30847" y="13266"/>
                  <a:pt x="30015" y="13335"/>
                </a:cubicBezTo>
                <a:cubicBezTo>
                  <a:pt x="30223" y="13127"/>
                  <a:pt x="30431" y="12989"/>
                  <a:pt x="30570" y="12781"/>
                </a:cubicBezTo>
                <a:cubicBezTo>
                  <a:pt x="30627" y="12668"/>
                  <a:pt x="30545" y="12554"/>
                  <a:pt x="30437" y="12554"/>
                </a:cubicBezTo>
                <a:cubicBezTo>
                  <a:pt x="30413" y="12554"/>
                  <a:pt x="30387" y="12560"/>
                  <a:pt x="30362" y="12573"/>
                </a:cubicBezTo>
                <a:cubicBezTo>
                  <a:pt x="30085" y="12781"/>
                  <a:pt x="29738" y="12919"/>
                  <a:pt x="29461" y="13058"/>
                </a:cubicBezTo>
                <a:lnTo>
                  <a:pt x="29600" y="12781"/>
                </a:lnTo>
                <a:cubicBezTo>
                  <a:pt x="30612" y="11827"/>
                  <a:pt x="31933" y="10976"/>
                  <a:pt x="33296" y="10976"/>
                </a:cubicBezTo>
                <a:close/>
                <a:moveTo>
                  <a:pt x="24686" y="10883"/>
                </a:moveTo>
                <a:cubicBezTo>
                  <a:pt x="24921" y="10883"/>
                  <a:pt x="25192" y="11021"/>
                  <a:pt x="25440" y="11325"/>
                </a:cubicBezTo>
                <a:cubicBezTo>
                  <a:pt x="25718" y="11741"/>
                  <a:pt x="25926" y="12157"/>
                  <a:pt x="26064" y="12711"/>
                </a:cubicBezTo>
                <a:cubicBezTo>
                  <a:pt x="26619" y="14098"/>
                  <a:pt x="26342" y="15484"/>
                  <a:pt x="26272" y="16871"/>
                </a:cubicBezTo>
                <a:cubicBezTo>
                  <a:pt x="26252" y="16891"/>
                  <a:pt x="26238" y="16899"/>
                  <a:pt x="26227" y="16899"/>
                </a:cubicBezTo>
                <a:cubicBezTo>
                  <a:pt x="26203" y="16899"/>
                  <a:pt x="26203" y="16850"/>
                  <a:pt x="26203" y="16801"/>
                </a:cubicBezTo>
                <a:cubicBezTo>
                  <a:pt x="26203" y="16801"/>
                  <a:pt x="26203" y="16732"/>
                  <a:pt x="26203" y="16732"/>
                </a:cubicBezTo>
                <a:cubicBezTo>
                  <a:pt x="26203" y="16732"/>
                  <a:pt x="26203" y="16663"/>
                  <a:pt x="26134" y="16663"/>
                </a:cubicBezTo>
                <a:cubicBezTo>
                  <a:pt x="26064" y="16524"/>
                  <a:pt x="25995" y="16385"/>
                  <a:pt x="25926" y="16247"/>
                </a:cubicBezTo>
                <a:cubicBezTo>
                  <a:pt x="25787" y="15900"/>
                  <a:pt x="25648" y="15554"/>
                  <a:pt x="25510" y="15207"/>
                </a:cubicBezTo>
                <a:cubicBezTo>
                  <a:pt x="25481" y="15120"/>
                  <a:pt x="25427" y="15081"/>
                  <a:pt x="25380" y="15081"/>
                </a:cubicBezTo>
                <a:cubicBezTo>
                  <a:pt x="25315" y="15081"/>
                  <a:pt x="25261" y="15155"/>
                  <a:pt x="25302" y="15276"/>
                </a:cubicBezTo>
                <a:cubicBezTo>
                  <a:pt x="25371" y="15554"/>
                  <a:pt x="25440" y="15831"/>
                  <a:pt x="25510" y="16108"/>
                </a:cubicBezTo>
                <a:cubicBezTo>
                  <a:pt x="25510" y="16177"/>
                  <a:pt x="25510" y="16247"/>
                  <a:pt x="25510" y="16316"/>
                </a:cubicBezTo>
                <a:cubicBezTo>
                  <a:pt x="25579" y="16455"/>
                  <a:pt x="25648" y="16593"/>
                  <a:pt x="25718" y="16732"/>
                </a:cubicBezTo>
                <a:lnTo>
                  <a:pt x="25787" y="16940"/>
                </a:lnTo>
                <a:cubicBezTo>
                  <a:pt x="24609" y="15761"/>
                  <a:pt x="23985" y="13335"/>
                  <a:pt x="24054" y="11741"/>
                </a:cubicBezTo>
                <a:cubicBezTo>
                  <a:pt x="24054" y="11199"/>
                  <a:pt x="24330" y="10883"/>
                  <a:pt x="24686" y="10883"/>
                </a:cubicBezTo>
                <a:close/>
                <a:moveTo>
                  <a:pt x="30879" y="14990"/>
                </a:moveTo>
                <a:cubicBezTo>
                  <a:pt x="30983" y="14990"/>
                  <a:pt x="31088" y="14993"/>
                  <a:pt x="31194" y="14999"/>
                </a:cubicBezTo>
                <a:cubicBezTo>
                  <a:pt x="31610" y="14999"/>
                  <a:pt x="32719" y="15138"/>
                  <a:pt x="32234" y="15761"/>
                </a:cubicBezTo>
                <a:cubicBezTo>
                  <a:pt x="31748" y="16177"/>
                  <a:pt x="31194" y="16455"/>
                  <a:pt x="30639" y="16593"/>
                </a:cubicBezTo>
                <a:cubicBezTo>
                  <a:pt x="29738" y="16940"/>
                  <a:pt x="28837" y="17079"/>
                  <a:pt x="27936" y="17217"/>
                </a:cubicBezTo>
                <a:cubicBezTo>
                  <a:pt x="28144" y="17079"/>
                  <a:pt x="28352" y="16871"/>
                  <a:pt x="28490" y="16663"/>
                </a:cubicBezTo>
                <a:cubicBezTo>
                  <a:pt x="28490" y="16524"/>
                  <a:pt x="28421" y="16385"/>
                  <a:pt x="28282" y="16385"/>
                </a:cubicBezTo>
                <a:cubicBezTo>
                  <a:pt x="27936" y="16524"/>
                  <a:pt x="27589" y="16593"/>
                  <a:pt x="27312" y="16801"/>
                </a:cubicBezTo>
                <a:cubicBezTo>
                  <a:pt x="27173" y="16871"/>
                  <a:pt x="27035" y="16940"/>
                  <a:pt x="26965" y="17009"/>
                </a:cubicBezTo>
                <a:cubicBezTo>
                  <a:pt x="27243" y="16663"/>
                  <a:pt x="27451" y="16316"/>
                  <a:pt x="27659" y="15900"/>
                </a:cubicBezTo>
                <a:cubicBezTo>
                  <a:pt x="28674" y="15329"/>
                  <a:pt x="29747" y="14990"/>
                  <a:pt x="30879" y="14990"/>
                </a:cubicBezTo>
                <a:close/>
                <a:moveTo>
                  <a:pt x="27936" y="16871"/>
                </a:moveTo>
                <a:lnTo>
                  <a:pt x="27936" y="16871"/>
                </a:lnTo>
                <a:cubicBezTo>
                  <a:pt x="27659" y="17079"/>
                  <a:pt x="27312" y="17217"/>
                  <a:pt x="27035" y="17425"/>
                </a:cubicBezTo>
                <a:lnTo>
                  <a:pt x="26827" y="17425"/>
                </a:lnTo>
                <a:cubicBezTo>
                  <a:pt x="26896" y="17356"/>
                  <a:pt x="27035" y="17356"/>
                  <a:pt x="27104" y="17287"/>
                </a:cubicBezTo>
                <a:cubicBezTo>
                  <a:pt x="27243" y="17217"/>
                  <a:pt x="27381" y="17148"/>
                  <a:pt x="27520" y="17079"/>
                </a:cubicBezTo>
                <a:cubicBezTo>
                  <a:pt x="27659" y="17009"/>
                  <a:pt x="27797" y="16940"/>
                  <a:pt x="27936" y="16871"/>
                </a:cubicBezTo>
                <a:close/>
                <a:moveTo>
                  <a:pt x="22158" y="16292"/>
                </a:moveTo>
                <a:cubicBezTo>
                  <a:pt x="22633" y="16292"/>
                  <a:pt x="23285" y="17336"/>
                  <a:pt x="23430" y="17772"/>
                </a:cubicBezTo>
                <a:cubicBezTo>
                  <a:pt x="23915" y="19089"/>
                  <a:pt x="23707" y="20337"/>
                  <a:pt x="23707" y="21654"/>
                </a:cubicBezTo>
                <a:lnTo>
                  <a:pt x="23638" y="21654"/>
                </a:lnTo>
                <a:lnTo>
                  <a:pt x="23638" y="21584"/>
                </a:lnTo>
                <a:cubicBezTo>
                  <a:pt x="23638" y="21584"/>
                  <a:pt x="23638" y="21515"/>
                  <a:pt x="23638" y="21515"/>
                </a:cubicBezTo>
                <a:cubicBezTo>
                  <a:pt x="23638" y="21238"/>
                  <a:pt x="23499" y="21030"/>
                  <a:pt x="23430" y="20752"/>
                </a:cubicBezTo>
                <a:cubicBezTo>
                  <a:pt x="23361" y="20614"/>
                  <a:pt x="23292" y="20475"/>
                  <a:pt x="23292" y="20337"/>
                </a:cubicBezTo>
                <a:cubicBezTo>
                  <a:pt x="23262" y="20278"/>
                  <a:pt x="23221" y="20256"/>
                  <a:pt x="23182" y="20256"/>
                </a:cubicBezTo>
                <a:cubicBezTo>
                  <a:pt x="23130" y="20256"/>
                  <a:pt x="23084" y="20297"/>
                  <a:pt x="23084" y="20337"/>
                </a:cubicBezTo>
                <a:cubicBezTo>
                  <a:pt x="22945" y="20337"/>
                  <a:pt x="22876" y="20475"/>
                  <a:pt x="22876" y="20614"/>
                </a:cubicBezTo>
                <a:cubicBezTo>
                  <a:pt x="22945" y="20683"/>
                  <a:pt x="23014" y="20822"/>
                  <a:pt x="23084" y="20960"/>
                </a:cubicBezTo>
                <a:cubicBezTo>
                  <a:pt x="22113" y="19851"/>
                  <a:pt x="21628" y="18465"/>
                  <a:pt x="21697" y="17009"/>
                </a:cubicBezTo>
                <a:cubicBezTo>
                  <a:pt x="21781" y="16487"/>
                  <a:pt x="21953" y="16292"/>
                  <a:pt x="22158" y="16292"/>
                </a:cubicBezTo>
                <a:close/>
                <a:moveTo>
                  <a:pt x="29020" y="19222"/>
                </a:moveTo>
                <a:cubicBezTo>
                  <a:pt x="29567" y="19222"/>
                  <a:pt x="30093" y="19468"/>
                  <a:pt x="30501" y="19921"/>
                </a:cubicBezTo>
                <a:cubicBezTo>
                  <a:pt x="30847" y="20475"/>
                  <a:pt x="29877" y="20891"/>
                  <a:pt x="29530" y="21030"/>
                </a:cubicBezTo>
                <a:cubicBezTo>
                  <a:pt x="28144" y="21446"/>
                  <a:pt x="26757" y="21654"/>
                  <a:pt x="25302" y="21654"/>
                </a:cubicBezTo>
                <a:cubicBezTo>
                  <a:pt x="25440" y="21584"/>
                  <a:pt x="25510" y="21376"/>
                  <a:pt x="25579" y="21238"/>
                </a:cubicBezTo>
                <a:cubicBezTo>
                  <a:pt x="25579" y="21124"/>
                  <a:pt x="25487" y="21011"/>
                  <a:pt x="25377" y="21011"/>
                </a:cubicBezTo>
                <a:cubicBezTo>
                  <a:pt x="25353" y="21011"/>
                  <a:pt x="25327" y="21017"/>
                  <a:pt x="25302" y="21030"/>
                </a:cubicBezTo>
                <a:cubicBezTo>
                  <a:pt x="25163" y="21168"/>
                  <a:pt x="24955" y="21238"/>
                  <a:pt x="24817" y="21307"/>
                </a:cubicBezTo>
                <a:lnTo>
                  <a:pt x="24609" y="21376"/>
                </a:lnTo>
                <a:lnTo>
                  <a:pt x="24678" y="21168"/>
                </a:lnTo>
                <a:cubicBezTo>
                  <a:pt x="25718" y="20337"/>
                  <a:pt x="26896" y="19782"/>
                  <a:pt x="28144" y="19435"/>
                </a:cubicBezTo>
                <a:cubicBezTo>
                  <a:pt x="28432" y="19291"/>
                  <a:pt x="28729" y="19222"/>
                  <a:pt x="29020" y="19222"/>
                </a:cubicBezTo>
                <a:close/>
                <a:moveTo>
                  <a:pt x="19336" y="20763"/>
                </a:moveTo>
                <a:cubicBezTo>
                  <a:pt x="19540" y="20763"/>
                  <a:pt x="19758" y="20880"/>
                  <a:pt x="19964" y="21168"/>
                </a:cubicBezTo>
                <a:cubicBezTo>
                  <a:pt x="20242" y="21584"/>
                  <a:pt x="20519" y="22000"/>
                  <a:pt x="20657" y="22485"/>
                </a:cubicBezTo>
                <a:cubicBezTo>
                  <a:pt x="20935" y="23525"/>
                  <a:pt x="21073" y="24634"/>
                  <a:pt x="21004" y="25674"/>
                </a:cubicBezTo>
                <a:cubicBezTo>
                  <a:pt x="20727" y="24981"/>
                  <a:pt x="20449" y="24288"/>
                  <a:pt x="20242" y="23594"/>
                </a:cubicBezTo>
                <a:cubicBezTo>
                  <a:pt x="20242" y="23542"/>
                  <a:pt x="20201" y="23519"/>
                  <a:pt x="20155" y="23519"/>
                </a:cubicBezTo>
                <a:cubicBezTo>
                  <a:pt x="20080" y="23519"/>
                  <a:pt x="19991" y="23578"/>
                  <a:pt x="20034" y="23664"/>
                </a:cubicBezTo>
                <a:cubicBezTo>
                  <a:pt x="20242" y="24704"/>
                  <a:pt x="20657" y="25743"/>
                  <a:pt x="21073" y="26783"/>
                </a:cubicBezTo>
                <a:lnTo>
                  <a:pt x="21073" y="27130"/>
                </a:lnTo>
                <a:lnTo>
                  <a:pt x="21004" y="27199"/>
                </a:lnTo>
                <a:lnTo>
                  <a:pt x="20865" y="26991"/>
                </a:lnTo>
                <a:cubicBezTo>
                  <a:pt x="20935" y="26922"/>
                  <a:pt x="20935" y="26852"/>
                  <a:pt x="20865" y="26852"/>
                </a:cubicBezTo>
                <a:cubicBezTo>
                  <a:pt x="20865" y="26506"/>
                  <a:pt x="20727" y="26159"/>
                  <a:pt x="20519" y="25882"/>
                </a:cubicBezTo>
                <a:cubicBezTo>
                  <a:pt x="20449" y="25605"/>
                  <a:pt x="20311" y="25327"/>
                  <a:pt x="20242" y="25050"/>
                </a:cubicBezTo>
                <a:cubicBezTo>
                  <a:pt x="20221" y="25030"/>
                  <a:pt x="20195" y="25021"/>
                  <a:pt x="20168" y="25021"/>
                </a:cubicBezTo>
                <a:cubicBezTo>
                  <a:pt x="20103" y="25021"/>
                  <a:pt x="20034" y="25070"/>
                  <a:pt x="20034" y="25120"/>
                </a:cubicBezTo>
                <a:cubicBezTo>
                  <a:pt x="20172" y="25605"/>
                  <a:pt x="20242" y="26021"/>
                  <a:pt x="20449" y="26506"/>
                </a:cubicBezTo>
                <a:cubicBezTo>
                  <a:pt x="19340" y="25258"/>
                  <a:pt x="18647" y="23664"/>
                  <a:pt x="18509" y="22000"/>
                </a:cubicBezTo>
                <a:cubicBezTo>
                  <a:pt x="18460" y="21416"/>
                  <a:pt x="18856" y="20763"/>
                  <a:pt x="19336" y="20763"/>
                </a:cubicBezTo>
                <a:close/>
                <a:moveTo>
                  <a:pt x="26758" y="24439"/>
                </a:moveTo>
                <a:cubicBezTo>
                  <a:pt x="27517" y="24439"/>
                  <a:pt x="28123" y="24687"/>
                  <a:pt x="28352" y="25327"/>
                </a:cubicBezTo>
                <a:cubicBezTo>
                  <a:pt x="28906" y="27060"/>
                  <a:pt x="25025" y="27268"/>
                  <a:pt x="22806" y="27268"/>
                </a:cubicBezTo>
                <a:cubicBezTo>
                  <a:pt x="23292" y="27199"/>
                  <a:pt x="23777" y="26991"/>
                  <a:pt x="24123" y="26645"/>
                </a:cubicBezTo>
                <a:cubicBezTo>
                  <a:pt x="24262" y="26506"/>
                  <a:pt x="24123" y="26298"/>
                  <a:pt x="23985" y="26298"/>
                </a:cubicBezTo>
                <a:cubicBezTo>
                  <a:pt x="23430" y="26367"/>
                  <a:pt x="22945" y="26506"/>
                  <a:pt x="22460" y="26714"/>
                </a:cubicBezTo>
                <a:cubicBezTo>
                  <a:pt x="22252" y="26783"/>
                  <a:pt x="21974" y="26852"/>
                  <a:pt x="21767" y="26922"/>
                </a:cubicBezTo>
                <a:lnTo>
                  <a:pt x="22113" y="26298"/>
                </a:lnTo>
                <a:cubicBezTo>
                  <a:pt x="23042" y="25462"/>
                  <a:pt x="25216" y="24439"/>
                  <a:pt x="26758" y="24439"/>
                </a:cubicBezTo>
                <a:close/>
                <a:moveTo>
                  <a:pt x="17072" y="26327"/>
                </a:moveTo>
                <a:cubicBezTo>
                  <a:pt x="17275" y="26327"/>
                  <a:pt x="17503" y="26420"/>
                  <a:pt x="17746" y="26645"/>
                </a:cubicBezTo>
                <a:cubicBezTo>
                  <a:pt x="18162" y="27130"/>
                  <a:pt x="18439" y="27615"/>
                  <a:pt x="18578" y="28239"/>
                </a:cubicBezTo>
                <a:cubicBezTo>
                  <a:pt x="19063" y="29625"/>
                  <a:pt x="18717" y="31150"/>
                  <a:pt x="18786" y="32606"/>
                </a:cubicBezTo>
                <a:lnTo>
                  <a:pt x="18647" y="32814"/>
                </a:lnTo>
                <a:cubicBezTo>
                  <a:pt x="17261" y="31427"/>
                  <a:pt x="16429" y="29556"/>
                  <a:pt x="16221" y="27615"/>
                </a:cubicBezTo>
                <a:cubicBezTo>
                  <a:pt x="16170" y="27008"/>
                  <a:pt x="16526" y="26327"/>
                  <a:pt x="17072" y="26327"/>
                </a:cubicBezTo>
                <a:close/>
                <a:moveTo>
                  <a:pt x="24343" y="29909"/>
                </a:moveTo>
                <a:cubicBezTo>
                  <a:pt x="25109" y="29909"/>
                  <a:pt x="25893" y="30123"/>
                  <a:pt x="25995" y="30942"/>
                </a:cubicBezTo>
                <a:cubicBezTo>
                  <a:pt x="25995" y="31497"/>
                  <a:pt x="25232" y="31843"/>
                  <a:pt x="24747" y="32051"/>
                </a:cubicBezTo>
                <a:cubicBezTo>
                  <a:pt x="23376" y="32550"/>
                  <a:pt x="21949" y="32824"/>
                  <a:pt x="20466" y="32824"/>
                </a:cubicBezTo>
                <a:cubicBezTo>
                  <a:pt x="20300" y="32824"/>
                  <a:pt x="20132" y="32821"/>
                  <a:pt x="19964" y="32814"/>
                </a:cubicBezTo>
                <a:lnTo>
                  <a:pt x="20172" y="32745"/>
                </a:lnTo>
                <a:cubicBezTo>
                  <a:pt x="21073" y="32467"/>
                  <a:pt x="21905" y="32190"/>
                  <a:pt x="22737" y="31843"/>
                </a:cubicBezTo>
                <a:cubicBezTo>
                  <a:pt x="22806" y="31843"/>
                  <a:pt x="22737" y="31705"/>
                  <a:pt x="22737" y="31705"/>
                </a:cubicBezTo>
                <a:cubicBezTo>
                  <a:pt x="22113" y="31774"/>
                  <a:pt x="21559" y="31913"/>
                  <a:pt x="21004" y="32051"/>
                </a:cubicBezTo>
                <a:lnTo>
                  <a:pt x="21073" y="31982"/>
                </a:lnTo>
                <a:cubicBezTo>
                  <a:pt x="21242" y="31870"/>
                  <a:pt x="21138" y="31667"/>
                  <a:pt x="20982" y="31667"/>
                </a:cubicBezTo>
                <a:cubicBezTo>
                  <a:pt x="20945" y="31667"/>
                  <a:pt x="20905" y="31678"/>
                  <a:pt x="20865" y="31705"/>
                </a:cubicBezTo>
                <a:cubicBezTo>
                  <a:pt x="20395" y="31974"/>
                  <a:pt x="19924" y="32178"/>
                  <a:pt x="19390" y="32379"/>
                </a:cubicBezTo>
                <a:lnTo>
                  <a:pt x="19390" y="32379"/>
                </a:lnTo>
                <a:cubicBezTo>
                  <a:pt x="19410" y="32359"/>
                  <a:pt x="19410" y="32329"/>
                  <a:pt x="19410" y="32329"/>
                </a:cubicBezTo>
                <a:cubicBezTo>
                  <a:pt x="20519" y="31081"/>
                  <a:pt x="21974" y="30318"/>
                  <a:pt x="23569" y="29972"/>
                </a:cubicBezTo>
                <a:cubicBezTo>
                  <a:pt x="23804" y="29936"/>
                  <a:pt x="24073" y="29909"/>
                  <a:pt x="24343" y="29909"/>
                </a:cubicBezTo>
                <a:close/>
                <a:moveTo>
                  <a:pt x="12645" y="21392"/>
                </a:moveTo>
                <a:cubicBezTo>
                  <a:pt x="13022" y="21392"/>
                  <a:pt x="13934" y="24981"/>
                  <a:pt x="13934" y="24981"/>
                </a:cubicBezTo>
                <a:cubicBezTo>
                  <a:pt x="14072" y="26090"/>
                  <a:pt x="14142" y="27130"/>
                  <a:pt x="14142" y="28239"/>
                </a:cubicBezTo>
                <a:cubicBezTo>
                  <a:pt x="14280" y="31220"/>
                  <a:pt x="14280" y="34270"/>
                  <a:pt x="14557" y="37250"/>
                </a:cubicBezTo>
                <a:cubicBezTo>
                  <a:pt x="14072" y="35101"/>
                  <a:pt x="13587" y="32952"/>
                  <a:pt x="12963" y="30873"/>
                </a:cubicBezTo>
                <a:cubicBezTo>
                  <a:pt x="12686" y="29902"/>
                  <a:pt x="12339" y="29071"/>
                  <a:pt x="11854" y="28239"/>
                </a:cubicBezTo>
                <a:cubicBezTo>
                  <a:pt x="11715" y="26021"/>
                  <a:pt x="11923" y="23733"/>
                  <a:pt x="12547" y="21584"/>
                </a:cubicBezTo>
                <a:lnTo>
                  <a:pt x="12547" y="21515"/>
                </a:lnTo>
                <a:cubicBezTo>
                  <a:pt x="12573" y="21431"/>
                  <a:pt x="12606" y="21392"/>
                  <a:pt x="12645" y="21392"/>
                </a:cubicBezTo>
                <a:close/>
                <a:moveTo>
                  <a:pt x="5047" y="31679"/>
                </a:moveTo>
                <a:cubicBezTo>
                  <a:pt x="6436" y="31679"/>
                  <a:pt x="7828" y="31979"/>
                  <a:pt x="8804" y="32467"/>
                </a:cubicBezTo>
                <a:lnTo>
                  <a:pt x="9012" y="32745"/>
                </a:lnTo>
                <a:lnTo>
                  <a:pt x="9081" y="32745"/>
                </a:lnTo>
                <a:cubicBezTo>
                  <a:pt x="10190" y="34270"/>
                  <a:pt x="11369" y="35725"/>
                  <a:pt x="12270" y="37320"/>
                </a:cubicBezTo>
                <a:cubicBezTo>
                  <a:pt x="12755" y="38082"/>
                  <a:pt x="13518" y="39191"/>
                  <a:pt x="14142" y="40300"/>
                </a:cubicBezTo>
                <a:cubicBezTo>
                  <a:pt x="13448" y="39260"/>
                  <a:pt x="12617" y="38290"/>
                  <a:pt x="11785" y="37389"/>
                </a:cubicBezTo>
                <a:cubicBezTo>
                  <a:pt x="11161" y="36418"/>
                  <a:pt x="10468" y="35587"/>
                  <a:pt x="9567" y="34893"/>
                </a:cubicBezTo>
                <a:cubicBezTo>
                  <a:pt x="9557" y="34884"/>
                  <a:pt x="9547" y="34879"/>
                  <a:pt x="9537" y="34879"/>
                </a:cubicBezTo>
                <a:cubicBezTo>
                  <a:pt x="9480" y="34879"/>
                  <a:pt x="9438" y="35032"/>
                  <a:pt x="9497" y="35032"/>
                </a:cubicBezTo>
                <a:cubicBezTo>
                  <a:pt x="10329" y="35864"/>
                  <a:pt x="11022" y="36834"/>
                  <a:pt x="11785" y="37805"/>
                </a:cubicBezTo>
                <a:cubicBezTo>
                  <a:pt x="10398" y="36488"/>
                  <a:pt x="8873" y="35309"/>
                  <a:pt x="7210" y="34408"/>
                </a:cubicBezTo>
                <a:cubicBezTo>
                  <a:pt x="6595" y="34073"/>
                  <a:pt x="3007" y="33197"/>
                  <a:pt x="1385" y="33197"/>
                </a:cubicBezTo>
                <a:cubicBezTo>
                  <a:pt x="995" y="33197"/>
                  <a:pt x="718" y="33248"/>
                  <a:pt x="624" y="33368"/>
                </a:cubicBezTo>
                <a:cubicBezTo>
                  <a:pt x="1517" y="32165"/>
                  <a:pt x="3279" y="31679"/>
                  <a:pt x="5047" y="31679"/>
                </a:cubicBezTo>
                <a:close/>
                <a:moveTo>
                  <a:pt x="7483" y="23542"/>
                </a:moveTo>
                <a:cubicBezTo>
                  <a:pt x="7506" y="23542"/>
                  <a:pt x="7531" y="23559"/>
                  <a:pt x="7556" y="23594"/>
                </a:cubicBezTo>
                <a:cubicBezTo>
                  <a:pt x="9081" y="25189"/>
                  <a:pt x="10468" y="26852"/>
                  <a:pt x="11646" y="28655"/>
                </a:cubicBezTo>
                <a:cubicBezTo>
                  <a:pt x="12824" y="30665"/>
                  <a:pt x="13102" y="33022"/>
                  <a:pt x="13518" y="35240"/>
                </a:cubicBezTo>
                <a:cubicBezTo>
                  <a:pt x="13864" y="36626"/>
                  <a:pt x="14211" y="38013"/>
                  <a:pt x="14557" y="39399"/>
                </a:cubicBezTo>
                <a:cubicBezTo>
                  <a:pt x="14072" y="38013"/>
                  <a:pt x="13379" y="36765"/>
                  <a:pt x="12824" y="35448"/>
                </a:cubicBezTo>
                <a:cubicBezTo>
                  <a:pt x="11854" y="33299"/>
                  <a:pt x="11092" y="30942"/>
                  <a:pt x="9636" y="29001"/>
                </a:cubicBezTo>
                <a:cubicBezTo>
                  <a:pt x="9567" y="29001"/>
                  <a:pt x="9497" y="29001"/>
                  <a:pt x="9567" y="29071"/>
                </a:cubicBezTo>
                <a:cubicBezTo>
                  <a:pt x="10537" y="31012"/>
                  <a:pt x="11369" y="32952"/>
                  <a:pt x="12270" y="34963"/>
                </a:cubicBezTo>
                <a:cubicBezTo>
                  <a:pt x="13240" y="36765"/>
                  <a:pt x="14072" y="38706"/>
                  <a:pt x="14696" y="40716"/>
                </a:cubicBezTo>
                <a:cubicBezTo>
                  <a:pt x="14349" y="39954"/>
                  <a:pt x="13795" y="39260"/>
                  <a:pt x="13448" y="38637"/>
                </a:cubicBezTo>
                <a:lnTo>
                  <a:pt x="13379" y="38637"/>
                </a:lnTo>
                <a:cubicBezTo>
                  <a:pt x="12409" y="36904"/>
                  <a:pt x="11507" y="35171"/>
                  <a:pt x="10329" y="33576"/>
                </a:cubicBezTo>
                <a:cubicBezTo>
                  <a:pt x="9012" y="32051"/>
                  <a:pt x="7972" y="30249"/>
                  <a:pt x="7348" y="28308"/>
                </a:cubicBezTo>
                <a:cubicBezTo>
                  <a:pt x="7210" y="27684"/>
                  <a:pt x="7071" y="26991"/>
                  <a:pt x="7071" y="26298"/>
                </a:cubicBezTo>
                <a:cubicBezTo>
                  <a:pt x="7071" y="26169"/>
                  <a:pt x="7190" y="23542"/>
                  <a:pt x="7483" y="23542"/>
                </a:cubicBezTo>
                <a:close/>
                <a:moveTo>
                  <a:pt x="23732" y="37429"/>
                </a:moveTo>
                <a:cubicBezTo>
                  <a:pt x="24096" y="37429"/>
                  <a:pt x="24473" y="37479"/>
                  <a:pt x="24817" y="37528"/>
                </a:cubicBezTo>
                <a:cubicBezTo>
                  <a:pt x="25787" y="37735"/>
                  <a:pt x="24747" y="38567"/>
                  <a:pt x="24539" y="38775"/>
                </a:cubicBezTo>
                <a:cubicBezTo>
                  <a:pt x="23499" y="39676"/>
                  <a:pt x="22252" y="40300"/>
                  <a:pt x="20865" y="40647"/>
                </a:cubicBezTo>
                <a:cubicBezTo>
                  <a:pt x="20034" y="40786"/>
                  <a:pt x="19132" y="40924"/>
                  <a:pt x="18301" y="40993"/>
                </a:cubicBezTo>
                <a:cubicBezTo>
                  <a:pt x="18717" y="40786"/>
                  <a:pt x="19132" y="40508"/>
                  <a:pt x="19548" y="40162"/>
                </a:cubicBezTo>
                <a:cubicBezTo>
                  <a:pt x="19672" y="40100"/>
                  <a:pt x="19575" y="39873"/>
                  <a:pt x="19455" y="39873"/>
                </a:cubicBezTo>
                <a:cubicBezTo>
                  <a:pt x="19440" y="39873"/>
                  <a:pt x="19425" y="39877"/>
                  <a:pt x="19410" y="39884"/>
                </a:cubicBezTo>
                <a:cubicBezTo>
                  <a:pt x="18370" y="40162"/>
                  <a:pt x="17330" y="40647"/>
                  <a:pt x="16429" y="41201"/>
                </a:cubicBezTo>
                <a:cubicBezTo>
                  <a:pt x="17538" y="40162"/>
                  <a:pt x="18717" y="39330"/>
                  <a:pt x="20034" y="38637"/>
                </a:cubicBezTo>
                <a:cubicBezTo>
                  <a:pt x="21004" y="38013"/>
                  <a:pt x="22113" y="37597"/>
                  <a:pt x="23292" y="37458"/>
                </a:cubicBezTo>
                <a:cubicBezTo>
                  <a:pt x="23434" y="37438"/>
                  <a:pt x="23582" y="37429"/>
                  <a:pt x="23732" y="37429"/>
                </a:cubicBezTo>
                <a:close/>
                <a:moveTo>
                  <a:pt x="7689" y="40069"/>
                </a:moveTo>
                <a:cubicBezTo>
                  <a:pt x="8412" y="40069"/>
                  <a:pt x="9551" y="41500"/>
                  <a:pt x="9705" y="41756"/>
                </a:cubicBezTo>
                <a:cubicBezTo>
                  <a:pt x="10398" y="42588"/>
                  <a:pt x="10884" y="43489"/>
                  <a:pt x="11299" y="44529"/>
                </a:cubicBezTo>
                <a:cubicBezTo>
                  <a:pt x="11785" y="45707"/>
                  <a:pt x="12131" y="46886"/>
                  <a:pt x="12478" y="48133"/>
                </a:cubicBezTo>
                <a:cubicBezTo>
                  <a:pt x="12131" y="47163"/>
                  <a:pt x="11507" y="46331"/>
                  <a:pt x="10606" y="45776"/>
                </a:cubicBezTo>
                <a:cubicBezTo>
                  <a:pt x="10569" y="45758"/>
                  <a:pt x="10532" y="45749"/>
                  <a:pt x="10498" y="45749"/>
                </a:cubicBezTo>
                <a:cubicBezTo>
                  <a:pt x="10403" y="45749"/>
                  <a:pt x="10329" y="45814"/>
                  <a:pt x="10329" y="45915"/>
                </a:cubicBezTo>
                <a:cubicBezTo>
                  <a:pt x="10329" y="45984"/>
                  <a:pt x="10329" y="46123"/>
                  <a:pt x="10329" y="46192"/>
                </a:cubicBezTo>
                <a:cubicBezTo>
                  <a:pt x="10304" y="46180"/>
                  <a:pt x="10278" y="46174"/>
                  <a:pt x="10254" y="46174"/>
                </a:cubicBezTo>
                <a:cubicBezTo>
                  <a:pt x="10147" y="46174"/>
                  <a:pt x="10064" y="46287"/>
                  <a:pt x="10121" y="46400"/>
                </a:cubicBezTo>
                <a:cubicBezTo>
                  <a:pt x="10260" y="46539"/>
                  <a:pt x="10329" y="46678"/>
                  <a:pt x="10468" y="46816"/>
                </a:cubicBezTo>
                <a:cubicBezTo>
                  <a:pt x="10883" y="47646"/>
                  <a:pt x="11435" y="48407"/>
                  <a:pt x="12057" y="49099"/>
                </a:cubicBezTo>
                <a:lnTo>
                  <a:pt x="12057" y="49099"/>
                </a:lnTo>
                <a:cubicBezTo>
                  <a:pt x="9370" y="47096"/>
                  <a:pt x="6523" y="44243"/>
                  <a:pt x="7140" y="40786"/>
                </a:cubicBezTo>
                <a:lnTo>
                  <a:pt x="7140" y="40716"/>
                </a:lnTo>
                <a:cubicBezTo>
                  <a:pt x="7231" y="40246"/>
                  <a:pt x="7434" y="40069"/>
                  <a:pt x="7689" y="40069"/>
                </a:cubicBezTo>
                <a:close/>
                <a:moveTo>
                  <a:pt x="10676" y="46331"/>
                </a:moveTo>
                <a:lnTo>
                  <a:pt x="10676" y="46331"/>
                </a:lnTo>
                <a:cubicBezTo>
                  <a:pt x="11646" y="46955"/>
                  <a:pt x="11993" y="48411"/>
                  <a:pt x="12617" y="49312"/>
                </a:cubicBezTo>
                <a:cubicBezTo>
                  <a:pt x="12643" y="49365"/>
                  <a:pt x="12680" y="49387"/>
                  <a:pt x="12711" y="49387"/>
                </a:cubicBezTo>
                <a:cubicBezTo>
                  <a:pt x="12761" y="49387"/>
                  <a:pt x="12798" y="49328"/>
                  <a:pt x="12755" y="49242"/>
                </a:cubicBezTo>
                <a:lnTo>
                  <a:pt x="12755" y="49242"/>
                </a:lnTo>
                <a:cubicBezTo>
                  <a:pt x="12894" y="49450"/>
                  <a:pt x="12963" y="49658"/>
                  <a:pt x="13032" y="49797"/>
                </a:cubicBezTo>
                <a:cubicBezTo>
                  <a:pt x="12730" y="49588"/>
                  <a:pt x="12419" y="49367"/>
                  <a:pt x="12106" y="49135"/>
                </a:cubicBezTo>
                <a:lnTo>
                  <a:pt x="12106" y="49135"/>
                </a:lnTo>
                <a:cubicBezTo>
                  <a:pt x="12128" y="49145"/>
                  <a:pt x="12151" y="49149"/>
                  <a:pt x="12174" y="49149"/>
                </a:cubicBezTo>
                <a:cubicBezTo>
                  <a:pt x="12307" y="49149"/>
                  <a:pt x="12446" y="49002"/>
                  <a:pt x="12339" y="48896"/>
                </a:cubicBezTo>
                <a:cubicBezTo>
                  <a:pt x="11923" y="48272"/>
                  <a:pt x="11507" y="47717"/>
                  <a:pt x="11022" y="47163"/>
                </a:cubicBezTo>
                <a:cubicBezTo>
                  <a:pt x="10814" y="46886"/>
                  <a:pt x="10745" y="46608"/>
                  <a:pt x="10676" y="46331"/>
                </a:cubicBezTo>
                <a:close/>
                <a:moveTo>
                  <a:pt x="27156" y="44781"/>
                </a:moveTo>
                <a:cubicBezTo>
                  <a:pt x="27751" y="44781"/>
                  <a:pt x="27191" y="46122"/>
                  <a:pt x="26827" y="46955"/>
                </a:cubicBezTo>
                <a:cubicBezTo>
                  <a:pt x="25995" y="48896"/>
                  <a:pt x="24539" y="50559"/>
                  <a:pt x="22737" y="51669"/>
                </a:cubicBezTo>
                <a:cubicBezTo>
                  <a:pt x="21905" y="51530"/>
                  <a:pt x="21143" y="51461"/>
                  <a:pt x="20311" y="51461"/>
                </a:cubicBezTo>
                <a:cubicBezTo>
                  <a:pt x="19479" y="51461"/>
                  <a:pt x="18647" y="51599"/>
                  <a:pt x="17885" y="51807"/>
                </a:cubicBezTo>
                <a:cubicBezTo>
                  <a:pt x="18509" y="51530"/>
                  <a:pt x="19132" y="51322"/>
                  <a:pt x="19756" y="51045"/>
                </a:cubicBezTo>
                <a:cubicBezTo>
                  <a:pt x="21628" y="50282"/>
                  <a:pt x="23499" y="49312"/>
                  <a:pt x="24609" y="47579"/>
                </a:cubicBezTo>
                <a:cubicBezTo>
                  <a:pt x="24658" y="47530"/>
                  <a:pt x="24637" y="47481"/>
                  <a:pt x="24597" y="47481"/>
                </a:cubicBezTo>
                <a:cubicBezTo>
                  <a:pt x="24580" y="47481"/>
                  <a:pt x="24560" y="47489"/>
                  <a:pt x="24539" y="47509"/>
                </a:cubicBezTo>
                <a:cubicBezTo>
                  <a:pt x="22390" y="49381"/>
                  <a:pt x="19964" y="50837"/>
                  <a:pt x="17261" y="51738"/>
                </a:cubicBezTo>
                <a:cubicBezTo>
                  <a:pt x="15805" y="52292"/>
                  <a:pt x="14003" y="52708"/>
                  <a:pt x="13171" y="54164"/>
                </a:cubicBezTo>
                <a:cubicBezTo>
                  <a:pt x="12894" y="54441"/>
                  <a:pt x="12686" y="54788"/>
                  <a:pt x="12478" y="55204"/>
                </a:cubicBezTo>
                <a:lnTo>
                  <a:pt x="12409" y="55134"/>
                </a:lnTo>
                <a:cubicBezTo>
                  <a:pt x="12894" y="53124"/>
                  <a:pt x="15667" y="51461"/>
                  <a:pt x="17261" y="50629"/>
                </a:cubicBezTo>
                <a:cubicBezTo>
                  <a:pt x="19479" y="49381"/>
                  <a:pt x="21697" y="48411"/>
                  <a:pt x="23915" y="47024"/>
                </a:cubicBezTo>
                <a:cubicBezTo>
                  <a:pt x="24678" y="46539"/>
                  <a:pt x="25371" y="45915"/>
                  <a:pt x="26134" y="45291"/>
                </a:cubicBezTo>
                <a:cubicBezTo>
                  <a:pt x="26634" y="44929"/>
                  <a:pt x="26959" y="44781"/>
                  <a:pt x="27156" y="44781"/>
                </a:cubicBezTo>
                <a:close/>
                <a:moveTo>
                  <a:pt x="20323" y="52026"/>
                </a:moveTo>
                <a:cubicBezTo>
                  <a:pt x="20979" y="52026"/>
                  <a:pt x="21628" y="52071"/>
                  <a:pt x="22252" y="52154"/>
                </a:cubicBezTo>
                <a:lnTo>
                  <a:pt x="22876" y="52154"/>
                </a:lnTo>
                <a:cubicBezTo>
                  <a:pt x="22876" y="52203"/>
                  <a:pt x="22910" y="52252"/>
                  <a:pt x="22931" y="52252"/>
                </a:cubicBezTo>
                <a:cubicBezTo>
                  <a:pt x="22939" y="52252"/>
                  <a:pt x="22945" y="52243"/>
                  <a:pt x="22945" y="52223"/>
                </a:cubicBezTo>
                <a:lnTo>
                  <a:pt x="23707" y="52362"/>
                </a:lnTo>
                <a:cubicBezTo>
                  <a:pt x="24401" y="52570"/>
                  <a:pt x="31471" y="55966"/>
                  <a:pt x="29530" y="56590"/>
                </a:cubicBezTo>
                <a:lnTo>
                  <a:pt x="29530" y="56521"/>
                </a:lnTo>
                <a:cubicBezTo>
                  <a:pt x="28975" y="56724"/>
                  <a:pt x="28365" y="56804"/>
                  <a:pt x="27731" y="56804"/>
                </a:cubicBezTo>
                <a:cubicBezTo>
                  <a:pt x="25992" y="56804"/>
                  <a:pt x="24072" y="56202"/>
                  <a:pt x="22598" y="55897"/>
                </a:cubicBezTo>
                <a:cubicBezTo>
                  <a:pt x="20768" y="55453"/>
                  <a:pt x="17874" y="54344"/>
                  <a:pt x="15405" y="54344"/>
                </a:cubicBezTo>
                <a:cubicBezTo>
                  <a:pt x="14788" y="54344"/>
                  <a:pt x="14197" y="54414"/>
                  <a:pt x="13656" y="54580"/>
                </a:cubicBezTo>
                <a:cubicBezTo>
                  <a:pt x="14765" y="54164"/>
                  <a:pt x="15944" y="53956"/>
                  <a:pt x="17122" y="53956"/>
                </a:cubicBezTo>
                <a:cubicBezTo>
                  <a:pt x="17354" y="53936"/>
                  <a:pt x="17583" y="53927"/>
                  <a:pt x="17810" y="53927"/>
                </a:cubicBezTo>
                <a:cubicBezTo>
                  <a:pt x="19961" y="53927"/>
                  <a:pt x="21922" y="54745"/>
                  <a:pt x="24054" y="54996"/>
                </a:cubicBezTo>
                <a:cubicBezTo>
                  <a:pt x="24054" y="54996"/>
                  <a:pt x="24054" y="54926"/>
                  <a:pt x="24054" y="54926"/>
                </a:cubicBezTo>
                <a:cubicBezTo>
                  <a:pt x="22070" y="54091"/>
                  <a:pt x="19930" y="53688"/>
                  <a:pt x="17809" y="53688"/>
                </a:cubicBezTo>
                <a:cubicBezTo>
                  <a:pt x="17114" y="53688"/>
                  <a:pt x="16421" y="53732"/>
                  <a:pt x="15736" y="53817"/>
                </a:cubicBezTo>
                <a:cubicBezTo>
                  <a:pt x="14835" y="53887"/>
                  <a:pt x="14003" y="54164"/>
                  <a:pt x="13171" y="54511"/>
                </a:cubicBezTo>
                <a:cubicBezTo>
                  <a:pt x="14946" y="52736"/>
                  <a:pt x="17696" y="52026"/>
                  <a:pt x="20323" y="52026"/>
                </a:cubicBezTo>
                <a:close/>
                <a:moveTo>
                  <a:pt x="6912" y="55130"/>
                </a:moveTo>
                <a:cubicBezTo>
                  <a:pt x="7235" y="55130"/>
                  <a:pt x="7607" y="55274"/>
                  <a:pt x="7903" y="55481"/>
                </a:cubicBezTo>
                <a:cubicBezTo>
                  <a:pt x="8388" y="55758"/>
                  <a:pt x="8804" y="56244"/>
                  <a:pt x="9081" y="56729"/>
                </a:cubicBezTo>
                <a:cubicBezTo>
                  <a:pt x="9705" y="57977"/>
                  <a:pt x="10260" y="59363"/>
                  <a:pt x="10676" y="60749"/>
                </a:cubicBezTo>
                <a:lnTo>
                  <a:pt x="10537" y="61304"/>
                </a:lnTo>
                <a:lnTo>
                  <a:pt x="10190" y="60957"/>
                </a:lnTo>
                <a:cubicBezTo>
                  <a:pt x="10190" y="60888"/>
                  <a:pt x="10190" y="60819"/>
                  <a:pt x="10190" y="60819"/>
                </a:cubicBezTo>
                <a:cubicBezTo>
                  <a:pt x="9982" y="60472"/>
                  <a:pt x="9774" y="60125"/>
                  <a:pt x="9636" y="59779"/>
                </a:cubicBezTo>
                <a:cubicBezTo>
                  <a:pt x="9601" y="59709"/>
                  <a:pt x="9549" y="59675"/>
                  <a:pt x="9497" y="59675"/>
                </a:cubicBezTo>
                <a:cubicBezTo>
                  <a:pt x="9445" y="59675"/>
                  <a:pt x="9393" y="59709"/>
                  <a:pt x="9359" y="59779"/>
                </a:cubicBezTo>
                <a:cubicBezTo>
                  <a:pt x="9289" y="59640"/>
                  <a:pt x="9220" y="59502"/>
                  <a:pt x="9151" y="59363"/>
                </a:cubicBezTo>
                <a:cubicBezTo>
                  <a:pt x="9110" y="59322"/>
                  <a:pt x="9069" y="59305"/>
                  <a:pt x="9034" y="59305"/>
                </a:cubicBezTo>
                <a:cubicBezTo>
                  <a:pt x="8949" y="59305"/>
                  <a:pt x="8894" y="59403"/>
                  <a:pt x="8943" y="59502"/>
                </a:cubicBezTo>
                <a:cubicBezTo>
                  <a:pt x="9081" y="59779"/>
                  <a:pt x="9220" y="60056"/>
                  <a:pt x="9359" y="60333"/>
                </a:cubicBezTo>
                <a:cubicBezTo>
                  <a:pt x="7903" y="59224"/>
                  <a:pt x="6309" y="58046"/>
                  <a:pt x="6170" y="56105"/>
                </a:cubicBezTo>
                <a:cubicBezTo>
                  <a:pt x="6130" y="55390"/>
                  <a:pt x="6478" y="55130"/>
                  <a:pt x="6912" y="55130"/>
                </a:cubicBezTo>
                <a:close/>
                <a:moveTo>
                  <a:pt x="15112" y="54788"/>
                </a:moveTo>
                <a:cubicBezTo>
                  <a:pt x="15597" y="54788"/>
                  <a:pt x="16082" y="54788"/>
                  <a:pt x="16568" y="54857"/>
                </a:cubicBezTo>
                <a:cubicBezTo>
                  <a:pt x="17885" y="55412"/>
                  <a:pt x="19063" y="56244"/>
                  <a:pt x="20034" y="57353"/>
                </a:cubicBezTo>
                <a:cubicBezTo>
                  <a:pt x="20935" y="58323"/>
                  <a:pt x="21697" y="59640"/>
                  <a:pt x="22806" y="60403"/>
                </a:cubicBezTo>
                <a:cubicBezTo>
                  <a:pt x="22827" y="60423"/>
                  <a:pt x="22847" y="60431"/>
                  <a:pt x="22865" y="60431"/>
                </a:cubicBezTo>
                <a:cubicBezTo>
                  <a:pt x="22910" y="60431"/>
                  <a:pt x="22945" y="60382"/>
                  <a:pt x="22945" y="60333"/>
                </a:cubicBezTo>
                <a:cubicBezTo>
                  <a:pt x="21974" y="58878"/>
                  <a:pt x="20865" y="57561"/>
                  <a:pt x="19618" y="56382"/>
                </a:cubicBezTo>
                <a:cubicBezTo>
                  <a:pt x="19132" y="55897"/>
                  <a:pt x="18578" y="55481"/>
                  <a:pt x="18023" y="55134"/>
                </a:cubicBezTo>
                <a:lnTo>
                  <a:pt x="18023" y="55134"/>
                </a:lnTo>
                <a:cubicBezTo>
                  <a:pt x="19132" y="55412"/>
                  <a:pt x="20172" y="55689"/>
                  <a:pt x="21004" y="55966"/>
                </a:cubicBezTo>
                <a:cubicBezTo>
                  <a:pt x="21004" y="55966"/>
                  <a:pt x="21004" y="55966"/>
                  <a:pt x="21004" y="56036"/>
                </a:cubicBezTo>
                <a:cubicBezTo>
                  <a:pt x="23084" y="57491"/>
                  <a:pt x="24678" y="59502"/>
                  <a:pt x="25648" y="61789"/>
                </a:cubicBezTo>
                <a:lnTo>
                  <a:pt x="25648" y="61720"/>
                </a:lnTo>
                <a:lnTo>
                  <a:pt x="25648" y="61720"/>
                </a:lnTo>
                <a:cubicBezTo>
                  <a:pt x="25992" y="62539"/>
                  <a:pt x="25852" y="62814"/>
                  <a:pt x="25501" y="62814"/>
                </a:cubicBezTo>
                <a:cubicBezTo>
                  <a:pt x="24931" y="62814"/>
                  <a:pt x="23806" y="62089"/>
                  <a:pt x="23292" y="61789"/>
                </a:cubicBezTo>
                <a:cubicBezTo>
                  <a:pt x="22044" y="61027"/>
                  <a:pt x="20935" y="60056"/>
                  <a:pt x="19964" y="58947"/>
                </a:cubicBezTo>
                <a:cubicBezTo>
                  <a:pt x="18786" y="57630"/>
                  <a:pt x="17122" y="55204"/>
                  <a:pt x="15112" y="54788"/>
                </a:cubicBezTo>
                <a:close/>
                <a:moveTo>
                  <a:pt x="14319" y="59260"/>
                </a:moveTo>
                <a:cubicBezTo>
                  <a:pt x="14812" y="59260"/>
                  <a:pt x="15259" y="59472"/>
                  <a:pt x="15181" y="60056"/>
                </a:cubicBezTo>
                <a:cubicBezTo>
                  <a:pt x="15112" y="61096"/>
                  <a:pt x="13795" y="62205"/>
                  <a:pt x="13102" y="62898"/>
                </a:cubicBezTo>
                <a:cubicBezTo>
                  <a:pt x="12478" y="63453"/>
                  <a:pt x="11785" y="63938"/>
                  <a:pt x="11092" y="64423"/>
                </a:cubicBezTo>
                <a:cubicBezTo>
                  <a:pt x="11438" y="64007"/>
                  <a:pt x="11785" y="63591"/>
                  <a:pt x="12062" y="63106"/>
                </a:cubicBezTo>
                <a:cubicBezTo>
                  <a:pt x="12131" y="63037"/>
                  <a:pt x="12131" y="62967"/>
                  <a:pt x="12062" y="62967"/>
                </a:cubicBezTo>
                <a:cubicBezTo>
                  <a:pt x="12062" y="62898"/>
                  <a:pt x="12062" y="62898"/>
                  <a:pt x="12062" y="62829"/>
                </a:cubicBezTo>
                <a:cubicBezTo>
                  <a:pt x="12062" y="62780"/>
                  <a:pt x="11993" y="62731"/>
                  <a:pt x="11928" y="62731"/>
                </a:cubicBezTo>
                <a:cubicBezTo>
                  <a:pt x="11901" y="62731"/>
                  <a:pt x="11874" y="62739"/>
                  <a:pt x="11854" y="62759"/>
                </a:cubicBezTo>
                <a:cubicBezTo>
                  <a:pt x="11507" y="63106"/>
                  <a:pt x="11161" y="63522"/>
                  <a:pt x="10884" y="63938"/>
                </a:cubicBezTo>
                <a:cubicBezTo>
                  <a:pt x="11022" y="63661"/>
                  <a:pt x="11161" y="63453"/>
                  <a:pt x="11299" y="63175"/>
                </a:cubicBezTo>
                <a:cubicBezTo>
                  <a:pt x="11577" y="62759"/>
                  <a:pt x="11785" y="62344"/>
                  <a:pt x="11993" y="61858"/>
                </a:cubicBezTo>
                <a:cubicBezTo>
                  <a:pt x="11993" y="61824"/>
                  <a:pt x="11975" y="61806"/>
                  <a:pt x="11949" y="61806"/>
                </a:cubicBezTo>
                <a:cubicBezTo>
                  <a:pt x="11923" y="61806"/>
                  <a:pt x="11889" y="61824"/>
                  <a:pt x="11854" y="61858"/>
                </a:cubicBezTo>
                <a:lnTo>
                  <a:pt x="11854" y="61789"/>
                </a:lnTo>
                <a:cubicBezTo>
                  <a:pt x="11646" y="62066"/>
                  <a:pt x="11438" y="62344"/>
                  <a:pt x="11230" y="62690"/>
                </a:cubicBezTo>
                <a:cubicBezTo>
                  <a:pt x="11438" y="62205"/>
                  <a:pt x="11646" y="61789"/>
                  <a:pt x="11854" y="61373"/>
                </a:cubicBezTo>
                <a:cubicBezTo>
                  <a:pt x="12201" y="60680"/>
                  <a:pt x="12686" y="60056"/>
                  <a:pt x="13310" y="59571"/>
                </a:cubicBezTo>
                <a:cubicBezTo>
                  <a:pt x="13522" y="59389"/>
                  <a:pt x="13934" y="59260"/>
                  <a:pt x="14319" y="59260"/>
                </a:cubicBezTo>
                <a:close/>
                <a:moveTo>
                  <a:pt x="35905" y="0"/>
                </a:moveTo>
                <a:cubicBezTo>
                  <a:pt x="34662" y="0"/>
                  <a:pt x="34452" y="3256"/>
                  <a:pt x="34452" y="4463"/>
                </a:cubicBezTo>
                <a:cubicBezTo>
                  <a:pt x="34452" y="4532"/>
                  <a:pt x="34452" y="4671"/>
                  <a:pt x="34452" y="4740"/>
                </a:cubicBezTo>
                <a:cubicBezTo>
                  <a:pt x="34382" y="4809"/>
                  <a:pt x="34452" y="4948"/>
                  <a:pt x="34521" y="4948"/>
                </a:cubicBezTo>
                <a:lnTo>
                  <a:pt x="34175" y="5433"/>
                </a:lnTo>
                <a:cubicBezTo>
                  <a:pt x="33967" y="5572"/>
                  <a:pt x="33759" y="5710"/>
                  <a:pt x="33620" y="5849"/>
                </a:cubicBezTo>
                <a:cubicBezTo>
                  <a:pt x="33412" y="6057"/>
                  <a:pt x="33620" y="6057"/>
                  <a:pt x="33689" y="6057"/>
                </a:cubicBezTo>
                <a:lnTo>
                  <a:pt x="33412" y="6334"/>
                </a:lnTo>
                <a:cubicBezTo>
                  <a:pt x="33689" y="5502"/>
                  <a:pt x="33759" y="4671"/>
                  <a:pt x="33759" y="3908"/>
                </a:cubicBezTo>
                <a:cubicBezTo>
                  <a:pt x="33759" y="3353"/>
                  <a:pt x="33620" y="2175"/>
                  <a:pt x="32857" y="2175"/>
                </a:cubicBezTo>
                <a:cubicBezTo>
                  <a:pt x="32095" y="2244"/>
                  <a:pt x="31956" y="3631"/>
                  <a:pt x="32026" y="4185"/>
                </a:cubicBezTo>
                <a:cubicBezTo>
                  <a:pt x="32095" y="4740"/>
                  <a:pt x="32164" y="5225"/>
                  <a:pt x="32303" y="5710"/>
                </a:cubicBezTo>
                <a:cubicBezTo>
                  <a:pt x="32372" y="6196"/>
                  <a:pt x="32442" y="6611"/>
                  <a:pt x="32650" y="7027"/>
                </a:cubicBezTo>
                <a:cubicBezTo>
                  <a:pt x="32650" y="7097"/>
                  <a:pt x="32650" y="7097"/>
                  <a:pt x="32650" y="7097"/>
                </a:cubicBezTo>
                <a:cubicBezTo>
                  <a:pt x="32650" y="7166"/>
                  <a:pt x="32650" y="7235"/>
                  <a:pt x="32719" y="7305"/>
                </a:cubicBezTo>
                <a:cubicBezTo>
                  <a:pt x="32303" y="7790"/>
                  <a:pt x="31887" y="8344"/>
                  <a:pt x="31471" y="8968"/>
                </a:cubicBezTo>
                <a:lnTo>
                  <a:pt x="31402" y="8968"/>
                </a:lnTo>
                <a:cubicBezTo>
                  <a:pt x="31715" y="7903"/>
                  <a:pt x="31518" y="3832"/>
                  <a:pt x="30401" y="3832"/>
                </a:cubicBezTo>
                <a:cubicBezTo>
                  <a:pt x="30283" y="3832"/>
                  <a:pt x="30155" y="3878"/>
                  <a:pt x="30015" y="3977"/>
                </a:cubicBezTo>
                <a:cubicBezTo>
                  <a:pt x="28906" y="4878"/>
                  <a:pt x="30015" y="9176"/>
                  <a:pt x="31125" y="9454"/>
                </a:cubicBezTo>
                <a:cubicBezTo>
                  <a:pt x="30501" y="10355"/>
                  <a:pt x="29877" y="11186"/>
                  <a:pt x="29322" y="12088"/>
                </a:cubicBezTo>
                <a:cubicBezTo>
                  <a:pt x="29783" y="10243"/>
                  <a:pt x="29556" y="6581"/>
                  <a:pt x="27984" y="6581"/>
                </a:cubicBezTo>
                <a:cubicBezTo>
                  <a:pt x="27902" y="6581"/>
                  <a:pt x="27817" y="6591"/>
                  <a:pt x="27728" y="6611"/>
                </a:cubicBezTo>
                <a:cubicBezTo>
                  <a:pt x="26480" y="6889"/>
                  <a:pt x="26827" y="8691"/>
                  <a:pt x="26965" y="9592"/>
                </a:cubicBezTo>
                <a:cubicBezTo>
                  <a:pt x="27104" y="10493"/>
                  <a:pt x="27589" y="12781"/>
                  <a:pt x="28698" y="12919"/>
                </a:cubicBezTo>
                <a:lnTo>
                  <a:pt x="28768" y="12919"/>
                </a:lnTo>
                <a:cubicBezTo>
                  <a:pt x="28144" y="13890"/>
                  <a:pt x="27589" y="14791"/>
                  <a:pt x="26965" y="15761"/>
                </a:cubicBezTo>
                <a:cubicBezTo>
                  <a:pt x="26827" y="15900"/>
                  <a:pt x="26688" y="16039"/>
                  <a:pt x="26550" y="16177"/>
                </a:cubicBezTo>
                <a:cubicBezTo>
                  <a:pt x="26827" y="14722"/>
                  <a:pt x="26619" y="13197"/>
                  <a:pt x="25995" y="11880"/>
                </a:cubicBezTo>
                <a:cubicBezTo>
                  <a:pt x="25692" y="11224"/>
                  <a:pt x="25132" y="10347"/>
                  <a:pt x="24475" y="10347"/>
                </a:cubicBezTo>
                <a:cubicBezTo>
                  <a:pt x="24230" y="10347"/>
                  <a:pt x="23971" y="10469"/>
                  <a:pt x="23707" y="10771"/>
                </a:cubicBezTo>
                <a:cubicBezTo>
                  <a:pt x="23014" y="11672"/>
                  <a:pt x="23638" y="13543"/>
                  <a:pt x="23915" y="14444"/>
                </a:cubicBezTo>
                <a:cubicBezTo>
                  <a:pt x="24193" y="15346"/>
                  <a:pt x="24817" y="17217"/>
                  <a:pt x="25926" y="17494"/>
                </a:cubicBezTo>
                <a:cubicBezTo>
                  <a:pt x="25302" y="18534"/>
                  <a:pt x="24678" y="19643"/>
                  <a:pt x="24123" y="20752"/>
                </a:cubicBezTo>
                <a:cubicBezTo>
                  <a:pt x="24193" y="19574"/>
                  <a:pt x="23985" y="18326"/>
                  <a:pt x="23499" y="17217"/>
                </a:cubicBezTo>
                <a:cubicBezTo>
                  <a:pt x="23215" y="16705"/>
                  <a:pt x="22698" y="15914"/>
                  <a:pt x="22100" y="15914"/>
                </a:cubicBezTo>
                <a:cubicBezTo>
                  <a:pt x="21969" y="15914"/>
                  <a:pt x="21834" y="15952"/>
                  <a:pt x="21697" y="16039"/>
                </a:cubicBezTo>
                <a:cubicBezTo>
                  <a:pt x="20935" y="16524"/>
                  <a:pt x="21212" y="18188"/>
                  <a:pt x="21489" y="18950"/>
                </a:cubicBezTo>
                <a:cubicBezTo>
                  <a:pt x="21767" y="20198"/>
                  <a:pt x="22460" y="21238"/>
                  <a:pt x="23499" y="21931"/>
                </a:cubicBezTo>
                <a:cubicBezTo>
                  <a:pt x="22737" y="23387"/>
                  <a:pt x="21974" y="24842"/>
                  <a:pt x="21281" y="26367"/>
                </a:cubicBezTo>
                <a:cubicBezTo>
                  <a:pt x="21420" y="24704"/>
                  <a:pt x="21143" y="23040"/>
                  <a:pt x="20519" y="21515"/>
                </a:cubicBezTo>
                <a:cubicBezTo>
                  <a:pt x="20183" y="20891"/>
                  <a:pt x="19681" y="20234"/>
                  <a:pt x="19104" y="20234"/>
                </a:cubicBezTo>
                <a:cubicBezTo>
                  <a:pt x="18848" y="20234"/>
                  <a:pt x="18578" y="20363"/>
                  <a:pt x="18301" y="20683"/>
                </a:cubicBezTo>
                <a:cubicBezTo>
                  <a:pt x="17469" y="21654"/>
                  <a:pt x="18162" y="23248"/>
                  <a:pt x="18578" y="24218"/>
                </a:cubicBezTo>
                <a:cubicBezTo>
                  <a:pt x="18994" y="25466"/>
                  <a:pt x="19756" y="26506"/>
                  <a:pt x="20796" y="27338"/>
                </a:cubicBezTo>
                <a:cubicBezTo>
                  <a:pt x="20242" y="28585"/>
                  <a:pt x="19687" y="29902"/>
                  <a:pt x="19063" y="31289"/>
                </a:cubicBezTo>
                <a:cubicBezTo>
                  <a:pt x="19202" y="29833"/>
                  <a:pt x="18994" y="28447"/>
                  <a:pt x="18439" y="27130"/>
                </a:cubicBezTo>
                <a:cubicBezTo>
                  <a:pt x="18071" y="26439"/>
                  <a:pt x="17489" y="25841"/>
                  <a:pt x="16896" y="25841"/>
                </a:cubicBezTo>
                <a:cubicBezTo>
                  <a:pt x="16596" y="25841"/>
                  <a:pt x="16293" y="25994"/>
                  <a:pt x="16013" y="26367"/>
                </a:cubicBezTo>
                <a:cubicBezTo>
                  <a:pt x="15251" y="27268"/>
                  <a:pt x="16013" y="29001"/>
                  <a:pt x="16360" y="29833"/>
                </a:cubicBezTo>
                <a:cubicBezTo>
                  <a:pt x="16706" y="31012"/>
                  <a:pt x="17399" y="32051"/>
                  <a:pt x="18301" y="32883"/>
                </a:cubicBezTo>
                <a:cubicBezTo>
                  <a:pt x="18162" y="33022"/>
                  <a:pt x="18023" y="33160"/>
                  <a:pt x="17954" y="33368"/>
                </a:cubicBezTo>
                <a:cubicBezTo>
                  <a:pt x="17954" y="33417"/>
                  <a:pt x="17989" y="33466"/>
                  <a:pt x="18034" y="33466"/>
                </a:cubicBezTo>
                <a:cubicBezTo>
                  <a:pt x="18052" y="33466"/>
                  <a:pt x="18072" y="33458"/>
                  <a:pt x="18093" y="33438"/>
                </a:cubicBezTo>
                <a:lnTo>
                  <a:pt x="18162" y="33438"/>
                </a:lnTo>
                <a:cubicBezTo>
                  <a:pt x="17192" y="36072"/>
                  <a:pt x="16221" y="38706"/>
                  <a:pt x="15320" y="41409"/>
                </a:cubicBezTo>
                <a:cubicBezTo>
                  <a:pt x="14349" y="37320"/>
                  <a:pt x="14488" y="33091"/>
                  <a:pt x="14488" y="28932"/>
                </a:cubicBezTo>
                <a:cubicBezTo>
                  <a:pt x="14488" y="25951"/>
                  <a:pt x="14349" y="22971"/>
                  <a:pt x="12686" y="20406"/>
                </a:cubicBezTo>
                <a:cubicBezTo>
                  <a:pt x="12633" y="20353"/>
                  <a:pt x="12560" y="20330"/>
                  <a:pt x="12486" y="20330"/>
                </a:cubicBezTo>
                <a:cubicBezTo>
                  <a:pt x="12366" y="20330"/>
                  <a:pt x="12243" y="20389"/>
                  <a:pt x="12201" y="20475"/>
                </a:cubicBezTo>
                <a:cubicBezTo>
                  <a:pt x="11577" y="22555"/>
                  <a:pt x="11230" y="24634"/>
                  <a:pt x="11230" y="26783"/>
                </a:cubicBezTo>
                <a:cubicBezTo>
                  <a:pt x="11092" y="26159"/>
                  <a:pt x="10953" y="25466"/>
                  <a:pt x="10884" y="24773"/>
                </a:cubicBezTo>
                <a:cubicBezTo>
                  <a:pt x="10884" y="24288"/>
                  <a:pt x="10814" y="23872"/>
                  <a:pt x="10745" y="23456"/>
                </a:cubicBezTo>
                <a:lnTo>
                  <a:pt x="10676" y="23040"/>
                </a:lnTo>
                <a:cubicBezTo>
                  <a:pt x="10745" y="22832"/>
                  <a:pt x="10676" y="22624"/>
                  <a:pt x="10537" y="22485"/>
                </a:cubicBezTo>
                <a:lnTo>
                  <a:pt x="10537" y="22416"/>
                </a:lnTo>
                <a:cubicBezTo>
                  <a:pt x="10537" y="22347"/>
                  <a:pt x="10537" y="22277"/>
                  <a:pt x="10537" y="22208"/>
                </a:cubicBezTo>
                <a:cubicBezTo>
                  <a:pt x="10814" y="21654"/>
                  <a:pt x="10884" y="20960"/>
                  <a:pt x="10606" y="20337"/>
                </a:cubicBezTo>
                <a:cubicBezTo>
                  <a:pt x="10537" y="20163"/>
                  <a:pt x="10398" y="20077"/>
                  <a:pt x="10268" y="20077"/>
                </a:cubicBezTo>
                <a:cubicBezTo>
                  <a:pt x="10138" y="20077"/>
                  <a:pt x="10017" y="20163"/>
                  <a:pt x="9982" y="20337"/>
                </a:cubicBezTo>
                <a:cubicBezTo>
                  <a:pt x="9774" y="20822"/>
                  <a:pt x="9774" y="21376"/>
                  <a:pt x="9982" y="21931"/>
                </a:cubicBezTo>
                <a:lnTo>
                  <a:pt x="9982" y="22139"/>
                </a:lnTo>
                <a:cubicBezTo>
                  <a:pt x="9913" y="22277"/>
                  <a:pt x="10052" y="22416"/>
                  <a:pt x="10190" y="22416"/>
                </a:cubicBezTo>
                <a:lnTo>
                  <a:pt x="10260" y="22416"/>
                </a:lnTo>
                <a:cubicBezTo>
                  <a:pt x="10260" y="22485"/>
                  <a:pt x="10260" y="22555"/>
                  <a:pt x="10260" y="22555"/>
                </a:cubicBezTo>
                <a:cubicBezTo>
                  <a:pt x="10676" y="24149"/>
                  <a:pt x="10606" y="25813"/>
                  <a:pt x="11161" y="27407"/>
                </a:cubicBezTo>
                <a:cubicBezTo>
                  <a:pt x="11092" y="27338"/>
                  <a:pt x="11022" y="27268"/>
                  <a:pt x="11022" y="27199"/>
                </a:cubicBezTo>
                <a:cubicBezTo>
                  <a:pt x="10537" y="25397"/>
                  <a:pt x="9705" y="23733"/>
                  <a:pt x="9151" y="22000"/>
                </a:cubicBezTo>
                <a:cubicBezTo>
                  <a:pt x="9289" y="21307"/>
                  <a:pt x="9081" y="20614"/>
                  <a:pt x="8596" y="20129"/>
                </a:cubicBezTo>
                <a:cubicBezTo>
                  <a:pt x="8535" y="20047"/>
                  <a:pt x="8456" y="20014"/>
                  <a:pt x="8375" y="20014"/>
                </a:cubicBezTo>
                <a:cubicBezTo>
                  <a:pt x="8180" y="20014"/>
                  <a:pt x="7972" y="20210"/>
                  <a:pt x="7972" y="20406"/>
                </a:cubicBezTo>
                <a:cubicBezTo>
                  <a:pt x="7972" y="21168"/>
                  <a:pt x="8180" y="21931"/>
                  <a:pt x="8665" y="22485"/>
                </a:cubicBezTo>
                <a:cubicBezTo>
                  <a:pt x="8692" y="22538"/>
                  <a:pt x="8749" y="22561"/>
                  <a:pt x="8805" y="22561"/>
                </a:cubicBezTo>
                <a:cubicBezTo>
                  <a:pt x="8896" y="22561"/>
                  <a:pt x="8985" y="22502"/>
                  <a:pt x="8943" y="22416"/>
                </a:cubicBezTo>
                <a:lnTo>
                  <a:pt x="8943" y="22277"/>
                </a:lnTo>
                <a:cubicBezTo>
                  <a:pt x="9567" y="23664"/>
                  <a:pt x="10052" y="25189"/>
                  <a:pt x="10537" y="26645"/>
                </a:cubicBezTo>
                <a:cubicBezTo>
                  <a:pt x="9497" y="25258"/>
                  <a:pt x="8319" y="24010"/>
                  <a:pt x="7279" y="22763"/>
                </a:cubicBezTo>
                <a:cubicBezTo>
                  <a:pt x="7244" y="22728"/>
                  <a:pt x="7192" y="22711"/>
                  <a:pt x="7132" y="22711"/>
                </a:cubicBezTo>
                <a:cubicBezTo>
                  <a:pt x="7071" y="22711"/>
                  <a:pt x="7002" y="22728"/>
                  <a:pt x="6932" y="22763"/>
                </a:cubicBezTo>
                <a:cubicBezTo>
                  <a:pt x="5754" y="24080"/>
                  <a:pt x="6170" y="26783"/>
                  <a:pt x="6794" y="28793"/>
                </a:cubicBezTo>
                <a:cubicBezTo>
                  <a:pt x="6170" y="27476"/>
                  <a:pt x="5407" y="26298"/>
                  <a:pt x="4576" y="25120"/>
                </a:cubicBezTo>
                <a:cubicBezTo>
                  <a:pt x="4506" y="25120"/>
                  <a:pt x="4506" y="25050"/>
                  <a:pt x="4437" y="25050"/>
                </a:cubicBezTo>
                <a:lnTo>
                  <a:pt x="4437" y="24981"/>
                </a:lnTo>
                <a:cubicBezTo>
                  <a:pt x="4462" y="24994"/>
                  <a:pt x="4488" y="24999"/>
                  <a:pt x="4512" y="24999"/>
                </a:cubicBezTo>
                <a:cubicBezTo>
                  <a:pt x="4619" y="24999"/>
                  <a:pt x="4702" y="24886"/>
                  <a:pt x="4645" y="24773"/>
                </a:cubicBezTo>
                <a:cubicBezTo>
                  <a:pt x="4506" y="24704"/>
                  <a:pt x="4437" y="24565"/>
                  <a:pt x="4368" y="24496"/>
                </a:cubicBezTo>
                <a:cubicBezTo>
                  <a:pt x="4437" y="24426"/>
                  <a:pt x="4437" y="24357"/>
                  <a:pt x="4368" y="24357"/>
                </a:cubicBezTo>
                <a:cubicBezTo>
                  <a:pt x="4298" y="24010"/>
                  <a:pt x="4160" y="23733"/>
                  <a:pt x="4021" y="23456"/>
                </a:cubicBezTo>
                <a:cubicBezTo>
                  <a:pt x="3970" y="23354"/>
                  <a:pt x="3863" y="23308"/>
                  <a:pt x="3752" y="23308"/>
                </a:cubicBezTo>
                <a:cubicBezTo>
                  <a:pt x="3559" y="23308"/>
                  <a:pt x="3353" y="23444"/>
                  <a:pt x="3397" y="23664"/>
                </a:cubicBezTo>
                <a:cubicBezTo>
                  <a:pt x="3397" y="23733"/>
                  <a:pt x="3467" y="23872"/>
                  <a:pt x="3467" y="23941"/>
                </a:cubicBezTo>
                <a:cubicBezTo>
                  <a:pt x="3328" y="24080"/>
                  <a:pt x="3328" y="24288"/>
                  <a:pt x="3467" y="24426"/>
                </a:cubicBezTo>
                <a:cubicBezTo>
                  <a:pt x="3744" y="24773"/>
                  <a:pt x="4021" y="25189"/>
                  <a:pt x="4090" y="25605"/>
                </a:cubicBezTo>
                <a:cubicBezTo>
                  <a:pt x="4160" y="25709"/>
                  <a:pt x="4264" y="25761"/>
                  <a:pt x="4359" y="25761"/>
                </a:cubicBezTo>
                <a:cubicBezTo>
                  <a:pt x="4454" y="25761"/>
                  <a:pt x="4541" y="25709"/>
                  <a:pt x="4576" y="25605"/>
                </a:cubicBezTo>
                <a:cubicBezTo>
                  <a:pt x="5685" y="27130"/>
                  <a:pt x="6239" y="29001"/>
                  <a:pt x="7348" y="30457"/>
                </a:cubicBezTo>
                <a:cubicBezTo>
                  <a:pt x="7383" y="30492"/>
                  <a:pt x="7418" y="30509"/>
                  <a:pt x="7444" y="30509"/>
                </a:cubicBezTo>
                <a:cubicBezTo>
                  <a:pt x="7470" y="30509"/>
                  <a:pt x="7487" y="30492"/>
                  <a:pt x="7487" y="30457"/>
                </a:cubicBezTo>
                <a:cubicBezTo>
                  <a:pt x="7695" y="30804"/>
                  <a:pt x="7903" y="31220"/>
                  <a:pt x="8180" y="31566"/>
                </a:cubicBezTo>
                <a:cubicBezTo>
                  <a:pt x="6932" y="30041"/>
                  <a:pt x="5477" y="28724"/>
                  <a:pt x="3882" y="27615"/>
                </a:cubicBezTo>
                <a:cubicBezTo>
                  <a:pt x="3882" y="27546"/>
                  <a:pt x="3813" y="27476"/>
                  <a:pt x="3744" y="27407"/>
                </a:cubicBezTo>
                <a:cubicBezTo>
                  <a:pt x="3674" y="27407"/>
                  <a:pt x="3674" y="27338"/>
                  <a:pt x="3536" y="27338"/>
                </a:cubicBezTo>
                <a:cubicBezTo>
                  <a:pt x="3397" y="27199"/>
                  <a:pt x="3189" y="27060"/>
                  <a:pt x="2912" y="26991"/>
                </a:cubicBezTo>
                <a:cubicBezTo>
                  <a:pt x="2855" y="26962"/>
                  <a:pt x="2797" y="26946"/>
                  <a:pt x="2740" y="26946"/>
                </a:cubicBezTo>
                <a:cubicBezTo>
                  <a:pt x="2658" y="26946"/>
                  <a:pt x="2577" y="26979"/>
                  <a:pt x="2496" y="27060"/>
                </a:cubicBezTo>
                <a:cubicBezTo>
                  <a:pt x="2357" y="27199"/>
                  <a:pt x="2288" y="27407"/>
                  <a:pt x="2427" y="27546"/>
                </a:cubicBezTo>
                <a:lnTo>
                  <a:pt x="2565" y="27615"/>
                </a:lnTo>
                <a:cubicBezTo>
                  <a:pt x="2664" y="28009"/>
                  <a:pt x="2903" y="28369"/>
                  <a:pt x="3232" y="28369"/>
                </a:cubicBezTo>
                <a:cubicBezTo>
                  <a:pt x="3366" y="28369"/>
                  <a:pt x="3514" y="28310"/>
                  <a:pt x="3674" y="28170"/>
                </a:cubicBezTo>
                <a:cubicBezTo>
                  <a:pt x="3744" y="28100"/>
                  <a:pt x="3744" y="28100"/>
                  <a:pt x="3813" y="28031"/>
                </a:cubicBezTo>
                <a:cubicBezTo>
                  <a:pt x="5477" y="28932"/>
                  <a:pt x="6932" y="30180"/>
                  <a:pt x="8180" y="31705"/>
                </a:cubicBezTo>
                <a:cubicBezTo>
                  <a:pt x="7538" y="31384"/>
                  <a:pt x="6746" y="31243"/>
                  <a:pt x="5907" y="31243"/>
                </a:cubicBezTo>
                <a:cubicBezTo>
                  <a:pt x="3669" y="31243"/>
                  <a:pt x="1097" y="32246"/>
                  <a:pt x="139" y="33507"/>
                </a:cubicBezTo>
                <a:cubicBezTo>
                  <a:pt x="1" y="33646"/>
                  <a:pt x="70" y="33854"/>
                  <a:pt x="278" y="33854"/>
                </a:cubicBezTo>
                <a:cubicBezTo>
                  <a:pt x="537" y="33842"/>
                  <a:pt x="798" y="33837"/>
                  <a:pt x="1060" y="33837"/>
                </a:cubicBezTo>
                <a:cubicBezTo>
                  <a:pt x="4033" y="33837"/>
                  <a:pt x="7199" y="34577"/>
                  <a:pt x="9428" y="36488"/>
                </a:cubicBezTo>
                <a:cubicBezTo>
                  <a:pt x="11646" y="38359"/>
                  <a:pt x="14349" y="39884"/>
                  <a:pt x="15112" y="42934"/>
                </a:cubicBezTo>
                <a:cubicBezTo>
                  <a:pt x="15043" y="42934"/>
                  <a:pt x="15043" y="42934"/>
                  <a:pt x="15112" y="43004"/>
                </a:cubicBezTo>
                <a:cubicBezTo>
                  <a:pt x="14904" y="43558"/>
                  <a:pt x="14696" y="44113"/>
                  <a:pt x="14557" y="44667"/>
                </a:cubicBezTo>
                <a:cubicBezTo>
                  <a:pt x="14142" y="46123"/>
                  <a:pt x="13726" y="47648"/>
                  <a:pt x="13310" y="49173"/>
                </a:cubicBezTo>
                <a:cubicBezTo>
                  <a:pt x="12755" y="46539"/>
                  <a:pt x="11715" y="44043"/>
                  <a:pt x="10260" y="41825"/>
                </a:cubicBezTo>
                <a:cubicBezTo>
                  <a:pt x="9918" y="41313"/>
                  <a:pt x="8691" y="39775"/>
                  <a:pt x="7763" y="39775"/>
                </a:cubicBezTo>
                <a:cubicBezTo>
                  <a:pt x="7560" y="39775"/>
                  <a:pt x="7372" y="39849"/>
                  <a:pt x="7210" y="40023"/>
                </a:cubicBezTo>
                <a:cubicBezTo>
                  <a:pt x="5962" y="41340"/>
                  <a:pt x="7071" y="43974"/>
                  <a:pt x="7834" y="45222"/>
                </a:cubicBezTo>
                <a:cubicBezTo>
                  <a:pt x="9151" y="47163"/>
                  <a:pt x="10953" y="48826"/>
                  <a:pt x="13032" y="50074"/>
                </a:cubicBezTo>
                <a:cubicBezTo>
                  <a:pt x="12478" y="52154"/>
                  <a:pt x="11993" y="54303"/>
                  <a:pt x="11507" y="56451"/>
                </a:cubicBezTo>
                <a:cubicBezTo>
                  <a:pt x="11507" y="56451"/>
                  <a:pt x="11507" y="56521"/>
                  <a:pt x="11507" y="56521"/>
                </a:cubicBezTo>
                <a:cubicBezTo>
                  <a:pt x="11299" y="57561"/>
                  <a:pt x="11092" y="58600"/>
                  <a:pt x="10884" y="59640"/>
                </a:cubicBezTo>
                <a:cubicBezTo>
                  <a:pt x="10350" y="57566"/>
                  <a:pt x="8804" y="54733"/>
                  <a:pt x="7154" y="54733"/>
                </a:cubicBezTo>
                <a:cubicBezTo>
                  <a:pt x="6874" y="54733"/>
                  <a:pt x="6590" y="54815"/>
                  <a:pt x="6309" y="54996"/>
                </a:cubicBezTo>
                <a:cubicBezTo>
                  <a:pt x="5199" y="55689"/>
                  <a:pt x="6170" y="57699"/>
                  <a:pt x="6724" y="58462"/>
                </a:cubicBezTo>
                <a:cubicBezTo>
                  <a:pt x="7764" y="59779"/>
                  <a:pt x="9081" y="60888"/>
                  <a:pt x="10468" y="61789"/>
                </a:cubicBezTo>
                <a:cubicBezTo>
                  <a:pt x="8804" y="71078"/>
                  <a:pt x="8249" y="80644"/>
                  <a:pt x="8735" y="90071"/>
                </a:cubicBezTo>
                <a:cubicBezTo>
                  <a:pt x="8769" y="90244"/>
                  <a:pt x="8908" y="90331"/>
                  <a:pt x="9047" y="90331"/>
                </a:cubicBezTo>
                <a:cubicBezTo>
                  <a:pt x="9185" y="90331"/>
                  <a:pt x="9324" y="90244"/>
                  <a:pt x="9359" y="90071"/>
                </a:cubicBezTo>
                <a:cubicBezTo>
                  <a:pt x="8873" y="81822"/>
                  <a:pt x="9289" y="73573"/>
                  <a:pt x="10468" y="65394"/>
                </a:cubicBezTo>
                <a:cubicBezTo>
                  <a:pt x="10537" y="65394"/>
                  <a:pt x="10606" y="65324"/>
                  <a:pt x="10606" y="65324"/>
                </a:cubicBezTo>
                <a:cubicBezTo>
                  <a:pt x="11854" y="65116"/>
                  <a:pt x="13102" y="63661"/>
                  <a:pt x="13934" y="62829"/>
                </a:cubicBezTo>
                <a:cubicBezTo>
                  <a:pt x="14557" y="62136"/>
                  <a:pt x="16082" y="60611"/>
                  <a:pt x="15320" y="59571"/>
                </a:cubicBezTo>
                <a:cubicBezTo>
                  <a:pt x="15075" y="59203"/>
                  <a:pt x="14751" y="59058"/>
                  <a:pt x="14402" y="59058"/>
                </a:cubicBezTo>
                <a:cubicBezTo>
                  <a:pt x="13568" y="59058"/>
                  <a:pt x="12592" y="59886"/>
                  <a:pt x="12201" y="60472"/>
                </a:cubicBezTo>
                <a:cubicBezTo>
                  <a:pt x="11646" y="61096"/>
                  <a:pt x="11230" y="61928"/>
                  <a:pt x="10953" y="62690"/>
                </a:cubicBezTo>
                <a:cubicBezTo>
                  <a:pt x="11299" y="60541"/>
                  <a:pt x="11715" y="58323"/>
                  <a:pt x="12201" y="56105"/>
                </a:cubicBezTo>
                <a:cubicBezTo>
                  <a:pt x="12617" y="55689"/>
                  <a:pt x="13102" y="55342"/>
                  <a:pt x="13726" y="55134"/>
                </a:cubicBezTo>
                <a:cubicBezTo>
                  <a:pt x="13786" y="55132"/>
                  <a:pt x="13846" y="55130"/>
                  <a:pt x="13905" y="55130"/>
                </a:cubicBezTo>
                <a:cubicBezTo>
                  <a:pt x="16714" y="55130"/>
                  <a:pt x="18544" y="58291"/>
                  <a:pt x="20242" y="60056"/>
                </a:cubicBezTo>
                <a:cubicBezTo>
                  <a:pt x="21905" y="61858"/>
                  <a:pt x="23985" y="63037"/>
                  <a:pt x="26342" y="63661"/>
                </a:cubicBezTo>
                <a:cubicBezTo>
                  <a:pt x="26480" y="63661"/>
                  <a:pt x="26619" y="63522"/>
                  <a:pt x="26550" y="63383"/>
                </a:cubicBezTo>
                <a:cubicBezTo>
                  <a:pt x="25648" y="60680"/>
                  <a:pt x="24193" y="57977"/>
                  <a:pt x="21767" y="56313"/>
                </a:cubicBezTo>
                <a:lnTo>
                  <a:pt x="21767" y="56313"/>
                </a:lnTo>
                <a:cubicBezTo>
                  <a:pt x="23471" y="56750"/>
                  <a:pt x="25590" y="57325"/>
                  <a:pt x="27548" y="57325"/>
                </a:cubicBezTo>
                <a:cubicBezTo>
                  <a:pt x="28695" y="57325"/>
                  <a:pt x="29787" y="57128"/>
                  <a:pt x="30709" y="56590"/>
                </a:cubicBezTo>
                <a:cubicBezTo>
                  <a:pt x="30778" y="56521"/>
                  <a:pt x="30847" y="56451"/>
                  <a:pt x="30778" y="56382"/>
                </a:cubicBezTo>
                <a:cubicBezTo>
                  <a:pt x="30431" y="55134"/>
                  <a:pt x="28213" y="54095"/>
                  <a:pt x="27173" y="53471"/>
                </a:cubicBezTo>
                <a:cubicBezTo>
                  <a:pt x="26757" y="53194"/>
                  <a:pt x="26342" y="52986"/>
                  <a:pt x="25926" y="52847"/>
                </a:cubicBezTo>
                <a:lnTo>
                  <a:pt x="25926" y="52847"/>
                </a:lnTo>
                <a:cubicBezTo>
                  <a:pt x="26688" y="52916"/>
                  <a:pt x="27451" y="52986"/>
                  <a:pt x="28213" y="53055"/>
                </a:cubicBezTo>
                <a:cubicBezTo>
                  <a:pt x="29184" y="53124"/>
                  <a:pt x="30154" y="53263"/>
                  <a:pt x="31055" y="53609"/>
                </a:cubicBezTo>
                <a:cubicBezTo>
                  <a:pt x="31055" y="53748"/>
                  <a:pt x="31055" y="53817"/>
                  <a:pt x="31125" y="53956"/>
                </a:cubicBezTo>
                <a:cubicBezTo>
                  <a:pt x="31402" y="54164"/>
                  <a:pt x="31679" y="54372"/>
                  <a:pt x="31956" y="54580"/>
                </a:cubicBezTo>
                <a:cubicBezTo>
                  <a:pt x="32015" y="54615"/>
                  <a:pt x="32072" y="54631"/>
                  <a:pt x="32125" y="54631"/>
                </a:cubicBezTo>
                <a:cubicBezTo>
                  <a:pt x="32381" y="54631"/>
                  <a:pt x="32533" y="54267"/>
                  <a:pt x="32303" y="54095"/>
                </a:cubicBezTo>
                <a:cubicBezTo>
                  <a:pt x="32234" y="53956"/>
                  <a:pt x="32164" y="53887"/>
                  <a:pt x="32095" y="53817"/>
                </a:cubicBezTo>
                <a:lnTo>
                  <a:pt x="32164" y="53609"/>
                </a:lnTo>
                <a:cubicBezTo>
                  <a:pt x="32218" y="53393"/>
                  <a:pt x="32019" y="53219"/>
                  <a:pt x="31797" y="53219"/>
                </a:cubicBezTo>
                <a:cubicBezTo>
                  <a:pt x="31735" y="53219"/>
                  <a:pt x="31671" y="53232"/>
                  <a:pt x="31610" y="53263"/>
                </a:cubicBezTo>
                <a:lnTo>
                  <a:pt x="31540" y="53263"/>
                </a:lnTo>
                <a:cubicBezTo>
                  <a:pt x="31506" y="53228"/>
                  <a:pt x="31471" y="53211"/>
                  <a:pt x="31436" y="53211"/>
                </a:cubicBezTo>
                <a:cubicBezTo>
                  <a:pt x="31402" y="53211"/>
                  <a:pt x="31367" y="53228"/>
                  <a:pt x="31332" y="53263"/>
                </a:cubicBezTo>
                <a:cubicBezTo>
                  <a:pt x="30709" y="52986"/>
                  <a:pt x="30085" y="52847"/>
                  <a:pt x="29461" y="52778"/>
                </a:cubicBezTo>
                <a:cubicBezTo>
                  <a:pt x="27936" y="52570"/>
                  <a:pt x="26342" y="52431"/>
                  <a:pt x="24817" y="52292"/>
                </a:cubicBezTo>
                <a:cubicBezTo>
                  <a:pt x="24401" y="52154"/>
                  <a:pt x="23915" y="52015"/>
                  <a:pt x="23569" y="51946"/>
                </a:cubicBezTo>
                <a:cubicBezTo>
                  <a:pt x="23638" y="51876"/>
                  <a:pt x="23777" y="51807"/>
                  <a:pt x="23915" y="51738"/>
                </a:cubicBezTo>
                <a:cubicBezTo>
                  <a:pt x="25025" y="51738"/>
                  <a:pt x="26134" y="51669"/>
                  <a:pt x="27173" y="51461"/>
                </a:cubicBezTo>
                <a:cubicBezTo>
                  <a:pt x="27867" y="51322"/>
                  <a:pt x="28421" y="51114"/>
                  <a:pt x="29045" y="50975"/>
                </a:cubicBezTo>
                <a:cubicBezTo>
                  <a:pt x="29322" y="50906"/>
                  <a:pt x="29669" y="50837"/>
                  <a:pt x="29946" y="50837"/>
                </a:cubicBezTo>
                <a:cubicBezTo>
                  <a:pt x="29807" y="50906"/>
                  <a:pt x="29669" y="50975"/>
                  <a:pt x="29600" y="51114"/>
                </a:cubicBezTo>
                <a:cubicBezTo>
                  <a:pt x="29461" y="51183"/>
                  <a:pt x="29530" y="51391"/>
                  <a:pt x="29738" y="51391"/>
                </a:cubicBezTo>
                <a:cubicBezTo>
                  <a:pt x="29877" y="51391"/>
                  <a:pt x="30015" y="51322"/>
                  <a:pt x="30154" y="51322"/>
                </a:cubicBezTo>
                <a:cubicBezTo>
                  <a:pt x="30223" y="51322"/>
                  <a:pt x="30223" y="51391"/>
                  <a:pt x="30293" y="51391"/>
                </a:cubicBezTo>
                <a:cubicBezTo>
                  <a:pt x="30323" y="51399"/>
                  <a:pt x="30353" y="51402"/>
                  <a:pt x="30384" y="51402"/>
                </a:cubicBezTo>
                <a:cubicBezTo>
                  <a:pt x="30631" y="51402"/>
                  <a:pt x="30878" y="51176"/>
                  <a:pt x="31125" y="51114"/>
                </a:cubicBezTo>
                <a:cubicBezTo>
                  <a:pt x="31125" y="51045"/>
                  <a:pt x="31194" y="51045"/>
                  <a:pt x="31194" y="50975"/>
                </a:cubicBezTo>
                <a:cubicBezTo>
                  <a:pt x="31332" y="50906"/>
                  <a:pt x="31402" y="50837"/>
                  <a:pt x="31540" y="50767"/>
                </a:cubicBezTo>
                <a:cubicBezTo>
                  <a:pt x="31610" y="50629"/>
                  <a:pt x="31610" y="50559"/>
                  <a:pt x="31540" y="50490"/>
                </a:cubicBezTo>
                <a:cubicBezTo>
                  <a:pt x="31397" y="50275"/>
                  <a:pt x="31112" y="50200"/>
                  <a:pt x="30779" y="50200"/>
                </a:cubicBezTo>
                <a:cubicBezTo>
                  <a:pt x="30147" y="50200"/>
                  <a:pt x="29339" y="50469"/>
                  <a:pt x="28976" y="50559"/>
                </a:cubicBezTo>
                <a:cubicBezTo>
                  <a:pt x="27867" y="50837"/>
                  <a:pt x="26827" y="51114"/>
                  <a:pt x="25718" y="51322"/>
                </a:cubicBezTo>
                <a:cubicBezTo>
                  <a:pt x="25926" y="51253"/>
                  <a:pt x="26134" y="51183"/>
                  <a:pt x="26342" y="51114"/>
                </a:cubicBezTo>
                <a:cubicBezTo>
                  <a:pt x="27797" y="50490"/>
                  <a:pt x="29114" y="49728"/>
                  <a:pt x="30362" y="48757"/>
                </a:cubicBezTo>
                <a:cubicBezTo>
                  <a:pt x="30501" y="48688"/>
                  <a:pt x="30501" y="48480"/>
                  <a:pt x="30293" y="48411"/>
                </a:cubicBezTo>
                <a:cubicBezTo>
                  <a:pt x="30456" y="48192"/>
                  <a:pt x="30234" y="47931"/>
                  <a:pt x="29996" y="47931"/>
                </a:cubicBezTo>
                <a:cubicBezTo>
                  <a:pt x="29932" y="47931"/>
                  <a:pt x="29867" y="47950"/>
                  <a:pt x="29807" y="47995"/>
                </a:cubicBezTo>
                <a:cubicBezTo>
                  <a:pt x="29392" y="48203"/>
                  <a:pt x="29045" y="48411"/>
                  <a:pt x="28698" y="48757"/>
                </a:cubicBezTo>
                <a:cubicBezTo>
                  <a:pt x="28560" y="48826"/>
                  <a:pt x="28629" y="49034"/>
                  <a:pt x="28768" y="49104"/>
                </a:cubicBezTo>
                <a:cubicBezTo>
                  <a:pt x="28768" y="49242"/>
                  <a:pt x="28768" y="49381"/>
                  <a:pt x="28837" y="49450"/>
                </a:cubicBezTo>
                <a:cubicBezTo>
                  <a:pt x="27797" y="50213"/>
                  <a:pt x="26550" y="50767"/>
                  <a:pt x="25302" y="51183"/>
                </a:cubicBezTo>
                <a:cubicBezTo>
                  <a:pt x="24955" y="51253"/>
                  <a:pt x="24539" y="51322"/>
                  <a:pt x="24123" y="51391"/>
                </a:cubicBezTo>
                <a:cubicBezTo>
                  <a:pt x="26272" y="49936"/>
                  <a:pt x="27728" y="46747"/>
                  <a:pt x="28005" y="44459"/>
                </a:cubicBezTo>
                <a:cubicBezTo>
                  <a:pt x="28062" y="44346"/>
                  <a:pt x="27980" y="44233"/>
                  <a:pt x="27872" y="44233"/>
                </a:cubicBezTo>
                <a:cubicBezTo>
                  <a:pt x="27848" y="44233"/>
                  <a:pt x="27823" y="44239"/>
                  <a:pt x="27797" y="44251"/>
                </a:cubicBezTo>
                <a:cubicBezTo>
                  <a:pt x="26134" y="44667"/>
                  <a:pt x="25025" y="45915"/>
                  <a:pt x="23707" y="46816"/>
                </a:cubicBezTo>
                <a:cubicBezTo>
                  <a:pt x="21974" y="47995"/>
                  <a:pt x="20172" y="49034"/>
                  <a:pt x="18231" y="49936"/>
                </a:cubicBezTo>
                <a:cubicBezTo>
                  <a:pt x="18578" y="49450"/>
                  <a:pt x="18924" y="48965"/>
                  <a:pt x="19202" y="48480"/>
                </a:cubicBezTo>
                <a:cubicBezTo>
                  <a:pt x="19687" y="47717"/>
                  <a:pt x="20311" y="46955"/>
                  <a:pt x="20796" y="46192"/>
                </a:cubicBezTo>
                <a:cubicBezTo>
                  <a:pt x="20852" y="46192"/>
                  <a:pt x="20818" y="46104"/>
                  <a:pt x="20767" y="46104"/>
                </a:cubicBezTo>
                <a:cubicBezTo>
                  <a:pt x="20754" y="46104"/>
                  <a:pt x="20741" y="46109"/>
                  <a:pt x="20727" y="46123"/>
                </a:cubicBezTo>
                <a:cubicBezTo>
                  <a:pt x="19410" y="47093"/>
                  <a:pt x="18855" y="48826"/>
                  <a:pt x="17885" y="50074"/>
                </a:cubicBezTo>
                <a:lnTo>
                  <a:pt x="17815" y="50144"/>
                </a:lnTo>
                <a:cubicBezTo>
                  <a:pt x="17399" y="50282"/>
                  <a:pt x="16914" y="50559"/>
                  <a:pt x="16429" y="50837"/>
                </a:cubicBezTo>
                <a:cubicBezTo>
                  <a:pt x="17538" y="49589"/>
                  <a:pt x="18370" y="47856"/>
                  <a:pt x="19479" y="46608"/>
                </a:cubicBezTo>
                <a:cubicBezTo>
                  <a:pt x="20380" y="45361"/>
                  <a:pt x="21628" y="44390"/>
                  <a:pt x="23014" y="43836"/>
                </a:cubicBezTo>
                <a:cubicBezTo>
                  <a:pt x="23066" y="43820"/>
                  <a:pt x="23110" y="43812"/>
                  <a:pt x="23149" y="43812"/>
                </a:cubicBezTo>
                <a:cubicBezTo>
                  <a:pt x="23792" y="43812"/>
                  <a:pt x="22798" y="45858"/>
                  <a:pt x="22668" y="46054"/>
                </a:cubicBezTo>
                <a:cubicBezTo>
                  <a:pt x="22182" y="46816"/>
                  <a:pt x="21628" y="47579"/>
                  <a:pt x="21004" y="48203"/>
                </a:cubicBezTo>
                <a:cubicBezTo>
                  <a:pt x="20948" y="48259"/>
                  <a:pt x="21028" y="48360"/>
                  <a:pt x="21097" y="48360"/>
                </a:cubicBezTo>
                <a:cubicBezTo>
                  <a:pt x="21114" y="48360"/>
                  <a:pt x="21129" y="48354"/>
                  <a:pt x="21143" y="48341"/>
                </a:cubicBezTo>
                <a:cubicBezTo>
                  <a:pt x="22668" y="47232"/>
                  <a:pt x="23638" y="45499"/>
                  <a:pt x="23915" y="43628"/>
                </a:cubicBezTo>
                <a:cubicBezTo>
                  <a:pt x="23985" y="43489"/>
                  <a:pt x="23846" y="43350"/>
                  <a:pt x="23707" y="43350"/>
                </a:cubicBezTo>
                <a:cubicBezTo>
                  <a:pt x="19687" y="43350"/>
                  <a:pt x="17954" y="48688"/>
                  <a:pt x="15667" y="51253"/>
                </a:cubicBezTo>
                <a:cubicBezTo>
                  <a:pt x="14557" y="51876"/>
                  <a:pt x="13518" y="52778"/>
                  <a:pt x="12686" y="53817"/>
                </a:cubicBezTo>
                <a:cubicBezTo>
                  <a:pt x="13310" y="51114"/>
                  <a:pt x="14003" y="48411"/>
                  <a:pt x="14765" y="45707"/>
                </a:cubicBezTo>
                <a:cubicBezTo>
                  <a:pt x="15112" y="44459"/>
                  <a:pt x="15528" y="43212"/>
                  <a:pt x="15944" y="41964"/>
                </a:cubicBezTo>
                <a:cubicBezTo>
                  <a:pt x="18231" y="41687"/>
                  <a:pt x="20865" y="41409"/>
                  <a:pt x="22945" y="40300"/>
                </a:cubicBezTo>
                <a:cubicBezTo>
                  <a:pt x="23499" y="40023"/>
                  <a:pt x="25995" y="38706"/>
                  <a:pt x="25510" y="37735"/>
                </a:cubicBezTo>
                <a:cubicBezTo>
                  <a:pt x="25269" y="37200"/>
                  <a:pt x="24686" y="37016"/>
                  <a:pt x="24007" y="37016"/>
                </a:cubicBezTo>
                <a:cubicBezTo>
                  <a:pt x="22926" y="37016"/>
                  <a:pt x="21600" y="37480"/>
                  <a:pt x="21004" y="37735"/>
                </a:cubicBezTo>
                <a:cubicBezTo>
                  <a:pt x="19271" y="38429"/>
                  <a:pt x="17677" y="39468"/>
                  <a:pt x="16290" y="40716"/>
                </a:cubicBezTo>
                <a:cubicBezTo>
                  <a:pt x="17122" y="38221"/>
                  <a:pt x="18023" y="35725"/>
                  <a:pt x="18994" y="33230"/>
                </a:cubicBezTo>
                <a:lnTo>
                  <a:pt x="19202" y="33160"/>
                </a:lnTo>
                <a:cubicBezTo>
                  <a:pt x="19597" y="33204"/>
                  <a:pt x="19992" y="33227"/>
                  <a:pt x="20385" y="33227"/>
                </a:cubicBezTo>
                <a:cubicBezTo>
                  <a:pt x="21233" y="33227"/>
                  <a:pt x="22070" y="33120"/>
                  <a:pt x="22876" y="32883"/>
                </a:cubicBezTo>
                <a:cubicBezTo>
                  <a:pt x="23915" y="32745"/>
                  <a:pt x="25718" y="32398"/>
                  <a:pt x="26203" y="31289"/>
                </a:cubicBezTo>
                <a:cubicBezTo>
                  <a:pt x="26688" y="30180"/>
                  <a:pt x="25025" y="29556"/>
                  <a:pt x="24193" y="29556"/>
                </a:cubicBezTo>
                <a:cubicBezTo>
                  <a:pt x="22460" y="29695"/>
                  <a:pt x="20796" y="30457"/>
                  <a:pt x="19618" y="31705"/>
                </a:cubicBezTo>
                <a:cubicBezTo>
                  <a:pt x="20172" y="30318"/>
                  <a:pt x="20796" y="29001"/>
                  <a:pt x="21420" y="27615"/>
                </a:cubicBezTo>
                <a:cubicBezTo>
                  <a:pt x="21752" y="27702"/>
                  <a:pt x="22331" y="27752"/>
                  <a:pt x="23022" y="27752"/>
                </a:cubicBezTo>
                <a:cubicBezTo>
                  <a:pt x="25647" y="27752"/>
                  <a:pt x="29888" y="27023"/>
                  <a:pt x="28352" y="24773"/>
                </a:cubicBezTo>
                <a:cubicBezTo>
                  <a:pt x="28056" y="24340"/>
                  <a:pt x="27482" y="24162"/>
                  <a:pt x="26785" y="24162"/>
                </a:cubicBezTo>
                <a:cubicBezTo>
                  <a:pt x="25360" y="24162"/>
                  <a:pt x="23415" y="24906"/>
                  <a:pt x="22252" y="25743"/>
                </a:cubicBezTo>
                <a:cubicBezTo>
                  <a:pt x="22876" y="24496"/>
                  <a:pt x="23430" y="23317"/>
                  <a:pt x="24054" y="22139"/>
                </a:cubicBezTo>
                <a:cubicBezTo>
                  <a:pt x="24268" y="22151"/>
                  <a:pt x="24480" y="22156"/>
                  <a:pt x="24690" y="22156"/>
                </a:cubicBezTo>
                <a:cubicBezTo>
                  <a:pt x="25704" y="22156"/>
                  <a:pt x="26670" y="22022"/>
                  <a:pt x="27589" y="21792"/>
                </a:cubicBezTo>
                <a:cubicBezTo>
                  <a:pt x="28560" y="21654"/>
                  <a:pt x="30223" y="21446"/>
                  <a:pt x="30709" y="20475"/>
                </a:cubicBezTo>
                <a:cubicBezTo>
                  <a:pt x="31167" y="19494"/>
                  <a:pt x="29586" y="18944"/>
                  <a:pt x="28883" y="18944"/>
                </a:cubicBezTo>
                <a:cubicBezTo>
                  <a:pt x="28841" y="18944"/>
                  <a:pt x="28803" y="18946"/>
                  <a:pt x="28768" y="18950"/>
                </a:cubicBezTo>
                <a:cubicBezTo>
                  <a:pt x="27312" y="19158"/>
                  <a:pt x="25995" y="19713"/>
                  <a:pt x="24886" y="20683"/>
                </a:cubicBezTo>
                <a:cubicBezTo>
                  <a:pt x="25440" y="19643"/>
                  <a:pt x="25995" y="18673"/>
                  <a:pt x="26550" y="17633"/>
                </a:cubicBezTo>
                <a:cubicBezTo>
                  <a:pt x="26878" y="17673"/>
                  <a:pt x="27210" y="17692"/>
                  <a:pt x="27541" y="17692"/>
                </a:cubicBezTo>
                <a:cubicBezTo>
                  <a:pt x="28956" y="17692"/>
                  <a:pt x="30374" y="17337"/>
                  <a:pt x="31610" y="16663"/>
                </a:cubicBezTo>
                <a:cubicBezTo>
                  <a:pt x="32303" y="16316"/>
                  <a:pt x="33204" y="15415"/>
                  <a:pt x="32164" y="14860"/>
                </a:cubicBezTo>
                <a:cubicBezTo>
                  <a:pt x="31825" y="14702"/>
                  <a:pt x="31418" y="14639"/>
                  <a:pt x="30989" y="14639"/>
                </a:cubicBezTo>
                <a:cubicBezTo>
                  <a:pt x="30104" y="14639"/>
                  <a:pt x="29121" y="14904"/>
                  <a:pt x="28421" y="15138"/>
                </a:cubicBezTo>
                <a:cubicBezTo>
                  <a:pt x="28213" y="15207"/>
                  <a:pt x="28075" y="15276"/>
                  <a:pt x="27936" y="15346"/>
                </a:cubicBezTo>
                <a:cubicBezTo>
                  <a:pt x="28213" y="14791"/>
                  <a:pt x="28560" y="14306"/>
                  <a:pt x="28906" y="13751"/>
                </a:cubicBezTo>
                <a:cubicBezTo>
                  <a:pt x="29045" y="13751"/>
                  <a:pt x="29184" y="13682"/>
                  <a:pt x="29253" y="13682"/>
                </a:cubicBezTo>
                <a:cubicBezTo>
                  <a:pt x="29552" y="13709"/>
                  <a:pt x="29849" y="13723"/>
                  <a:pt x="30142" y="13723"/>
                </a:cubicBezTo>
                <a:cubicBezTo>
                  <a:pt x="31346" y="13723"/>
                  <a:pt x="32506" y="13490"/>
                  <a:pt x="33620" y="12989"/>
                </a:cubicBezTo>
                <a:cubicBezTo>
                  <a:pt x="34105" y="12781"/>
                  <a:pt x="35214" y="12088"/>
                  <a:pt x="34798" y="11325"/>
                </a:cubicBezTo>
                <a:cubicBezTo>
                  <a:pt x="34496" y="10833"/>
                  <a:pt x="33924" y="10672"/>
                  <a:pt x="33321" y="10672"/>
                </a:cubicBezTo>
                <a:cubicBezTo>
                  <a:pt x="32820" y="10672"/>
                  <a:pt x="32296" y="10783"/>
                  <a:pt x="31887" y="10909"/>
                </a:cubicBezTo>
                <a:cubicBezTo>
                  <a:pt x="31263" y="11117"/>
                  <a:pt x="30639" y="11464"/>
                  <a:pt x="30085" y="11880"/>
                </a:cubicBezTo>
                <a:cubicBezTo>
                  <a:pt x="30709" y="11048"/>
                  <a:pt x="31263" y="10147"/>
                  <a:pt x="31818" y="9315"/>
                </a:cubicBezTo>
                <a:lnTo>
                  <a:pt x="32164" y="9384"/>
                </a:lnTo>
                <a:cubicBezTo>
                  <a:pt x="32026" y="9454"/>
                  <a:pt x="32095" y="9592"/>
                  <a:pt x="32164" y="9592"/>
                </a:cubicBezTo>
                <a:cubicBezTo>
                  <a:pt x="32303" y="9592"/>
                  <a:pt x="32442" y="9592"/>
                  <a:pt x="32511" y="9523"/>
                </a:cubicBezTo>
                <a:cubicBezTo>
                  <a:pt x="32996" y="9627"/>
                  <a:pt x="33481" y="9679"/>
                  <a:pt x="33958" y="9679"/>
                </a:cubicBezTo>
                <a:cubicBezTo>
                  <a:pt x="34434" y="9679"/>
                  <a:pt x="34902" y="9627"/>
                  <a:pt x="35353" y="9523"/>
                </a:cubicBezTo>
                <a:cubicBezTo>
                  <a:pt x="35977" y="9384"/>
                  <a:pt x="37086" y="8968"/>
                  <a:pt x="36947" y="8206"/>
                </a:cubicBezTo>
                <a:cubicBezTo>
                  <a:pt x="36809" y="7374"/>
                  <a:pt x="35284" y="7305"/>
                  <a:pt x="34660" y="7305"/>
                </a:cubicBezTo>
                <a:cubicBezTo>
                  <a:pt x="33897" y="7513"/>
                  <a:pt x="33135" y="7859"/>
                  <a:pt x="32442" y="8275"/>
                </a:cubicBezTo>
                <a:cubicBezTo>
                  <a:pt x="32996" y="7582"/>
                  <a:pt x="33481" y="6819"/>
                  <a:pt x="34036" y="6057"/>
                </a:cubicBezTo>
                <a:cubicBezTo>
                  <a:pt x="34105" y="6092"/>
                  <a:pt x="34157" y="6109"/>
                  <a:pt x="34209" y="6109"/>
                </a:cubicBezTo>
                <a:cubicBezTo>
                  <a:pt x="34261" y="6109"/>
                  <a:pt x="34313" y="6092"/>
                  <a:pt x="34382" y="6057"/>
                </a:cubicBezTo>
                <a:lnTo>
                  <a:pt x="34382" y="6057"/>
                </a:lnTo>
                <a:cubicBezTo>
                  <a:pt x="34313" y="6126"/>
                  <a:pt x="34313" y="6265"/>
                  <a:pt x="34382" y="6265"/>
                </a:cubicBezTo>
                <a:lnTo>
                  <a:pt x="34590" y="6265"/>
                </a:lnTo>
                <a:cubicBezTo>
                  <a:pt x="34960" y="6450"/>
                  <a:pt x="35361" y="6542"/>
                  <a:pt x="35751" y="6542"/>
                </a:cubicBezTo>
                <a:cubicBezTo>
                  <a:pt x="35946" y="6542"/>
                  <a:pt x="36139" y="6519"/>
                  <a:pt x="36323" y="6473"/>
                </a:cubicBezTo>
                <a:cubicBezTo>
                  <a:pt x="36878" y="6403"/>
                  <a:pt x="37710" y="6196"/>
                  <a:pt x="37918" y="5572"/>
                </a:cubicBezTo>
                <a:cubicBezTo>
                  <a:pt x="38126" y="4948"/>
                  <a:pt x="37017" y="4532"/>
                  <a:pt x="36601" y="4463"/>
                </a:cubicBezTo>
                <a:cubicBezTo>
                  <a:pt x="35977" y="4463"/>
                  <a:pt x="35422" y="4601"/>
                  <a:pt x="34868" y="4948"/>
                </a:cubicBezTo>
                <a:lnTo>
                  <a:pt x="35076" y="4671"/>
                </a:lnTo>
                <a:lnTo>
                  <a:pt x="35214" y="4671"/>
                </a:lnTo>
                <a:cubicBezTo>
                  <a:pt x="35214" y="4601"/>
                  <a:pt x="35284" y="4463"/>
                  <a:pt x="35353" y="4393"/>
                </a:cubicBezTo>
                <a:lnTo>
                  <a:pt x="35353" y="4324"/>
                </a:lnTo>
                <a:cubicBezTo>
                  <a:pt x="35353" y="4324"/>
                  <a:pt x="35353" y="4255"/>
                  <a:pt x="35353" y="4255"/>
                </a:cubicBezTo>
                <a:cubicBezTo>
                  <a:pt x="35353" y="4116"/>
                  <a:pt x="35422" y="4047"/>
                  <a:pt x="35422" y="3908"/>
                </a:cubicBezTo>
                <a:cubicBezTo>
                  <a:pt x="35561" y="3769"/>
                  <a:pt x="35630" y="3631"/>
                  <a:pt x="35700" y="3492"/>
                </a:cubicBezTo>
                <a:cubicBezTo>
                  <a:pt x="35700" y="3541"/>
                  <a:pt x="35734" y="3590"/>
                  <a:pt x="35779" y="3590"/>
                </a:cubicBezTo>
                <a:cubicBezTo>
                  <a:pt x="35798" y="3590"/>
                  <a:pt x="35818" y="3582"/>
                  <a:pt x="35838" y="3561"/>
                </a:cubicBezTo>
                <a:lnTo>
                  <a:pt x="35907" y="3561"/>
                </a:lnTo>
                <a:cubicBezTo>
                  <a:pt x="36462" y="3492"/>
                  <a:pt x="37017" y="3353"/>
                  <a:pt x="37502" y="3076"/>
                </a:cubicBezTo>
                <a:cubicBezTo>
                  <a:pt x="37918" y="2868"/>
                  <a:pt x="38957" y="2522"/>
                  <a:pt x="38957" y="1967"/>
                </a:cubicBezTo>
                <a:cubicBezTo>
                  <a:pt x="38918" y="1650"/>
                  <a:pt x="38607" y="1537"/>
                  <a:pt x="38270" y="1537"/>
                </a:cubicBezTo>
                <a:cubicBezTo>
                  <a:pt x="38017" y="1537"/>
                  <a:pt x="37749" y="1601"/>
                  <a:pt x="37571" y="1690"/>
                </a:cubicBezTo>
                <a:cubicBezTo>
                  <a:pt x="37155" y="1898"/>
                  <a:pt x="36739" y="2175"/>
                  <a:pt x="36393" y="2522"/>
                </a:cubicBezTo>
                <a:cubicBezTo>
                  <a:pt x="36254" y="2660"/>
                  <a:pt x="36115" y="2868"/>
                  <a:pt x="35907" y="3007"/>
                </a:cubicBezTo>
                <a:cubicBezTo>
                  <a:pt x="36046" y="2799"/>
                  <a:pt x="36185" y="2522"/>
                  <a:pt x="36254" y="2314"/>
                </a:cubicBezTo>
                <a:cubicBezTo>
                  <a:pt x="36314" y="2208"/>
                  <a:pt x="36391" y="2070"/>
                  <a:pt x="36467" y="1915"/>
                </a:cubicBezTo>
                <a:lnTo>
                  <a:pt x="36467" y="1915"/>
                </a:lnTo>
                <a:cubicBezTo>
                  <a:pt x="36249" y="2332"/>
                  <a:pt x="35946" y="2724"/>
                  <a:pt x="35769" y="3007"/>
                </a:cubicBezTo>
                <a:cubicBezTo>
                  <a:pt x="35630" y="3215"/>
                  <a:pt x="35492" y="3423"/>
                  <a:pt x="35353" y="3631"/>
                </a:cubicBezTo>
                <a:cubicBezTo>
                  <a:pt x="35422" y="3284"/>
                  <a:pt x="35492" y="2938"/>
                  <a:pt x="35492" y="2522"/>
                </a:cubicBezTo>
                <a:cubicBezTo>
                  <a:pt x="35492" y="2487"/>
                  <a:pt x="35457" y="2470"/>
                  <a:pt x="35422" y="2470"/>
                </a:cubicBezTo>
                <a:cubicBezTo>
                  <a:pt x="35388" y="2470"/>
                  <a:pt x="35353" y="2487"/>
                  <a:pt x="35353" y="2522"/>
                </a:cubicBezTo>
                <a:cubicBezTo>
                  <a:pt x="35284" y="2660"/>
                  <a:pt x="35214" y="2868"/>
                  <a:pt x="35145" y="3076"/>
                </a:cubicBezTo>
                <a:lnTo>
                  <a:pt x="35145" y="2730"/>
                </a:lnTo>
                <a:cubicBezTo>
                  <a:pt x="35145" y="2244"/>
                  <a:pt x="35214" y="1690"/>
                  <a:pt x="35422" y="1205"/>
                </a:cubicBezTo>
                <a:cubicBezTo>
                  <a:pt x="35471" y="912"/>
                  <a:pt x="35932" y="379"/>
                  <a:pt x="36297" y="379"/>
                </a:cubicBezTo>
                <a:cubicBezTo>
                  <a:pt x="36451" y="379"/>
                  <a:pt x="36588" y="473"/>
                  <a:pt x="36670" y="719"/>
                </a:cubicBezTo>
                <a:cubicBezTo>
                  <a:pt x="36765" y="980"/>
                  <a:pt x="36730" y="1266"/>
                  <a:pt x="36629" y="1550"/>
                </a:cubicBezTo>
                <a:lnTo>
                  <a:pt x="36629" y="1550"/>
                </a:lnTo>
                <a:cubicBezTo>
                  <a:pt x="36824" y="1051"/>
                  <a:pt x="36921" y="494"/>
                  <a:pt x="36531" y="234"/>
                </a:cubicBezTo>
                <a:cubicBezTo>
                  <a:pt x="36298" y="73"/>
                  <a:pt x="36090" y="0"/>
                  <a:pt x="3590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9"/>
          <p:cNvSpPr/>
          <p:nvPr/>
        </p:nvSpPr>
        <p:spPr>
          <a:xfrm>
            <a:off x="5274000" y="4127925"/>
            <a:ext cx="1032901" cy="1573258"/>
          </a:xfrm>
          <a:custGeom>
            <a:avLst/>
            <a:gdLst/>
            <a:ahLst/>
            <a:cxnLst/>
            <a:rect l="l" t="t" r="r" b="b"/>
            <a:pathLst>
              <a:path w="23223" h="35372" extrusionOk="0">
                <a:moveTo>
                  <a:pt x="14895" y="1437"/>
                </a:moveTo>
                <a:cubicBezTo>
                  <a:pt x="15262" y="1437"/>
                  <a:pt x="15404" y="1997"/>
                  <a:pt x="15459" y="2601"/>
                </a:cubicBezTo>
                <a:cubicBezTo>
                  <a:pt x="15389" y="2463"/>
                  <a:pt x="15251" y="2324"/>
                  <a:pt x="15112" y="2255"/>
                </a:cubicBezTo>
                <a:cubicBezTo>
                  <a:pt x="14933" y="2120"/>
                  <a:pt x="14725" y="2044"/>
                  <a:pt x="14507" y="2044"/>
                </a:cubicBezTo>
                <a:cubicBezTo>
                  <a:pt x="14387" y="2044"/>
                  <a:pt x="14264" y="2067"/>
                  <a:pt x="14142" y="2116"/>
                </a:cubicBezTo>
                <a:lnTo>
                  <a:pt x="14211" y="1977"/>
                </a:lnTo>
                <a:cubicBezTo>
                  <a:pt x="14333" y="1896"/>
                  <a:pt x="14478" y="1863"/>
                  <a:pt x="14634" y="1863"/>
                </a:cubicBezTo>
                <a:cubicBezTo>
                  <a:pt x="14744" y="1863"/>
                  <a:pt x="14858" y="1879"/>
                  <a:pt x="14973" y="1908"/>
                </a:cubicBezTo>
                <a:cubicBezTo>
                  <a:pt x="14983" y="1918"/>
                  <a:pt x="14993" y="1922"/>
                  <a:pt x="15002" y="1922"/>
                </a:cubicBezTo>
                <a:cubicBezTo>
                  <a:pt x="15059" y="1922"/>
                  <a:pt x="15102" y="1760"/>
                  <a:pt x="15043" y="1700"/>
                </a:cubicBezTo>
                <a:cubicBezTo>
                  <a:pt x="14835" y="1631"/>
                  <a:pt x="14696" y="1631"/>
                  <a:pt x="14488" y="1631"/>
                </a:cubicBezTo>
                <a:lnTo>
                  <a:pt x="14557" y="1562"/>
                </a:lnTo>
                <a:cubicBezTo>
                  <a:pt x="14687" y="1475"/>
                  <a:pt x="14799" y="1437"/>
                  <a:pt x="14895" y="1437"/>
                </a:cubicBezTo>
                <a:close/>
                <a:moveTo>
                  <a:pt x="7544" y="892"/>
                </a:moveTo>
                <a:cubicBezTo>
                  <a:pt x="7649" y="892"/>
                  <a:pt x="7747" y="909"/>
                  <a:pt x="7834" y="938"/>
                </a:cubicBezTo>
                <a:cubicBezTo>
                  <a:pt x="8180" y="1076"/>
                  <a:pt x="8388" y="1215"/>
                  <a:pt x="8665" y="1423"/>
                </a:cubicBezTo>
                <a:cubicBezTo>
                  <a:pt x="8535" y="1336"/>
                  <a:pt x="8397" y="1297"/>
                  <a:pt x="8264" y="1297"/>
                </a:cubicBezTo>
                <a:cubicBezTo>
                  <a:pt x="7972" y="1297"/>
                  <a:pt x="7699" y="1484"/>
                  <a:pt x="7556" y="1770"/>
                </a:cubicBezTo>
                <a:cubicBezTo>
                  <a:pt x="7418" y="2116"/>
                  <a:pt x="7418" y="2532"/>
                  <a:pt x="7487" y="2879"/>
                </a:cubicBezTo>
                <a:lnTo>
                  <a:pt x="7487" y="2948"/>
                </a:lnTo>
                <a:cubicBezTo>
                  <a:pt x="7210" y="2324"/>
                  <a:pt x="7071" y="1700"/>
                  <a:pt x="7071" y="1076"/>
                </a:cubicBezTo>
                <a:lnTo>
                  <a:pt x="7071" y="1007"/>
                </a:lnTo>
                <a:cubicBezTo>
                  <a:pt x="7233" y="926"/>
                  <a:pt x="7396" y="892"/>
                  <a:pt x="7544" y="892"/>
                </a:cubicBezTo>
                <a:close/>
                <a:moveTo>
                  <a:pt x="7826" y="440"/>
                </a:moveTo>
                <a:cubicBezTo>
                  <a:pt x="8299" y="440"/>
                  <a:pt x="8890" y="802"/>
                  <a:pt x="9220" y="1076"/>
                </a:cubicBezTo>
                <a:cubicBezTo>
                  <a:pt x="9844" y="1700"/>
                  <a:pt x="10190" y="2532"/>
                  <a:pt x="10121" y="3433"/>
                </a:cubicBezTo>
                <a:cubicBezTo>
                  <a:pt x="9982" y="3017"/>
                  <a:pt x="9844" y="2671"/>
                  <a:pt x="9636" y="2324"/>
                </a:cubicBezTo>
                <a:cubicBezTo>
                  <a:pt x="9636" y="2324"/>
                  <a:pt x="9636" y="2255"/>
                  <a:pt x="9636" y="2255"/>
                </a:cubicBezTo>
                <a:cubicBezTo>
                  <a:pt x="9428" y="1354"/>
                  <a:pt x="8665" y="660"/>
                  <a:pt x="7695" y="522"/>
                </a:cubicBezTo>
                <a:lnTo>
                  <a:pt x="7487" y="522"/>
                </a:lnTo>
                <a:cubicBezTo>
                  <a:pt x="7587" y="464"/>
                  <a:pt x="7703" y="440"/>
                  <a:pt x="7826" y="440"/>
                </a:cubicBezTo>
                <a:close/>
                <a:moveTo>
                  <a:pt x="14280" y="2463"/>
                </a:moveTo>
                <a:cubicBezTo>
                  <a:pt x="14072" y="2948"/>
                  <a:pt x="13864" y="3433"/>
                  <a:pt x="13726" y="3988"/>
                </a:cubicBezTo>
                <a:cubicBezTo>
                  <a:pt x="13795" y="3502"/>
                  <a:pt x="13864" y="3087"/>
                  <a:pt x="14003" y="2601"/>
                </a:cubicBezTo>
                <a:cubicBezTo>
                  <a:pt x="14072" y="2532"/>
                  <a:pt x="14211" y="2463"/>
                  <a:pt x="14280" y="2463"/>
                </a:cubicBezTo>
                <a:close/>
                <a:moveTo>
                  <a:pt x="8284" y="1648"/>
                </a:moveTo>
                <a:cubicBezTo>
                  <a:pt x="8388" y="1648"/>
                  <a:pt x="8492" y="1700"/>
                  <a:pt x="8596" y="1770"/>
                </a:cubicBezTo>
                <a:cubicBezTo>
                  <a:pt x="8527" y="1770"/>
                  <a:pt x="8457" y="1839"/>
                  <a:pt x="8457" y="1908"/>
                </a:cubicBezTo>
                <a:cubicBezTo>
                  <a:pt x="8319" y="2671"/>
                  <a:pt x="8388" y="3433"/>
                  <a:pt x="8804" y="4057"/>
                </a:cubicBezTo>
                <a:cubicBezTo>
                  <a:pt x="8596" y="3988"/>
                  <a:pt x="8388" y="3849"/>
                  <a:pt x="8319" y="3641"/>
                </a:cubicBezTo>
                <a:lnTo>
                  <a:pt x="8249" y="3710"/>
                </a:lnTo>
                <a:cubicBezTo>
                  <a:pt x="7834" y="3156"/>
                  <a:pt x="7695" y="2463"/>
                  <a:pt x="7972" y="1839"/>
                </a:cubicBezTo>
                <a:cubicBezTo>
                  <a:pt x="8076" y="1700"/>
                  <a:pt x="8180" y="1648"/>
                  <a:pt x="8284" y="1648"/>
                </a:cubicBezTo>
                <a:close/>
                <a:moveTo>
                  <a:pt x="8800" y="2250"/>
                </a:moveTo>
                <a:cubicBezTo>
                  <a:pt x="8834" y="2250"/>
                  <a:pt x="8881" y="2273"/>
                  <a:pt x="8943" y="2324"/>
                </a:cubicBezTo>
                <a:lnTo>
                  <a:pt x="9081" y="2324"/>
                </a:lnTo>
                <a:cubicBezTo>
                  <a:pt x="9289" y="2671"/>
                  <a:pt x="9497" y="3087"/>
                  <a:pt x="9636" y="3433"/>
                </a:cubicBezTo>
                <a:cubicBezTo>
                  <a:pt x="9636" y="3572"/>
                  <a:pt x="9774" y="3918"/>
                  <a:pt x="9636" y="4057"/>
                </a:cubicBezTo>
                <a:lnTo>
                  <a:pt x="9567" y="4057"/>
                </a:lnTo>
                <a:cubicBezTo>
                  <a:pt x="9497" y="4057"/>
                  <a:pt x="9428" y="4057"/>
                  <a:pt x="9359" y="3988"/>
                </a:cubicBezTo>
                <a:cubicBezTo>
                  <a:pt x="9081" y="3849"/>
                  <a:pt x="8943" y="3433"/>
                  <a:pt x="8873" y="3225"/>
                </a:cubicBezTo>
                <a:cubicBezTo>
                  <a:pt x="8814" y="2989"/>
                  <a:pt x="8604" y="2250"/>
                  <a:pt x="8800" y="2250"/>
                </a:cubicBezTo>
                <a:close/>
                <a:moveTo>
                  <a:pt x="15320" y="3087"/>
                </a:moveTo>
                <a:lnTo>
                  <a:pt x="15320" y="3087"/>
                </a:lnTo>
                <a:cubicBezTo>
                  <a:pt x="15389" y="3225"/>
                  <a:pt x="15459" y="3433"/>
                  <a:pt x="15528" y="3572"/>
                </a:cubicBezTo>
                <a:cubicBezTo>
                  <a:pt x="15528" y="3849"/>
                  <a:pt x="15459" y="4126"/>
                  <a:pt x="15459" y="4265"/>
                </a:cubicBezTo>
                <a:cubicBezTo>
                  <a:pt x="15459" y="3849"/>
                  <a:pt x="15389" y="3502"/>
                  <a:pt x="15320" y="3087"/>
                </a:cubicBezTo>
                <a:close/>
                <a:moveTo>
                  <a:pt x="13448" y="3087"/>
                </a:moveTo>
                <a:lnTo>
                  <a:pt x="13448" y="3087"/>
                </a:lnTo>
                <a:cubicBezTo>
                  <a:pt x="13379" y="3572"/>
                  <a:pt x="13310" y="4057"/>
                  <a:pt x="13310" y="4542"/>
                </a:cubicBezTo>
                <a:cubicBezTo>
                  <a:pt x="13171" y="4196"/>
                  <a:pt x="13171" y="3849"/>
                  <a:pt x="13240" y="3433"/>
                </a:cubicBezTo>
                <a:cubicBezTo>
                  <a:pt x="13310" y="3364"/>
                  <a:pt x="13310" y="3225"/>
                  <a:pt x="13310" y="3156"/>
                </a:cubicBezTo>
                <a:lnTo>
                  <a:pt x="13448" y="3087"/>
                </a:lnTo>
                <a:close/>
                <a:moveTo>
                  <a:pt x="9567" y="4473"/>
                </a:moveTo>
                <a:lnTo>
                  <a:pt x="9705" y="4681"/>
                </a:lnTo>
                <a:cubicBezTo>
                  <a:pt x="9594" y="4718"/>
                  <a:pt x="9482" y="4735"/>
                  <a:pt x="9373" y="4735"/>
                </a:cubicBezTo>
                <a:cubicBezTo>
                  <a:pt x="9128" y="4735"/>
                  <a:pt x="8897" y="4648"/>
                  <a:pt x="8709" y="4503"/>
                </a:cubicBezTo>
                <a:lnTo>
                  <a:pt x="8709" y="4503"/>
                </a:lnTo>
                <a:cubicBezTo>
                  <a:pt x="8822" y="4518"/>
                  <a:pt x="8934" y="4525"/>
                  <a:pt x="9047" y="4525"/>
                </a:cubicBezTo>
                <a:cubicBezTo>
                  <a:pt x="9220" y="4525"/>
                  <a:pt x="9393" y="4508"/>
                  <a:pt x="9567" y="4473"/>
                </a:cubicBezTo>
                <a:close/>
                <a:moveTo>
                  <a:pt x="14696" y="2740"/>
                </a:moveTo>
                <a:cubicBezTo>
                  <a:pt x="14973" y="3364"/>
                  <a:pt x="15112" y="4196"/>
                  <a:pt x="14904" y="4889"/>
                </a:cubicBezTo>
                <a:cubicBezTo>
                  <a:pt x="14835" y="4681"/>
                  <a:pt x="14627" y="4473"/>
                  <a:pt x="14488" y="4334"/>
                </a:cubicBezTo>
                <a:cubicBezTo>
                  <a:pt x="14459" y="4306"/>
                  <a:pt x="14419" y="4289"/>
                  <a:pt x="14381" y="4289"/>
                </a:cubicBezTo>
                <a:cubicBezTo>
                  <a:pt x="14328" y="4289"/>
                  <a:pt x="14280" y="4322"/>
                  <a:pt x="14280" y="4404"/>
                </a:cubicBezTo>
                <a:cubicBezTo>
                  <a:pt x="14226" y="4457"/>
                  <a:pt x="14173" y="4553"/>
                  <a:pt x="14151" y="4658"/>
                </a:cubicBezTo>
                <a:lnTo>
                  <a:pt x="14151" y="4658"/>
                </a:lnTo>
                <a:cubicBezTo>
                  <a:pt x="14224" y="3996"/>
                  <a:pt x="14365" y="3336"/>
                  <a:pt x="14696" y="2740"/>
                </a:cubicBezTo>
                <a:close/>
                <a:moveTo>
                  <a:pt x="14453" y="4724"/>
                </a:moveTo>
                <a:cubicBezTo>
                  <a:pt x="14765" y="5139"/>
                  <a:pt x="14756" y="5735"/>
                  <a:pt x="14488" y="6137"/>
                </a:cubicBezTo>
                <a:cubicBezTo>
                  <a:pt x="14419" y="6067"/>
                  <a:pt x="14349" y="5998"/>
                  <a:pt x="14349" y="5859"/>
                </a:cubicBezTo>
                <a:cubicBezTo>
                  <a:pt x="14280" y="5651"/>
                  <a:pt x="14280" y="5443"/>
                  <a:pt x="14280" y="5235"/>
                </a:cubicBezTo>
                <a:cubicBezTo>
                  <a:pt x="14280" y="5097"/>
                  <a:pt x="14349" y="4958"/>
                  <a:pt x="14419" y="4889"/>
                </a:cubicBezTo>
                <a:cubicBezTo>
                  <a:pt x="14474" y="4834"/>
                  <a:pt x="14485" y="4779"/>
                  <a:pt x="14453" y="4724"/>
                </a:cubicBezTo>
                <a:close/>
                <a:moveTo>
                  <a:pt x="6517" y="6206"/>
                </a:moveTo>
                <a:cubicBezTo>
                  <a:pt x="7140" y="6275"/>
                  <a:pt x="7695" y="6622"/>
                  <a:pt x="8042" y="7038"/>
                </a:cubicBezTo>
                <a:lnTo>
                  <a:pt x="8042" y="7107"/>
                </a:lnTo>
                <a:cubicBezTo>
                  <a:pt x="8111" y="7176"/>
                  <a:pt x="8180" y="7315"/>
                  <a:pt x="8180" y="7454"/>
                </a:cubicBezTo>
                <a:cubicBezTo>
                  <a:pt x="7834" y="6899"/>
                  <a:pt x="7210" y="6414"/>
                  <a:pt x="6517" y="6206"/>
                </a:cubicBezTo>
                <a:close/>
                <a:moveTo>
                  <a:pt x="15320" y="6968"/>
                </a:moveTo>
                <a:cubicBezTo>
                  <a:pt x="15319" y="6969"/>
                  <a:pt x="15314" y="6975"/>
                  <a:pt x="15251" y="7038"/>
                </a:cubicBezTo>
                <a:cubicBezTo>
                  <a:pt x="15112" y="7384"/>
                  <a:pt x="14904" y="7523"/>
                  <a:pt x="14696" y="7523"/>
                </a:cubicBezTo>
                <a:cubicBezTo>
                  <a:pt x="14835" y="7384"/>
                  <a:pt x="14973" y="7246"/>
                  <a:pt x="15043" y="7107"/>
                </a:cubicBezTo>
                <a:cubicBezTo>
                  <a:pt x="15181" y="7038"/>
                  <a:pt x="15251" y="7038"/>
                  <a:pt x="15320" y="6968"/>
                </a:cubicBezTo>
                <a:close/>
                <a:moveTo>
                  <a:pt x="6239" y="6483"/>
                </a:moveTo>
                <a:lnTo>
                  <a:pt x="6239" y="6483"/>
                </a:lnTo>
                <a:cubicBezTo>
                  <a:pt x="6932" y="6691"/>
                  <a:pt x="7487" y="7107"/>
                  <a:pt x="7903" y="7731"/>
                </a:cubicBezTo>
                <a:cubicBezTo>
                  <a:pt x="7855" y="7735"/>
                  <a:pt x="7805" y="7737"/>
                  <a:pt x="7755" y="7737"/>
                </a:cubicBezTo>
                <a:cubicBezTo>
                  <a:pt x="7014" y="7737"/>
                  <a:pt x="6109" y="7262"/>
                  <a:pt x="6239" y="6483"/>
                </a:cubicBezTo>
                <a:close/>
                <a:moveTo>
                  <a:pt x="5269" y="5929"/>
                </a:moveTo>
                <a:cubicBezTo>
                  <a:pt x="4784" y="5998"/>
                  <a:pt x="4437" y="6206"/>
                  <a:pt x="4437" y="6830"/>
                </a:cubicBezTo>
                <a:cubicBezTo>
                  <a:pt x="4593" y="7298"/>
                  <a:pt x="4905" y="7687"/>
                  <a:pt x="5314" y="7941"/>
                </a:cubicBezTo>
                <a:lnTo>
                  <a:pt x="5314" y="7941"/>
                </a:lnTo>
                <a:cubicBezTo>
                  <a:pt x="4611" y="7562"/>
                  <a:pt x="3618" y="6817"/>
                  <a:pt x="4229" y="6206"/>
                </a:cubicBezTo>
                <a:cubicBezTo>
                  <a:pt x="4576" y="5998"/>
                  <a:pt x="4922" y="5929"/>
                  <a:pt x="5269" y="5929"/>
                </a:cubicBezTo>
                <a:close/>
                <a:moveTo>
                  <a:pt x="5398" y="6341"/>
                </a:moveTo>
                <a:cubicBezTo>
                  <a:pt x="5586" y="6341"/>
                  <a:pt x="5791" y="6371"/>
                  <a:pt x="5962" y="6414"/>
                </a:cubicBezTo>
                <a:cubicBezTo>
                  <a:pt x="5546" y="7315"/>
                  <a:pt x="6655" y="7939"/>
                  <a:pt x="7626" y="8008"/>
                </a:cubicBezTo>
                <a:lnTo>
                  <a:pt x="7002" y="8008"/>
                </a:lnTo>
                <a:cubicBezTo>
                  <a:pt x="6941" y="8013"/>
                  <a:pt x="6881" y="8016"/>
                  <a:pt x="6822" y="8016"/>
                </a:cubicBezTo>
                <a:cubicBezTo>
                  <a:pt x="6061" y="8016"/>
                  <a:pt x="5372" y="7611"/>
                  <a:pt x="4922" y="6968"/>
                </a:cubicBezTo>
                <a:cubicBezTo>
                  <a:pt x="4635" y="6489"/>
                  <a:pt x="4976" y="6341"/>
                  <a:pt x="5398" y="6341"/>
                </a:cubicBezTo>
                <a:close/>
                <a:moveTo>
                  <a:pt x="12617" y="7627"/>
                </a:moveTo>
                <a:cubicBezTo>
                  <a:pt x="12686" y="7627"/>
                  <a:pt x="12755" y="7662"/>
                  <a:pt x="12824" y="7731"/>
                </a:cubicBezTo>
                <a:cubicBezTo>
                  <a:pt x="12894" y="7800"/>
                  <a:pt x="12894" y="8077"/>
                  <a:pt x="12755" y="8216"/>
                </a:cubicBezTo>
                <a:cubicBezTo>
                  <a:pt x="12755" y="8147"/>
                  <a:pt x="12686" y="8077"/>
                  <a:pt x="12686" y="8008"/>
                </a:cubicBezTo>
                <a:cubicBezTo>
                  <a:pt x="12686" y="7988"/>
                  <a:pt x="12668" y="7979"/>
                  <a:pt x="12643" y="7979"/>
                </a:cubicBezTo>
                <a:cubicBezTo>
                  <a:pt x="12582" y="7979"/>
                  <a:pt x="12478" y="8028"/>
                  <a:pt x="12478" y="8077"/>
                </a:cubicBezTo>
                <a:cubicBezTo>
                  <a:pt x="12547" y="8147"/>
                  <a:pt x="12547" y="8216"/>
                  <a:pt x="12617" y="8285"/>
                </a:cubicBezTo>
                <a:cubicBezTo>
                  <a:pt x="12478" y="8285"/>
                  <a:pt x="12339" y="8077"/>
                  <a:pt x="12339" y="7939"/>
                </a:cubicBezTo>
                <a:cubicBezTo>
                  <a:pt x="12339" y="7870"/>
                  <a:pt x="12339" y="7800"/>
                  <a:pt x="12409" y="7731"/>
                </a:cubicBezTo>
                <a:cubicBezTo>
                  <a:pt x="12478" y="7662"/>
                  <a:pt x="12547" y="7627"/>
                  <a:pt x="12617" y="7627"/>
                </a:cubicBezTo>
                <a:close/>
                <a:moveTo>
                  <a:pt x="8319" y="8216"/>
                </a:moveTo>
                <a:lnTo>
                  <a:pt x="8527" y="8355"/>
                </a:lnTo>
                <a:cubicBezTo>
                  <a:pt x="8180" y="8424"/>
                  <a:pt x="7764" y="8493"/>
                  <a:pt x="7418" y="8493"/>
                </a:cubicBezTo>
                <a:cubicBezTo>
                  <a:pt x="7764" y="8493"/>
                  <a:pt x="8042" y="8355"/>
                  <a:pt x="8319" y="8216"/>
                </a:cubicBezTo>
                <a:close/>
                <a:moveTo>
                  <a:pt x="21628" y="8285"/>
                </a:moveTo>
                <a:cubicBezTo>
                  <a:pt x="21628" y="8563"/>
                  <a:pt x="21559" y="8840"/>
                  <a:pt x="21559" y="9117"/>
                </a:cubicBezTo>
                <a:cubicBezTo>
                  <a:pt x="21489" y="8840"/>
                  <a:pt x="21489" y="8563"/>
                  <a:pt x="21420" y="8285"/>
                </a:cubicBezTo>
                <a:close/>
                <a:moveTo>
                  <a:pt x="16630" y="8349"/>
                </a:moveTo>
                <a:cubicBezTo>
                  <a:pt x="16998" y="8349"/>
                  <a:pt x="17122" y="8924"/>
                  <a:pt x="17122" y="9187"/>
                </a:cubicBezTo>
                <a:cubicBezTo>
                  <a:pt x="17053" y="9395"/>
                  <a:pt x="16984" y="9672"/>
                  <a:pt x="16845" y="9810"/>
                </a:cubicBezTo>
                <a:cubicBezTo>
                  <a:pt x="16984" y="9464"/>
                  <a:pt x="16984" y="9117"/>
                  <a:pt x="16776" y="8771"/>
                </a:cubicBezTo>
                <a:cubicBezTo>
                  <a:pt x="16776" y="8701"/>
                  <a:pt x="16706" y="8632"/>
                  <a:pt x="16637" y="8563"/>
                </a:cubicBezTo>
                <a:cubicBezTo>
                  <a:pt x="16706" y="8493"/>
                  <a:pt x="16637" y="8424"/>
                  <a:pt x="16568" y="8355"/>
                </a:cubicBezTo>
                <a:cubicBezTo>
                  <a:pt x="16589" y="8351"/>
                  <a:pt x="16610" y="8349"/>
                  <a:pt x="16630" y="8349"/>
                </a:cubicBezTo>
                <a:close/>
                <a:moveTo>
                  <a:pt x="16013" y="8771"/>
                </a:moveTo>
                <a:lnTo>
                  <a:pt x="16013" y="8771"/>
                </a:lnTo>
                <a:cubicBezTo>
                  <a:pt x="15874" y="9187"/>
                  <a:pt x="15874" y="9672"/>
                  <a:pt x="16013" y="10088"/>
                </a:cubicBezTo>
                <a:cubicBezTo>
                  <a:pt x="15874" y="9949"/>
                  <a:pt x="15736" y="9810"/>
                  <a:pt x="15667" y="9672"/>
                </a:cubicBezTo>
                <a:cubicBezTo>
                  <a:pt x="15667" y="9395"/>
                  <a:pt x="15736" y="9187"/>
                  <a:pt x="15805" y="9048"/>
                </a:cubicBezTo>
                <a:cubicBezTo>
                  <a:pt x="15874" y="8909"/>
                  <a:pt x="15944" y="8840"/>
                  <a:pt x="16013" y="8771"/>
                </a:cubicBezTo>
                <a:close/>
                <a:moveTo>
                  <a:pt x="16568" y="8909"/>
                </a:moveTo>
                <a:cubicBezTo>
                  <a:pt x="16637" y="9117"/>
                  <a:pt x="16637" y="9325"/>
                  <a:pt x="16568" y="9533"/>
                </a:cubicBezTo>
                <a:cubicBezTo>
                  <a:pt x="16498" y="9741"/>
                  <a:pt x="16360" y="9880"/>
                  <a:pt x="16152" y="10088"/>
                </a:cubicBezTo>
                <a:cubicBezTo>
                  <a:pt x="16152" y="9949"/>
                  <a:pt x="16152" y="9810"/>
                  <a:pt x="16221" y="9741"/>
                </a:cubicBezTo>
                <a:cubicBezTo>
                  <a:pt x="16221" y="9741"/>
                  <a:pt x="16290" y="9672"/>
                  <a:pt x="16290" y="9672"/>
                </a:cubicBezTo>
                <a:cubicBezTo>
                  <a:pt x="16429" y="9395"/>
                  <a:pt x="16498" y="9187"/>
                  <a:pt x="16568" y="8909"/>
                </a:cubicBezTo>
                <a:close/>
                <a:moveTo>
                  <a:pt x="8388" y="10642"/>
                </a:moveTo>
                <a:cubicBezTo>
                  <a:pt x="8596" y="10642"/>
                  <a:pt x="8873" y="10781"/>
                  <a:pt x="9012" y="10989"/>
                </a:cubicBezTo>
                <a:cubicBezTo>
                  <a:pt x="9012" y="11058"/>
                  <a:pt x="9012" y="11128"/>
                  <a:pt x="9012" y="11128"/>
                </a:cubicBezTo>
                <a:lnTo>
                  <a:pt x="8735" y="10920"/>
                </a:lnTo>
                <a:cubicBezTo>
                  <a:pt x="8716" y="10901"/>
                  <a:pt x="8693" y="10892"/>
                  <a:pt x="8669" y="10892"/>
                </a:cubicBezTo>
                <a:cubicBezTo>
                  <a:pt x="8606" y="10892"/>
                  <a:pt x="8545" y="10957"/>
                  <a:pt x="8596" y="11058"/>
                </a:cubicBezTo>
                <a:lnTo>
                  <a:pt x="8735" y="11128"/>
                </a:lnTo>
                <a:lnTo>
                  <a:pt x="8665" y="11128"/>
                </a:lnTo>
                <a:cubicBezTo>
                  <a:pt x="8457" y="11058"/>
                  <a:pt x="8319" y="10850"/>
                  <a:pt x="8249" y="10642"/>
                </a:cubicBezTo>
                <a:close/>
                <a:moveTo>
                  <a:pt x="15251" y="15425"/>
                </a:moveTo>
                <a:cubicBezTo>
                  <a:pt x="15251" y="15703"/>
                  <a:pt x="15251" y="16049"/>
                  <a:pt x="15320" y="16396"/>
                </a:cubicBezTo>
                <a:lnTo>
                  <a:pt x="15251" y="16326"/>
                </a:lnTo>
                <a:cubicBezTo>
                  <a:pt x="15251" y="16188"/>
                  <a:pt x="15181" y="16049"/>
                  <a:pt x="15112" y="15910"/>
                </a:cubicBezTo>
                <a:cubicBezTo>
                  <a:pt x="15112" y="15772"/>
                  <a:pt x="15181" y="15564"/>
                  <a:pt x="15251" y="15425"/>
                </a:cubicBezTo>
                <a:close/>
                <a:moveTo>
                  <a:pt x="15716" y="15003"/>
                </a:moveTo>
                <a:cubicBezTo>
                  <a:pt x="15769" y="15003"/>
                  <a:pt x="15822" y="15026"/>
                  <a:pt x="15874" y="15079"/>
                </a:cubicBezTo>
                <a:cubicBezTo>
                  <a:pt x="16152" y="15495"/>
                  <a:pt x="16082" y="16049"/>
                  <a:pt x="15805" y="16396"/>
                </a:cubicBezTo>
                <a:lnTo>
                  <a:pt x="15736" y="16396"/>
                </a:lnTo>
                <a:cubicBezTo>
                  <a:pt x="15944" y="16049"/>
                  <a:pt x="15944" y="15633"/>
                  <a:pt x="15736" y="15287"/>
                </a:cubicBezTo>
                <a:cubicBezTo>
                  <a:pt x="15701" y="15217"/>
                  <a:pt x="15649" y="15183"/>
                  <a:pt x="15597" y="15183"/>
                </a:cubicBezTo>
                <a:cubicBezTo>
                  <a:pt x="15545" y="15183"/>
                  <a:pt x="15493" y="15217"/>
                  <a:pt x="15459" y="15287"/>
                </a:cubicBezTo>
                <a:cubicBezTo>
                  <a:pt x="15459" y="15287"/>
                  <a:pt x="15459" y="15217"/>
                  <a:pt x="15459" y="15148"/>
                </a:cubicBezTo>
                <a:cubicBezTo>
                  <a:pt x="15544" y="15062"/>
                  <a:pt x="15630" y="15003"/>
                  <a:pt x="15716" y="15003"/>
                </a:cubicBezTo>
                <a:close/>
                <a:moveTo>
                  <a:pt x="1179" y="12930"/>
                </a:moveTo>
                <a:cubicBezTo>
                  <a:pt x="1595" y="12930"/>
                  <a:pt x="2288" y="13068"/>
                  <a:pt x="2565" y="13068"/>
                </a:cubicBezTo>
                <a:cubicBezTo>
                  <a:pt x="4090" y="13207"/>
                  <a:pt x="5546" y="13692"/>
                  <a:pt x="6863" y="14524"/>
                </a:cubicBezTo>
                <a:cubicBezTo>
                  <a:pt x="9289" y="15633"/>
                  <a:pt x="11230" y="17505"/>
                  <a:pt x="12547" y="19792"/>
                </a:cubicBezTo>
                <a:cubicBezTo>
                  <a:pt x="10052" y="16188"/>
                  <a:pt x="5338" y="13970"/>
                  <a:pt x="1179" y="12999"/>
                </a:cubicBezTo>
                <a:lnTo>
                  <a:pt x="1179" y="12930"/>
                </a:lnTo>
                <a:close/>
                <a:moveTo>
                  <a:pt x="832" y="13138"/>
                </a:moveTo>
                <a:lnTo>
                  <a:pt x="832" y="13138"/>
                </a:lnTo>
                <a:cubicBezTo>
                  <a:pt x="1734" y="13415"/>
                  <a:pt x="2496" y="13623"/>
                  <a:pt x="3259" y="13900"/>
                </a:cubicBezTo>
                <a:cubicBezTo>
                  <a:pt x="6101" y="15980"/>
                  <a:pt x="9081" y="17643"/>
                  <a:pt x="11507" y="19862"/>
                </a:cubicBezTo>
                <a:cubicBezTo>
                  <a:pt x="10121" y="19030"/>
                  <a:pt x="8665" y="18406"/>
                  <a:pt x="7279" y="17574"/>
                </a:cubicBezTo>
                <a:cubicBezTo>
                  <a:pt x="6101" y="16881"/>
                  <a:pt x="5061" y="15980"/>
                  <a:pt x="3952" y="15217"/>
                </a:cubicBezTo>
                <a:cubicBezTo>
                  <a:pt x="2843" y="14593"/>
                  <a:pt x="1803" y="13900"/>
                  <a:pt x="832" y="13138"/>
                </a:cubicBezTo>
                <a:close/>
                <a:moveTo>
                  <a:pt x="3674" y="14039"/>
                </a:moveTo>
                <a:cubicBezTo>
                  <a:pt x="7210" y="15148"/>
                  <a:pt x="10260" y="17228"/>
                  <a:pt x="12547" y="20070"/>
                </a:cubicBezTo>
                <a:cubicBezTo>
                  <a:pt x="9982" y="17643"/>
                  <a:pt x="6447" y="15772"/>
                  <a:pt x="3674" y="14039"/>
                </a:cubicBezTo>
                <a:close/>
                <a:moveTo>
                  <a:pt x="21212" y="8493"/>
                </a:moveTo>
                <a:cubicBezTo>
                  <a:pt x="21281" y="8979"/>
                  <a:pt x="21351" y="9464"/>
                  <a:pt x="21351" y="10018"/>
                </a:cubicBezTo>
                <a:cubicBezTo>
                  <a:pt x="21073" y="10850"/>
                  <a:pt x="20796" y="11613"/>
                  <a:pt x="20449" y="12445"/>
                </a:cubicBezTo>
                <a:cubicBezTo>
                  <a:pt x="19687" y="14316"/>
                  <a:pt x="19132" y="16257"/>
                  <a:pt x="18439" y="18198"/>
                </a:cubicBezTo>
                <a:cubicBezTo>
                  <a:pt x="18231" y="18822"/>
                  <a:pt x="18023" y="19515"/>
                  <a:pt x="17746" y="20208"/>
                </a:cubicBezTo>
                <a:cubicBezTo>
                  <a:pt x="18023" y="18753"/>
                  <a:pt x="18370" y="17366"/>
                  <a:pt x="18717" y="15980"/>
                </a:cubicBezTo>
                <a:cubicBezTo>
                  <a:pt x="18855" y="15495"/>
                  <a:pt x="18994" y="15009"/>
                  <a:pt x="19132" y="14593"/>
                </a:cubicBezTo>
                <a:cubicBezTo>
                  <a:pt x="19618" y="13207"/>
                  <a:pt x="20172" y="11890"/>
                  <a:pt x="20657" y="10504"/>
                </a:cubicBezTo>
                <a:cubicBezTo>
                  <a:pt x="20704" y="10504"/>
                  <a:pt x="20657" y="10473"/>
                  <a:pt x="20621" y="10473"/>
                </a:cubicBezTo>
                <a:cubicBezTo>
                  <a:pt x="20604" y="10473"/>
                  <a:pt x="20588" y="10481"/>
                  <a:pt x="20588" y="10504"/>
                </a:cubicBezTo>
                <a:lnTo>
                  <a:pt x="20588" y="10434"/>
                </a:lnTo>
                <a:lnTo>
                  <a:pt x="20103" y="11405"/>
                </a:lnTo>
                <a:cubicBezTo>
                  <a:pt x="20311" y="10365"/>
                  <a:pt x="20727" y="9395"/>
                  <a:pt x="21212" y="8493"/>
                </a:cubicBezTo>
                <a:close/>
                <a:moveTo>
                  <a:pt x="694" y="13207"/>
                </a:moveTo>
                <a:cubicBezTo>
                  <a:pt x="2288" y="14871"/>
                  <a:pt x="4576" y="15980"/>
                  <a:pt x="6447" y="17297"/>
                </a:cubicBezTo>
                <a:cubicBezTo>
                  <a:pt x="8319" y="18614"/>
                  <a:pt x="10468" y="19446"/>
                  <a:pt x="12339" y="20624"/>
                </a:cubicBezTo>
                <a:cubicBezTo>
                  <a:pt x="12339" y="20624"/>
                  <a:pt x="12409" y="20693"/>
                  <a:pt x="12409" y="20693"/>
                </a:cubicBezTo>
                <a:cubicBezTo>
                  <a:pt x="10606" y="20070"/>
                  <a:pt x="8804" y="19238"/>
                  <a:pt x="7071" y="18198"/>
                </a:cubicBezTo>
                <a:cubicBezTo>
                  <a:pt x="4784" y="17158"/>
                  <a:pt x="2704" y="15633"/>
                  <a:pt x="971" y="13762"/>
                </a:cubicBezTo>
                <a:cubicBezTo>
                  <a:pt x="832" y="13623"/>
                  <a:pt x="694" y="13415"/>
                  <a:pt x="694" y="13207"/>
                </a:cubicBezTo>
                <a:close/>
                <a:moveTo>
                  <a:pt x="22598" y="11821"/>
                </a:moveTo>
                <a:cubicBezTo>
                  <a:pt x="22598" y="11890"/>
                  <a:pt x="22598" y="12029"/>
                  <a:pt x="22598" y="12098"/>
                </a:cubicBezTo>
                <a:lnTo>
                  <a:pt x="22598" y="12167"/>
                </a:lnTo>
                <a:cubicBezTo>
                  <a:pt x="22598" y="14108"/>
                  <a:pt x="22252" y="15980"/>
                  <a:pt x="21559" y="17782"/>
                </a:cubicBezTo>
                <a:cubicBezTo>
                  <a:pt x="20727" y="19515"/>
                  <a:pt x="19756" y="21248"/>
                  <a:pt x="18647" y="22773"/>
                </a:cubicBezTo>
                <a:cubicBezTo>
                  <a:pt x="18786" y="22565"/>
                  <a:pt x="18855" y="22288"/>
                  <a:pt x="18994" y="22011"/>
                </a:cubicBezTo>
                <a:cubicBezTo>
                  <a:pt x="19895" y="19931"/>
                  <a:pt x="20727" y="17782"/>
                  <a:pt x="21489" y="15703"/>
                </a:cubicBezTo>
                <a:cubicBezTo>
                  <a:pt x="21974" y="14455"/>
                  <a:pt x="22321" y="13138"/>
                  <a:pt x="22598" y="11821"/>
                </a:cubicBezTo>
                <a:close/>
                <a:moveTo>
                  <a:pt x="20935" y="8632"/>
                </a:moveTo>
                <a:lnTo>
                  <a:pt x="20935" y="8632"/>
                </a:lnTo>
                <a:cubicBezTo>
                  <a:pt x="20034" y="9880"/>
                  <a:pt x="19548" y="11959"/>
                  <a:pt x="19202" y="13484"/>
                </a:cubicBezTo>
                <a:cubicBezTo>
                  <a:pt x="17885" y="16534"/>
                  <a:pt x="17053" y="19792"/>
                  <a:pt x="16776" y="23120"/>
                </a:cubicBezTo>
                <a:cubicBezTo>
                  <a:pt x="16776" y="23154"/>
                  <a:pt x="16810" y="23172"/>
                  <a:pt x="16845" y="23172"/>
                </a:cubicBezTo>
                <a:cubicBezTo>
                  <a:pt x="16880" y="23172"/>
                  <a:pt x="16914" y="23154"/>
                  <a:pt x="16914" y="23120"/>
                </a:cubicBezTo>
                <a:cubicBezTo>
                  <a:pt x="17053" y="21179"/>
                  <a:pt x="17469" y="19307"/>
                  <a:pt x="18093" y="17505"/>
                </a:cubicBezTo>
                <a:lnTo>
                  <a:pt x="18093" y="17505"/>
                </a:lnTo>
                <a:cubicBezTo>
                  <a:pt x="17607" y="19238"/>
                  <a:pt x="17261" y="21040"/>
                  <a:pt x="17053" y="22912"/>
                </a:cubicBezTo>
                <a:cubicBezTo>
                  <a:pt x="16984" y="23328"/>
                  <a:pt x="16914" y="23743"/>
                  <a:pt x="16845" y="24229"/>
                </a:cubicBezTo>
                <a:cubicBezTo>
                  <a:pt x="16221" y="18891"/>
                  <a:pt x="17538" y="13484"/>
                  <a:pt x="20588" y="9048"/>
                </a:cubicBezTo>
                <a:cubicBezTo>
                  <a:pt x="20727" y="8840"/>
                  <a:pt x="20796" y="8701"/>
                  <a:pt x="20935" y="8632"/>
                </a:cubicBezTo>
                <a:close/>
                <a:moveTo>
                  <a:pt x="21974" y="8563"/>
                </a:moveTo>
                <a:cubicBezTo>
                  <a:pt x="22044" y="8701"/>
                  <a:pt x="22113" y="8840"/>
                  <a:pt x="22182" y="8979"/>
                </a:cubicBezTo>
                <a:cubicBezTo>
                  <a:pt x="22945" y="11474"/>
                  <a:pt x="21628" y="14316"/>
                  <a:pt x="20865" y="16673"/>
                </a:cubicBezTo>
                <a:cubicBezTo>
                  <a:pt x="20242" y="18406"/>
                  <a:pt x="19479" y="20139"/>
                  <a:pt x="18786" y="21872"/>
                </a:cubicBezTo>
                <a:cubicBezTo>
                  <a:pt x="18578" y="22496"/>
                  <a:pt x="18370" y="23120"/>
                  <a:pt x="18093" y="23743"/>
                </a:cubicBezTo>
                <a:cubicBezTo>
                  <a:pt x="17895" y="24073"/>
                  <a:pt x="17697" y="24466"/>
                  <a:pt x="17499" y="24861"/>
                </a:cubicBezTo>
                <a:lnTo>
                  <a:pt x="17499" y="24861"/>
                </a:lnTo>
                <a:cubicBezTo>
                  <a:pt x="18190" y="21924"/>
                  <a:pt x="19150" y="18988"/>
                  <a:pt x="20311" y="16188"/>
                </a:cubicBezTo>
                <a:cubicBezTo>
                  <a:pt x="21143" y="14316"/>
                  <a:pt x="21559" y="12375"/>
                  <a:pt x="21628" y="10365"/>
                </a:cubicBezTo>
                <a:cubicBezTo>
                  <a:pt x="21836" y="9810"/>
                  <a:pt x="21905" y="9187"/>
                  <a:pt x="21974" y="8563"/>
                </a:cubicBezTo>
                <a:close/>
                <a:moveTo>
                  <a:pt x="21212" y="11613"/>
                </a:moveTo>
                <a:lnTo>
                  <a:pt x="21212" y="11613"/>
                </a:lnTo>
                <a:cubicBezTo>
                  <a:pt x="20935" y="13415"/>
                  <a:pt x="20449" y="15148"/>
                  <a:pt x="19756" y="16812"/>
                </a:cubicBezTo>
                <a:cubicBezTo>
                  <a:pt x="18717" y="19376"/>
                  <a:pt x="17885" y="22011"/>
                  <a:pt x="17261" y="24714"/>
                </a:cubicBezTo>
                <a:lnTo>
                  <a:pt x="17192" y="24783"/>
                </a:lnTo>
                <a:cubicBezTo>
                  <a:pt x="17053" y="25130"/>
                  <a:pt x="16984" y="25546"/>
                  <a:pt x="16845" y="25892"/>
                </a:cubicBezTo>
                <a:cubicBezTo>
                  <a:pt x="16914" y="25476"/>
                  <a:pt x="16914" y="25130"/>
                  <a:pt x="16984" y="24783"/>
                </a:cubicBezTo>
                <a:cubicBezTo>
                  <a:pt x="17053" y="24783"/>
                  <a:pt x="17122" y="24783"/>
                  <a:pt x="17122" y="24714"/>
                </a:cubicBezTo>
                <a:lnTo>
                  <a:pt x="17330" y="22981"/>
                </a:lnTo>
                <a:cubicBezTo>
                  <a:pt x="17885" y="20901"/>
                  <a:pt x="18509" y="18891"/>
                  <a:pt x="19202" y="16881"/>
                </a:cubicBezTo>
                <a:cubicBezTo>
                  <a:pt x="19826" y="15217"/>
                  <a:pt x="20657" y="13415"/>
                  <a:pt x="21212" y="11613"/>
                </a:cubicBezTo>
                <a:close/>
                <a:moveTo>
                  <a:pt x="7944" y="1"/>
                </a:moveTo>
                <a:cubicBezTo>
                  <a:pt x="7522" y="1"/>
                  <a:pt x="7129" y="195"/>
                  <a:pt x="6863" y="660"/>
                </a:cubicBezTo>
                <a:cubicBezTo>
                  <a:pt x="6863" y="660"/>
                  <a:pt x="6794" y="730"/>
                  <a:pt x="6794" y="799"/>
                </a:cubicBezTo>
                <a:cubicBezTo>
                  <a:pt x="6655" y="1076"/>
                  <a:pt x="6655" y="1354"/>
                  <a:pt x="6724" y="1631"/>
                </a:cubicBezTo>
                <a:cubicBezTo>
                  <a:pt x="6863" y="2463"/>
                  <a:pt x="7210" y="3225"/>
                  <a:pt x="7695" y="3918"/>
                </a:cubicBezTo>
                <a:cubicBezTo>
                  <a:pt x="8078" y="4410"/>
                  <a:pt x="8719" y="4946"/>
                  <a:pt x="9347" y="4946"/>
                </a:cubicBezTo>
                <a:cubicBezTo>
                  <a:pt x="9516" y="4946"/>
                  <a:pt x="9683" y="4907"/>
                  <a:pt x="9844" y="4820"/>
                </a:cubicBezTo>
                <a:cubicBezTo>
                  <a:pt x="10190" y="5582"/>
                  <a:pt x="10398" y="6345"/>
                  <a:pt x="10468" y="7176"/>
                </a:cubicBezTo>
                <a:cubicBezTo>
                  <a:pt x="10398" y="7176"/>
                  <a:pt x="10398" y="7246"/>
                  <a:pt x="10468" y="7315"/>
                </a:cubicBezTo>
                <a:cubicBezTo>
                  <a:pt x="10537" y="8285"/>
                  <a:pt x="10537" y="9325"/>
                  <a:pt x="10676" y="10365"/>
                </a:cubicBezTo>
                <a:cubicBezTo>
                  <a:pt x="10121" y="9395"/>
                  <a:pt x="9359" y="8632"/>
                  <a:pt x="8457" y="8077"/>
                </a:cubicBezTo>
                <a:cubicBezTo>
                  <a:pt x="8527" y="7939"/>
                  <a:pt x="8596" y="7800"/>
                  <a:pt x="8596" y="7592"/>
                </a:cubicBezTo>
                <a:cubicBezTo>
                  <a:pt x="8735" y="6622"/>
                  <a:pt x="7418" y="6067"/>
                  <a:pt x="6724" y="5859"/>
                </a:cubicBezTo>
                <a:cubicBezTo>
                  <a:pt x="6362" y="5751"/>
                  <a:pt x="5830" y="5642"/>
                  <a:pt x="5306" y="5642"/>
                </a:cubicBezTo>
                <a:cubicBezTo>
                  <a:pt x="4826" y="5642"/>
                  <a:pt x="4352" y="5733"/>
                  <a:pt x="4021" y="5998"/>
                </a:cubicBezTo>
                <a:cubicBezTo>
                  <a:pt x="3259" y="6552"/>
                  <a:pt x="4160" y="7731"/>
                  <a:pt x="4645" y="8077"/>
                </a:cubicBezTo>
                <a:cubicBezTo>
                  <a:pt x="5380" y="8596"/>
                  <a:pt x="6249" y="8872"/>
                  <a:pt x="7119" y="8872"/>
                </a:cubicBezTo>
                <a:cubicBezTo>
                  <a:pt x="7644" y="8872"/>
                  <a:pt x="8169" y="8772"/>
                  <a:pt x="8665" y="8563"/>
                </a:cubicBezTo>
                <a:cubicBezTo>
                  <a:pt x="9774" y="9533"/>
                  <a:pt x="10676" y="10781"/>
                  <a:pt x="11299" y="12167"/>
                </a:cubicBezTo>
                <a:cubicBezTo>
                  <a:pt x="10884" y="12098"/>
                  <a:pt x="10537" y="12029"/>
                  <a:pt x="10121" y="11890"/>
                </a:cubicBezTo>
                <a:cubicBezTo>
                  <a:pt x="9844" y="11751"/>
                  <a:pt x="9567" y="11613"/>
                  <a:pt x="9289" y="11405"/>
                </a:cubicBezTo>
                <a:cubicBezTo>
                  <a:pt x="9359" y="11335"/>
                  <a:pt x="9359" y="11266"/>
                  <a:pt x="9359" y="11128"/>
                </a:cubicBezTo>
                <a:cubicBezTo>
                  <a:pt x="9359" y="11128"/>
                  <a:pt x="9359" y="11058"/>
                  <a:pt x="9359" y="11058"/>
                </a:cubicBezTo>
                <a:cubicBezTo>
                  <a:pt x="9359" y="10989"/>
                  <a:pt x="9359" y="10920"/>
                  <a:pt x="9359" y="10850"/>
                </a:cubicBezTo>
                <a:cubicBezTo>
                  <a:pt x="9220" y="10573"/>
                  <a:pt x="8943" y="10365"/>
                  <a:pt x="8665" y="10296"/>
                </a:cubicBezTo>
                <a:cubicBezTo>
                  <a:pt x="8527" y="10157"/>
                  <a:pt x="8319" y="10157"/>
                  <a:pt x="8111" y="10157"/>
                </a:cubicBezTo>
                <a:cubicBezTo>
                  <a:pt x="8055" y="10138"/>
                  <a:pt x="8004" y="10130"/>
                  <a:pt x="7957" y="10130"/>
                </a:cubicBezTo>
                <a:cubicBezTo>
                  <a:pt x="7829" y="10130"/>
                  <a:pt x="7727" y="10194"/>
                  <a:pt x="7626" y="10296"/>
                </a:cubicBezTo>
                <a:cubicBezTo>
                  <a:pt x="7626" y="10261"/>
                  <a:pt x="7608" y="10244"/>
                  <a:pt x="7591" y="10244"/>
                </a:cubicBezTo>
                <a:cubicBezTo>
                  <a:pt x="7574" y="10244"/>
                  <a:pt x="7556" y="10261"/>
                  <a:pt x="7556" y="10296"/>
                </a:cubicBezTo>
                <a:cubicBezTo>
                  <a:pt x="7348" y="10712"/>
                  <a:pt x="7695" y="11405"/>
                  <a:pt x="8042" y="11682"/>
                </a:cubicBezTo>
                <a:cubicBezTo>
                  <a:pt x="8215" y="11786"/>
                  <a:pt x="8405" y="11838"/>
                  <a:pt x="8587" y="11838"/>
                </a:cubicBezTo>
                <a:cubicBezTo>
                  <a:pt x="8769" y="11838"/>
                  <a:pt x="8943" y="11786"/>
                  <a:pt x="9081" y="11682"/>
                </a:cubicBezTo>
                <a:cubicBezTo>
                  <a:pt x="9151" y="11613"/>
                  <a:pt x="9151" y="11613"/>
                  <a:pt x="9220" y="11613"/>
                </a:cubicBezTo>
                <a:cubicBezTo>
                  <a:pt x="9791" y="12120"/>
                  <a:pt x="10535" y="12453"/>
                  <a:pt x="11295" y="12453"/>
                </a:cubicBezTo>
                <a:cubicBezTo>
                  <a:pt x="11366" y="12453"/>
                  <a:pt x="11437" y="12450"/>
                  <a:pt x="11507" y="12445"/>
                </a:cubicBezTo>
                <a:lnTo>
                  <a:pt x="11577" y="12653"/>
                </a:lnTo>
                <a:cubicBezTo>
                  <a:pt x="12686" y="14801"/>
                  <a:pt x="13587" y="17089"/>
                  <a:pt x="14142" y="19446"/>
                </a:cubicBezTo>
                <a:lnTo>
                  <a:pt x="14003" y="19584"/>
                </a:lnTo>
                <a:cubicBezTo>
                  <a:pt x="14003" y="19584"/>
                  <a:pt x="14003" y="19673"/>
                  <a:pt x="14038" y="19673"/>
                </a:cubicBezTo>
                <a:cubicBezTo>
                  <a:pt x="14047" y="19673"/>
                  <a:pt x="14058" y="19668"/>
                  <a:pt x="14072" y="19654"/>
                </a:cubicBezTo>
                <a:lnTo>
                  <a:pt x="14211" y="19654"/>
                </a:lnTo>
                <a:lnTo>
                  <a:pt x="14211" y="19792"/>
                </a:lnTo>
                <a:cubicBezTo>
                  <a:pt x="14627" y="21387"/>
                  <a:pt x="15043" y="23050"/>
                  <a:pt x="15459" y="24645"/>
                </a:cubicBezTo>
                <a:cubicBezTo>
                  <a:pt x="14973" y="23120"/>
                  <a:pt x="14142" y="21733"/>
                  <a:pt x="13032" y="20624"/>
                </a:cubicBezTo>
                <a:cubicBezTo>
                  <a:pt x="13102" y="20624"/>
                  <a:pt x="13102" y="20555"/>
                  <a:pt x="13102" y="20486"/>
                </a:cubicBezTo>
                <a:cubicBezTo>
                  <a:pt x="12270" y="17990"/>
                  <a:pt x="10398" y="16326"/>
                  <a:pt x="8249" y="15009"/>
                </a:cubicBezTo>
                <a:cubicBezTo>
                  <a:pt x="7071" y="14247"/>
                  <a:pt x="5893" y="13692"/>
                  <a:pt x="4576" y="13276"/>
                </a:cubicBezTo>
                <a:cubicBezTo>
                  <a:pt x="3120" y="12722"/>
                  <a:pt x="1664" y="13138"/>
                  <a:pt x="209" y="12653"/>
                </a:cubicBezTo>
                <a:cubicBezTo>
                  <a:pt x="70" y="12653"/>
                  <a:pt x="1" y="12791"/>
                  <a:pt x="70" y="12860"/>
                </a:cubicBezTo>
                <a:cubicBezTo>
                  <a:pt x="1734" y="15079"/>
                  <a:pt x="3882" y="16881"/>
                  <a:pt x="6378" y="18129"/>
                </a:cubicBezTo>
                <a:cubicBezTo>
                  <a:pt x="8319" y="19168"/>
                  <a:pt x="10468" y="20624"/>
                  <a:pt x="12686" y="21040"/>
                </a:cubicBezTo>
                <a:cubicBezTo>
                  <a:pt x="13656" y="22080"/>
                  <a:pt x="14488" y="23189"/>
                  <a:pt x="15112" y="24506"/>
                </a:cubicBezTo>
                <a:cubicBezTo>
                  <a:pt x="15389" y="25061"/>
                  <a:pt x="15597" y="25684"/>
                  <a:pt x="15874" y="26239"/>
                </a:cubicBezTo>
                <a:cubicBezTo>
                  <a:pt x="16498" y="29220"/>
                  <a:pt x="17053" y="32200"/>
                  <a:pt x="17469" y="35320"/>
                </a:cubicBezTo>
                <a:cubicBezTo>
                  <a:pt x="17469" y="35354"/>
                  <a:pt x="17538" y="35372"/>
                  <a:pt x="17599" y="35372"/>
                </a:cubicBezTo>
                <a:cubicBezTo>
                  <a:pt x="17659" y="35372"/>
                  <a:pt x="17711" y="35354"/>
                  <a:pt x="17677" y="35320"/>
                </a:cubicBezTo>
                <a:cubicBezTo>
                  <a:pt x="17607" y="32894"/>
                  <a:pt x="17261" y="30537"/>
                  <a:pt x="16706" y="28249"/>
                </a:cubicBezTo>
                <a:lnTo>
                  <a:pt x="16706" y="28111"/>
                </a:lnTo>
                <a:cubicBezTo>
                  <a:pt x="16776" y="27625"/>
                  <a:pt x="16914" y="27209"/>
                  <a:pt x="16984" y="26794"/>
                </a:cubicBezTo>
                <a:lnTo>
                  <a:pt x="17053" y="26794"/>
                </a:lnTo>
                <a:cubicBezTo>
                  <a:pt x="17122" y="26586"/>
                  <a:pt x="17122" y="26378"/>
                  <a:pt x="17192" y="26170"/>
                </a:cubicBezTo>
                <a:cubicBezTo>
                  <a:pt x="18717" y="22912"/>
                  <a:pt x="21073" y="20070"/>
                  <a:pt x="22252" y="16742"/>
                </a:cubicBezTo>
                <a:cubicBezTo>
                  <a:pt x="23222" y="13762"/>
                  <a:pt x="23153" y="10573"/>
                  <a:pt x="22113" y="7662"/>
                </a:cubicBezTo>
                <a:cubicBezTo>
                  <a:pt x="22113" y="7592"/>
                  <a:pt x="22044" y="7592"/>
                  <a:pt x="22044" y="7592"/>
                </a:cubicBezTo>
                <a:lnTo>
                  <a:pt x="21974" y="7592"/>
                </a:lnTo>
                <a:cubicBezTo>
                  <a:pt x="21974" y="7516"/>
                  <a:pt x="21891" y="7461"/>
                  <a:pt x="21816" y="7461"/>
                </a:cubicBezTo>
                <a:cubicBezTo>
                  <a:pt x="21754" y="7461"/>
                  <a:pt x="21697" y="7498"/>
                  <a:pt x="21697" y="7592"/>
                </a:cubicBezTo>
                <a:lnTo>
                  <a:pt x="21697" y="7662"/>
                </a:lnTo>
                <a:cubicBezTo>
                  <a:pt x="19826" y="8077"/>
                  <a:pt x="18647" y="12029"/>
                  <a:pt x="18093" y="13415"/>
                </a:cubicBezTo>
                <a:cubicBezTo>
                  <a:pt x="16568" y="17020"/>
                  <a:pt x="16082" y="21040"/>
                  <a:pt x="16706" y="24922"/>
                </a:cubicBezTo>
                <a:cubicBezTo>
                  <a:pt x="16637" y="25684"/>
                  <a:pt x="16568" y="26447"/>
                  <a:pt x="16568" y="27209"/>
                </a:cubicBezTo>
                <a:lnTo>
                  <a:pt x="16568" y="27348"/>
                </a:lnTo>
                <a:cubicBezTo>
                  <a:pt x="15944" y="24645"/>
                  <a:pt x="15181" y="22011"/>
                  <a:pt x="14488" y="19446"/>
                </a:cubicBezTo>
                <a:cubicBezTo>
                  <a:pt x="14765" y="19099"/>
                  <a:pt x="15043" y="18683"/>
                  <a:pt x="15251" y="18267"/>
                </a:cubicBezTo>
                <a:cubicBezTo>
                  <a:pt x="15459" y="17782"/>
                  <a:pt x="15597" y="17297"/>
                  <a:pt x="15667" y="16812"/>
                </a:cubicBezTo>
                <a:cubicBezTo>
                  <a:pt x="15736" y="16812"/>
                  <a:pt x="15805" y="16812"/>
                  <a:pt x="15874" y="16742"/>
                </a:cubicBezTo>
                <a:cubicBezTo>
                  <a:pt x="16498" y="16534"/>
                  <a:pt x="16498" y="15425"/>
                  <a:pt x="16221" y="14940"/>
                </a:cubicBezTo>
                <a:cubicBezTo>
                  <a:pt x="16076" y="14766"/>
                  <a:pt x="15894" y="14689"/>
                  <a:pt x="15712" y="14689"/>
                </a:cubicBezTo>
                <a:cubicBezTo>
                  <a:pt x="15459" y="14689"/>
                  <a:pt x="15204" y="14837"/>
                  <a:pt x="15043" y="15079"/>
                </a:cubicBezTo>
                <a:cubicBezTo>
                  <a:pt x="14904" y="15217"/>
                  <a:pt x="14835" y="15425"/>
                  <a:pt x="14835" y="15633"/>
                </a:cubicBezTo>
                <a:cubicBezTo>
                  <a:pt x="14765" y="15703"/>
                  <a:pt x="14765" y="15703"/>
                  <a:pt x="14765" y="15772"/>
                </a:cubicBezTo>
                <a:cubicBezTo>
                  <a:pt x="14765" y="15910"/>
                  <a:pt x="14835" y="16118"/>
                  <a:pt x="14904" y="16257"/>
                </a:cubicBezTo>
                <a:lnTo>
                  <a:pt x="14973" y="16326"/>
                </a:lnTo>
                <a:cubicBezTo>
                  <a:pt x="15043" y="16534"/>
                  <a:pt x="15251" y="16673"/>
                  <a:pt x="15459" y="16742"/>
                </a:cubicBezTo>
                <a:cubicBezTo>
                  <a:pt x="15320" y="17643"/>
                  <a:pt x="14973" y="18475"/>
                  <a:pt x="14349" y="19099"/>
                </a:cubicBezTo>
                <a:lnTo>
                  <a:pt x="14072" y="18059"/>
                </a:lnTo>
                <a:cubicBezTo>
                  <a:pt x="13795" y="17020"/>
                  <a:pt x="13448" y="15910"/>
                  <a:pt x="13032" y="14940"/>
                </a:cubicBezTo>
                <a:lnTo>
                  <a:pt x="13032" y="14940"/>
                </a:lnTo>
                <a:cubicBezTo>
                  <a:pt x="13061" y="14969"/>
                  <a:pt x="13102" y="14986"/>
                  <a:pt x="13139" y="14986"/>
                </a:cubicBezTo>
                <a:cubicBezTo>
                  <a:pt x="13193" y="14986"/>
                  <a:pt x="13240" y="14952"/>
                  <a:pt x="13240" y="14871"/>
                </a:cubicBezTo>
                <a:cubicBezTo>
                  <a:pt x="13240" y="14732"/>
                  <a:pt x="13310" y="14524"/>
                  <a:pt x="13379" y="14385"/>
                </a:cubicBezTo>
                <a:cubicBezTo>
                  <a:pt x="13587" y="13831"/>
                  <a:pt x="13726" y="13276"/>
                  <a:pt x="13934" y="12722"/>
                </a:cubicBezTo>
                <a:cubicBezTo>
                  <a:pt x="14179" y="12906"/>
                  <a:pt x="14479" y="12995"/>
                  <a:pt x="14779" y="12995"/>
                </a:cubicBezTo>
                <a:cubicBezTo>
                  <a:pt x="15156" y="12995"/>
                  <a:pt x="15535" y="12854"/>
                  <a:pt x="15805" y="12583"/>
                </a:cubicBezTo>
                <a:cubicBezTo>
                  <a:pt x="15874" y="12514"/>
                  <a:pt x="15805" y="12445"/>
                  <a:pt x="15736" y="12445"/>
                </a:cubicBezTo>
                <a:cubicBezTo>
                  <a:pt x="15459" y="12514"/>
                  <a:pt x="15181" y="12583"/>
                  <a:pt x="14973" y="12722"/>
                </a:cubicBezTo>
                <a:cubicBezTo>
                  <a:pt x="14880" y="12740"/>
                  <a:pt x="14788" y="12749"/>
                  <a:pt x="14695" y="12749"/>
                </a:cubicBezTo>
                <a:cubicBezTo>
                  <a:pt x="14441" y="12749"/>
                  <a:pt x="14187" y="12685"/>
                  <a:pt x="13934" y="12583"/>
                </a:cubicBezTo>
                <a:cubicBezTo>
                  <a:pt x="14072" y="12237"/>
                  <a:pt x="14142" y="11890"/>
                  <a:pt x="14211" y="11543"/>
                </a:cubicBezTo>
                <a:cubicBezTo>
                  <a:pt x="14696" y="11543"/>
                  <a:pt x="15320" y="10920"/>
                  <a:pt x="15459" y="10434"/>
                </a:cubicBezTo>
                <a:lnTo>
                  <a:pt x="15528" y="10434"/>
                </a:lnTo>
                <a:cubicBezTo>
                  <a:pt x="15667" y="10504"/>
                  <a:pt x="15805" y="10573"/>
                  <a:pt x="15944" y="10573"/>
                </a:cubicBezTo>
                <a:lnTo>
                  <a:pt x="16360" y="10573"/>
                </a:lnTo>
                <a:cubicBezTo>
                  <a:pt x="16914" y="10434"/>
                  <a:pt x="17330" y="9949"/>
                  <a:pt x="17538" y="9395"/>
                </a:cubicBezTo>
                <a:cubicBezTo>
                  <a:pt x="17677" y="8840"/>
                  <a:pt x="17469" y="8216"/>
                  <a:pt x="16914" y="7939"/>
                </a:cubicBezTo>
                <a:cubicBezTo>
                  <a:pt x="16813" y="7895"/>
                  <a:pt x="16711" y="7876"/>
                  <a:pt x="16611" y="7876"/>
                </a:cubicBezTo>
                <a:cubicBezTo>
                  <a:pt x="16235" y="7876"/>
                  <a:pt x="15886" y="8150"/>
                  <a:pt x="15667" y="8424"/>
                </a:cubicBezTo>
                <a:cubicBezTo>
                  <a:pt x="15320" y="8840"/>
                  <a:pt x="15112" y="9464"/>
                  <a:pt x="15251" y="9949"/>
                </a:cubicBezTo>
                <a:cubicBezTo>
                  <a:pt x="15251" y="10088"/>
                  <a:pt x="15320" y="10157"/>
                  <a:pt x="15320" y="10226"/>
                </a:cubicBezTo>
                <a:cubicBezTo>
                  <a:pt x="15112" y="10434"/>
                  <a:pt x="14973" y="10642"/>
                  <a:pt x="14765" y="10850"/>
                </a:cubicBezTo>
                <a:cubicBezTo>
                  <a:pt x="14627" y="10989"/>
                  <a:pt x="14419" y="11128"/>
                  <a:pt x="14280" y="11266"/>
                </a:cubicBezTo>
                <a:cubicBezTo>
                  <a:pt x="14349" y="10850"/>
                  <a:pt x="14349" y="10504"/>
                  <a:pt x="14419" y="10088"/>
                </a:cubicBezTo>
                <a:lnTo>
                  <a:pt x="14488" y="10088"/>
                </a:lnTo>
                <a:cubicBezTo>
                  <a:pt x="14557" y="10088"/>
                  <a:pt x="14627" y="10018"/>
                  <a:pt x="14557" y="9949"/>
                </a:cubicBezTo>
                <a:lnTo>
                  <a:pt x="14419" y="9880"/>
                </a:lnTo>
                <a:cubicBezTo>
                  <a:pt x="14488" y="9187"/>
                  <a:pt x="14488" y="8493"/>
                  <a:pt x="14419" y="7800"/>
                </a:cubicBezTo>
                <a:cubicBezTo>
                  <a:pt x="15459" y="7662"/>
                  <a:pt x="16152" y="6691"/>
                  <a:pt x="16013" y="5721"/>
                </a:cubicBezTo>
                <a:cubicBezTo>
                  <a:pt x="16082" y="5374"/>
                  <a:pt x="16152" y="5027"/>
                  <a:pt x="16152" y="4681"/>
                </a:cubicBezTo>
                <a:cubicBezTo>
                  <a:pt x="16082" y="4334"/>
                  <a:pt x="16013" y="3918"/>
                  <a:pt x="15944" y="3502"/>
                </a:cubicBezTo>
                <a:lnTo>
                  <a:pt x="15944" y="3364"/>
                </a:lnTo>
                <a:cubicBezTo>
                  <a:pt x="15944" y="2572"/>
                  <a:pt x="15783" y="978"/>
                  <a:pt x="14852" y="978"/>
                </a:cubicBezTo>
                <a:cubicBezTo>
                  <a:pt x="14723" y="978"/>
                  <a:pt x="14579" y="1009"/>
                  <a:pt x="14419" y="1076"/>
                </a:cubicBezTo>
                <a:cubicBezTo>
                  <a:pt x="14211" y="1215"/>
                  <a:pt x="14003" y="1423"/>
                  <a:pt x="13864" y="1631"/>
                </a:cubicBezTo>
                <a:cubicBezTo>
                  <a:pt x="13448" y="1908"/>
                  <a:pt x="13102" y="2324"/>
                  <a:pt x="12963" y="2740"/>
                </a:cubicBezTo>
                <a:cubicBezTo>
                  <a:pt x="12339" y="3988"/>
                  <a:pt x="12824" y="5721"/>
                  <a:pt x="13448" y="6968"/>
                </a:cubicBezTo>
                <a:cubicBezTo>
                  <a:pt x="13518" y="7246"/>
                  <a:pt x="13726" y="7454"/>
                  <a:pt x="14003" y="7662"/>
                </a:cubicBezTo>
                <a:cubicBezTo>
                  <a:pt x="14003" y="7731"/>
                  <a:pt x="14072" y="7731"/>
                  <a:pt x="14142" y="7731"/>
                </a:cubicBezTo>
                <a:cubicBezTo>
                  <a:pt x="14142" y="8355"/>
                  <a:pt x="14142" y="8979"/>
                  <a:pt x="14003" y="9533"/>
                </a:cubicBezTo>
                <a:cubicBezTo>
                  <a:pt x="13864" y="9395"/>
                  <a:pt x="13656" y="9256"/>
                  <a:pt x="13448" y="9117"/>
                </a:cubicBezTo>
                <a:cubicBezTo>
                  <a:pt x="13240" y="8909"/>
                  <a:pt x="13102" y="8701"/>
                  <a:pt x="12894" y="8493"/>
                </a:cubicBezTo>
                <a:cubicBezTo>
                  <a:pt x="13032" y="8355"/>
                  <a:pt x="13102" y="8216"/>
                  <a:pt x="13171" y="8077"/>
                </a:cubicBezTo>
                <a:cubicBezTo>
                  <a:pt x="13240" y="7870"/>
                  <a:pt x="13240" y="7662"/>
                  <a:pt x="13171" y="7454"/>
                </a:cubicBezTo>
                <a:cubicBezTo>
                  <a:pt x="13032" y="7269"/>
                  <a:pt x="12801" y="7146"/>
                  <a:pt x="12560" y="7146"/>
                </a:cubicBezTo>
                <a:cubicBezTo>
                  <a:pt x="12439" y="7146"/>
                  <a:pt x="12316" y="7176"/>
                  <a:pt x="12201" y="7246"/>
                </a:cubicBezTo>
                <a:cubicBezTo>
                  <a:pt x="12131" y="7315"/>
                  <a:pt x="12062" y="7384"/>
                  <a:pt x="12062" y="7454"/>
                </a:cubicBezTo>
                <a:cubicBezTo>
                  <a:pt x="12062" y="7425"/>
                  <a:pt x="12026" y="7408"/>
                  <a:pt x="11984" y="7408"/>
                </a:cubicBezTo>
                <a:cubicBezTo>
                  <a:pt x="11925" y="7408"/>
                  <a:pt x="11854" y="7442"/>
                  <a:pt x="11854" y="7523"/>
                </a:cubicBezTo>
                <a:cubicBezTo>
                  <a:pt x="11854" y="7662"/>
                  <a:pt x="11923" y="7870"/>
                  <a:pt x="11993" y="8008"/>
                </a:cubicBezTo>
                <a:cubicBezTo>
                  <a:pt x="11923" y="8008"/>
                  <a:pt x="11923" y="8008"/>
                  <a:pt x="11993" y="8077"/>
                </a:cubicBezTo>
                <a:cubicBezTo>
                  <a:pt x="11993" y="8077"/>
                  <a:pt x="11993" y="8147"/>
                  <a:pt x="12062" y="8216"/>
                </a:cubicBezTo>
                <a:cubicBezTo>
                  <a:pt x="12131" y="8493"/>
                  <a:pt x="12339" y="8632"/>
                  <a:pt x="12617" y="8632"/>
                </a:cubicBezTo>
                <a:lnTo>
                  <a:pt x="12755" y="8563"/>
                </a:lnTo>
                <a:cubicBezTo>
                  <a:pt x="13032" y="9117"/>
                  <a:pt x="13448" y="9533"/>
                  <a:pt x="14003" y="9880"/>
                </a:cubicBezTo>
                <a:cubicBezTo>
                  <a:pt x="13726" y="11405"/>
                  <a:pt x="13310" y="12860"/>
                  <a:pt x="13032" y="14316"/>
                </a:cubicBezTo>
                <a:lnTo>
                  <a:pt x="12963" y="14316"/>
                </a:lnTo>
                <a:cubicBezTo>
                  <a:pt x="12894" y="14316"/>
                  <a:pt x="12824" y="14385"/>
                  <a:pt x="12755" y="14455"/>
                </a:cubicBezTo>
                <a:cubicBezTo>
                  <a:pt x="12409" y="13623"/>
                  <a:pt x="12062" y="12860"/>
                  <a:pt x="11646" y="12167"/>
                </a:cubicBezTo>
                <a:lnTo>
                  <a:pt x="11230" y="11266"/>
                </a:lnTo>
                <a:cubicBezTo>
                  <a:pt x="11092" y="11058"/>
                  <a:pt x="10953" y="10850"/>
                  <a:pt x="10884" y="10642"/>
                </a:cubicBezTo>
                <a:cubicBezTo>
                  <a:pt x="10953" y="9395"/>
                  <a:pt x="10953" y="8147"/>
                  <a:pt x="10745" y="6899"/>
                </a:cubicBezTo>
                <a:cubicBezTo>
                  <a:pt x="11299" y="6206"/>
                  <a:pt x="11646" y="5305"/>
                  <a:pt x="11646" y="4404"/>
                </a:cubicBezTo>
                <a:cubicBezTo>
                  <a:pt x="11646" y="4364"/>
                  <a:pt x="11577" y="4324"/>
                  <a:pt x="11518" y="4324"/>
                </a:cubicBezTo>
                <a:cubicBezTo>
                  <a:pt x="11475" y="4324"/>
                  <a:pt x="11438" y="4345"/>
                  <a:pt x="11438" y="4404"/>
                </a:cubicBezTo>
                <a:cubicBezTo>
                  <a:pt x="11369" y="5235"/>
                  <a:pt x="11161" y="5998"/>
                  <a:pt x="10745" y="6622"/>
                </a:cubicBezTo>
                <a:cubicBezTo>
                  <a:pt x="10606" y="5998"/>
                  <a:pt x="10329" y="5374"/>
                  <a:pt x="10052" y="4750"/>
                </a:cubicBezTo>
                <a:lnTo>
                  <a:pt x="10121" y="4750"/>
                </a:lnTo>
                <a:cubicBezTo>
                  <a:pt x="10181" y="4691"/>
                  <a:pt x="10138" y="4528"/>
                  <a:pt x="10036" y="4528"/>
                </a:cubicBezTo>
                <a:cubicBezTo>
                  <a:pt x="10020" y="4528"/>
                  <a:pt x="10002" y="4533"/>
                  <a:pt x="9982" y="4542"/>
                </a:cubicBezTo>
                <a:lnTo>
                  <a:pt x="9913" y="4542"/>
                </a:lnTo>
                <a:cubicBezTo>
                  <a:pt x="9844" y="4473"/>
                  <a:pt x="9844" y="4404"/>
                  <a:pt x="9774" y="4334"/>
                </a:cubicBezTo>
                <a:cubicBezTo>
                  <a:pt x="9913" y="4334"/>
                  <a:pt x="10052" y="4265"/>
                  <a:pt x="10121" y="4126"/>
                </a:cubicBezTo>
                <a:cubicBezTo>
                  <a:pt x="10260" y="3988"/>
                  <a:pt x="10398" y="3849"/>
                  <a:pt x="10468" y="3641"/>
                </a:cubicBezTo>
                <a:cubicBezTo>
                  <a:pt x="10953" y="2601"/>
                  <a:pt x="9982" y="1215"/>
                  <a:pt x="9289" y="591"/>
                </a:cubicBezTo>
                <a:cubicBezTo>
                  <a:pt x="8892" y="230"/>
                  <a:pt x="8401" y="1"/>
                  <a:pt x="7944"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9"/>
          <p:cNvSpPr/>
          <p:nvPr/>
        </p:nvSpPr>
        <p:spPr>
          <a:xfrm rot="1563886">
            <a:off x="4692298" y="3531874"/>
            <a:ext cx="966182" cy="1796129"/>
          </a:xfrm>
          <a:custGeom>
            <a:avLst/>
            <a:gdLst/>
            <a:ahLst/>
            <a:cxnLst/>
            <a:rect l="l" t="t" r="r" b="b"/>
            <a:pathLst>
              <a:path w="23361" h="43428" extrusionOk="0">
                <a:moveTo>
                  <a:pt x="1627" y="363"/>
                </a:moveTo>
                <a:cubicBezTo>
                  <a:pt x="1637" y="363"/>
                  <a:pt x="1649" y="367"/>
                  <a:pt x="1664" y="374"/>
                </a:cubicBezTo>
                <a:cubicBezTo>
                  <a:pt x="2635" y="859"/>
                  <a:pt x="3466" y="1622"/>
                  <a:pt x="4090" y="2454"/>
                </a:cubicBezTo>
                <a:cubicBezTo>
                  <a:pt x="4437" y="2870"/>
                  <a:pt x="4783" y="3355"/>
                  <a:pt x="5061" y="3840"/>
                </a:cubicBezTo>
                <a:cubicBezTo>
                  <a:pt x="4229" y="2592"/>
                  <a:pt x="3120" y="1553"/>
                  <a:pt x="1733" y="859"/>
                </a:cubicBezTo>
                <a:cubicBezTo>
                  <a:pt x="1609" y="611"/>
                  <a:pt x="1541" y="363"/>
                  <a:pt x="1627" y="363"/>
                </a:cubicBezTo>
                <a:close/>
                <a:moveTo>
                  <a:pt x="1872" y="1206"/>
                </a:moveTo>
                <a:lnTo>
                  <a:pt x="1872" y="1206"/>
                </a:lnTo>
                <a:cubicBezTo>
                  <a:pt x="2981" y="1969"/>
                  <a:pt x="4021" y="2870"/>
                  <a:pt x="4783" y="4048"/>
                </a:cubicBezTo>
                <a:cubicBezTo>
                  <a:pt x="5130" y="4464"/>
                  <a:pt x="5407" y="4949"/>
                  <a:pt x="5754" y="5434"/>
                </a:cubicBezTo>
                <a:cubicBezTo>
                  <a:pt x="5546" y="5157"/>
                  <a:pt x="5338" y="4880"/>
                  <a:pt x="5061" y="4603"/>
                </a:cubicBezTo>
                <a:cubicBezTo>
                  <a:pt x="5061" y="4582"/>
                  <a:pt x="5049" y="4574"/>
                  <a:pt x="5034" y="4574"/>
                </a:cubicBezTo>
                <a:cubicBezTo>
                  <a:pt x="4997" y="4574"/>
                  <a:pt x="4942" y="4623"/>
                  <a:pt x="4991" y="4672"/>
                </a:cubicBezTo>
                <a:lnTo>
                  <a:pt x="5061" y="4811"/>
                </a:lnTo>
                <a:cubicBezTo>
                  <a:pt x="4229" y="3979"/>
                  <a:pt x="3328" y="3286"/>
                  <a:pt x="2635" y="2454"/>
                </a:cubicBezTo>
                <a:cubicBezTo>
                  <a:pt x="2357" y="2038"/>
                  <a:pt x="2080" y="1622"/>
                  <a:pt x="1872" y="1206"/>
                </a:cubicBezTo>
                <a:close/>
                <a:moveTo>
                  <a:pt x="4853" y="5019"/>
                </a:moveTo>
                <a:cubicBezTo>
                  <a:pt x="5199" y="5365"/>
                  <a:pt x="5615" y="5712"/>
                  <a:pt x="5962" y="6058"/>
                </a:cubicBezTo>
                <a:cubicBezTo>
                  <a:pt x="5546" y="5712"/>
                  <a:pt x="5130" y="5365"/>
                  <a:pt x="4714" y="5019"/>
                </a:cubicBezTo>
                <a:close/>
                <a:moveTo>
                  <a:pt x="908" y="865"/>
                </a:moveTo>
                <a:cubicBezTo>
                  <a:pt x="998" y="865"/>
                  <a:pt x="1110" y="885"/>
                  <a:pt x="1248" y="929"/>
                </a:cubicBezTo>
                <a:cubicBezTo>
                  <a:pt x="1317" y="998"/>
                  <a:pt x="1317" y="998"/>
                  <a:pt x="1387" y="998"/>
                </a:cubicBezTo>
                <a:cubicBezTo>
                  <a:pt x="1733" y="1899"/>
                  <a:pt x="2219" y="2662"/>
                  <a:pt x="2981" y="3286"/>
                </a:cubicBezTo>
                <a:lnTo>
                  <a:pt x="2773" y="3147"/>
                </a:lnTo>
                <a:lnTo>
                  <a:pt x="2080" y="2454"/>
                </a:lnTo>
                <a:cubicBezTo>
                  <a:pt x="2048" y="2422"/>
                  <a:pt x="2016" y="2408"/>
                  <a:pt x="1987" y="2408"/>
                </a:cubicBezTo>
                <a:cubicBezTo>
                  <a:pt x="1892" y="2408"/>
                  <a:pt x="1835" y="2555"/>
                  <a:pt x="1941" y="2662"/>
                </a:cubicBezTo>
                <a:cubicBezTo>
                  <a:pt x="2219" y="2939"/>
                  <a:pt x="2496" y="3216"/>
                  <a:pt x="2842" y="3494"/>
                </a:cubicBezTo>
                <a:cubicBezTo>
                  <a:pt x="2981" y="3632"/>
                  <a:pt x="3050" y="3771"/>
                  <a:pt x="3189" y="3909"/>
                </a:cubicBezTo>
                <a:cubicBezTo>
                  <a:pt x="4229" y="4949"/>
                  <a:pt x="5407" y="5920"/>
                  <a:pt x="6516" y="6890"/>
                </a:cubicBezTo>
                <a:cubicBezTo>
                  <a:pt x="5477" y="6336"/>
                  <a:pt x="4506" y="5712"/>
                  <a:pt x="3605" y="5019"/>
                </a:cubicBezTo>
                <a:cubicBezTo>
                  <a:pt x="2912" y="4464"/>
                  <a:pt x="2219" y="3840"/>
                  <a:pt x="1595" y="3147"/>
                </a:cubicBezTo>
                <a:cubicBezTo>
                  <a:pt x="1343" y="2895"/>
                  <a:pt x="1" y="865"/>
                  <a:pt x="908" y="865"/>
                </a:cubicBezTo>
                <a:close/>
                <a:moveTo>
                  <a:pt x="5886" y="8512"/>
                </a:moveTo>
                <a:cubicBezTo>
                  <a:pt x="5930" y="8512"/>
                  <a:pt x="5980" y="8528"/>
                  <a:pt x="6031" y="8554"/>
                </a:cubicBezTo>
                <a:cubicBezTo>
                  <a:pt x="5962" y="8623"/>
                  <a:pt x="5962" y="8762"/>
                  <a:pt x="6031" y="8762"/>
                </a:cubicBezTo>
                <a:lnTo>
                  <a:pt x="6308" y="8900"/>
                </a:lnTo>
                <a:cubicBezTo>
                  <a:pt x="6308" y="8900"/>
                  <a:pt x="6378" y="8970"/>
                  <a:pt x="6308" y="8970"/>
                </a:cubicBezTo>
                <a:lnTo>
                  <a:pt x="6378" y="8970"/>
                </a:lnTo>
                <a:cubicBezTo>
                  <a:pt x="6355" y="8993"/>
                  <a:pt x="6324" y="9001"/>
                  <a:pt x="6290" y="9001"/>
                </a:cubicBezTo>
                <a:cubicBezTo>
                  <a:pt x="6224" y="9001"/>
                  <a:pt x="6147" y="8970"/>
                  <a:pt x="6100" y="8970"/>
                </a:cubicBezTo>
                <a:cubicBezTo>
                  <a:pt x="5962" y="8970"/>
                  <a:pt x="5823" y="8900"/>
                  <a:pt x="5754" y="8900"/>
                </a:cubicBezTo>
                <a:cubicBezTo>
                  <a:pt x="5754" y="8831"/>
                  <a:pt x="5754" y="8762"/>
                  <a:pt x="5754" y="8692"/>
                </a:cubicBezTo>
                <a:cubicBezTo>
                  <a:pt x="5754" y="8561"/>
                  <a:pt x="5810" y="8512"/>
                  <a:pt x="5886" y="8512"/>
                </a:cubicBezTo>
                <a:close/>
                <a:moveTo>
                  <a:pt x="10608" y="9641"/>
                </a:moveTo>
                <a:cubicBezTo>
                  <a:pt x="10607" y="9643"/>
                  <a:pt x="10606" y="9650"/>
                  <a:pt x="10606" y="9663"/>
                </a:cubicBezTo>
                <a:cubicBezTo>
                  <a:pt x="10606" y="9655"/>
                  <a:pt x="10607" y="9648"/>
                  <a:pt x="10608" y="9641"/>
                </a:cubicBezTo>
                <a:close/>
                <a:moveTo>
                  <a:pt x="3879" y="10107"/>
                </a:moveTo>
                <a:cubicBezTo>
                  <a:pt x="3938" y="10107"/>
                  <a:pt x="4014" y="10123"/>
                  <a:pt x="4090" y="10148"/>
                </a:cubicBezTo>
                <a:cubicBezTo>
                  <a:pt x="4160" y="10564"/>
                  <a:pt x="4298" y="11049"/>
                  <a:pt x="4575" y="11396"/>
                </a:cubicBezTo>
                <a:cubicBezTo>
                  <a:pt x="4229" y="11049"/>
                  <a:pt x="3952" y="10703"/>
                  <a:pt x="3813" y="10287"/>
                </a:cubicBezTo>
                <a:cubicBezTo>
                  <a:pt x="3725" y="10155"/>
                  <a:pt x="3776" y="10107"/>
                  <a:pt x="3879" y="10107"/>
                </a:cubicBezTo>
                <a:close/>
                <a:moveTo>
                  <a:pt x="9281" y="4291"/>
                </a:moveTo>
                <a:cubicBezTo>
                  <a:pt x="9621" y="4291"/>
                  <a:pt x="10370" y="5378"/>
                  <a:pt x="10467" y="5573"/>
                </a:cubicBezTo>
                <a:cubicBezTo>
                  <a:pt x="10606" y="6058"/>
                  <a:pt x="10814" y="6544"/>
                  <a:pt x="10953" y="7029"/>
                </a:cubicBezTo>
                <a:cubicBezTo>
                  <a:pt x="11022" y="7791"/>
                  <a:pt x="11091" y="8554"/>
                  <a:pt x="11230" y="9316"/>
                </a:cubicBezTo>
                <a:cubicBezTo>
                  <a:pt x="11230" y="10010"/>
                  <a:pt x="11299" y="10703"/>
                  <a:pt x="11299" y="11396"/>
                </a:cubicBezTo>
                <a:cubicBezTo>
                  <a:pt x="11299" y="11119"/>
                  <a:pt x="11230" y="10911"/>
                  <a:pt x="11161" y="10633"/>
                </a:cubicBezTo>
                <a:cubicBezTo>
                  <a:pt x="11091" y="10356"/>
                  <a:pt x="11091" y="10148"/>
                  <a:pt x="11091" y="9940"/>
                </a:cubicBezTo>
                <a:cubicBezTo>
                  <a:pt x="11022" y="8277"/>
                  <a:pt x="10606" y="6613"/>
                  <a:pt x="9844" y="5157"/>
                </a:cubicBezTo>
                <a:cubicBezTo>
                  <a:pt x="9844" y="5114"/>
                  <a:pt x="9824" y="5098"/>
                  <a:pt x="9796" y="5098"/>
                </a:cubicBezTo>
                <a:cubicBezTo>
                  <a:pt x="9735" y="5098"/>
                  <a:pt x="9636" y="5179"/>
                  <a:pt x="9636" y="5227"/>
                </a:cubicBezTo>
                <a:cubicBezTo>
                  <a:pt x="9566" y="5365"/>
                  <a:pt x="9566" y="5573"/>
                  <a:pt x="9636" y="5781"/>
                </a:cubicBezTo>
                <a:cubicBezTo>
                  <a:pt x="9601" y="5850"/>
                  <a:pt x="9653" y="5885"/>
                  <a:pt x="9714" y="5885"/>
                </a:cubicBezTo>
                <a:cubicBezTo>
                  <a:pt x="9774" y="5885"/>
                  <a:pt x="9844" y="5850"/>
                  <a:pt x="9844" y="5781"/>
                </a:cubicBezTo>
                <a:cubicBezTo>
                  <a:pt x="10052" y="5920"/>
                  <a:pt x="10260" y="6197"/>
                  <a:pt x="10190" y="6474"/>
                </a:cubicBezTo>
                <a:cubicBezTo>
                  <a:pt x="10467" y="7375"/>
                  <a:pt x="10675" y="8277"/>
                  <a:pt x="10745" y="9247"/>
                </a:cubicBezTo>
                <a:lnTo>
                  <a:pt x="10745" y="9455"/>
                </a:lnTo>
                <a:cubicBezTo>
                  <a:pt x="10683" y="9517"/>
                  <a:pt x="10621" y="9579"/>
                  <a:pt x="10608" y="9641"/>
                </a:cubicBezTo>
                <a:lnTo>
                  <a:pt x="10608" y="9641"/>
                </a:lnTo>
                <a:cubicBezTo>
                  <a:pt x="10609" y="9640"/>
                  <a:pt x="10609" y="9640"/>
                  <a:pt x="10610" y="9640"/>
                </a:cubicBezTo>
                <a:cubicBezTo>
                  <a:pt x="10637" y="9640"/>
                  <a:pt x="10819" y="10755"/>
                  <a:pt x="10883" y="11396"/>
                </a:cubicBezTo>
                <a:lnTo>
                  <a:pt x="10883" y="11673"/>
                </a:lnTo>
                <a:cubicBezTo>
                  <a:pt x="10606" y="10911"/>
                  <a:pt x="10398" y="10079"/>
                  <a:pt x="10260" y="9316"/>
                </a:cubicBezTo>
                <a:cubicBezTo>
                  <a:pt x="9913" y="7861"/>
                  <a:pt x="9428" y="6474"/>
                  <a:pt x="9150" y="5019"/>
                </a:cubicBezTo>
                <a:cubicBezTo>
                  <a:pt x="9068" y="4484"/>
                  <a:pt x="9138" y="4291"/>
                  <a:pt x="9281" y="4291"/>
                </a:cubicBezTo>
                <a:close/>
                <a:moveTo>
                  <a:pt x="4645" y="10287"/>
                </a:moveTo>
                <a:cubicBezTo>
                  <a:pt x="5130" y="10495"/>
                  <a:pt x="5615" y="10703"/>
                  <a:pt x="6100" y="10911"/>
                </a:cubicBezTo>
                <a:cubicBezTo>
                  <a:pt x="6863" y="11535"/>
                  <a:pt x="7487" y="12158"/>
                  <a:pt x="8111" y="12921"/>
                </a:cubicBezTo>
                <a:cubicBezTo>
                  <a:pt x="8388" y="13267"/>
                  <a:pt x="8665" y="13614"/>
                  <a:pt x="9012" y="13961"/>
                </a:cubicBezTo>
                <a:cubicBezTo>
                  <a:pt x="7972" y="13060"/>
                  <a:pt x="6932" y="12228"/>
                  <a:pt x="5962" y="11188"/>
                </a:cubicBezTo>
                <a:cubicBezTo>
                  <a:pt x="5949" y="11175"/>
                  <a:pt x="5933" y="11169"/>
                  <a:pt x="5916" y="11169"/>
                </a:cubicBezTo>
                <a:cubicBezTo>
                  <a:pt x="5847" y="11169"/>
                  <a:pt x="5767" y="11270"/>
                  <a:pt x="5823" y="11327"/>
                </a:cubicBezTo>
                <a:cubicBezTo>
                  <a:pt x="6794" y="12366"/>
                  <a:pt x="7833" y="13475"/>
                  <a:pt x="8942" y="14515"/>
                </a:cubicBezTo>
                <a:lnTo>
                  <a:pt x="8596" y="14238"/>
                </a:lnTo>
                <a:lnTo>
                  <a:pt x="8527" y="14238"/>
                </a:lnTo>
                <a:cubicBezTo>
                  <a:pt x="8596" y="14238"/>
                  <a:pt x="8596" y="14169"/>
                  <a:pt x="8527" y="14169"/>
                </a:cubicBezTo>
                <a:cubicBezTo>
                  <a:pt x="7833" y="13614"/>
                  <a:pt x="7071" y="13129"/>
                  <a:pt x="6308" y="12574"/>
                </a:cubicBezTo>
                <a:cubicBezTo>
                  <a:pt x="5823" y="12228"/>
                  <a:pt x="4367" y="10703"/>
                  <a:pt x="4645" y="10287"/>
                </a:cubicBezTo>
                <a:close/>
                <a:moveTo>
                  <a:pt x="9497" y="17981"/>
                </a:moveTo>
                <a:cubicBezTo>
                  <a:pt x="9705" y="17981"/>
                  <a:pt x="9913" y="18050"/>
                  <a:pt x="9982" y="18189"/>
                </a:cubicBezTo>
                <a:lnTo>
                  <a:pt x="9913" y="18189"/>
                </a:lnTo>
                <a:cubicBezTo>
                  <a:pt x="9774" y="18189"/>
                  <a:pt x="9705" y="18466"/>
                  <a:pt x="9913" y="18466"/>
                </a:cubicBezTo>
                <a:lnTo>
                  <a:pt x="10121" y="18466"/>
                </a:lnTo>
                <a:cubicBezTo>
                  <a:pt x="10052" y="18536"/>
                  <a:pt x="9913" y="18605"/>
                  <a:pt x="9844" y="18605"/>
                </a:cubicBezTo>
                <a:cubicBezTo>
                  <a:pt x="9774" y="18536"/>
                  <a:pt x="9705" y="18466"/>
                  <a:pt x="9705" y="18397"/>
                </a:cubicBezTo>
                <a:cubicBezTo>
                  <a:pt x="9685" y="18377"/>
                  <a:pt x="9664" y="18368"/>
                  <a:pt x="9646" y="18368"/>
                </a:cubicBezTo>
                <a:cubicBezTo>
                  <a:pt x="9601" y="18368"/>
                  <a:pt x="9566" y="18417"/>
                  <a:pt x="9566" y="18466"/>
                </a:cubicBezTo>
                <a:lnTo>
                  <a:pt x="9566" y="18536"/>
                </a:lnTo>
                <a:cubicBezTo>
                  <a:pt x="9497" y="18466"/>
                  <a:pt x="9428" y="18397"/>
                  <a:pt x="9358" y="18328"/>
                </a:cubicBezTo>
                <a:cubicBezTo>
                  <a:pt x="9358" y="18189"/>
                  <a:pt x="9358" y="17981"/>
                  <a:pt x="9497" y="17981"/>
                </a:cubicBezTo>
                <a:close/>
                <a:moveTo>
                  <a:pt x="14696" y="15971"/>
                </a:moveTo>
                <a:cubicBezTo>
                  <a:pt x="14696" y="16110"/>
                  <a:pt x="14696" y="16248"/>
                  <a:pt x="14627" y="16456"/>
                </a:cubicBezTo>
                <a:cubicBezTo>
                  <a:pt x="14557" y="17288"/>
                  <a:pt x="14419" y="18189"/>
                  <a:pt x="14349" y="19021"/>
                </a:cubicBezTo>
                <a:cubicBezTo>
                  <a:pt x="14349" y="18328"/>
                  <a:pt x="14349" y="17635"/>
                  <a:pt x="14419" y="16872"/>
                </a:cubicBezTo>
                <a:cubicBezTo>
                  <a:pt x="14488" y="16595"/>
                  <a:pt x="14627" y="16248"/>
                  <a:pt x="14696" y="15971"/>
                </a:cubicBezTo>
                <a:close/>
                <a:moveTo>
                  <a:pt x="14456" y="9836"/>
                </a:moveTo>
                <a:cubicBezTo>
                  <a:pt x="14518" y="9836"/>
                  <a:pt x="14576" y="9888"/>
                  <a:pt x="14627" y="10010"/>
                </a:cubicBezTo>
                <a:cubicBezTo>
                  <a:pt x="14765" y="10356"/>
                  <a:pt x="14835" y="10772"/>
                  <a:pt x="14835" y="11119"/>
                </a:cubicBezTo>
                <a:cubicBezTo>
                  <a:pt x="14904" y="11950"/>
                  <a:pt x="14904" y="12713"/>
                  <a:pt x="14835" y="13545"/>
                </a:cubicBezTo>
                <a:cubicBezTo>
                  <a:pt x="14765" y="14238"/>
                  <a:pt x="14627" y="14931"/>
                  <a:pt x="14488" y="15624"/>
                </a:cubicBezTo>
                <a:cubicBezTo>
                  <a:pt x="14627" y="14446"/>
                  <a:pt x="14696" y="13267"/>
                  <a:pt x="14835" y="12089"/>
                </a:cubicBezTo>
                <a:cubicBezTo>
                  <a:pt x="14835" y="12054"/>
                  <a:pt x="14783" y="12037"/>
                  <a:pt x="14731" y="12037"/>
                </a:cubicBezTo>
                <a:cubicBezTo>
                  <a:pt x="14679" y="12037"/>
                  <a:pt x="14627" y="12054"/>
                  <a:pt x="14627" y="12089"/>
                </a:cubicBezTo>
                <a:cubicBezTo>
                  <a:pt x="14627" y="12228"/>
                  <a:pt x="14627" y="12366"/>
                  <a:pt x="14557" y="12505"/>
                </a:cubicBezTo>
                <a:cubicBezTo>
                  <a:pt x="14557" y="11812"/>
                  <a:pt x="14627" y="11119"/>
                  <a:pt x="14696" y="10495"/>
                </a:cubicBezTo>
                <a:cubicBezTo>
                  <a:pt x="14696" y="10391"/>
                  <a:pt x="14627" y="10339"/>
                  <a:pt x="14557" y="10339"/>
                </a:cubicBezTo>
                <a:cubicBezTo>
                  <a:pt x="14488" y="10339"/>
                  <a:pt x="14419" y="10391"/>
                  <a:pt x="14419" y="10495"/>
                </a:cubicBezTo>
                <a:cubicBezTo>
                  <a:pt x="14280" y="12366"/>
                  <a:pt x="14280" y="14238"/>
                  <a:pt x="14141" y="16110"/>
                </a:cubicBezTo>
                <a:cubicBezTo>
                  <a:pt x="14072" y="17149"/>
                  <a:pt x="14003" y="18189"/>
                  <a:pt x="14003" y="19160"/>
                </a:cubicBezTo>
                <a:cubicBezTo>
                  <a:pt x="13448" y="16733"/>
                  <a:pt x="13310" y="14238"/>
                  <a:pt x="13587" y="11742"/>
                </a:cubicBezTo>
                <a:cubicBezTo>
                  <a:pt x="13587" y="11624"/>
                  <a:pt x="14093" y="9836"/>
                  <a:pt x="14456" y="9836"/>
                </a:cubicBezTo>
                <a:close/>
                <a:moveTo>
                  <a:pt x="18716" y="18925"/>
                </a:moveTo>
                <a:cubicBezTo>
                  <a:pt x="19027" y="18925"/>
                  <a:pt x="19349" y="19310"/>
                  <a:pt x="19410" y="19853"/>
                </a:cubicBezTo>
                <a:cubicBezTo>
                  <a:pt x="19548" y="20685"/>
                  <a:pt x="19548" y="21586"/>
                  <a:pt x="19410" y="22418"/>
                </a:cubicBezTo>
                <a:cubicBezTo>
                  <a:pt x="19340" y="22210"/>
                  <a:pt x="19202" y="21932"/>
                  <a:pt x="19063" y="21724"/>
                </a:cubicBezTo>
                <a:lnTo>
                  <a:pt x="18994" y="21724"/>
                </a:lnTo>
                <a:cubicBezTo>
                  <a:pt x="19063" y="20754"/>
                  <a:pt x="18924" y="19853"/>
                  <a:pt x="18578" y="18952"/>
                </a:cubicBezTo>
                <a:cubicBezTo>
                  <a:pt x="18623" y="18934"/>
                  <a:pt x="18669" y="18925"/>
                  <a:pt x="18716" y="18925"/>
                </a:cubicBezTo>
                <a:close/>
                <a:moveTo>
                  <a:pt x="2704" y="19714"/>
                </a:moveTo>
                <a:lnTo>
                  <a:pt x="2704" y="19714"/>
                </a:lnTo>
                <a:cubicBezTo>
                  <a:pt x="2912" y="19783"/>
                  <a:pt x="3050" y="19922"/>
                  <a:pt x="3120" y="19991"/>
                </a:cubicBezTo>
                <a:cubicBezTo>
                  <a:pt x="3536" y="20477"/>
                  <a:pt x="3952" y="21031"/>
                  <a:pt x="4367" y="21586"/>
                </a:cubicBezTo>
                <a:cubicBezTo>
                  <a:pt x="4645" y="21932"/>
                  <a:pt x="4922" y="22348"/>
                  <a:pt x="5199" y="22695"/>
                </a:cubicBezTo>
                <a:cubicBezTo>
                  <a:pt x="4783" y="22348"/>
                  <a:pt x="4437" y="21932"/>
                  <a:pt x="4090" y="21586"/>
                </a:cubicBezTo>
                <a:cubicBezTo>
                  <a:pt x="3536" y="21031"/>
                  <a:pt x="3120" y="20407"/>
                  <a:pt x="2704" y="19714"/>
                </a:cubicBezTo>
                <a:close/>
                <a:moveTo>
                  <a:pt x="1733" y="18813"/>
                </a:moveTo>
                <a:cubicBezTo>
                  <a:pt x="1872" y="19021"/>
                  <a:pt x="2080" y="19160"/>
                  <a:pt x="2288" y="19298"/>
                </a:cubicBezTo>
                <a:cubicBezTo>
                  <a:pt x="3050" y="20962"/>
                  <a:pt x="4160" y="22348"/>
                  <a:pt x="5477" y="23527"/>
                </a:cubicBezTo>
                <a:cubicBezTo>
                  <a:pt x="3674" y="22556"/>
                  <a:pt x="2288" y="20823"/>
                  <a:pt x="1733" y="18813"/>
                </a:cubicBezTo>
                <a:close/>
                <a:moveTo>
                  <a:pt x="2333" y="18234"/>
                </a:moveTo>
                <a:cubicBezTo>
                  <a:pt x="2450" y="18234"/>
                  <a:pt x="2739" y="18513"/>
                  <a:pt x="2981" y="18674"/>
                </a:cubicBezTo>
                <a:cubicBezTo>
                  <a:pt x="4506" y="20061"/>
                  <a:pt x="5754" y="21794"/>
                  <a:pt x="6447" y="23804"/>
                </a:cubicBezTo>
                <a:lnTo>
                  <a:pt x="6031" y="23388"/>
                </a:lnTo>
                <a:cubicBezTo>
                  <a:pt x="4922" y="21794"/>
                  <a:pt x="3952" y="20061"/>
                  <a:pt x="2427" y="18952"/>
                </a:cubicBezTo>
                <a:cubicBezTo>
                  <a:pt x="2427" y="18882"/>
                  <a:pt x="2427" y="18882"/>
                  <a:pt x="2427" y="18813"/>
                </a:cubicBezTo>
                <a:cubicBezTo>
                  <a:pt x="2253" y="18378"/>
                  <a:pt x="2248" y="18234"/>
                  <a:pt x="2333" y="18234"/>
                </a:cubicBezTo>
                <a:close/>
                <a:moveTo>
                  <a:pt x="18231" y="19298"/>
                </a:moveTo>
                <a:cubicBezTo>
                  <a:pt x="18300" y="19506"/>
                  <a:pt x="18439" y="19783"/>
                  <a:pt x="18439" y="19922"/>
                </a:cubicBezTo>
                <a:cubicBezTo>
                  <a:pt x="18578" y="20338"/>
                  <a:pt x="18578" y="20754"/>
                  <a:pt x="18578" y="21170"/>
                </a:cubicBezTo>
                <a:lnTo>
                  <a:pt x="18578" y="21932"/>
                </a:lnTo>
                <a:cubicBezTo>
                  <a:pt x="18092" y="22556"/>
                  <a:pt x="17746" y="23180"/>
                  <a:pt x="17538" y="23943"/>
                </a:cubicBezTo>
                <a:cubicBezTo>
                  <a:pt x="17538" y="23249"/>
                  <a:pt x="17677" y="22556"/>
                  <a:pt x="17677" y="21932"/>
                </a:cubicBezTo>
                <a:cubicBezTo>
                  <a:pt x="17746" y="21170"/>
                  <a:pt x="17885" y="20407"/>
                  <a:pt x="18092" y="19645"/>
                </a:cubicBezTo>
                <a:cubicBezTo>
                  <a:pt x="18092" y="19506"/>
                  <a:pt x="18162" y="19368"/>
                  <a:pt x="18231" y="19298"/>
                </a:cubicBezTo>
                <a:close/>
                <a:moveTo>
                  <a:pt x="15736" y="23527"/>
                </a:moveTo>
                <a:cubicBezTo>
                  <a:pt x="16003" y="23634"/>
                  <a:pt x="16064" y="23906"/>
                  <a:pt x="16078" y="24216"/>
                </a:cubicBezTo>
                <a:lnTo>
                  <a:pt x="16078" y="24216"/>
                </a:lnTo>
                <a:cubicBezTo>
                  <a:pt x="16013" y="24148"/>
                  <a:pt x="16013" y="24080"/>
                  <a:pt x="16013" y="24012"/>
                </a:cubicBezTo>
                <a:cubicBezTo>
                  <a:pt x="15944" y="23943"/>
                  <a:pt x="15874" y="23943"/>
                  <a:pt x="15805" y="23943"/>
                </a:cubicBezTo>
                <a:lnTo>
                  <a:pt x="15736" y="24012"/>
                </a:lnTo>
                <a:cubicBezTo>
                  <a:pt x="15666" y="23873"/>
                  <a:pt x="15666" y="23665"/>
                  <a:pt x="15736" y="23527"/>
                </a:cubicBezTo>
                <a:close/>
                <a:moveTo>
                  <a:pt x="8111" y="21655"/>
                </a:moveTo>
                <a:lnTo>
                  <a:pt x="8111" y="21655"/>
                </a:lnTo>
                <a:cubicBezTo>
                  <a:pt x="8180" y="21724"/>
                  <a:pt x="8180" y="21794"/>
                  <a:pt x="8249" y="21863"/>
                </a:cubicBezTo>
                <a:cubicBezTo>
                  <a:pt x="8527" y="22487"/>
                  <a:pt x="8735" y="23041"/>
                  <a:pt x="8942" y="23665"/>
                </a:cubicBezTo>
                <a:cubicBezTo>
                  <a:pt x="9081" y="23943"/>
                  <a:pt x="9150" y="24151"/>
                  <a:pt x="9220" y="24428"/>
                </a:cubicBezTo>
                <a:cubicBezTo>
                  <a:pt x="8735" y="23527"/>
                  <a:pt x="8388" y="22625"/>
                  <a:pt x="8111" y="21655"/>
                </a:cubicBezTo>
                <a:close/>
                <a:moveTo>
                  <a:pt x="15848" y="24237"/>
                </a:moveTo>
                <a:cubicBezTo>
                  <a:pt x="15874" y="24237"/>
                  <a:pt x="15909" y="24254"/>
                  <a:pt x="15944" y="24289"/>
                </a:cubicBezTo>
                <a:cubicBezTo>
                  <a:pt x="16004" y="24289"/>
                  <a:pt x="16065" y="24289"/>
                  <a:pt x="16079" y="24242"/>
                </a:cubicBezTo>
                <a:lnTo>
                  <a:pt x="16079" y="24242"/>
                </a:lnTo>
                <a:cubicBezTo>
                  <a:pt x="16082" y="24326"/>
                  <a:pt x="16082" y="24411"/>
                  <a:pt x="16082" y="24497"/>
                </a:cubicBezTo>
                <a:cubicBezTo>
                  <a:pt x="15944" y="24428"/>
                  <a:pt x="15874" y="24358"/>
                  <a:pt x="15805" y="24289"/>
                </a:cubicBezTo>
                <a:cubicBezTo>
                  <a:pt x="15805" y="24254"/>
                  <a:pt x="15822" y="24237"/>
                  <a:pt x="15848" y="24237"/>
                </a:cubicBezTo>
                <a:close/>
                <a:moveTo>
                  <a:pt x="18578" y="22625"/>
                </a:moveTo>
                <a:lnTo>
                  <a:pt x="18578" y="22625"/>
                </a:lnTo>
                <a:cubicBezTo>
                  <a:pt x="18508" y="23111"/>
                  <a:pt x="18439" y="23596"/>
                  <a:pt x="18370" y="24081"/>
                </a:cubicBezTo>
                <a:cubicBezTo>
                  <a:pt x="18231" y="24428"/>
                  <a:pt x="18162" y="24774"/>
                  <a:pt x="18023" y="25121"/>
                </a:cubicBezTo>
                <a:cubicBezTo>
                  <a:pt x="17954" y="25121"/>
                  <a:pt x="17954" y="25190"/>
                  <a:pt x="17885" y="25260"/>
                </a:cubicBezTo>
                <a:cubicBezTo>
                  <a:pt x="17885" y="25329"/>
                  <a:pt x="17885" y="25468"/>
                  <a:pt x="17885" y="25606"/>
                </a:cubicBezTo>
                <a:cubicBezTo>
                  <a:pt x="17815" y="25537"/>
                  <a:pt x="17746" y="25537"/>
                  <a:pt x="17746" y="25468"/>
                </a:cubicBezTo>
                <a:cubicBezTo>
                  <a:pt x="17746" y="25260"/>
                  <a:pt x="17746" y="25121"/>
                  <a:pt x="17815" y="24913"/>
                </a:cubicBezTo>
                <a:lnTo>
                  <a:pt x="17746" y="24913"/>
                </a:lnTo>
                <a:cubicBezTo>
                  <a:pt x="17954" y="24151"/>
                  <a:pt x="18162" y="23319"/>
                  <a:pt x="18578" y="22625"/>
                </a:cubicBezTo>
                <a:close/>
                <a:moveTo>
                  <a:pt x="7167" y="20495"/>
                </a:moveTo>
                <a:cubicBezTo>
                  <a:pt x="7289" y="20495"/>
                  <a:pt x="7508" y="20728"/>
                  <a:pt x="7695" y="20962"/>
                </a:cubicBezTo>
                <a:cubicBezTo>
                  <a:pt x="7764" y="22625"/>
                  <a:pt x="8735" y="24220"/>
                  <a:pt x="9428" y="25676"/>
                </a:cubicBezTo>
                <a:cubicBezTo>
                  <a:pt x="9081" y="25329"/>
                  <a:pt x="8804" y="24913"/>
                  <a:pt x="8527" y="24497"/>
                </a:cubicBezTo>
                <a:cubicBezTo>
                  <a:pt x="7625" y="23457"/>
                  <a:pt x="7140" y="22071"/>
                  <a:pt x="7071" y="20685"/>
                </a:cubicBezTo>
                <a:cubicBezTo>
                  <a:pt x="7071" y="20549"/>
                  <a:pt x="7108" y="20495"/>
                  <a:pt x="7167" y="20495"/>
                </a:cubicBezTo>
                <a:close/>
                <a:moveTo>
                  <a:pt x="9913" y="25953"/>
                </a:moveTo>
                <a:cubicBezTo>
                  <a:pt x="9980" y="26223"/>
                  <a:pt x="10048" y="26558"/>
                  <a:pt x="10179" y="26767"/>
                </a:cubicBezTo>
                <a:lnTo>
                  <a:pt x="10179" y="26767"/>
                </a:lnTo>
                <a:cubicBezTo>
                  <a:pt x="10176" y="26770"/>
                  <a:pt x="10173" y="26771"/>
                  <a:pt x="10170" y="26771"/>
                </a:cubicBezTo>
                <a:cubicBezTo>
                  <a:pt x="10113" y="26771"/>
                  <a:pt x="9944" y="26443"/>
                  <a:pt x="9774" y="26161"/>
                </a:cubicBezTo>
                <a:cubicBezTo>
                  <a:pt x="9844" y="26161"/>
                  <a:pt x="9913" y="26091"/>
                  <a:pt x="9913" y="26022"/>
                </a:cubicBezTo>
                <a:lnTo>
                  <a:pt x="9913" y="25953"/>
                </a:lnTo>
                <a:close/>
                <a:moveTo>
                  <a:pt x="13085" y="26479"/>
                </a:moveTo>
                <a:cubicBezTo>
                  <a:pt x="13183" y="26479"/>
                  <a:pt x="13281" y="26528"/>
                  <a:pt x="13379" y="26577"/>
                </a:cubicBezTo>
                <a:cubicBezTo>
                  <a:pt x="13448" y="26785"/>
                  <a:pt x="13587" y="26923"/>
                  <a:pt x="13587" y="27131"/>
                </a:cubicBezTo>
                <a:lnTo>
                  <a:pt x="13517" y="27131"/>
                </a:lnTo>
                <a:lnTo>
                  <a:pt x="13448" y="26993"/>
                </a:lnTo>
                <a:cubicBezTo>
                  <a:pt x="13448" y="26854"/>
                  <a:pt x="13379" y="26785"/>
                  <a:pt x="13310" y="26715"/>
                </a:cubicBezTo>
                <a:cubicBezTo>
                  <a:pt x="13226" y="26632"/>
                  <a:pt x="13149" y="26599"/>
                  <a:pt x="13080" y="26599"/>
                </a:cubicBezTo>
                <a:cubicBezTo>
                  <a:pt x="12971" y="26599"/>
                  <a:pt x="12883" y="26681"/>
                  <a:pt x="12822" y="26780"/>
                </a:cubicBezTo>
                <a:lnTo>
                  <a:pt x="12822" y="26780"/>
                </a:lnTo>
                <a:cubicBezTo>
                  <a:pt x="12757" y="26643"/>
                  <a:pt x="12826" y="26507"/>
                  <a:pt x="12963" y="26507"/>
                </a:cubicBezTo>
                <a:cubicBezTo>
                  <a:pt x="13004" y="26487"/>
                  <a:pt x="13044" y="26479"/>
                  <a:pt x="13085" y="26479"/>
                </a:cubicBezTo>
                <a:close/>
                <a:moveTo>
                  <a:pt x="13528" y="27141"/>
                </a:moveTo>
                <a:cubicBezTo>
                  <a:pt x="13558" y="27150"/>
                  <a:pt x="13567" y="27162"/>
                  <a:pt x="13561" y="27162"/>
                </a:cubicBezTo>
                <a:cubicBezTo>
                  <a:pt x="13557" y="27162"/>
                  <a:pt x="13545" y="27157"/>
                  <a:pt x="13528" y="27141"/>
                </a:cubicBezTo>
                <a:close/>
                <a:moveTo>
                  <a:pt x="18924" y="22418"/>
                </a:moveTo>
                <a:cubicBezTo>
                  <a:pt x="19063" y="22487"/>
                  <a:pt x="19132" y="22625"/>
                  <a:pt x="19202" y="22903"/>
                </a:cubicBezTo>
                <a:cubicBezTo>
                  <a:pt x="19271" y="23180"/>
                  <a:pt x="19271" y="23457"/>
                  <a:pt x="19202" y="23735"/>
                </a:cubicBezTo>
                <a:cubicBezTo>
                  <a:pt x="19202" y="24081"/>
                  <a:pt x="19063" y="24358"/>
                  <a:pt x="19063" y="24705"/>
                </a:cubicBezTo>
                <a:lnTo>
                  <a:pt x="19063" y="24774"/>
                </a:lnTo>
                <a:cubicBezTo>
                  <a:pt x="18786" y="25468"/>
                  <a:pt x="18439" y="26161"/>
                  <a:pt x="18300" y="26785"/>
                </a:cubicBezTo>
                <a:cubicBezTo>
                  <a:pt x="18231" y="26785"/>
                  <a:pt x="18231" y="26854"/>
                  <a:pt x="18300" y="26854"/>
                </a:cubicBezTo>
                <a:cubicBezTo>
                  <a:pt x="18162" y="27131"/>
                  <a:pt x="18092" y="27201"/>
                  <a:pt x="18023" y="27201"/>
                </a:cubicBezTo>
                <a:lnTo>
                  <a:pt x="18092" y="26091"/>
                </a:lnTo>
                <a:cubicBezTo>
                  <a:pt x="18647" y="24913"/>
                  <a:pt x="18924" y="23665"/>
                  <a:pt x="18924" y="22418"/>
                </a:cubicBezTo>
                <a:close/>
                <a:moveTo>
                  <a:pt x="13032" y="26923"/>
                </a:moveTo>
                <a:cubicBezTo>
                  <a:pt x="13102" y="26993"/>
                  <a:pt x="13102" y="26993"/>
                  <a:pt x="13171" y="27062"/>
                </a:cubicBezTo>
                <a:cubicBezTo>
                  <a:pt x="13171" y="27131"/>
                  <a:pt x="13171" y="27201"/>
                  <a:pt x="13240" y="27201"/>
                </a:cubicBezTo>
                <a:cubicBezTo>
                  <a:pt x="13171" y="27201"/>
                  <a:pt x="13171" y="27270"/>
                  <a:pt x="13171" y="27270"/>
                </a:cubicBezTo>
                <a:cubicBezTo>
                  <a:pt x="13102" y="27339"/>
                  <a:pt x="13032" y="27339"/>
                  <a:pt x="12963" y="27339"/>
                </a:cubicBezTo>
                <a:cubicBezTo>
                  <a:pt x="12894" y="27270"/>
                  <a:pt x="12894" y="27131"/>
                  <a:pt x="12824" y="27062"/>
                </a:cubicBezTo>
                <a:lnTo>
                  <a:pt x="12894" y="27062"/>
                </a:lnTo>
                <a:cubicBezTo>
                  <a:pt x="12963" y="26993"/>
                  <a:pt x="12963" y="26993"/>
                  <a:pt x="13032" y="26923"/>
                </a:cubicBezTo>
                <a:close/>
                <a:moveTo>
                  <a:pt x="5061" y="27270"/>
                </a:moveTo>
                <a:cubicBezTo>
                  <a:pt x="4991" y="27270"/>
                  <a:pt x="4991" y="27408"/>
                  <a:pt x="5061" y="27478"/>
                </a:cubicBezTo>
                <a:lnTo>
                  <a:pt x="5338" y="27686"/>
                </a:lnTo>
                <a:cubicBezTo>
                  <a:pt x="4853" y="27686"/>
                  <a:pt x="4367" y="27686"/>
                  <a:pt x="3882" y="27755"/>
                </a:cubicBezTo>
                <a:cubicBezTo>
                  <a:pt x="3120" y="27270"/>
                  <a:pt x="4783" y="27270"/>
                  <a:pt x="4922" y="27270"/>
                </a:cubicBezTo>
                <a:close/>
                <a:moveTo>
                  <a:pt x="4298" y="27963"/>
                </a:moveTo>
                <a:cubicBezTo>
                  <a:pt x="4714" y="27963"/>
                  <a:pt x="5130" y="28032"/>
                  <a:pt x="5546" y="28102"/>
                </a:cubicBezTo>
                <a:lnTo>
                  <a:pt x="5962" y="28171"/>
                </a:lnTo>
                <a:cubicBezTo>
                  <a:pt x="6747" y="28635"/>
                  <a:pt x="7533" y="29026"/>
                  <a:pt x="8337" y="29343"/>
                </a:cubicBezTo>
                <a:lnTo>
                  <a:pt x="8337" y="29343"/>
                </a:lnTo>
                <a:cubicBezTo>
                  <a:pt x="7609" y="29095"/>
                  <a:pt x="6855" y="28857"/>
                  <a:pt x="6100" y="28656"/>
                </a:cubicBezTo>
                <a:cubicBezTo>
                  <a:pt x="5477" y="28518"/>
                  <a:pt x="4853" y="28240"/>
                  <a:pt x="4298" y="27963"/>
                </a:cubicBezTo>
                <a:close/>
                <a:moveTo>
                  <a:pt x="4298" y="28310"/>
                </a:moveTo>
                <a:cubicBezTo>
                  <a:pt x="4853" y="28587"/>
                  <a:pt x="5407" y="28795"/>
                  <a:pt x="6031" y="28933"/>
                </a:cubicBezTo>
                <a:cubicBezTo>
                  <a:pt x="6863" y="29141"/>
                  <a:pt x="7695" y="29419"/>
                  <a:pt x="8457" y="29696"/>
                </a:cubicBezTo>
                <a:lnTo>
                  <a:pt x="8388" y="29696"/>
                </a:lnTo>
                <a:cubicBezTo>
                  <a:pt x="7348" y="29488"/>
                  <a:pt x="6378" y="29211"/>
                  <a:pt x="5338" y="28933"/>
                </a:cubicBezTo>
                <a:cubicBezTo>
                  <a:pt x="5269" y="28933"/>
                  <a:pt x="4645" y="28587"/>
                  <a:pt x="4298" y="28310"/>
                </a:cubicBezTo>
                <a:close/>
                <a:moveTo>
                  <a:pt x="5615" y="27478"/>
                </a:moveTo>
                <a:cubicBezTo>
                  <a:pt x="6170" y="27686"/>
                  <a:pt x="6794" y="27824"/>
                  <a:pt x="7417" y="27894"/>
                </a:cubicBezTo>
                <a:lnTo>
                  <a:pt x="7556" y="27963"/>
                </a:lnTo>
                <a:cubicBezTo>
                  <a:pt x="8804" y="28448"/>
                  <a:pt x="9913" y="29072"/>
                  <a:pt x="11022" y="29765"/>
                </a:cubicBezTo>
                <a:lnTo>
                  <a:pt x="10606" y="29627"/>
                </a:lnTo>
                <a:cubicBezTo>
                  <a:pt x="9220" y="28795"/>
                  <a:pt x="7695" y="28171"/>
                  <a:pt x="6100" y="27824"/>
                </a:cubicBezTo>
                <a:cubicBezTo>
                  <a:pt x="5962" y="27686"/>
                  <a:pt x="5754" y="27616"/>
                  <a:pt x="5615" y="27478"/>
                </a:cubicBezTo>
                <a:close/>
                <a:moveTo>
                  <a:pt x="9663" y="29793"/>
                </a:moveTo>
                <a:lnTo>
                  <a:pt x="9663" y="29793"/>
                </a:lnTo>
                <a:cubicBezTo>
                  <a:pt x="9996" y="29888"/>
                  <a:pt x="10333" y="29971"/>
                  <a:pt x="10675" y="30043"/>
                </a:cubicBezTo>
                <a:lnTo>
                  <a:pt x="10953" y="30181"/>
                </a:lnTo>
                <a:lnTo>
                  <a:pt x="10606" y="30112"/>
                </a:lnTo>
                <a:cubicBezTo>
                  <a:pt x="10292" y="30022"/>
                  <a:pt x="9978" y="29903"/>
                  <a:pt x="9663" y="29793"/>
                </a:cubicBezTo>
                <a:close/>
                <a:moveTo>
                  <a:pt x="15528" y="29904"/>
                </a:moveTo>
                <a:cubicBezTo>
                  <a:pt x="15805" y="29904"/>
                  <a:pt x="15805" y="30181"/>
                  <a:pt x="15736" y="30389"/>
                </a:cubicBezTo>
                <a:cubicBezTo>
                  <a:pt x="15736" y="30320"/>
                  <a:pt x="15666" y="30320"/>
                  <a:pt x="15666" y="30251"/>
                </a:cubicBezTo>
                <a:cubicBezTo>
                  <a:pt x="15666" y="30181"/>
                  <a:pt x="15666" y="30112"/>
                  <a:pt x="15597" y="30112"/>
                </a:cubicBezTo>
                <a:cubicBezTo>
                  <a:pt x="15597" y="30077"/>
                  <a:pt x="15597" y="30060"/>
                  <a:pt x="15588" y="30060"/>
                </a:cubicBezTo>
                <a:cubicBezTo>
                  <a:pt x="15580" y="30060"/>
                  <a:pt x="15562" y="30077"/>
                  <a:pt x="15528" y="30112"/>
                </a:cubicBezTo>
                <a:cubicBezTo>
                  <a:pt x="15528" y="30043"/>
                  <a:pt x="15458" y="29973"/>
                  <a:pt x="15458" y="29904"/>
                </a:cubicBezTo>
                <a:close/>
                <a:moveTo>
                  <a:pt x="22460" y="26854"/>
                </a:moveTo>
                <a:cubicBezTo>
                  <a:pt x="22529" y="27062"/>
                  <a:pt x="22529" y="27339"/>
                  <a:pt x="22529" y="27547"/>
                </a:cubicBezTo>
                <a:lnTo>
                  <a:pt x="22598" y="27478"/>
                </a:lnTo>
                <a:lnTo>
                  <a:pt x="22598" y="27478"/>
                </a:lnTo>
                <a:cubicBezTo>
                  <a:pt x="22667" y="29349"/>
                  <a:pt x="22252" y="31290"/>
                  <a:pt x="21420" y="32954"/>
                </a:cubicBezTo>
                <a:cubicBezTo>
                  <a:pt x="21236" y="33353"/>
                  <a:pt x="21092" y="33507"/>
                  <a:pt x="20984" y="33507"/>
                </a:cubicBezTo>
                <a:cubicBezTo>
                  <a:pt x="20847" y="33507"/>
                  <a:pt x="20765" y="33263"/>
                  <a:pt x="20727" y="32954"/>
                </a:cubicBezTo>
                <a:cubicBezTo>
                  <a:pt x="20796" y="32677"/>
                  <a:pt x="20865" y="32330"/>
                  <a:pt x="20935" y="31983"/>
                </a:cubicBezTo>
                <a:cubicBezTo>
                  <a:pt x="21004" y="31983"/>
                  <a:pt x="21004" y="31914"/>
                  <a:pt x="21073" y="31914"/>
                </a:cubicBezTo>
                <a:cubicBezTo>
                  <a:pt x="21073" y="31706"/>
                  <a:pt x="21073" y="31498"/>
                  <a:pt x="21073" y="31360"/>
                </a:cubicBezTo>
                <a:cubicBezTo>
                  <a:pt x="21073" y="31290"/>
                  <a:pt x="21073" y="31221"/>
                  <a:pt x="21004" y="31221"/>
                </a:cubicBezTo>
                <a:lnTo>
                  <a:pt x="21004" y="30874"/>
                </a:lnTo>
                <a:cubicBezTo>
                  <a:pt x="21073" y="30181"/>
                  <a:pt x="21212" y="29557"/>
                  <a:pt x="21489" y="28864"/>
                </a:cubicBezTo>
                <a:lnTo>
                  <a:pt x="21489" y="28864"/>
                </a:lnTo>
                <a:cubicBezTo>
                  <a:pt x="21489" y="29141"/>
                  <a:pt x="21489" y="29419"/>
                  <a:pt x="21420" y="29627"/>
                </a:cubicBezTo>
                <a:cubicBezTo>
                  <a:pt x="21350" y="30666"/>
                  <a:pt x="21212" y="31706"/>
                  <a:pt x="21142" y="32746"/>
                </a:cubicBezTo>
                <a:cubicBezTo>
                  <a:pt x="21142" y="32815"/>
                  <a:pt x="21194" y="32850"/>
                  <a:pt x="21246" y="32850"/>
                </a:cubicBezTo>
                <a:cubicBezTo>
                  <a:pt x="21298" y="32850"/>
                  <a:pt x="21350" y="32815"/>
                  <a:pt x="21350" y="32746"/>
                </a:cubicBezTo>
                <a:cubicBezTo>
                  <a:pt x="21697" y="31221"/>
                  <a:pt x="21836" y="29627"/>
                  <a:pt x="21836" y="28032"/>
                </a:cubicBezTo>
                <a:lnTo>
                  <a:pt x="21974" y="27616"/>
                </a:lnTo>
                <a:cubicBezTo>
                  <a:pt x="22113" y="27339"/>
                  <a:pt x="22252" y="27131"/>
                  <a:pt x="22460" y="26854"/>
                </a:cubicBezTo>
                <a:close/>
                <a:moveTo>
                  <a:pt x="8871" y="33347"/>
                </a:moveTo>
                <a:cubicBezTo>
                  <a:pt x="9543" y="33347"/>
                  <a:pt x="10329" y="33532"/>
                  <a:pt x="11022" y="33716"/>
                </a:cubicBezTo>
                <a:cubicBezTo>
                  <a:pt x="10745" y="33716"/>
                  <a:pt x="10467" y="33647"/>
                  <a:pt x="10121" y="33647"/>
                </a:cubicBezTo>
                <a:cubicBezTo>
                  <a:pt x="9289" y="33647"/>
                  <a:pt x="8457" y="33647"/>
                  <a:pt x="7625" y="33716"/>
                </a:cubicBezTo>
                <a:cubicBezTo>
                  <a:pt x="7695" y="33647"/>
                  <a:pt x="7764" y="33578"/>
                  <a:pt x="7903" y="33578"/>
                </a:cubicBezTo>
                <a:lnTo>
                  <a:pt x="7972" y="33509"/>
                </a:lnTo>
                <a:cubicBezTo>
                  <a:pt x="8226" y="33393"/>
                  <a:pt x="8534" y="33347"/>
                  <a:pt x="8871" y="33347"/>
                </a:cubicBezTo>
                <a:close/>
                <a:moveTo>
                  <a:pt x="10081" y="34078"/>
                </a:moveTo>
                <a:cubicBezTo>
                  <a:pt x="11062" y="34078"/>
                  <a:pt x="12050" y="34207"/>
                  <a:pt x="12963" y="34410"/>
                </a:cubicBezTo>
                <a:lnTo>
                  <a:pt x="13310" y="34479"/>
                </a:lnTo>
                <a:cubicBezTo>
                  <a:pt x="12616" y="34548"/>
                  <a:pt x="11992" y="34618"/>
                  <a:pt x="11299" y="34687"/>
                </a:cubicBezTo>
                <a:lnTo>
                  <a:pt x="11369" y="34618"/>
                </a:lnTo>
                <a:cubicBezTo>
                  <a:pt x="10467" y="34618"/>
                  <a:pt x="9497" y="34618"/>
                  <a:pt x="8596" y="34548"/>
                </a:cubicBezTo>
                <a:lnTo>
                  <a:pt x="8388" y="34548"/>
                </a:lnTo>
                <a:cubicBezTo>
                  <a:pt x="8249" y="34410"/>
                  <a:pt x="8111" y="34340"/>
                  <a:pt x="7903" y="34271"/>
                </a:cubicBezTo>
                <a:cubicBezTo>
                  <a:pt x="8319" y="34202"/>
                  <a:pt x="8665" y="34132"/>
                  <a:pt x="9012" y="34132"/>
                </a:cubicBezTo>
                <a:cubicBezTo>
                  <a:pt x="9365" y="34095"/>
                  <a:pt x="9723" y="34078"/>
                  <a:pt x="10081" y="34078"/>
                </a:cubicBezTo>
                <a:close/>
                <a:moveTo>
                  <a:pt x="13310" y="34756"/>
                </a:moveTo>
                <a:lnTo>
                  <a:pt x="13310" y="34756"/>
                </a:lnTo>
                <a:cubicBezTo>
                  <a:pt x="12686" y="35034"/>
                  <a:pt x="11992" y="35103"/>
                  <a:pt x="11299" y="35172"/>
                </a:cubicBezTo>
                <a:lnTo>
                  <a:pt x="11299" y="35103"/>
                </a:lnTo>
                <a:cubicBezTo>
                  <a:pt x="10745" y="35034"/>
                  <a:pt x="10190" y="34964"/>
                  <a:pt x="9566" y="34895"/>
                </a:cubicBezTo>
                <a:lnTo>
                  <a:pt x="10606" y="34895"/>
                </a:lnTo>
                <a:cubicBezTo>
                  <a:pt x="11507" y="34895"/>
                  <a:pt x="12408" y="34826"/>
                  <a:pt x="13310" y="34756"/>
                </a:cubicBezTo>
                <a:close/>
                <a:moveTo>
                  <a:pt x="1252" y="0"/>
                </a:moveTo>
                <a:cubicBezTo>
                  <a:pt x="1189" y="0"/>
                  <a:pt x="1128" y="65"/>
                  <a:pt x="1179" y="166"/>
                </a:cubicBezTo>
                <a:cubicBezTo>
                  <a:pt x="1179" y="305"/>
                  <a:pt x="1179" y="513"/>
                  <a:pt x="1248" y="721"/>
                </a:cubicBezTo>
                <a:cubicBezTo>
                  <a:pt x="971" y="652"/>
                  <a:pt x="694" y="582"/>
                  <a:pt x="416" y="582"/>
                </a:cubicBezTo>
                <a:cubicBezTo>
                  <a:pt x="347" y="582"/>
                  <a:pt x="278" y="652"/>
                  <a:pt x="278" y="721"/>
                </a:cubicBezTo>
                <a:cubicBezTo>
                  <a:pt x="416" y="3909"/>
                  <a:pt x="4090" y="5989"/>
                  <a:pt x="6724" y="7306"/>
                </a:cubicBezTo>
                <a:cubicBezTo>
                  <a:pt x="7210" y="8138"/>
                  <a:pt x="7695" y="9039"/>
                  <a:pt x="8180" y="9871"/>
                </a:cubicBezTo>
                <a:cubicBezTo>
                  <a:pt x="7695" y="9386"/>
                  <a:pt x="7071" y="9039"/>
                  <a:pt x="6447" y="8692"/>
                </a:cubicBezTo>
                <a:cubicBezTo>
                  <a:pt x="6378" y="8692"/>
                  <a:pt x="6378" y="8623"/>
                  <a:pt x="6308" y="8554"/>
                </a:cubicBezTo>
                <a:cubicBezTo>
                  <a:pt x="6194" y="8402"/>
                  <a:pt x="6018" y="8291"/>
                  <a:pt x="5847" y="8291"/>
                </a:cubicBezTo>
                <a:cubicBezTo>
                  <a:pt x="5707" y="8291"/>
                  <a:pt x="5570" y="8366"/>
                  <a:pt x="5477" y="8554"/>
                </a:cubicBezTo>
                <a:cubicBezTo>
                  <a:pt x="5407" y="8623"/>
                  <a:pt x="5407" y="8692"/>
                  <a:pt x="5407" y="8831"/>
                </a:cubicBezTo>
                <a:cubicBezTo>
                  <a:pt x="5338" y="8831"/>
                  <a:pt x="5338" y="8900"/>
                  <a:pt x="5407" y="8900"/>
                </a:cubicBezTo>
                <a:cubicBezTo>
                  <a:pt x="5477" y="9178"/>
                  <a:pt x="5615" y="9386"/>
                  <a:pt x="5892" y="9455"/>
                </a:cubicBezTo>
                <a:cubicBezTo>
                  <a:pt x="5962" y="9455"/>
                  <a:pt x="5962" y="9386"/>
                  <a:pt x="5962" y="9316"/>
                </a:cubicBezTo>
                <a:lnTo>
                  <a:pt x="5823" y="9178"/>
                </a:lnTo>
                <a:cubicBezTo>
                  <a:pt x="5962" y="9178"/>
                  <a:pt x="6100" y="9247"/>
                  <a:pt x="6239" y="9247"/>
                </a:cubicBezTo>
                <a:cubicBezTo>
                  <a:pt x="6378" y="9247"/>
                  <a:pt x="6447" y="9108"/>
                  <a:pt x="6447" y="9039"/>
                </a:cubicBezTo>
                <a:cubicBezTo>
                  <a:pt x="7279" y="9386"/>
                  <a:pt x="7972" y="10010"/>
                  <a:pt x="8527" y="10633"/>
                </a:cubicBezTo>
                <a:cubicBezTo>
                  <a:pt x="9358" y="12297"/>
                  <a:pt x="10052" y="13891"/>
                  <a:pt x="10745" y="15555"/>
                </a:cubicBezTo>
                <a:cubicBezTo>
                  <a:pt x="8804" y="13614"/>
                  <a:pt x="7348" y="9871"/>
                  <a:pt x="4160" y="9802"/>
                </a:cubicBezTo>
                <a:cubicBezTo>
                  <a:pt x="4160" y="9767"/>
                  <a:pt x="4160" y="9750"/>
                  <a:pt x="4151" y="9750"/>
                </a:cubicBezTo>
                <a:cubicBezTo>
                  <a:pt x="4142" y="9750"/>
                  <a:pt x="4125" y="9767"/>
                  <a:pt x="4090" y="9802"/>
                </a:cubicBezTo>
                <a:cubicBezTo>
                  <a:pt x="3986" y="9767"/>
                  <a:pt x="3882" y="9750"/>
                  <a:pt x="3778" y="9750"/>
                </a:cubicBezTo>
                <a:cubicBezTo>
                  <a:pt x="3674" y="9750"/>
                  <a:pt x="3570" y="9767"/>
                  <a:pt x="3466" y="9802"/>
                </a:cubicBezTo>
                <a:cubicBezTo>
                  <a:pt x="3397" y="9802"/>
                  <a:pt x="3328" y="9871"/>
                  <a:pt x="3328" y="9940"/>
                </a:cubicBezTo>
                <a:cubicBezTo>
                  <a:pt x="3744" y="11465"/>
                  <a:pt x="4991" y="12366"/>
                  <a:pt x="6170" y="13198"/>
                </a:cubicBezTo>
                <a:cubicBezTo>
                  <a:pt x="7556" y="14099"/>
                  <a:pt x="10260" y="15000"/>
                  <a:pt x="10953" y="16525"/>
                </a:cubicBezTo>
                <a:cubicBezTo>
                  <a:pt x="10953" y="16560"/>
                  <a:pt x="10987" y="16577"/>
                  <a:pt x="11022" y="16577"/>
                </a:cubicBezTo>
                <a:cubicBezTo>
                  <a:pt x="11057" y="16577"/>
                  <a:pt x="11091" y="16560"/>
                  <a:pt x="11091" y="16525"/>
                </a:cubicBezTo>
                <a:cubicBezTo>
                  <a:pt x="11646" y="17912"/>
                  <a:pt x="12131" y="19368"/>
                  <a:pt x="12686" y="20754"/>
                </a:cubicBezTo>
                <a:cubicBezTo>
                  <a:pt x="12478" y="20477"/>
                  <a:pt x="12270" y="20199"/>
                  <a:pt x="12062" y="19922"/>
                </a:cubicBezTo>
                <a:cubicBezTo>
                  <a:pt x="11646" y="19229"/>
                  <a:pt x="11091" y="18674"/>
                  <a:pt x="10329" y="18328"/>
                </a:cubicBezTo>
                <a:cubicBezTo>
                  <a:pt x="10277" y="17962"/>
                  <a:pt x="9869" y="17675"/>
                  <a:pt x="9494" y="17675"/>
                </a:cubicBezTo>
                <a:cubicBezTo>
                  <a:pt x="9372" y="17675"/>
                  <a:pt x="9253" y="17705"/>
                  <a:pt x="9150" y="17773"/>
                </a:cubicBezTo>
                <a:cubicBezTo>
                  <a:pt x="9081" y="17843"/>
                  <a:pt x="9012" y="17912"/>
                  <a:pt x="9012" y="17981"/>
                </a:cubicBezTo>
                <a:cubicBezTo>
                  <a:pt x="8873" y="18466"/>
                  <a:pt x="9220" y="18882"/>
                  <a:pt x="9636" y="18952"/>
                </a:cubicBezTo>
                <a:cubicBezTo>
                  <a:pt x="9982" y="18952"/>
                  <a:pt x="10260" y="18813"/>
                  <a:pt x="10329" y="18536"/>
                </a:cubicBezTo>
                <a:cubicBezTo>
                  <a:pt x="11369" y="18952"/>
                  <a:pt x="12339" y="20269"/>
                  <a:pt x="12963" y="21447"/>
                </a:cubicBezTo>
                <a:cubicBezTo>
                  <a:pt x="13171" y="22140"/>
                  <a:pt x="13448" y="22833"/>
                  <a:pt x="13656" y="23457"/>
                </a:cubicBezTo>
                <a:cubicBezTo>
                  <a:pt x="15042" y="27270"/>
                  <a:pt x="16706" y="30944"/>
                  <a:pt x="18439" y="34618"/>
                </a:cubicBezTo>
                <a:cubicBezTo>
                  <a:pt x="18023" y="34202"/>
                  <a:pt x="17677" y="33855"/>
                  <a:pt x="17261" y="33509"/>
                </a:cubicBezTo>
                <a:cubicBezTo>
                  <a:pt x="17261" y="33509"/>
                  <a:pt x="17261" y="33439"/>
                  <a:pt x="17261" y="33439"/>
                </a:cubicBezTo>
                <a:cubicBezTo>
                  <a:pt x="17053" y="33301"/>
                  <a:pt x="16914" y="33162"/>
                  <a:pt x="16706" y="32954"/>
                </a:cubicBezTo>
                <a:cubicBezTo>
                  <a:pt x="16775" y="32954"/>
                  <a:pt x="16775" y="32885"/>
                  <a:pt x="16706" y="32815"/>
                </a:cubicBezTo>
                <a:cubicBezTo>
                  <a:pt x="16290" y="32399"/>
                  <a:pt x="16013" y="31845"/>
                  <a:pt x="15874" y="31290"/>
                </a:cubicBezTo>
                <a:cubicBezTo>
                  <a:pt x="15736" y="31013"/>
                  <a:pt x="15666" y="30736"/>
                  <a:pt x="15666" y="30528"/>
                </a:cubicBezTo>
                <a:lnTo>
                  <a:pt x="15736" y="30528"/>
                </a:lnTo>
                <a:cubicBezTo>
                  <a:pt x="15770" y="30562"/>
                  <a:pt x="15805" y="30580"/>
                  <a:pt x="15831" y="30580"/>
                </a:cubicBezTo>
                <a:cubicBezTo>
                  <a:pt x="15857" y="30580"/>
                  <a:pt x="15874" y="30562"/>
                  <a:pt x="15874" y="30528"/>
                </a:cubicBezTo>
                <a:cubicBezTo>
                  <a:pt x="16006" y="30133"/>
                  <a:pt x="16013" y="29552"/>
                  <a:pt x="15540" y="29552"/>
                </a:cubicBezTo>
                <a:cubicBezTo>
                  <a:pt x="15514" y="29552"/>
                  <a:pt x="15487" y="29554"/>
                  <a:pt x="15458" y="29557"/>
                </a:cubicBezTo>
                <a:cubicBezTo>
                  <a:pt x="15320" y="29557"/>
                  <a:pt x="15181" y="29696"/>
                  <a:pt x="15112" y="29835"/>
                </a:cubicBezTo>
                <a:cubicBezTo>
                  <a:pt x="15042" y="30112"/>
                  <a:pt x="15181" y="30320"/>
                  <a:pt x="15389" y="30458"/>
                </a:cubicBezTo>
                <a:cubicBezTo>
                  <a:pt x="15458" y="30736"/>
                  <a:pt x="15528" y="31082"/>
                  <a:pt x="15597" y="31221"/>
                </a:cubicBezTo>
                <a:cubicBezTo>
                  <a:pt x="15597" y="31360"/>
                  <a:pt x="15736" y="31776"/>
                  <a:pt x="15874" y="32122"/>
                </a:cubicBezTo>
                <a:cubicBezTo>
                  <a:pt x="14904" y="30736"/>
                  <a:pt x="14072" y="29211"/>
                  <a:pt x="13517" y="27616"/>
                </a:cubicBezTo>
                <a:lnTo>
                  <a:pt x="13587" y="27616"/>
                </a:lnTo>
                <a:cubicBezTo>
                  <a:pt x="13795" y="27201"/>
                  <a:pt x="13725" y="26646"/>
                  <a:pt x="13379" y="26369"/>
                </a:cubicBezTo>
                <a:cubicBezTo>
                  <a:pt x="13247" y="26237"/>
                  <a:pt x="13115" y="26189"/>
                  <a:pt x="12983" y="26189"/>
                </a:cubicBezTo>
                <a:cubicBezTo>
                  <a:pt x="12907" y="26189"/>
                  <a:pt x="12831" y="26205"/>
                  <a:pt x="12755" y="26230"/>
                </a:cubicBezTo>
                <a:cubicBezTo>
                  <a:pt x="12339" y="26299"/>
                  <a:pt x="12408" y="26785"/>
                  <a:pt x="12478" y="27062"/>
                </a:cubicBezTo>
                <a:cubicBezTo>
                  <a:pt x="12478" y="27408"/>
                  <a:pt x="12616" y="27616"/>
                  <a:pt x="12894" y="27616"/>
                </a:cubicBezTo>
                <a:cubicBezTo>
                  <a:pt x="12944" y="27718"/>
                  <a:pt x="13032" y="27782"/>
                  <a:pt x="13130" y="27782"/>
                </a:cubicBezTo>
                <a:cubicBezTo>
                  <a:pt x="13166" y="27782"/>
                  <a:pt x="13203" y="27774"/>
                  <a:pt x="13240" y="27755"/>
                </a:cubicBezTo>
                <a:cubicBezTo>
                  <a:pt x="13864" y="29557"/>
                  <a:pt x="14765" y="31152"/>
                  <a:pt x="15944" y="32607"/>
                </a:cubicBezTo>
                <a:cubicBezTo>
                  <a:pt x="15250" y="32122"/>
                  <a:pt x="14488" y="31637"/>
                  <a:pt x="13795" y="31152"/>
                </a:cubicBezTo>
                <a:cubicBezTo>
                  <a:pt x="13864" y="31152"/>
                  <a:pt x="13864" y="31082"/>
                  <a:pt x="13795" y="31082"/>
                </a:cubicBezTo>
                <a:lnTo>
                  <a:pt x="13448" y="30944"/>
                </a:lnTo>
                <a:lnTo>
                  <a:pt x="13032" y="30597"/>
                </a:lnTo>
                <a:cubicBezTo>
                  <a:pt x="12547" y="30251"/>
                  <a:pt x="12062" y="29835"/>
                  <a:pt x="11646" y="29419"/>
                </a:cubicBezTo>
                <a:cubicBezTo>
                  <a:pt x="11230" y="28656"/>
                  <a:pt x="10883" y="27894"/>
                  <a:pt x="10606" y="27131"/>
                </a:cubicBezTo>
                <a:cubicBezTo>
                  <a:pt x="10606" y="27131"/>
                  <a:pt x="10606" y="27062"/>
                  <a:pt x="10606" y="27062"/>
                </a:cubicBezTo>
                <a:cubicBezTo>
                  <a:pt x="10052" y="25468"/>
                  <a:pt x="9636" y="23873"/>
                  <a:pt x="8942" y="22418"/>
                </a:cubicBezTo>
                <a:lnTo>
                  <a:pt x="8873" y="22418"/>
                </a:lnTo>
                <a:cubicBezTo>
                  <a:pt x="8596" y="21724"/>
                  <a:pt x="8249" y="21100"/>
                  <a:pt x="7903" y="20477"/>
                </a:cubicBezTo>
                <a:cubicBezTo>
                  <a:pt x="7868" y="20442"/>
                  <a:pt x="7833" y="20425"/>
                  <a:pt x="7799" y="20425"/>
                </a:cubicBezTo>
                <a:cubicBezTo>
                  <a:pt x="7764" y="20425"/>
                  <a:pt x="7729" y="20442"/>
                  <a:pt x="7695" y="20477"/>
                </a:cubicBezTo>
                <a:cubicBezTo>
                  <a:pt x="7556" y="20338"/>
                  <a:pt x="7417" y="20199"/>
                  <a:pt x="7279" y="20061"/>
                </a:cubicBezTo>
                <a:cubicBezTo>
                  <a:pt x="7250" y="20032"/>
                  <a:pt x="7210" y="20015"/>
                  <a:pt x="7172" y="20015"/>
                </a:cubicBezTo>
                <a:cubicBezTo>
                  <a:pt x="7118" y="20015"/>
                  <a:pt x="7071" y="20049"/>
                  <a:pt x="7071" y="20130"/>
                </a:cubicBezTo>
                <a:cubicBezTo>
                  <a:pt x="5892" y="22348"/>
                  <a:pt x="8804" y="25676"/>
                  <a:pt x="10329" y="27131"/>
                </a:cubicBezTo>
                <a:cubicBezTo>
                  <a:pt x="10537" y="27686"/>
                  <a:pt x="10814" y="28310"/>
                  <a:pt x="11091" y="28864"/>
                </a:cubicBezTo>
                <a:cubicBezTo>
                  <a:pt x="9705" y="27339"/>
                  <a:pt x="8457" y="25676"/>
                  <a:pt x="6932" y="24289"/>
                </a:cubicBezTo>
                <a:cubicBezTo>
                  <a:pt x="6170" y="22002"/>
                  <a:pt x="4506" y="18744"/>
                  <a:pt x="2080" y="17981"/>
                </a:cubicBezTo>
                <a:cubicBezTo>
                  <a:pt x="2043" y="17963"/>
                  <a:pt x="2011" y="17954"/>
                  <a:pt x="1983" y="17954"/>
                </a:cubicBezTo>
                <a:cubicBezTo>
                  <a:pt x="1909" y="17954"/>
                  <a:pt x="1872" y="18018"/>
                  <a:pt x="1872" y="18120"/>
                </a:cubicBezTo>
                <a:cubicBezTo>
                  <a:pt x="1941" y="18328"/>
                  <a:pt x="2011" y="18536"/>
                  <a:pt x="2080" y="18744"/>
                </a:cubicBezTo>
                <a:cubicBezTo>
                  <a:pt x="1941" y="18674"/>
                  <a:pt x="1803" y="18536"/>
                  <a:pt x="1664" y="18466"/>
                </a:cubicBezTo>
                <a:cubicBezTo>
                  <a:pt x="1525" y="18466"/>
                  <a:pt x="1387" y="18536"/>
                  <a:pt x="1456" y="18674"/>
                </a:cubicBezTo>
                <a:cubicBezTo>
                  <a:pt x="1733" y="20615"/>
                  <a:pt x="3744" y="23457"/>
                  <a:pt x="5962" y="24012"/>
                </a:cubicBezTo>
                <a:lnTo>
                  <a:pt x="6447" y="24497"/>
                </a:lnTo>
                <a:cubicBezTo>
                  <a:pt x="6476" y="24526"/>
                  <a:pt x="6528" y="24543"/>
                  <a:pt x="6580" y="24543"/>
                </a:cubicBezTo>
                <a:cubicBezTo>
                  <a:pt x="6653" y="24543"/>
                  <a:pt x="6724" y="24509"/>
                  <a:pt x="6724" y="24428"/>
                </a:cubicBezTo>
                <a:lnTo>
                  <a:pt x="6863" y="24428"/>
                </a:lnTo>
                <a:cubicBezTo>
                  <a:pt x="8527" y="26022"/>
                  <a:pt x="9913" y="27755"/>
                  <a:pt x="11507" y="29419"/>
                </a:cubicBezTo>
                <a:lnTo>
                  <a:pt x="11854" y="29765"/>
                </a:lnTo>
                <a:lnTo>
                  <a:pt x="12062" y="29973"/>
                </a:lnTo>
                <a:lnTo>
                  <a:pt x="11854" y="29835"/>
                </a:lnTo>
                <a:cubicBezTo>
                  <a:pt x="10606" y="28726"/>
                  <a:pt x="9428" y="27547"/>
                  <a:pt x="8319" y="26230"/>
                </a:cubicBezTo>
                <a:cubicBezTo>
                  <a:pt x="8298" y="26210"/>
                  <a:pt x="8278" y="26201"/>
                  <a:pt x="8259" y="26201"/>
                </a:cubicBezTo>
                <a:cubicBezTo>
                  <a:pt x="8215" y="26201"/>
                  <a:pt x="8180" y="26250"/>
                  <a:pt x="8180" y="26299"/>
                </a:cubicBezTo>
                <a:cubicBezTo>
                  <a:pt x="8942" y="27339"/>
                  <a:pt x="9774" y="28310"/>
                  <a:pt x="10675" y="29141"/>
                </a:cubicBezTo>
                <a:lnTo>
                  <a:pt x="10537" y="29072"/>
                </a:lnTo>
                <a:lnTo>
                  <a:pt x="10329" y="28933"/>
                </a:lnTo>
                <a:cubicBezTo>
                  <a:pt x="8630" y="27925"/>
                  <a:pt x="6728" y="26875"/>
                  <a:pt x="4965" y="26875"/>
                </a:cubicBezTo>
                <a:cubicBezTo>
                  <a:pt x="4426" y="26875"/>
                  <a:pt x="3900" y="26973"/>
                  <a:pt x="3397" y="27201"/>
                </a:cubicBezTo>
                <a:cubicBezTo>
                  <a:pt x="3258" y="27270"/>
                  <a:pt x="3258" y="27339"/>
                  <a:pt x="3328" y="27408"/>
                </a:cubicBezTo>
                <a:cubicBezTo>
                  <a:pt x="3397" y="27547"/>
                  <a:pt x="3466" y="27686"/>
                  <a:pt x="3605" y="27824"/>
                </a:cubicBezTo>
                <a:lnTo>
                  <a:pt x="3536" y="27824"/>
                </a:lnTo>
                <a:cubicBezTo>
                  <a:pt x="3466" y="27824"/>
                  <a:pt x="3466" y="27963"/>
                  <a:pt x="3536" y="27963"/>
                </a:cubicBezTo>
                <a:cubicBezTo>
                  <a:pt x="5477" y="29765"/>
                  <a:pt x="8457" y="29904"/>
                  <a:pt x="11161" y="30389"/>
                </a:cubicBezTo>
                <a:lnTo>
                  <a:pt x="12062" y="30597"/>
                </a:lnTo>
                <a:lnTo>
                  <a:pt x="12131" y="30597"/>
                </a:lnTo>
                <a:lnTo>
                  <a:pt x="12478" y="30666"/>
                </a:lnTo>
                <a:lnTo>
                  <a:pt x="13102" y="31152"/>
                </a:lnTo>
                <a:cubicBezTo>
                  <a:pt x="13102" y="31172"/>
                  <a:pt x="13113" y="31180"/>
                  <a:pt x="13129" y="31180"/>
                </a:cubicBezTo>
                <a:cubicBezTo>
                  <a:pt x="13165" y="31180"/>
                  <a:pt x="13220" y="31131"/>
                  <a:pt x="13171" y="31082"/>
                </a:cubicBezTo>
                <a:lnTo>
                  <a:pt x="12894" y="30805"/>
                </a:lnTo>
                <a:lnTo>
                  <a:pt x="12894" y="30805"/>
                </a:lnTo>
                <a:lnTo>
                  <a:pt x="13171" y="30874"/>
                </a:lnTo>
                <a:cubicBezTo>
                  <a:pt x="13587" y="31221"/>
                  <a:pt x="14072" y="31568"/>
                  <a:pt x="14488" y="31845"/>
                </a:cubicBezTo>
                <a:cubicBezTo>
                  <a:pt x="14218" y="31796"/>
                  <a:pt x="13948" y="31773"/>
                  <a:pt x="13681" y="31773"/>
                </a:cubicBezTo>
                <a:cubicBezTo>
                  <a:pt x="13194" y="31773"/>
                  <a:pt x="12717" y="31849"/>
                  <a:pt x="12270" y="31983"/>
                </a:cubicBezTo>
                <a:cubicBezTo>
                  <a:pt x="12200" y="31914"/>
                  <a:pt x="12200" y="31914"/>
                  <a:pt x="12131" y="31845"/>
                </a:cubicBezTo>
                <a:cubicBezTo>
                  <a:pt x="12027" y="31776"/>
                  <a:pt x="11906" y="31741"/>
                  <a:pt x="11785" y="31741"/>
                </a:cubicBezTo>
                <a:cubicBezTo>
                  <a:pt x="11663" y="31741"/>
                  <a:pt x="11542" y="31776"/>
                  <a:pt x="11438" y="31845"/>
                </a:cubicBezTo>
                <a:cubicBezTo>
                  <a:pt x="11161" y="32122"/>
                  <a:pt x="11299" y="32538"/>
                  <a:pt x="11646" y="32677"/>
                </a:cubicBezTo>
                <a:cubicBezTo>
                  <a:pt x="11646" y="32697"/>
                  <a:pt x="11652" y="32705"/>
                  <a:pt x="11660" y="32705"/>
                </a:cubicBezTo>
                <a:cubicBezTo>
                  <a:pt x="11681" y="32705"/>
                  <a:pt x="11715" y="32656"/>
                  <a:pt x="11715" y="32607"/>
                </a:cubicBezTo>
                <a:cubicBezTo>
                  <a:pt x="11646" y="32469"/>
                  <a:pt x="11507" y="32261"/>
                  <a:pt x="11577" y="32053"/>
                </a:cubicBezTo>
                <a:cubicBezTo>
                  <a:pt x="11626" y="32004"/>
                  <a:pt x="11744" y="31955"/>
                  <a:pt x="11858" y="31955"/>
                </a:cubicBezTo>
                <a:cubicBezTo>
                  <a:pt x="11905" y="31955"/>
                  <a:pt x="11952" y="31963"/>
                  <a:pt x="11992" y="31983"/>
                </a:cubicBezTo>
                <a:lnTo>
                  <a:pt x="11715" y="32122"/>
                </a:lnTo>
                <a:cubicBezTo>
                  <a:pt x="11656" y="32182"/>
                  <a:pt x="11699" y="32344"/>
                  <a:pt x="11800" y="32344"/>
                </a:cubicBezTo>
                <a:cubicBezTo>
                  <a:pt x="11816" y="32344"/>
                  <a:pt x="11834" y="32340"/>
                  <a:pt x="11854" y="32330"/>
                </a:cubicBezTo>
                <a:lnTo>
                  <a:pt x="12062" y="32261"/>
                </a:lnTo>
                <a:lnTo>
                  <a:pt x="12062" y="32261"/>
                </a:lnTo>
                <a:cubicBezTo>
                  <a:pt x="12062" y="32399"/>
                  <a:pt x="11992" y="32607"/>
                  <a:pt x="11923" y="32746"/>
                </a:cubicBezTo>
                <a:cubicBezTo>
                  <a:pt x="11870" y="32786"/>
                  <a:pt x="11812" y="32803"/>
                  <a:pt x="11753" y="32803"/>
                </a:cubicBezTo>
                <a:cubicBezTo>
                  <a:pt x="11500" y="32803"/>
                  <a:pt x="11217" y="32498"/>
                  <a:pt x="11161" y="32330"/>
                </a:cubicBezTo>
                <a:cubicBezTo>
                  <a:pt x="11120" y="32289"/>
                  <a:pt x="11085" y="32273"/>
                  <a:pt x="11058" y="32273"/>
                </a:cubicBezTo>
                <a:cubicBezTo>
                  <a:pt x="10993" y="32273"/>
                  <a:pt x="10973" y="32371"/>
                  <a:pt x="11022" y="32469"/>
                </a:cubicBezTo>
                <a:cubicBezTo>
                  <a:pt x="11132" y="32688"/>
                  <a:pt x="11458" y="33037"/>
                  <a:pt x="11760" y="33037"/>
                </a:cubicBezTo>
                <a:cubicBezTo>
                  <a:pt x="11841" y="33037"/>
                  <a:pt x="11920" y="33012"/>
                  <a:pt x="11992" y="32954"/>
                </a:cubicBezTo>
                <a:cubicBezTo>
                  <a:pt x="12270" y="32746"/>
                  <a:pt x="12339" y="32469"/>
                  <a:pt x="12270" y="32122"/>
                </a:cubicBezTo>
                <a:cubicBezTo>
                  <a:pt x="12658" y="32011"/>
                  <a:pt x="13046" y="31956"/>
                  <a:pt x="13430" y="31956"/>
                </a:cubicBezTo>
                <a:cubicBezTo>
                  <a:pt x="14005" y="31956"/>
                  <a:pt x="14571" y="32081"/>
                  <a:pt x="15112" y="32330"/>
                </a:cubicBezTo>
                <a:cubicBezTo>
                  <a:pt x="15736" y="32815"/>
                  <a:pt x="16360" y="33231"/>
                  <a:pt x="16914" y="33647"/>
                </a:cubicBezTo>
                <a:cubicBezTo>
                  <a:pt x="16013" y="33855"/>
                  <a:pt x="15112" y="34063"/>
                  <a:pt x="14141" y="34202"/>
                </a:cubicBezTo>
                <a:lnTo>
                  <a:pt x="13587" y="34063"/>
                </a:lnTo>
                <a:cubicBezTo>
                  <a:pt x="12270" y="33647"/>
                  <a:pt x="10953" y="33301"/>
                  <a:pt x="9636" y="33093"/>
                </a:cubicBezTo>
                <a:cubicBezTo>
                  <a:pt x="9511" y="33065"/>
                  <a:pt x="9350" y="33051"/>
                  <a:pt x="9171" y="33051"/>
                </a:cubicBezTo>
                <a:cubicBezTo>
                  <a:pt x="8454" y="33051"/>
                  <a:pt x="7445" y="33273"/>
                  <a:pt x="7279" y="33716"/>
                </a:cubicBezTo>
                <a:lnTo>
                  <a:pt x="7140" y="33786"/>
                </a:lnTo>
                <a:cubicBezTo>
                  <a:pt x="7071" y="33786"/>
                  <a:pt x="7002" y="33855"/>
                  <a:pt x="7071" y="33924"/>
                </a:cubicBezTo>
                <a:cubicBezTo>
                  <a:pt x="7279" y="34202"/>
                  <a:pt x="7487" y="34410"/>
                  <a:pt x="7833" y="34548"/>
                </a:cubicBezTo>
                <a:cubicBezTo>
                  <a:pt x="8733" y="35088"/>
                  <a:pt x="9671" y="35290"/>
                  <a:pt x="10620" y="35290"/>
                </a:cubicBezTo>
                <a:cubicBezTo>
                  <a:pt x="11866" y="35290"/>
                  <a:pt x="13130" y="34942"/>
                  <a:pt x="14349" y="34548"/>
                </a:cubicBezTo>
                <a:lnTo>
                  <a:pt x="14696" y="34687"/>
                </a:lnTo>
                <a:cubicBezTo>
                  <a:pt x="14835" y="34687"/>
                  <a:pt x="14904" y="34548"/>
                  <a:pt x="14835" y="34410"/>
                </a:cubicBezTo>
                <a:lnTo>
                  <a:pt x="15181" y="34271"/>
                </a:lnTo>
                <a:cubicBezTo>
                  <a:pt x="15805" y="34202"/>
                  <a:pt x="16429" y="33994"/>
                  <a:pt x="17053" y="33786"/>
                </a:cubicBezTo>
                <a:cubicBezTo>
                  <a:pt x="17746" y="34340"/>
                  <a:pt x="18439" y="34964"/>
                  <a:pt x="19063" y="35657"/>
                </a:cubicBezTo>
                <a:cubicBezTo>
                  <a:pt x="20241" y="38222"/>
                  <a:pt x="21420" y="40787"/>
                  <a:pt x="22529" y="43352"/>
                </a:cubicBezTo>
                <a:cubicBezTo>
                  <a:pt x="22555" y="43405"/>
                  <a:pt x="22602" y="43427"/>
                  <a:pt x="22646" y="43427"/>
                </a:cubicBezTo>
                <a:cubicBezTo>
                  <a:pt x="22717" y="43427"/>
                  <a:pt x="22780" y="43368"/>
                  <a:pt x="22737" y="43282"/>
                </a:cubicBezTo>
                <a:cubicBezTo>
                  <a:pt x="22044" y="41342"/>
                  <a:pt x="21281" y="39539"/>
                  <a:pt x="20449" y="37668"/>
                </a:cubicBezTo>
                <a:cubicBezTo>
                  <a:pt x="20103" y="36489"/>
                  <a:pt x="20103" y="35172"/>
                  <a:pt x="20449" y="33994"/>
                </a:cubicBezTo>
                <a:cubicBezTo>
                  <a:pt x="20449" y="34202"/>
                  <a:pt x="20519" y="34410"/>
                  <a:pt x="20588" y="34618"/>
                </a:cubicBezTo>
                <a:cubicBezTo>
                  <a:pt x="20629" y="34699"/>
                  <a:pt x="20693" y="34732"/>
                  <a:pt x="20753" y="34732"/>
                </a:cubicBezTo>
                <a:cubicBezTo>
                  <a:pt x="20796" y="34732"/>
                  <a:pt x="20837" y="34716"/>
                  <a:pt x="20865" y="34687"/>
                </a:cubicBezTo>
                <a:cubicBezTo>
                  <a:pt x="21558" y="33994"/>
                  <a:pt x="22044" y="33093"/>
                  <a:pt x="22252" y="32122"/>
                </a:cubicBezTo>
                <a:cubicBezTo>
                  <a:pt x="22598" y="31290"/>
                  <a:pt x="22806" y="30458"/>
                  <a:pt x="22945" y="29557"/>
                </a:cubicBezTo>
                <a:cubicBezTo>
                  <a:pt x="23222" y="28518"/>
                  <a:pt x="23361" y="27131"/>
                  <a:pt x="22737" y="26230"/>
                </a:cubicBezTo>
                <a:lnTo>
                  <a:pt x="22598" y="26230"/>
                </a:lnTo>
                <a:cubicBezTo>
                  <a:pt x="22564" y="26195"/>
                  <a:pt x="22512" y="26178"/>
                  <a:pt x="22460" y="26178"/>
                </a:cubicBezTo>
                <a:cubicBezTo>
                  <a:pt x="22408" y="26178"/>
                  <a:pt x="22356" y="26195"/>
                  <a:pt x="22321" y="26230"/>
                </a:cubicBezTo>
                <a:cubicBezTo>
                  <a:pt x="21974" y="26507"/>
                  <a:pt x="21697" y="26785"/>
                  <a:pt x="21489" y="27201"/>
                </a:cubicBezTo>
                <a:cubicBezTo>
                  <a:pt x="21466" y="27177"/>
                  <a:pt x="21443" y="27170"/>
                  <a:pt x="21422" y="27170"/>
                </a:cubicBezTo>
                <a:cubicBezTo>
                  <a:pt x="21381" y="27170"/>
                  <a:pt x="21350" y="27201"/>
                  <a:pt x="21350" y="27201"/>
                </a:cubicBezTo>
                <a:cubicBezTo>
                  <a:pt x="20172" y="28448"/>
                  <a:pt x="19756" y="31221"/>
                  <a:pt x="20241" y="33162"/>
                </a:cubicBezTo>
                <a:cubicBezTo>
                  <a:pt x="19895" y="34340"/>
                  <a:pt x="19756" y="35588"/>
                  <a:pt x="19895" y="36905"/>
                </a:cubicBezTo>
                <a:cubicBezTo>
                  <a:pt x="19410" y="35727"/>
                  <a:pt x="18855" y="34548"/>
                  <a:pt x="18370" y="33439"/>
                </a:cubicBezTo>
                <a:cubicBezTo>
                  <a:pt x="18439" y="33439"/>
                  <a:pt x="18508" y="33439"/>
                  <a:pt x="18508" y="33301"/>
                </a:cubicBezTo>
                <a:cubicBezTo>
                  <a:pt x="17746" y="31568"/>
                  <a:pt x="17538" y="29696"/>
                  <a:pt x="17885" y="27894"/>
                </a:cubicBezTo>
                <a:lnTo>
                  <a:pt x="18023" y="27894"/>
                </a:lnTo>
                <a:cubicBezTo>
                  <a:pt x="19202" y="26923"/>
                  <a:pt x="19479" y="24566"/>
                  <a:pt x="19756" y="23180"/>
                </a:cubicBezTo>
                <a:cubicBezTo>
                  <a:pt x="19895" y="22140"/>
                  <a:pt x="20380" y="19160"/>
                  <a:pt x="19063" y="18605"/>
                </a:cubicBezTo>
                <a:cubicBezTo>
                  <a:pt x="18954" y="18523"/>
                  <a:pt x="18833" y="18484"/>
                  <a:pt x="18715" y="18484"/>
                </a:cubicBezTo>
                <a:cubicBezTo>
                  <a:pt x="18534" y="18484"/>
                  <a:pt x="18357" y="18576"/>
                  <a:pt x="18231" y="18744"/>
                </a:cubicBezTo>
                <a:cubicBezTo>
                  <a:pt x="18174" y="18715"/>
                  <a:pt x="18116" y="18698"/>
                  <a:pt x="18069" y="18698"/>
                </a:cubicBezTo>
                <a:cubicBezTo>
                  <a:pt x="18001" y="18698"/>
                  <a:pt x="17954" y="18732"/>
                  <a:pt x="17954" y="18813"/>
                </a:cubicBezTo>
                <a:cubicBezTo>
                  <a:pt x="17469" y="19645"/>
                  <a:pt x="16706" y="23735"/>
                  <a:pt x="17330" y="25329"/>
                </a:cubicBezTo>
                <a:cubicBezTo>
                  <a:pt x="17191" y="26161"/>
                  <a:pt x="17330" y="26993"/>
                  <a:pt x="17677" y="27755"/>
                </a:cubicBezTo>
                <a:cubicBezTo>
                  <a:pt x="17469" y="29349"/>
                  <a:pt x="17538" y="31013"/>
                  <a:pt x="18023" y="32538"/>
                </a:cubicBezTo>
                <a:lnTo>
                  <a:pt x="16706" y="29627"/>
                </a:lnTo>
                <a:cubicBezTo>
                  <a:pt x="16706" y="29627"/>
                  <a:pt x="16706" y="29557"/>
                  <a:pt x="16706" y="29557"/>
                </a:cubicBezTo>
                <a:cubicBezTo>
                  <a:pt x="16221" y="28587"/>
                  <a:pt x="15944" y="27478"/>
                  <a:pt x="15944" y="26369"/>
                </a:cubicBezTo>
                <a:lnTo>
                  <a:pt x="15944" y="24982"/>
                </a:lnTo>
                <a:cubicBezTo>
                  <a:pt x="15944" y="24913"/>
                  <a:pt x="15944" y="24844"/>
                  <a:pt x="15944" y="24774"/>
                </a:cubicBezTo>
                <a:cubicBezTo>
                  <a:pt x="16013" y="24844"/>
                  <a:pt x="16082" y="24913"/>
                  <a:pt x="16152" y="24913"/>
                </a:cubicBezTo>
                <a:cubicBezTo>
                  <a:pt x="16172" y="24933"/>
                  <a:pt x="16198" y="24942"/>
                  <a:pt x="16225" y="24942"/>
                </a:cubicBezTo>
                <a:cubicBezTo>
                  <a:pt x="16290" y="24942"/>
                  <a:pt x="16360" y="24893"/>
                  <a:pt x="16360" y="24844"/>
                </a:cubicBezTo>
                <a:cubicBezTo>
                  <a:pt x="16567" y="24289"/>
                  <a:pt x="16429" y="23457"/>
                  <a:pt x="15736" y="23319"/>
                </a:cubicBezTo>
                <a:cubicBezTo>
                  <a:pt x="15666" y="23319"/>
                  <a:pt x="15597" y="23388"/>
                  <a:pt x="15597" y="23457"/>
                </a:cubicBezTo>
                <a:cubicBezTo>
                  <a:pt x="15389" y="23804"/>
                  <a:pt x="15458" y="24289"/>
                  <a:pt x="15736" y="24636"/>
                </a:cubicBezTo>
                <a:cubicBezTo>
                  <a:pt x="15666" y="25676"/>
                  <a:pt x="15736" y="26715"/>
                  <a:pt x="15874" y="27686"/>
                </a:cubicBezTo>
                <a:cubicBezTo>
                  <a:pt x="15528" y="26923"/>
                  <a:pt x="15181" y="26091"/>
                  <a:pt x="14904" y="25260"/>
                </a:cubicBezTo>
                <a:cubicBezTo>
                  <a:pt x="14627" y="23873"/>
                  <a:pt x="14488" y="22487"/>
                  <a:pt x="14419" y="21170"/>
                </a:cubicBezTo>
                <a:cubicBezTo>
                  <a:pt x="14488" y="21100"/>
                  <a:pt x="14557" y="21100"/>
                  <a:pt x="14557" y="21031"/>
                </a:cubicBezTo>
                <a:cubicBezTo>
                  <a:pt x="14765" y="19991"/>
                  <a:pt x="14835" y="18952"/>
                  <a:pt x="14973" y="17843"/>
                </a:cubicBezTo>
                <a:cubicBezTo>
                  <a:pt x="15042" y="17427"/>
                  <a:pt x="15112" y="17011"/>
                  <a:pt x="15181" y="16595"/>
                </a:cubicBezTo>
                <a:cubicBezTo>
                  <a:pt x="15458" y="14515"/>
                  <a:pt x="15597" y="12436"/>
                  <a:pt x="15597" y="10356"/>
                </a:cubicBezTo>
                <a:cubicBezTo>
                  <a:pt x="15597" y="10252"/>
                  <a:pt x="15528" y="10200"/>
                  <a:pt x="15458" y="10200"/>
                </a:cubicBezTo>
                <a:cubicBezTo>
                  <a:pt x="15389" y="10200"/>
                  <a:pt x="15320" y="10252"/>
                  <a:pt x="15320" y="10356"/>
                </a:cubicBezTo>
                <a:cubicBezTo>
                  <a:pt x="15320" y="10564"/>
                  <a:pt x="15320" y="10703"/>
                  <a:pt x="15250" y="10911"/>
                </a:cubicBezTo>
                <a:cubicBezTo>
                  <a:pt x="15181" y="10495"/>
                  <a:pt x="15042" y="10079"/>
                  <a:pt x="14835" y="9802"/>
                </a:cubicBezTo>
                <a:cubicBezTo>
                  <a:pt x="14718" y="9632"/>
                  <a:pt x="14604" y="9559"/>
                  <a:pt x="14495" y="9559"/>
                </a:cubicBezTo>
                <a:cubicBezTo>
                  <a:pt x="13894" y="9559"/>
                  <a:pt x="13438" y="11764"/>
                  <a:pt x="13379" y="11881"/>
                </a:cubicBezTo>
                <a:cubicBezTo>
                  <a:pt x="13102" y="14654"/>
                  <a:pt x="13310" y="17496"/>
                  <a:pt x="14072" y="20199"/>
                </a:cubicBezTo>
                <a:cubicBezTo>
                  <a:pt x="14072" y="21516"/>
                  <a:pt x="14211" y="22833"/>
                  <a:pt x="14419" y="24220"/>
                </a:cubicBezTo>
                <a:cubicBezTo>
                  <a:pt x="14349" y="24012"/>
                  <a:pt x="14280" y="23804"/>
                  <a:pt x="14211" y="23596"/>
                </a:cubicBezTo>
                <a:cubicBezTo>
                  <a:pt x="13379" y="21447"/>
                  <a:pt x="12616" y="19298"/>
                  <a:pt x="11785" y="17080"/>
                </a:cubicBezTo>
                <a:cubicBezTo>
                  <a:pt x="11715" y="15832"/>
                  <a:pt x="11646" y="14654"/>
                  <a:pt x="11577" y="13475"/>
                </a:cubicBezTo>
                <a:cubicBezTo>
                  <a:pt x="11577" y="13129"/>
                  <a:pt x="11646" y="12782"/>
                  <a:pt x="11646" y="12436"/>
                </a:cubicBezTo>
                <a:lnTo>
                  <a:pt x="11646" y="12644"/>
                </a:lnTo>
                <a:lnTo>
                  <a:pt x="11646" y="14377"/>
                </a:lnTo>
                <a:cubicBezTo>
                  <a:pt x="11646" y="14481"/>
                  <a:pt x="11733" y="14533"/>
                  <a:pt x="11819" y="14533"/>
                </a:cubicBezTo>
                <a:cubicBezTo>
                  <a:pt x="11906" y="14533"/>
                  <a:pt x="11992" y="14481"/>
                  <a:pt x="11992" y="14377"/>
                </a:cubicBezTo>
                <a:cubicBezTo>
                  <a:pt x="11992" y="14169"/>
                  <a:pt x="11992" y="13822"/>
                  <a:pt x="11992" y="13475"/>
                </a:cubicBezTo>
                <a:cubicBezTo>
                  <a:pt x="11992" y="12366"/>
                  <a:pt x="11923" y="11257"/>
                  <a:pt x="11854" y="10217"/>
                </a:cubicBezTo>
                <a:cubicBezTo>
                  <a:pt x="11785" y="9524"/>
                  <a:pt x="11715" y="8692"/>
                  <a:pt x="11507" y="7861"/>
                </a:cubicBezTo>
                <a:cubicBezTo>
                  <a:pt x="11577" y="6682"/>
                  <a:pt x="11438" y="5504"/>
                  <a:pt x="11091" y="4395"/>
                </a:cubicBezTo>
                <a:cubicBezTo>
                  <a:pt x="11065" y="4342"/>
                  <a:pt x="11018" y="4319"/>
                  <a:pt x="10971" y="4319"/>
                </a:cubicBezTo>
                <a:cubicBezTo>
                  <a:pt x="10893" y="4319"/>
                  <a:pt x="10814" y="4378"/>
                  <a:pt x="10814" y="4464"/>
                </a:cubicBezTo>
                <a:lnTo>
                  <a:pt x="10814" y="5573"/>
                </a:lnTo>
                <a:cubicBezTo>
                  <a:pt x="10467" y="4880"/>
                  <a:pt x="9982" y="4187"/>
                  <a:pt x="9358" y="3771"/>
                </a:cubicBezTo>
                <a:cubicBezTo>
                  <a:pt x="9301" y="3742"/>
                  <a:pt x="9255" y="3725"/>
                  <a:pt x="9217" y="3725"/>
                </a:cubicBezTo>
                <a:cubicBezTo>
                  <a:pt x="9162" y="3725"/>
                  <a:pt x="9122" y="3759"/>
                  <a:pt x="9081" y="3840"/>
                </a:cubicBezTo>
                <a:cubicBezTo>
                  <a:pt x="8596" y="5019"/>
                  <a:pt x="9012" y="6266"/>
                  <a:pt x="9358" y="7445"/>
                </a:cubicBezTo>
                <a:cubicBezTo>
                  <a:pt x="9913" y="9178"/>
                  <a:pt x="10121" y="11119"/>
                  <a:pt x="11022" y="12713"/>
                </a:cubicBezTo>
                <a:cubicBezTo>
                  <a:pt x="11022" y="13060"/>
                  <a:pt x="11091" y="13337"/>
                  <a:pt x="11161" y="13614"/>
                </a:cubicBezTo>
                <a:cubicBezTo>
                  <a:pt x="11161" y="13683"/>
                  <a:pt x="11230" y="13753"/>
                  <a:pt x="11299" y="13753"/>
                </a:cubicBezTo>
                <a:cubicBezTo>
                  <a:pt x="11369" y="14585"/>
                  <a:pt x="11438" y="15555"/>
                  <a:pt x="11507" y="16456"/>
                </a:cubicBezTo>
                <a:cubicBezTo>
                  <a:pt x="10953" y="15000"/>
                  <a:pt x="10329" y="13614"/>
                  <a:pt x="9705" y="12158"/>
                </a:cubicBezTo>
                <a:cubicBezTo>
                  <a:pt x="9705" y="12158"/>
                  <a:pt x="9844" y="12158"/>
                  <a:pt x="9774" y="12089"/>
                </a:cubicBezTo>
                <a:cubicBezTo>
                  <a:pt x="9566" y="11742"/>
                  <a:pt x="9358" y="11327"/>
                  <a:pt x="9081" y="11049"/>
                </a:cubicBezTo>
                <a:cubicBezTo>
                  <a:pt x="8527" y="9802"/>
                  <a:pt x="7903" y="8623"/>
                  <a:pt x="7140" y="7514"/>
                </a:cubicBezTo>
                <a:cubicBezTo>
                  <a:pt x="7279" y="7445"/>
                  <a:pt x="7279" y="7375"/>
                  <a:pt x="7140" y="7306"/>
                </a:cubicBezTo>
                <a:cubicBezTo>
                  <a:pt x="7071" y="7306"/>
                  <a:pt x="7002" y="7237"/>
                  <a:pt x="6932" y="7167"/>
                </a:cubicBezTo>
                <a:cubicBezTo>
                  <a:pt x="6863" y="7098"/>
                  <a:pt x="6863" y="7098"/>
                  <a:pt x="6794" y="7029"/>
                </a:cubicBezTo>
                <a:cubicBezTo>
                  <a:pt x="6863" y="6959"/>
                  <a:pt x="6863" y="6890"/>
                  <a:pt x="6794" y="6890"/>
                </a:cubicBezTo>
                <a:cubicBezTo>
                  <a:pt x="5892" y="4187"/>
                  <a:pt x="4090" y="1137"/>
                  <a:pt x="1317" y="28"/>
                </a:cubicBezTo>
                <a:cubicBezTo>
                  <a:pt x="1299" y="9"/>
                  <a:pt x="1275" y="0"/>
                  <a:pt x="1252"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 name="Google Shape;233;p29"/>
          <p:cNvGrpSpPr/>
          <p:nvPr/>
        </p:nvGrpSpPr>
        <p:grpSpPr>
          <a:xfrm>
            <a:off x="4185175" y="3964050"/>
            <a:ext cx="561500" cy="1317600"/>
            <a:chOff x="4562950" y="1179300"/>
            <a:chExt cx="561500" cy="1317600"/>
          </a:xfrm>
        </p:grpSpPr>
        <p:grpSp>
          <p:nvGrpSpPr>
            <p:cNvPr id="234" name="Google Shape;234;p29"/>
            <p:cNvGrpSpPr/>
            <p:nvPr/>
          </p:nvGrpSpPr>
          <p:grpSpPr>
            <a:xfrm>
              <a:off x="4562950" y="1179300"/>
              <a:ext cx="561500" cy="1317600"/>
              <a:chOff x="4562950" y="1179300"/>
              <a:chExt cx="561500" cy="1317600"/>
            </a:xfrm>
          </p:grpSpPr>
          <p:sp>
            <p:nvSpPr>
              <p:cNvPr id="235" name="Google Shape;235;p29"/>
              <p:cNvSpPr/>
              <p:nvPr/>
            </p:nvSpPr>
            <p:spPr>
              <a:xfrm>
                <a:off x="4562950" y="1199100"/>
                <a:ext cx="561500" cy="1297800"/>
              </a:xfrm>
              <a:custGeom>
                <a:avLst/>
                <a:gdLst/>
                <a:ahLst/>
                <a:cxnLst/>
                <a:rect l="l" t="t" r="r" b="b"/>
                <a:pathLst>
                  <a:path w="22460" h="51912" extrusionOk="0">
                    <a:moveTo>
                      <a:pt x="14066" y="5266"/>
                    </a:moveTo>
                    <a:cubicBezTo>
                      <a:pt x="14419" y="5266"/>
                      <a:pt x="14974" y="8294"/>
                      <a:pt x="14974" y="8490"/>
                    </a:cubicBezTo>
                    <a:cubicBezTo>
                      <a:pt x="14974" y="8698"/>
                      <a:pt x="14974" y="8906"/>
                      <a:pt x="14974" y="9114"/>
                    </a:cubicBezTo>
                    <a:cubicBezTo>
                      <a:pt x="14974" y="9183"/>
                      <a:pt x="14974" y="9183"/>
                      <a:pt x="14974" y="9252"/>
                    </a:cubicBezTo>
                    <a:lnTo>
                      <a:pt x="14974" y="9321"/>
                    </a:lnTo>
                    <a:cubicBezTo>
                      <a:pt x="14904" y="10708"/>
                      <a:pt x="14696" y="12094"/>
                      <a:pt x="14211" y="13411"/>
                    </a:cubicBezTo>
                    <a:cubicBezTo>
                      <a:pt x="13449" y="15352"/>
                      <a:pt x="12270" y="17154"/>
                      <a:pt x="10814" y="18679"/>
                    </a:cubicBezTo>
                    <a:lnTo>
                      <a:pt x="10884" y="18472"/>
                    </a:lnTo>
                    <a:cubicBezTo>
                      <a:pt x="10884" y="18402"/>
                      <a:pt x="10814" y="18333"/>
                      <a:pt x="10745" y="18333"/>
                    </a:cubicBezTo>
                    <a:cubicBezTo>
                      <a:pt x="11646" y="16253"/>
                      <a:pt x="12339" y="14035"/>
                      <a:pt x="12755" y="11748"/>
                    </a:cubicBezTo>
                    <a:cubicBezTo>
                      <a:pt x="12755" y="11708"/>
                      <a:pt x="12732" y="11668"/>
                      <a:pt x="12699" y="11668"/>
                    </a:cubicBezTo>
                    <a:cubicBezTo>
                      <a:pt x="12675" y="11668"/>
                      <a:pt x="12646" y="11689"/>
                      <a:pt x="12617" y="11748"/>
                    </a:cubicBezTo>
                    <a:cubicBezTo>
                      <a:pt x="12132" y="13758"/>
                      <a:pt x="11508" y="15768"/>
                      <a:pt x="10745" y="17709"/>
                    </a:cubicBezTo>
                    <a:cubicBezTo>
                      <a:pt x="10745" y="16045"/>
                      <a:pt x="10399" y="14451"/>
                      <a:pt x="10537" y="12857"/>
                    </a:cubicBezTo>
                    <a:cubicBezTo>
                      <a:pt x="10607" y="11470"/>
                      <a:pt x="10953" y="10153"/>
                      <a:pt x="11577" y="8975"/>
                    </a:cubicBezTo>
                    <a:cubicBezTo>
                      <a:pt x="11646" y="8975"/>
                      <a:pt x="11646" y="8906"/>
                      <a:pt x="11646" y="8906"/>
                    </a:cubicBezTo>
                    <a:lnTo>
                      <a:pt x="11646" y="8836"/>
                    </a:lnTo>
                    <a:cubicBezTo>
                      <a:pt x="11716" y="8628"/>
                      <a:pt x="11854" y="8490"/>
                      <a:pt x="11924" y="8351"/>
                    </a:cubicBezTo>
                    <a:cubicBezTo>
                      <a:pt x="11942" y="8370"/>
                      <a:pt x="11966" y="8378"/>
                      <a:pt x="11990" y="8378"/>
                    </a:cubicBezTo>
                    <a:cubicBezTo>
                      <a:pt x="12057" y="8378"/>
                      <a:pt x="12132" y="8314"/>
                      <a:pt x="12132" y="8212"/>
                    </a:cubicBezTo>
                    <a:lnTo>
                      <a:pt x="12132" y="8004"/>
                    </a:lnTo>
                    <a:cubicBezTo>
                      <a:pt x="12686" y="7034"/>
                      <a:pt x="13310" y="6133"/>
                      <a:pt x="14003" y="5301"/>
                    </a:cubicBezTo>
                    <a:cubicBezTo>
                      <a:pt x="14023" y="5277"/>
                      <a:pt x="14044" y="5266"/>
                      <a:pt x="14066" y="5266"/>
                    </a:cubicBezTo>
                    <a:close/>
                    <a:moveTo>
                      <a:pt x="10884" y="5093"/>
                    </a:moveTo>
                    <a:cubicBezTo>
                      <a:pt x="11438" y="5509"/>
                      <a:pt x="11646" y="6271"/>
                      <a:pt x="11369" y="6965"/>
                    </a:cubicBezTo>
                    <a:cubicBezTo>
                      <a:pt x="11369" y="7519"/>
                      <a:pt x="11369" y="8074"/>
                      <a:pt x="11438" y="8698"/>
                    </a:cubicBezTo>
                    <a:cubicBezTo>
                      <a:pt x="11022" y="9529"/>
                      <a:pt x="10745" y="10431"/>
                      <a:pt x="10468" y="11332"/>
                    </a:cubicBezTo>
                    <a:cubicBezTo>
                      <a:pt x="9844" y="13689"/>
                      <a:pt x="10468" y="16045"/>
                      <a:pt x="10537" y="18402"/>
                    </a:cubicBezTo>
                    <a:cubicBezTo>
                      <a:pt x="10468" y="18610"/>
                      <a:pt x="10399" y="18818"/>
                      <a:pt x="10260" y="19026"/>
                    </a:cubicBezTo>
                    <a:cubicBezTo>
                      <a:pt x="10260" y="18679"/>
                      <a:pt x="10121" y="18333"/>
                      <a:pt x="10052" y="17986"/>
                    </a:cubicBezTo>
                    <a:cubicBezTo>
                      <a:pt x="10121" y="16115"/>
                      <a:pt x="9359" y="14312"/>
                      <a:pt x="9359" y="12441"/>
                    </a:cubicBezTo>
                    <a:cubicBezTo>
                      <a:pt x="9359" y="12406"/>
                      <a:pt x="9324" y="12389"/>
                      <a:pt x="9289" y="12389"/>
                    </a:cubicBezTo>
                    <a:cubicBezTo>
                      <a:pt x="9255" y="12389"/>
                      <a:pt x="9220" y="12406"/>
                      <a:pt x="9220" y="12441"/>
                    </a:cubicBezTo>
                    <a:cubicBezTo>
                      <a:pt x="9220" y="14104"/>
                      <a:pt x="9428" y="15699"/>
                      <a:pt x="9775" y="17293"/>
                    </a:cubicBezTo>
                    <a:cubicBezTo>
                      <a:pt x="9151" y="16184"/>
                      <a:pt x="8666" y="15075"/>
                      <a:pt x="8319" y="13827"/>
                    </a:cubicBezTo>
                    <a:cubicBezTo>
                      <a:pt x="7903" y="11540"/>
                      <a:pt x="8804" y="8975"/>
                      <a:pt x="9775" y="6895"/>
                    </a:cubicBezTo>
                    <a:cubicBezTo>
                      <a:pt x="10121" y="6271"/>
                      <a:pt x="10468" y="5648"/>
                      <a:pt x="10884" y="5093"/>
                    </a:cubicBezTo>
                    <a:close/>
                    <a:moveTo>
                      <a:pt x="17816" y="6064"/>
                    </a:moveTo>
                    <a:cubicBezTo>
                      <a:pt x="17677" y="6271"/>
                      <a:pt x="17608" y="6549"/>
                      <a:pt x="17538" y="6826"/>
                    </a:cubicBezTo>
                    <a:cubicBezTo>
                      <a:pt x="17053" y="9114"/>
                      <a:pt x="17122" y="11401"/>
                      <a:pt x="16360" y="13689"/>
                    </a:cubicBezTo>
                    <a:cubicBezTo>
                      <a:pt x="15320" y="16669"/>
                      <a:pt x="11924" y="18194"/>
                      <a:pt x="10260" y="20690"/>
                    </a:cubicBezTo>
                    <a:cubicBezTo>
                      <a:pt x="10607" y="19789"/>
                      <a:pt x="11230" y="18957"/>
                      <a:pt x="11993" y="18264"/>
                    </a:cubicBezTo>
                    <a:cubicBezTo>
                      <a:pt x="12062" y="18194"/>
                      <a:pt x="11993" y="18056"/>
                      <a:pt x="11924" y="18056"/>
                    </a:cubicBezTo>
                    <a:cubicBezTo>
                      <a:pt x="14072" y="15560"/>
                      <a:pt x="15251" y="12441"/>
                      <a:pt x="15251" y="9183"/>
                    </a:cubicBezTo>
                    <a:cubicBezTo>
                      <a:pt x="15667" y="8074"/>
                      <a:pt x="16429" y="7103"/>
                      <a:pt x="17400" y="6479"/>
                    </a:cubicBezTo>
                    <a:cubicBezTo>
                      <a:pt x="17538" y="6341"/>
                      <a:pt x="17677" y="6202"/>
                      <a:pt x="17816" y="6064"/>
                    </a:cubicBezTo>
                    <a:close/>
                    <a:moveTo>
                      <a:pt x="1387" y="7450"/>
                    </a:moveTo>
                    <a:cubicBezTo>
                      <a:pt x="1387" y="7450"/>
                      <a:pt x="1456" y="7519"/>
                      <a:pt x="1456" y="7589"/>
                    </a:cubicBezTo>
                    <a:cubicBezTo>
                      <a:pt x="1526" y="8074"/>
                      <a:pt x="1664" y="8628"/>
                      <a:pt x="1803" y="9114"/>
                    </a:cubicBezTo>
                    <a:cubicBezTo>
                      <a:pt x="2427" y="11124"/>
                      <a:pt x="3397" y="12926"/>
                      <a:pt x="3744" y="15075"/>
                    </a:cubicBezTo>
                    <a:cubicBezTo>
                      <a:pt x="4229" y="17570"/>
                      <a:pt x="4160" y="20205"/>
                      <a:pt x="4645" y="22700"/>
                    </a:cubicBezTo>
                    <a:cubicBezTo>
                      <a:pt x="5338" y="25750"/>
                      <a:pt x="5824" y="28800"/>
                      <a:pt x="6101" y="31919"/>
                    </a:cubicBezTo>
                    <a:cubicBezTo>
                      <a:pt x="4437" y="30394"/>
                      <a:pt x="3813" y="28315"/>
                      <a:pt x="3051" y="26305"/>
                    </a:cubicBezTo>
                    <a:cubicBezTo>
                      <a:pt x="2219" y="24156"/>
                      <a:pt x="1526" y="22007"/>
                      <a:pt x="1041" y="19789"/>
                    </a:cubicBezTo>
                    <a:cubicBezTo>
                      <a:pt x="555" y="17085"/>
                      <a:pt x="486" y="14382"/>
                      <a:pt x="833" y="11748"/>
                    </a:cubicBezTo>
                    <a:lnTo>
                      <a:pt x="833" y="11748"/>
                    </a:lnTo>
                    <a:cubicBezTo>
                      <a:pt x="902" y="13411"/>
                      <a:pt x="1179" y="15075"/>
                      <a:pt x="1456" y="16739"/>
                    </a:cubicBezTo>
                    <a:cubicBezTo>
                      <a:pt x="2358" y="21106"/>
                      <a:pt x="3536" y="25403"/>
                      <a:pt x="5061" y="29632"/>
                    </a:cubicBezTo>
                    <a:cubicBezTo>
                      <a:pt x="5085" y="29704"/>
                      <a:pt x="5135" y="29735"/>
                      <a:pt x="5189" y="29735"/>
                    </a:cubicBezTo>
                    <a:cubicBezTo>
                      <a:pt x="5290" y="29735"/>
                      <a:pt x="5408" y="29629"/>
                      <a:pt x="5408" y="29493"/>
                    </a:cubicBezTo>
                    <a:cubicBezTo>
                      <a:pt x="4091" y="24710"/>
                      <a:pt x="2496" y="20205"/>
                      <a:pt x="1664" y="15352"/>
                    </a:cubicBezTo>
                    <a:cubicBezTo>
                      <a:pt x="1249" y="12995"/>
                      <a:pt x="1110" y="10639"/>
                      <a:pt x="1318" y="8282"/>
                    </a:cubicBezTo>
                    <a:lnTo>
                      <a:pt x="1318" y="7727"/>
                    </a:lnTo>
                    <a:cubicBezTo>
                      <a:pt x="1318" y="7658"/>
                      <a:pt x="1318" y="7519"/>
                      <a:pt x="1387" y="7450"/>
                    </a:cubicBezTo>
                    <a:close/>
                    <a:moveTo>
                      <a:pt x="21766" y="19304"/>
                    </a:moveTo>
                    <a:lnTo>
                      <a:pt x="20103" y="21799"/>
                    </a:lnTo>
                    <a:cubicBezTo>
                      <a:pt x="17608" y="25611"/>
                      <a:pt x="14072" y="28800"/>
                      <a:pt x="10745" y="31989"/>
                    </a:cubicBezTo>
                    <a:cubicBezTo>
                      <a:pt x="12339" y="29978"/>
                      <a:pt x="13864" y="27968"/>
                      <a:pt x="15528" y="26097"/>
                    </a:cubicBezTo>
                    <a:cubicBezTo>
                      <a:pt x="17261" y="24156"/>
                      <a:pt x="19133" y="22631"/>
                      <a:pt x="20588" y="20690"/>
                    </a:cubicBezTo>
                    <a:lnTo>
                      <a:pt x="20727" y="20551"/>
                    </a:lnTo>
                    <a:cubicBezTo>
                      <a:pt x="21143" y="20135"/>
                      <a:pt x="21489" y="19720"/>
                      <a:pt x="21766" y="19304"/>
                    </a:cubicBezTo>
                    <a:close/>
                    <a:moveTo>
                      <a:pt x="19479" y="21591"/>
                    </a:moveTo>
                    <a:lnTo>
                      <a:pt x="19479" y="21591"/>
                    </a:lnTo>
                    <a:cubicBezTo>
                      <a:pt x="18162" y="23047"/>
                      <a:pt x="16707" y="24364"/>
                      <a:pt x="15320" y="25819"/>
                    </a:cubicBezTo>
                    <a:cubicBezTo>
                      <a:pt x="13331" y="28001"/>
                      <a:pt x="11520" y="30242"/>
                      <a:pt x="9832" y="32653"/>
                    </a:cubicBezTo>
                    <a:lnTo>
                      <a:pt x="9832" y="32653"/>
                    </a:lnTo>
                    <a:cubicBezTo>
                      <a:pt x="11511" y="29707"/>
                      <a:pt x="13136" y="26643"/>
                      <a:pt x="15736" y="24433"/>
                    </a:cubicBezTo>
                    <a:cubicBezTo>
                      <a:pt x="16914" y="23393"/>
                      <a:pt x="18232" y="22561"/>
                      <a:pt x="19479" y="21591"/>
                    </a:cubicBezTo>
                    <a:close/>
                    <a:moveTo>
                      <a:pt x="1942" y="8282"/>
                    </a:moveTo>
                    <a:lnTo>
                      <a:pt x="1942" y="8282"/>
                    </a:lnTo>
                    <a:cubicBezTo>
                      <a:pt x="4091" y="11817"/>
                      <a:pt x="5477" y="15837"/>
                      <a:pt x="5893" y="19997"/>
                    </a:cubicBezTo>
                    <a:cubicBezTo>
                      <a:pt x="6378" y="24017"/>
                      <a:pt x="5962" y="28176"/>
                      <a:pt x="6586" y="32197"/>
                    </a:cubicBezTo>
                    <a:cubicBezTo>
                      <a:pt x="6517" y="32543"/>
                      <a:pt x="6447" y="32959"/>
                      <a:pt x="6309" y="33306"/>
                    </a:cubicBezTo>
                    <a:cubicBezTo>
                      <a:pt x="6586" y="29632"/>
                      <a:pt x="5546" y="25750"/>
                      <a:pt x="4922" y="22076"/>
                    </a:cubicBezTo>
                    <a:cubicBezTo>
                      <a:pt x="4368" y="19234"/>
                      <a:pt x="4714" y="16253"/>
                      <a:pt x="3813" y="13411"/>
                    </a:cubicBezTo>
                    <a:cubicBezTo>
                      <a:pt x="3328" y="11817"/>
                      <a:pt x="2288" y="10015"/>
                      <a:pt x="1942" y="8282"/>
                    </a:cubicBezTo>
                    <a:close/>
                    <a:moveTo>
                      <a:pt x="21767" y="19442"/>
                    </a:moveTo>
                    <a:cubicBezTo>
                      <a:pt x="21420" y="21591"/>
                      <a:pt x="20658" y="23670"/>
                      <a:pt x="19479" y="25542"/>
                    </a:cubicBezTo>
                    <a:cubicBezTo>
                      <a:pt x="18162" y="27344"/>
                      <a:pt x="16637" y="28939"/>
                      <a:pt x="14835" y="30325"/>
                    </a:cubicBezTo>
                    <a:lnTo>
                      <a:pt x="14904" y="30325"/>
                    </a:lnTo>
                    <a:cubicBezTo>
                      <a:pt x="12755" y="32127"/>
                      <a:pt x="10329" y="33652"/>
                      <a:pt x="8180" y="35385"/>
                    </a:cubicBezTo>
                    <a:lnTo>
                      <a:pt x="8250" y="35247"/>
                    </a:lnTo>
                    <a:cubicBezTo>
                      <a:pt x="8666" y="34692"/>
                      <a:pt x="9082" y="34207"/>
                      <a:pt x="9497" y="33652"/>
                    </a:cubicBezTo>
                    <a:cubicBezTo>
                      <a:pt x="10537" y="32613"/>
                      <a:pt x="11716" y="31573"/>
                      <a:pt x="12755" y="30533"/>
                    </a:cubicBezTo>
                    <a:cubicBezTo>
                      <a:pt x="16221" y="27136"/>
                      <a:pt x="19549" y="23740"/>
                      <a:pt x="21767" y="19442"/>
                    </a:cubicBezTo>
                    <a:close/>
                    <a:moveTo>
                      <a:pt x="20796" y="19858"/>
                    </a:moveTo>
                    <a:lnTo>
                      <a:pt x="20796" y="19858"/>
                    </a:lnTo>
                    <a:cubicBezTo>
                      <a:pt x="18786" y="22007"/>
                      <a:pt x="16013" y="23324"/>
                      <a:pt x="13934" y="25542"/>
                    </a:cubicBezTo>
                    <a:cubicBezTo>
                      <a:pt x="11646" y="28315"/>
                      <a:pt x="9705" y="31365"/>
                      <a:pt x="8111" y="34623"/>
                    </a:cubicBezTo>
                    <a:cubicBezTo>
                      <a:pt x="7279" y="35455"/>
                      <a:pt x="6517" y="36425"/>
                      <a:pt x="5824" y="37396"/>
                    </a:cubicBezTo>
                    <a:lnTo>
                      <a:pt x="5685" y="37534"/>
                    </a:lnTo>
                    <a:lnTo>
                      <a:pt x="5824" y="36841"/>
                    </a:lnTo>
                    <a:cubicBezTo>
                      <a:pt x="7349" y="33514"/>
                      <a:pt x="9220" y="30325"/>
                      <a:pt x="11438" y="27414"/>
                    </a:cubicBezTo>
                    <a:cubicBezTo>
                      <a:pt x="14072" y="24294"/>
                      <a:pt x="17192" y="21730"/>
                      <a:pt x="20796" y="19858"/>
                    </a:cubicBezTo>
                    <a:close/>
                    <a:moveTo>
                      <a:pt x="13461" y="0"/>
                    </a:moveTo>
                    <a:cubicBezTo>
                      <a:pt x="13347" y="0"/>
                      <a:pt x="13229" y="56"/>
                      <a:pt x="13171" y="171"/>
                    </a:cubicBezTo>
                    <a:cubicBezTo>
                      <a:pt x="12963" y="449"/>
                      <a:pt x="12894" y="795"/>
                      <a:pt x="12894" y="1142"/>
                    </a:cubicBezTo>
                    <a:lnTo>
                      <a:pt x="12825" y="1488"/>
                    </a:lnTo>
                    <a:cubicBezTo>
                      <a:pt x="12755" y="1558"/>
                      <a:pt x="12825" y="1696"/>
                      <a:pt x="12894" y="1766"/>
                    </a:cubicBezTo>
                    <a:cubicBezTo>
                      <a:pt x="12478" y="3776"/>
                      <a:pt x="11716" y="5717"/>
                      <a:pt x="11854" y="7866"/>
                    </a:cubicBezTo>
                    <a:cubicBezTo>
                      <a:pt x="11798" y="7922"/>
                      <a:pt x="11741" y="7933"/>
                      <a:pt x="11722" y="8010"/>
                    </a:cubicBezTo>
                    <a:lnTo>
                      <a:pt x="11722" y="8010"/>
                    </a:lnTo>
                    <a:cubicBezTo>
                      <a:pt x="11858" y="6688"/>
                      <a:pt x="11981" y="4602"/>
                      <a:pt x="11230" y="4261"/>
                    </a:cubicBezTo>
                    <a:cubicBezTo>
                      <a:pt x="11196" y="4227"/>
                      <a:pt x="11161" y="4209"/>
                      <a:pt x="11126" y="4209"/>
                    </a:cubicBezTo>
                    <a:cubicBezTo>
                      <a:pt x="11092" y="4209"/>
                      <a:pt x="11057" y="4227"/>
                      <a:pt x="11022" y="4261"/>
                    </a:cubicBezTo>
                    <a:cubicBezTo>
                      <a:pt x="9012" y="6549"/>
                      <a:pt x="7834" y="9460"/>
                      <a:pt x="7834" y="12510"/>
                    </a:cubicBezTo>
                    <a:cubicBezTo>
                      <a:pt x="7972" y="14104"/>
                      <a:pt x="8388" y="15629"/>
                      <a:pt x="9082" y="17016"/>
                    </a:cubicBezTo>
                    <a:cubicBezTo>
                      <a:pt x="9012" y="17016"/>
                      <a:pt x="8943" y="17085"/>
                      <a:pt x="9012" y="17154"/>
                    </a:cubicBezTo>
                    <a:cubicBezTo>
                      <a:pt x="9359" y="17986"/>
                      <a:pt x="9567" y="18818"/>
                      <a:pt x="9636" y="19719"/>
                    </a:cubicBezTo>
                    <a:cubicBezTo>
                      <a:pt x="9497" y="19234"/>
                      <a:pt x="9359" y="18749"/>
                      <a:pt x="9220" y="18333"/>
                    </a:cubicBezTo>
                    <a:cubicBezTo>
                      <a:pt x="9194" y="18280"/>
                      <a:pt x="9147" y="18257"/>
                      <a:pt x="9099" y="18257"/>
                    </a:cubicBezTo>
                    <a:cubicBezTo>
                      <a:pt x="9022" y="18257"/>
                      <a:pt x="8943" y="18317"/>
                      <a:pt x="8943" y="18402"/>
                    </a:cubicBezTo>
                    <a:cubicBezTo>
                      <a:pt x="9220" y="19373"/>
                      <a:pt x="9359" y="20412"/>
                      <a:pt x="9359" y="21383"/>
                    </a:cubicBezTo>
                    <a:cubicBezTo>
                      <a:pt x="9151" y="21937"/>
                      <a:pt x="9012" y="22492"/>
                      <a:pt x="8874" y="23116"/>
                    </a:cubicBezTo>
                    <a:cubicBezTo>
                      <a:pt x="8111" y="25681"/>
                      <a:pt x="7487" y="28453"/>
                      <a:pt x="6863" y="31088"/>
                    </a:cubicBezTo>
                    <a:cubicBezTo>
                      <a:pt x="7002" y="23324"/>
                      <a:pt x="6725" y="14035"/>
                      <a:pt x="1803" y="7796"/>
                    </a:cubicBezTo>
                    <a:cubicBezTo>
                      <a:pt x="1734" y="7103"/>
                      <a:pt x="1734" y="6479"/>
                      <a:pt x="1872" y="5856"/>
                    </a:cubicBezTo>
                    <a:cubicBezTo>
                      <a:pt x="1913" y="5735"/>
                      <a:pt x="1813" y="5661"/>
                      <a:pt x="1708" y="5661"/>
                    </a:cubicBezTo>
                    <a:cubicBezTo>
                      <a:pt x="1633" y="5661"/>
                      <a:pt x="1555" y="5699"/>
                      <a:pt x="1526" y="5786"/>
                    </a:cubicBezTo>
                    <a:cubicBezTo>
                      <a:pt x="1249" y="6479"/>
                      <a:pt x="1110" y="7173"/>
                      <a:pt x="971" y="7866"/>
                    </a:cubicBezTo>
                    <a:cubicBezTo>
                      <a:pt x="1" y="12025"/>
                      <a:pt x="1" y="16392"/>
                      <a:pt x="902" y="20551"/>
                    </a:cubicBezTo>
                    <a:cubicBezTo>
                      <a:pt x="1387" y="22839"/>
                      <a:pt x="2150" y="24987"/>
                      <a:pt x="3051" y="27136"/>
                    </a:cubicBezTo>
                    <a:cubicBezTo>
                      <a:pt x="3744" y="28939"/>
                      <a:pt x="4299" y="30949"/>
                      <a:pt x="6031" y="32127"/>
                    </a:cubicBezTo>
                    <a:lnTo>
                      <a:pt x="6101" y="32127"/>
                    </a:lnTo>
                    <a:cubicBezTo>
                      <a:pt x="6101" y="33098"/>
                      <a:pt x="6031" y="34068"/>
                      <a:pt x="5893" y="34969"/>
                    </a:cubicBezTo>
                    <a:cubicBezTo>
                      <a:pt x="4299" y="40723"/>
                      <a:pt x="2288" y="46199"/>
                      <a:pt x="417" y="51814"/>
                    </a:cubicBezTo>
                    <a:cubicBezTo>
                      <a:pt x="417" y="51863"/>
                      <a:pt x="451" y="51912"/>
                      <a:pt x="496" y="51912"/>
                    </a:cubicBezTo>
                    <a:cubicBezTo>
                      <a:pt x="515" y="51912"/>
                      <a:pt x="535" y="51903"/>
                      <a:pt x="555" y="51883"/>
                    </a:cubicBezTo>
                    <a:cubicBezTo>
                      <a:pt x="2496" y="47863"/>
                      <a:pt x="4021" y="43703"/>
                      <a:pt x="5200" y="39406"/>
                    </a:cubicBezTo>
                    <a:cubicBezTo>
                      <a:pt x="5477" y="38713"/>
                      <a:pt x="5893" y="38019"/>
                      <a:pt x="6309" y="37396"/>
                    </a:cubicBezTo>
                    <a:lnTo>
                      <a:pt x="7210" y="36772"/>
                    </a:lnTo>
                    <a:cubicBezTo>
                      <a:pt x="13449" y="32197"/>
                      <a:pt x="22460" y="26859"/>
                      <a:pt x="22183" y="18541"/>
                    </a:cubicBezTo>
                    <a:lnTo>
                      <a:pt x="22321" y="18264"/>
                    </a:lnTo>
                    <a:cubicBezTo>
                      <a:pt x="22370" y="18166"/>
                      <a:pt x="22281" y="18068"/>
                      <a:pt x="22199" y="18068"/>
                    </a:cubicBezTo>
                    <a:cubicBezTo>
                      <a:pt x="22166" y="18068"/>
                      <a:pt x="22134" y="18084"/>
                      <a:pt x="22113" y="18125"/>
                    </a:cubicBezTo>
                    <a:lnTo>
                      <a:pt x="22044" y="18264"/>
                    </a:lnTo>
                    <a:cubicBezTo>
                      <a:pt x="22044" y="18194"/>
                      <a:pt x="22044" y="18194"/>
                      <a:pt x="22044" y="18125"/>
                    </a:cubicBezTo>
                    <a:cubicBezTo>
                      <a:pt x="22044" y="18085"/>
                      <a:pt x="21998" y="18045"/>
                      <a:pt x="21959" y="18045"/>
                    </a:cubicBezTo>
                    <a:cubicBezTo>
                      <a:pt x="21930" y="18045"/>
                      <a:pt x="21905" y="18066"/>
                      <a:pt x="21905" y="18125"/>
                    </a:cubicBezTo>
                    <a:cubicBezTo>
                      <a:pt x="21628" y="18541"/>
                      <a:pt x="21420" y="18957"/>
                      <a:pt x="21143" y="19373"/>
                    </a:cubicBezTo>
                    <a:cubicBezTo>
                      <a:pt x="14350" y="22353"/>
                      <a:pt x="9359" y="28384"/>
                      <a:pt x="6239" y="35108"/>
                    </a:cubicBezTo>
                    <a:cubicBezTo>
                      <a:pt x="7002" y="32197"/>
                      <a:pt x="7695" y="29285"/>
                      <a:pt x="8458" y="26443"/>
                    </a:cubicBezTo>
                    <a:cubicBezTo>
                      <a:pt x="8804" y="25542"/>
                      <a:pt x="9151" y="24572"/>
                      <a:pt x="9428" y="23670"/>
                    </a:cubicBezTo>
                    <a:lnTo>
                      <a:pt x="9428" y="23601"/>
                    </a:lnTo>
                    <a:cubicBezTo>
                      <a:pt x="9497" y="23393"/>
                      <a:pt x="9567" y="23255"/>
                      <a:pt x="9567" y="23116"/>
                    </a:cubicBezTo>
                    <a:cubicBezTo>
                      <a:pt x="9636" y="23047"/>
                      <a:pt x="9636" y="23047"/>
                      <a:pt x="9636" y="23047"/>
                    </a:cubicBezTo>
                    <a:cubicBezTo>
                      <a:pt x="9636" y="22977"/>
                      <a:pt x="9636" y="22908"/>
                      <a:pt x="9705" y="22839"/>
                    </a:cubicBezTo>
                    <a:cubicBezTo>
                      <a:pt x="10953" y="19650"/>
                      <a:pt x="14003" y="18056"/>
                      <a:pt x="15944" y="15283"/>
                    </a:cubicBezTo>
                    <a:cubicBezTo>
                      <a:pt x="17954" y="12441"/>
                      <a:pt x="17469" y="8559"/>
                      <a:pt x="18232" y="5440"/>
                    </a:cubicBezTo>
                    <a:cubicBezTo>
                      <a:pt x="18276" y="5305"/>
                      <a:pt x="18177" y="5229"/>
                      <a:pt x="18063" y="5229"/>
                    </a:cubicBezTo>
                    <a:cubicBezTo>
                      <a:pt x="18001" y="5229"/>
                      <a:pt x="17934" y="5252"/>
                      <a:pt x="17885" y="5301"/>
                    </a:cubicBezTo>
                    <a:cubicBezTo>
                      <a:pt x="16984" y="6410"/>
                      <a:pt x="15736" y="7103"/>
                      <a:pt x="15182" y="8282"/>
                    </a:cubicBezTo>
                    <a:cubicBezTo>
                      <a:pt x="15112" y="7034"/>
                      <a:pt x="14904" y="5786"/>
                      <a:pt x="14488" y="4539"/>
                    </a:cubicBezTo>
                    <a:cubicBezTo>
                      <a:pt x="14448" y="4457"/>
                      <a:pt x="14383" y="4424"/>
                      <a:pt x="14309" y="4424"/>
                    </a:cubicBezTo>
                    <a:cubicBezTo>
                      <a:pt x="14257" y="4424"/>
                      <a:pt x="14199" y="4440"/>
                      <a:pt x="14142" y="4469"/>
                    </a:cubicBezTo>
                    <a:cubicBezTo>
                      <a:pt x="13379" y="5370"/>
                      <a:pt x="12686" y="6341"/>
                      <a:pt x="12132" y="7381"/>
                    </a:cubicBezTo>
                    <a:cubicBezTo>
                      <a:pt x="12270" y="5509"/>
                      <a:pt x="12617" y="3637"/>
                      <a:pt x="13241" y="1835"/>
                    </a:cubicBezTo>
                    <a:cubicBezTo>
                      <a:pt x="13241" y="1835"/>
                      <a:pt x="13241" y="1835"/>
                      <a:pt x="13241" y="1904"/>
                    </a:cubicBezTo>
                    <a:cubicBezTo>
                      <a:pt x="13281" y="1945"/>
                      <a:pt x="13328" y="1962"/>
                      <a:pt x="13373" y="1962"/>
                    </a:cubicBezTo>
                    <a:cubicBezTo>
                      <a:pt x="13483" y="1962"/>
                      <a:pt x="13587" y="1864"/>
                      <a:pt x="13587" y="1766"/>
                    </a:cubicBezTo>
                    <a:cubicBezTo>
                      <a:pt x="13518" y="1419"/>
                      <a:pt x="13587" y="1142"/>
                      <a:pt x="13657" y="795"/>
                    </a:cubicBezTo>
                    <a:cubicBezTo>
                      <a:pt x="13657" y="657"/>
                      <a:pt x="13726" y="587"/>
                      <a:pt x="13726" y="449"/>
                    </a:cubicBezTo>
                    <a:cubicBezTo>
                      <a:pt x="13726" y="379"/>
                      <a:pt x="13726" y="379"/>
                      <a:pt x="13726" y="310"/>
                    </a:cubicBezTo>
                    <a:cubicBezTo>
                      <a:pt x="13766" y="108"/>
                      <a:pt x="13618" y="0"/>
                      <a:pt x="13461"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9"/>
              <p:cNvSpPr/>
              <p:nvPr/>
            </p:nvSpPr>
            <p:spPr>
              <a:xfrm>
                <a:off x="4880100" y="1179300"/>
                <a:ext cx="75575" cy="168200"/>
              </a:xfrm>
              <a:custGeom>
                <a:avLst/>
                <a:gdLst/>
                <a:ahLst/>
                <a:cxnLst/>
                <a:rect l="l" t="t" r="r" b="b"/>
                <a:pathLst>
                  <a:path w="3023" h="6728" extrusionOk="0">
                    <a:moveTo>
                      <a:pt x="2660" y="0"/>
                    </a:moveTo>
                    <a:cubicBezTo>
                      <a:pt x="2537" y="0"/>
                      <a:pt x="2413" y="61"/>
                      <a:pt x="2357" y="201"/>
                    </a:cubicBezTo>
                    <a:cubicBezTo>
                      <a:pt x="2288" y="340"/>
                      <a:pt x="2218" y="478"/>
                      <a:pt x="2218" y="686"/>
                    </a:cubicBezTo>
                    <a:cubicBezTo>
                      <a:pt x="1109" y="2488"/>
                      <a:pt x="416" y="4499"/>
                      <a:pt x="0" y="6648"/>
                    </a:cubicBezTo>
                    <a:cubicBezTo>
                      <a:pt x="0" y="6688"/>
                      <a:pt x="46" y="6728"/>
                      <a:pt x="85" y="6728"/>
                    </a:cubicBezTo>
                    <a:cubicBezTo>
                      <a:pt x="114" y="6728"/>
                      <a:pt x="139" y="6706"/>
                      <a:pt x="139" y="6648"/>
                    </a:cubicBezTo>
                    <a:cubicBezTo>
                      <a:pt x="763" y="4915"/>
                      <a:pt x="1109" y="2766"/>
                      <a:pt x="2288" y="1310"/>
                    </a:cubicBezTo>
                    <a:lnTo>
                      <a:pt x="2288" y="1379"/>
                    </a:lnTo>
                    <a:cubicBezTo>
                      <a:pt x="2322" y="1449"/>
                      <a:pt x="2392" y="1483"/>
                      <a:pt x="2461" y="1483"/>
                    </a:cubicBezTo>
                    <a:cubicBezTo>
                      <a:pt x="2530" y="1483"/>
                      <a:pt x="2599" y="1449"/>
                      <a:pt x="2634" y="1379"/>
                    </a:cubicBezTo>
                    <a:lnTo>
                      <a:pt x="2703" y="1102"/>
                    </a:lnTo>
                    <a:cubicBezTo>
                      <a:pt x="2842" y="894"/>
                      <a:pt x="2911" y="617"/>
                      <a:pt x="2981" y="340"/>
                    </a:cubicBezTo>
                    <a:cubicBezTo>
                      <a:pt x="3022" y="133"/>
                      <a:pt x="2842" y="0"/>
                      <a:pt x="2660"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9"/>
              <p:cNvSpPr/>
              <p:nvPr/>
            </p:nvSpPr>
            <p:spPr>
              <a:xfrm>
                <a:off x="4954600" y="1214650"/>
                <a:ext cx="41625" cy="159450"/>
              </a:xfrm>
              <a:custGeom>
                <a:avLst/>
                <a:gdLst/>
                <a:ahLst/>
                <a:cxnLst/>
                <a:rect l="l" t="t" r="r" b="b"/>
                <a:pathLst>
                  <a:path w="1665" h="6378" extrusionOk="0">
                    <a:moveTo>
                      <a:pt x="1248" y="0"/>
                    </a:moveTo>
                    <a:cubicBezTo>
                      <a:pt x="1075" y="0"/>
                      <a:pt x="902" y="104"/>
                      <a:pt x="902" y="312"/>
                    </a:cubicBezTo>
                    <a:cubicBezTo>
                      <a:pt x="902" y="589"/>
                      <a:pt x="902" y="866"/>
                      <a:pt x="1041" y="1144"/>
                    </a:cubicBezTo>
                    <a:cubicBezTo>
                      <a:pt x="694" y="2877"/>
                      <a:pt x="347" y="4540"/>
                      <a:pt x="1" y="6273"/>
                    </a:cubicBezTo>
                    <a:cubicBezTo>
                      <a:pt x="1" y="6343"/>
                      <a:pt x="53" y="6377"/>
                      <a:pt x="113" y="6377"/>
                    </a:cubicBezTo>
                    <a:cubicBezTo>
                      <a:pt x="174" y="6377"/>
                      <a:pt x="243" y="6343"/>
                      <a:pt x="278" y="6273"/>
                    </a:cubicBezTo>
                    <a:cubicBezTo>
                      <a:pt x="417" y="4748"/>
                      <a:pt x="763" y="3223"/>
                      <a:pt x="1110" y="1768"/>
                    </a:cubicBezTo>
                    <a:cubicBezTo>
                      <a:pt x="1179" y="1814"/>
                      <a:pt x="1256" y="1837"/>
                      <a:pt x="1328" y="1837"/>
                    </a:cubicBezTo>
                    <a:cubicBezTo>
                      <a:pt x="1472" y="1837"/>
                      <a:pt x="1595" y="1745"/>
                      <a:pt x="1595" y="1560"/>
                    </a:cubicBezTo>
                    <a:cubicBezTo>
                      <a:pt x="1664" y="1144"/>
                      <a:pt x="1664" y="728"/>
                      <a:pt x="1595" y="312"/>
                    </a:cubicBezTo>
                    <a:cubicBezTo>
                      <a:pt x="1595" y="104"/>
                      <a:pt x="1422" y="0"/>
                      <a:pt x="124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9"/>
              <p:cNvSpPr/>
              <p:nvPr/>
            </p:nvSpPr>
            <p:spPr>
              <a:xfrm>
                <a:off x="4970200" y="1218150"/>
                <a:ext cx="68625" cy="139300"/>
              </a:xfrm>
              <a:custGeom>
                <a:avLst/>
                <a:gdLst/>
                <a:ahLst/>
                <a:cxnLst/>
                <a:rect l="l" t="t" r="r" b="b"/>
                <a:pathLst>
                  <a:path w="2745" h="5572" extrusionOk="0">
                    <a:moveTo>
                      <a:pt x="2396" y="1"/>
                    </a:moveTo>
                    <a:cubicBezTo>
                      <a:pt x="2268" y="1"/>
                      <a:pt x="2138" y="56"/>
                      <a:pt x="2080" y="172"/>
                    </a:cubicBezTo>
                    <a:cubicBezTo>
                      <a:pt x="1942" y="519"/>
                      <a:pt x="1803" y="865"/>
                      <a:pt x="1734" y="1281"/>
                    </a:cubicBezTo>
                    <a:cubicBezTo>
                      <a:pt x="971" y="2598"/>
                      <a:pt x="417" y="3984"/>
                      <a:pt x="1" y="5440"/>
                    </a:cubicBezTo>
                    <a:cubicBezTo>
                      <a:pt x="1" y="5516"/>
                      <a:pt x="63" y="5571"/>
                      <a:pt x="131" y="5571"/>
                    </a:cubicBezTo>
                    <a:cubicBezTo>
                      <a:pt x="187" y="5571"/>
                      <a:pt x="247" y="5534"/>
                      <a:pt x="278" y="5440"/>
                    </a:cubicBezTo>
                    <a:cubicBezTo>
                      <a:pt x="624" y="4123"/>
                      <a:pt x="1110" y="2945"/>
                      <a:pt x="1803" y="1766"/>
                    </a:cubicBezTo>
                    <a:cubicBezTo>
                      <a:pt x="1832" y="1795"/>
                      <a:pt x="1872" y="1812"/>
                      <a:pt x="1910" y="1812"/>
                    </a:cubicBezTo>
                    <a:cubicBezTo>
                      <a:pt x="1963" y="1812"/>
                      <a:pt x="2011" y="1778"/>
                      <a:pt x="2011" y="1697"/>
                    </a:cubicBezTo>
                    <a:lnTo>
                      <a:pt x="2288" y="1281"/>
                    </a:lnTo>
                    <a:cubicBezTo>
                      <a:pt x="2357" y="1212"/>
                      <a:pt x="2357" y="1212"/>
                      <a:pt x="2427" y="1142"/>
                    </a:cubicBezTo>
                    <a:cubicBezTo>
                      <a:pt x="2496" y="865"/>
                      <a:pt x="2635" y="657"/>
                      <a:pt x="2704" y="449"/>
                    </a:cubicBezTo>
                    <a:lnTo>
                      <a:pt x="2704" y="311"/>
                    </a:lnTo>
                    <a:cubicBezTo>
                      <a:pt x="2744" y="109"/>
                      <a:pt x="2573" y="1"/>
                      <a:pt x="2396"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 name="Google Shape;239;p29"/>
            <p:cNvSpPr/>
            <p:nvPr/>
          </p:nvSpPr>
          <p:spPr>
            <a:xfrm>
              <a:off x="4848900" y="1445275"/>
              <a:ext cx="26025" cy="116425"/>
            </a:xfrm>
            <a:custGeom>
              <a:avLst/>
              <a:gdLst/>
              <a:ahLst/>
              <a:cxnLst/>
              <a:rect l="l" t="t" r="r" b="b"/>
              <a:pathLst>
                <a:path w="1041" h="4657" extrusionOk="0">
                  <a:moveTo>
                    <a:pt x="930" y="0"/>
                  </a:moveTo>
                  <a:cubicBezTo>
                    <a:pt x="913" y="0"/>
                    <a:pt x="901" y="9"/>
                    <a:pt x="901" y="29"/>
                  </a:cubicBezTo>
                  <a:cubicBezTo>
                    <a:pt x="278" y="1485"/>
                    <a:pt x="0" y="3010"/>
                    <a:pt x="70" y="4604"/>
                  </a:cubicBezTo>
                  <a:cubicBezTo>
                    <a:pt x="70" y="4639"/>
                    <a:pt x="87" y="4656"/>
                    <a:pt x="104" y="4656"/>
                  </a:cubicBezTo>
                  <a:cubicBezTo>
                    <a:pt x="122" y="4656"/>
                    <a:pt x="139" y="4639"/>
                    <a:pt x="139" y="4604"/>
                  </a:cubicBezTo>
                  <a:cubicBezTo>
                    <a:pt x="208" y="3079"/>
                    <a:pt x="555" y="1554"/>
                    <a:pt x="1040" y="98"/>
                  </a:cubicBezTo>
                  <a:cubicBezTo>
                    <a:pt x="1040" y="49"/>
                    <a:pt x="971" y="0"/>
                    <a:pt x="930"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9"/>
            <p:cNvSpPr/>
            <p:nvPr/>
          </p:nvSpPr>
          <p:spPr>
            <a:xfrm>
              <a:off x="4918225" y="1490325"/>
              <a:ext cx="50275" cy="107175"/>
            </a:xfrm>
            <a:custGeom>
              <a:avLst/>
              <a:gdLst/>
              <a:ahLst/>
              <a:cxnLst/>
              <a:rect l="l" t="t" r="r" b="b"/>
              <a:pathLst>
                <a:path w="2011" h="4287" extrusionOk="0">
                  <a:moveTo>
                    <a:pt x="1876" y="1"/>
                  </a:moveTo>
                  <a:cubicBezTo>
                    <a:pt x="1849" y="1"/>
                    <a:pt x="1823" y="9"/>
                    <a:pt x="1802" y="29"/>
                  </a:cubicBezTo>
                  <a:cubicBezTo>
                    <a:pt x="1386" y="1485"/>
                    <a:pt x="763" y="2871"/>
                    <a:pt x="0" y="4188"/>
                  </a:cubicBezTo>
                  <a:cubicBezTo>
                    <a:pt x="0" y="4237"/>
                    <a:pt x="35" y="4286"/>
                    <a:pt x="80" y="4286"/>
                  </a:cubicBezTo>
                  <a:cubicBezTo>
                    <a:pt x="98" y="4286"/>
                    <a:pt x="118" y="4278"/>
                    <a:pt x="139" y="4258"/>
                  </a:cubicBezTo>
                  <a:cubicBezTo>
                    <a:pt x="1040" y="3010"/>
                    <a:pt x="1664" y="1624"/>
                    <a:pt x="2010" y="99"/>
                  </a:cubicBezTo>
                  <a:cubicBezTo>
                    <a:pt x="2010" y="50"/>
                    <a:pt x="1941" y="1"/>
                    <a:pt x="1876"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99"/>
        <p:cNvGrpSpPr/>
        <p:nvPr/>
      </p:nvGrpSpPr>
      <p:grpSpPr>
        <a:xfrm>
          <a:off x="0" y="0"/>
          <a:ext cx="0" cy="0"/>
          <a:chOff x="0" y="0"/>
          <a:chExt cx="0" cy="0"/>
        </a:xfrm>
      </p:grpSpPr>
      <p:sp>
        <p:nvSpPr>
          <p:cNvPr id="500" name="Google Shape;500;p38"/>
          <p:cNvSpPr/>
          <p:nvPr/>
        </p:nvSpPr>
        <p:spPr>
          <a:xfrm>
            <a:off x="1328775" y="2248800"/>
            <a:ext cx="2162100" cy="2352600"/>
          </a:xfrm>
          <a:prstGeom prst="rect">
            <a:avLst/>
          </a:prstGeom>
          <a:solidFill>
            <a:srgbClr val="FEEF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8"/>
          <p:cNvSpPr/>
          <p:nvPr/>
        </p:nvSpPr>
        <p:spPr>
          <a:xfrm>
            <a:off x="3490950" y="1696350"/>
            <a:ext cx="2162100" cy="2904900"/>
          </a:xfrm>
          <a:prstGeom prst="rect">
            <a:avLst/>
          </a:prstGeom>
          <a:solidFill>
            <a:srgbClr val="FAC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8"/>
          <p:cNvSpPr/>
          <p:nvPr/>
        </p:nvSpPr>
        <p:spPr>
          <a:xfrm>
            <a:off x="5653125" y="1067700"/>
            <a:ext cx="2162100" cy="3533700"/>
          </a:xfrm>
          <a:prstGeom prst="rect">
            <a:avLst/>
          </a:prstGeom>
          <a:solidFill>
            <a:srgbClr val="F6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8"/>
          <p:cNvSpPr txBox="1">
            <a:spLocks noGrp="1"/>
          </p:cNvSpPr>
          <p:nvPr>
            <p:ph type="title" idx="2"/>
          </p:nvPr>
        </p:nvSpPr>
        <p:spPr>
          <a:xfrm>
            <a:off x="712050" y="437350"/>
            <a:ext cx="29313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Our services</a:t>
            </a:r>
            <a:endParaRPr/>
          </a:p>
        </p:txBody>
      </p:sp>
      <p:sp>
        <p:nvSpPr>
          <p:cNvPr id="504" name="Google Shape;504;p38"/>
          <p:cNvSpPr/>
          <p:nvPr/>
        </p:nvSpPr>
        <p:spPr>
          <a:xfrm>
            <a:off x="7264923" y="2223100"/>
            <a:ext cx="1669880" cy="3955180"/>
          </a:xfrm>
          <a:custGeom>
            <a:avLst/>
            <a:gdLst/>
            <a:ahLst/>
            <a:cxnLst/>
            <a:rect l="l" t="t" r="r" b="b"/>
            <a:pathLst>
              <a:path w="49959" h="118330" extrusionOk="0">
                <a:moveTo>
                  <a:pt x="28091" y="2280"/>
                </a:moveTo>
                <a:cubicBezTo>
                  <a:pt x="28375" y="2280"/>
                  <a:pt x="28054" y="3887"/>
                  <a:pt x="28054" y="4020"/>
                </a:cubicBezTo>
                <a:cubicBezTo>
                  <a:pt x="27777" y="4783"/>
                  <a:pt x="27500" y="5476"/>
                  <a:pt x="27084" y="6100"/>
                </a:cubicBezTo>
                <a:cubicBezTo>
                  <a:pt x="26460" y="7001"/>
                  <a:pt x="25698" y="7764"/>
                  <a:pt x="24796" y="8318"/>
                </a:cubicBezTo>
                <a:cubicBezTo>
                  <a:pt x="25767" y="7556"/>
                  <a:pt x="26599" y="6585"/>
                  <a:pt x="27292" y="5476"/>
                </a:cubicBezTo>
                <a:cubicBezTo>
                  <a:pt x="27638" y="4922"/>
                  <a:pt x="27777" y="4298"/>
                  <a:pt x="27846" y="3674"/>
                </a:cubicBezTo>
                <a:cubicBezTo>
                  <a:pt x="27916" y="3258"/>
                  <a:pt x="27985" y="2773"/>
                  <a:pt x="28054" y="2357"/>
                </a:cubicBezTo>
                <a:lnTo>
                  <a:pt x="28054" y="2288"/>
                </a:lnTo>
                <a:cubicBezTo>
                  <a:pt x="28068" y="2282"/>
                  <a:pt x="28080" y="2280"/>
                  <a:pt x="28091" y="2280"/>
                </a:cubicBezTo>
                <a:close/>
                <a:moveTo>
                  <a:pt x="20393" y="814"/>
                </a:moveTo>
                <a:cubicBezTo>
                  <a:pt x="20550" y="814"/>
                  <a:pt x="20790" y="1056"/>
                  <a:pt x="21192" y="1525"/>
                </a:cubicBezTo>
                <a:cubicBezTo>
                  <a:pt x="22786" y="3674"/>
                  <a:pt x="22994" y="5961"/>
                  <a:pt x="22717" y="8457"/>
                </a:cubicBezTo>
                <a:cubicBezTo>
                  <a:pt x="22578" y="8110"/>
                  <a:pt x="22370" y="7833"/>
                  <a:pt x="22162" y="7556"/>
                </a:cubicBezTo>
                <a:cubicBezTo>
                  <a:pt x="22125" y="7537"/>
                  <a:pt x="22088" y="7529"/>
                  <a:pt x="22054" y="7529"/>
                </a:cubicBezTo>
                <a:cubicBezTo>
                  <a:pt x="21959" y="7529"/>
                  <a:pt x="21885" y="7593"/>
                  <a:pt x="21885" y="7694"/>
                </a:cubicBezTo>
                <a:cubicBezTo>
                  <a:pt x="21885" y="7764"/>
                  <a:pt x="21885" y="7833"/>
                  <a:pt x="21885" y="7902"/>
                </a:cubicBezTo>
                <a:cubicBezTo>
                  <a:pt x="21538" y="7001"/>
                  <a:pt x="21053" y="6169"/>
                  <a:pt x="20429" y="5476"/>
                </a:cubicBezTo>
                <a:cubicBezTo>
                  <a:pt x="20152" y="4783"/>
                  <a:pt x="20013" y="4090"/>
                  <a:pt x="19944" y="3397"/>
                </a:cubicBezTo>
                <a:cubicBezTo>
                  <a:pt x="19944" y="2773"/>
                  <a:pt x="19944" y="2218"/>
                  <a:pt x="20083" y="1664"/>
                </a:cubicBezTo>
                <a:cubicBezTo>
                  <a:pt x="20154" y="1091"/>
                  <a:pt x="20226" y="814"/>
                  <a:pt x="20393" y="814"/>
                </a:cubicBezTo>
                <a:close/>
                <a:moveTo>
                  <a:pt x="27422" y="1160"/>
                </a:moveTo>
                <a:cubicBezTo>
                  <a:pt x="28030" y="1160"/>
                  <a:pt x="27500" y="2470"/>
                  <a:pt x="27500" y="2773"/>
                </a:cubicBezTo>
                <a:cubicBezTo>
                  <a:pt x="27361" y="4159"/>
                  <a:pt x="26876" y="5476"/>
                  <a:pt x="26044" y="6516"/>
                </a:cubicBezTo>
                <a:cubicBezTo>
                  <a:pt x="25490" y="7070"/>
                  <a:pt x="24935" y="7694"/>
                  <a:pt x="24311" y="8180"/>
                </a:cubicBezTo>
                <a:lnTo>
                  <a:pt x="23687" y="8734"/>
                </a:lnTo>
                <a:cubicBezTo>
                  <a:pt x="24519" y="7417"/>
                  <a:pt x="25074" y="6031"/>
                  <a:pt x="25351" y="4644"/>
                </a:cubicBezTo>
                <a:lnTo>
                  <a:pt x="25351" y="4575"/>
                </a:lnTo>
                <a:cubicBezTo>
                  <a:pt x="25420" y="4090"/>
                  <a:pt x="25420" y="3674"/>
                  <a:pt x="25351" y="3189"/>
                </a:cubicBezTo>
                <a:cubicBezTo>
                  <a:pt x="25698" y="2357"/>
                  <a:pt x="26321" y="1664"/>
                  <a:pt x="27084" y="1248"/>
                </a:cubicBezTo>
                <a:cubicBezTo>
                  <a:pt x="27223" y="1187"/>
                  <a:pt x="27334" y="1160"/>
                  <a:pt x="27422" y="1160"/>
                </a:cubicBezTo>
                <a:close/>
                <a:moveTo>
                  <a:pt x="30966" y="4020"/>
                </a:moveTo>
                <a:cubicBezTo>
                  <a:pt x="31520" y="4020"/>
                  <a:pt x="31312" y="4159"/>
                  <a:pt x="31104" y="4575"/>
                </a:cubicBezTo>
                <a:cubicBezTo>
                  <a:pt x="30827" y="4922"/>
                  <a:pt x="30550" y="5476"/>
                  <a:pt x="30273" y="5892"/>
                </a:cubicBezTo>
                <a:cubicBezTo>
                  <a:pt x="29094" y="7625"/>
                  <a:pt x="26945" y="8249"/>
                  <a:pt x="25074" y="9011"/>
                </a:cubicBezTo>
                <a:cubicBezTo>
                  <a:pt x="25004" y="8873"/>
                  <a:pt x="24866" y="8873"/>
                  <a:pt x="24796" y="8873"/>
                </a:cubicBezTo>
                <a:cubicBezTo>
                  <a:pt x="24796" y="8873"/>
                  <a:pt x="24796" y="8803"/>
                  <a:pt x="24796" y="8803"/>
                </a:cubicBezTo>
                <a:cubicBezTo>
                  <a:pt x="26321" y="7902"/>
                  <a:pt x="27500" y="6447"/>
                  <a:pt x="28124" y="4783"/>
                </a:cubicBezTo>
                <a:cubicBezTo>
                  <a:pt x="28717" y="4297"/>
                  <a:pt x="29521" y="4022"/>
                  <a:pt x="30306" y="4022"/>
                </a:cubicBezTo>
                <a:cubicBezTo>
                  <a:pt x="30529" y="4022"/>
                  <a:pt x="30751" y="4044"/>
                  <a:pt x="30966" y="4090"/>
                </a:cubicBezTo>
                <a:lnTo>
                  <a:pt x="30966" y="4020"/>
                </a:lnTo>
                <a:close/>
                <a:moveTo>
                  <a:pt x="29163" y="7556"/>
                </a:moveTo>
                <a:cubicBezTo>
                  <a:pt x="29718" y="7556"/>
                  <a:pt x="30273" y="7625"/>
                  <a:pt x="30827" y="7833"/>
                </a:cubicBezTo>
                <a:cubicBezTo>
                  <a:pt x="30961" y="7833"/>
                  <a:pt x="32459" y="8807"/>
                  <a:pt x="31864" y="8807"/>
                </a:cubicBezTo>
                <a:cubicBezTo>
                  <a:pt x="31844" y="8807"/>
                  <a:pt x="31822" y="8806"/>
                  <a:pt x="31798" y="8803"/>
                </a:cubicBezTo>
                <a:cubicBezTo>
                  <a:pt x="31625" y="8775"/>
                  <a:pt x="31453" y="8758"/>
                  <a:pt x="31286" y="8758"/>
                </a:cubicBezTo>
                <a:cubicBezTo>
                  <a:pt x="31049" y="8758"/>
                  <a:pt x="30822" y="8792"/>
                  <a:pt x="30619" y="8873"/>
                </a:cubicBezTo>
                <a:cubicBezTo>
                  <a:pt x="29346" y="9020"/>
                  <a:pt x="28246" y="9374"/>
                  <a:pt x="27099" y="9374"/>
                </a:cubicBezTo>
                <a:cubicBezTo>
                  <a:pt x="26622" y="9374"/>
                  <a:pt x="26137" y="9313"/>
                  <a:pt x="25628" y="9150"/>
                </a:cubicBezTo>
                <a:cubicBezTo>
                  <a:pt x="26807" y="8803"/>
                  <a:pt x="27985" y="8249"/>
                  <a:pt x="29094" y="7556"/>
                </a:cubicBezTo>
                <a:close/>
                <a:moveTo>
                  <a:pt x="24379" y="473"/>
                </a:moveTo>
                <a:cubicBezTo>
                  <a:pt x="24456" y="473"/>
                  <a:pt x="24507" y="537"/>
                  <a:pt x="24519" y="693"/>
                </a:cubicBezTo>
                <a:cubicBezTo>
                  <a:pt x="24519" y="1040"/>
                  <a:pt x="24658" y="1456"/>
                  <a:pt x="24727" y="1802"/>
                </a:cubicBezTo>
                <a:cubicBezTo>
                  <a:pt x="25351" y="4228"/>
                  <a:pt x="24588" y="6100"/>
                  <a:pt x="23687" y="8180"/>
                </a:cubicBezTo>
                <a:cubicBezTo>
                  <a:pt x="23687" y="8180"/>
                  <a:pt x="23687" y="8110"/>
                  <a:pt x="23687" y="8110"/>
                </a:cubicBezTo>
                <a:cubicBezTo>
                  <a:pt x="23653" y="8006"/>
                  <a:pt x="23566" y="7954"/>
                  <a:pt x="23479" y="7954"/>
                </a:cubicBezTo>
                <a:cubicBezTo>
                  <a:pt x="23393" y="7954"/>
                  <a:pt x="23306" y="8006"/>
                  <a:pt x="23271" y="8110"/>
                </a:cubicBezTo>
                <a:cubicBezTo>
                  <a:pt x="23202" y="8596"/>
                  <a:pt x="23063" y="9081"/>
                  <a:pt x="22994" y="9635"/>
                </a:cubicBezTo>
                <a:cubicBezTo>
                  <a:pt x="22925" y="9289"/>
                  <a:pt x="22855" y="9011"/>
                  <a:pt x="22717" y="8665"/>
                </a:cubicBezTo>
                <a:cubicBezTo>
                  <a:pt x="22786" y="8665"/>
                  <a:pt x="22925" y="8665"/>
                  <a:pt x="22925" y="8596"/>
                </a:cubicBezTo>
                <a:cubicBezTo>
                  <a:pt x="23410" y="7070"/>
                  <a:pt x="23341" y="5476"/>
                  <a:pt x="22855" y="3951"/>
                </a:cubicBezTo>
                <a:cubicBezTo>
                  <a:pt x="22855" y="3327"/>
                  <a:pt x="22925" y="2634"/>
                  <a:pt x="23063" y="2010"/>
                </a:cubicBezTo>
                <a:cubicBezTo>
                  <a:pt x="23063" y="1953"/>
                  <a:pt x="24012" y="473"/>
                  <a:pt x="24379" y="473"/>
                </a:cubicBezTo>
                <a:close/>
                <a:moveTo>
                  <a:pt x="17421" y="3487"/>
                </a:moveTo>
                <a:cubicBezTo>
                  <a:pt x="18513" y="4040"/>
                  <a:pt x="19469" y="4795"/>
                  <a:pt x="20291" y="5753"/>
                </a:cubicBezTo>
                <a:cubicBezTo>
                  <a:pt x="20360" y="5892"/>
                  <a:pt x="20429" y="5961"/>
                  <a:pt x="20568" y="6100"/>
                </a:cubicBezTo>
                <a:cubicBezTo>
                  <a:pt x="20637" y="6239"/>
                  <a:pt x="20637" y="6308"/>
                  <a:pt x="20707" y="6377"/>
                </a:cubicBezTo>
                <a:cubicBezTo>
                  <a:pt x="21192" y="7209"/>
                  <a:pt x="21538" y="8041"/>
                  <a:pt x="21746" y="8873"/>
                </a:cubicBezTo>
                <a:cubicBezTo>
                  <a:pt x="21677" y="8942"/>
                  <a:pt x="21677" y="9011"/>
                  <a:pt x="21677" y="9081"/>
                </a:cubicBezTo>
                <a:cubicBezTo>
                  <a:pt x="21746" y="9289"/>
                  <a:pt x="21816" y="9566"/>
                  <a:pt x="21885" y="9843"/>
                </a:cubicBezTo>
                <a:cubicBezTo>
                  <a:pt x="21677" y="9635"/>
                  <a:pt x="21469" y="9497"/>
                  <a:pt x="21192" y="9358"/>
                </a:cubicBezTo>
                <a:cubicBezTo>
                  <a:pt x="21192" y="9219"/>
                  <a:pt x="21192" y="9081"/>
                  <a:pt x="21192" y="8942"/>
                </a:cubicBezTo>
                <a:cubicBezTo>
                  <a:pt x="21192" y="8873"/>
                  <a:pt x="21140" y="8838"/>
                  <a:pt x="21088" y="8838"/>
                </a:cubicBezTo>
                <a:cubicBezTo>
                  <a:pt x="21036" y="8838"/>
                  <a:pt x="20984" y="8873"/>
                  <a:pt x="20984" y="8942"/>
                </a:cubicBezTo>
                <a:lnTo>
                  <a:pt x="20984" y="9219"/>
                </a:lnTo>
                <a:cubicBezTo>
                  <a:pt x="20360" y="8873"/>
                  <a:pt x="19875" y="8457"/>
                  <a:pt x="19320" y="8041"/>
                </a:cubicBezTo>
                <a:cubicBezTo>
                  <a:pt x="18627" y="7278"/>
                  <a:pt x="18142" y="6308"/>
                  <a:pt x="17934" y="5268"/>
                </a:cubicBezTo>
                <a:cubicBezTo>
                  <a:pt x="17868" y="5005"/>
                  <a:pt x="17677" y="3680"/>
                  <a:pt x="17421" y="3487"/>
                </a:cubicBezTo>
                <a:close/>
                <a:moveTo>
                  <a:pt x="24311" y="9081"/>
                </a:moveTo>
                <a:cubicBezTo>
                  <a:pt x="24311" y="9150"/>
                  <a:pt x="24311" y="9289"/>
                  <a:pt x="24242" y="9358"/>
                </a:cubicBezTo>
                <a:cubicBezTo>
                  <a:pt x="24034" y="9635"/>
                  <a:pt x="23826" y="9913"/>
                  <a:pt x="23687" y="10259"/>
                </a:cubicBezTo>
                <a:cubicBezTo>
                  <a:pt x="23826" y="9843"/>
                  <a:pt x="24034" y="9427"/>
                  <a:pt x="24242" y="9081"/>
                </a:cubicBezTo>
                <a:close/>
                <a:moveTo>
                  <a:pt x="21400" y="9843"/>
                </a:moveTo>
                <a:lnTo>
                  <a:pt x="21400" y="9843"/>
                </a:lnTo>
                <a:cubicBezTo>
                  <a:pt x="21608" y="9982"/>
                  <a:pt x="21816" y="10121"/>
                  <a:pt x="22024" y="10190"/>
                </a:cubicBezTo>
                <a:cubicBezTo>
                  <a:pt x="22093" y="10606"/>
                  <a:pt x="22370" y="10883"/>
                  <a:pt x="22717" y="11091"/>
                </a:cubicBezTo>
                <a:lnTo>
                  <a:pt x="22509" y="11091"/>
                </a:lnTo>
                <a:cubicBezTo>
                  <a:pt x="22232" y="10952"/>
                  <a:pt x="22024" y="10814"/>
                  <a:pt x="21816" y="10536"/>
                </a:cubicBezTo>
                <a:cubicBezTo>
                  <a:pt x="21608" y="10328"/>
                  <a:pt x="21469" y="10121"/>
                  <a:pt x="21400" y="9843"/>
                </a:cubicBezTo>
                <a:close/>
                <a:moveTo>
                  <a:pt x="23549" y="14626"/>
                </a:moveTo>
                <a:lnTo>
                  <a:pt x="23549" y="14626"/>
                </a:lnTo>
                <a:cubicBezTo>
                  <a:pt x="23271" y="15181"/>
                  <a:pt x="22994" y="15735"/>
                  <a:pt x="22648" y="16221"/>
                </a:cubicBezTo>
                <a:lnTo>
                  <a:pt x="22717" y="15597"/>
                </a:lnTo>
                <a:cubicBezTo>
                  <a:pt x="22925" y="15181"/>
                  <a:pt x="23202" y="14903"/>
                  <a:pt x="23549" y="14626"/>
                </a:cubicBezTo>
                <a:close/>
                <a:moveTo>
                  <a:pt x="21123" y="17954"/>
                </a:moveTo>
                <a:lnTo>
                  <a:pt x="21123" y="17954"/>
                </a:lnTo>
                <a:cubicBezTo>
                  <a:pt x="21301" y="18429"/>
                  <a:pt x="21377" y="18955"/>
                  <a:pt x="21483" y="19445"/>
                </a:cubicBezTo>
                <a:lnTo>
                  <a:pt x="21483" y="19445"/>
                </a:lnTo>
                <a:cubicBezTo>
                  <a:pt x="21345" y="18965"/>
                  <a:pt x="21217" y="18476"/>
                  <a:pt x="21123" y="17954"/>
                </a:cubicBezTo>
                <a:close/>
                <a:moveTo>
                  <a:pt x="21729" y="19747"/>
                </a:moveTo>
                <a:cubicBezTo>
                  <a:pt x="21712" y="19866"/>
                  <a:pt x="21694" y="19984"/>
                  <a:pt x="21677" y="20102"/>
                </a:cubicBezTo>
                <a:cubicBezTo>
                  <a:pt x="21644" y="19992"/>
                  <a:pt x="21611" y="19881"/>
                  <a:pt x="21578" y="19770"/>
                </a:cubicBezTo>
                <a:lnTo>
                  <a:pt x="21578" y="19770"/>
                </a:lnTo>
                <a:cubicBezTo>
                  <a:pt x="21596" y="19784"/>
                  <a:pt x="21619" y="19790"/>
                  <a:pt x="21642" y="19790"/>
                </a:cubicBezTo>
                <a:cubicBezTo>
                  <a:pt x="21676" y="19790"/>
                  <a:pt x="21709" y="19776"/>
                  <a:pt x="21729" y="19747"/>
                </a:cubicBezTo>
                <a:close/>
                <a:moveTo>
                  <a:pt x="12138" y="17474"/>
                </a:moveTo>
                <a:cubicBezTo>
                  <a:pt x="12238" y="17474"/>
                  <a:pt x="12305" y="17572"/>
                  <a:pt x="12319" y="17815"/>
                </a:cubicBezTo>
                <a:cubicBezTo>
                  <a:pt x="12388" y="18716"/>
                  <a:pt x="12180" y="19617"/>
                  <a:pt x="11695" y="20380"/>
                </a:cubicBezTo>
                <a:cubicBezTo>
                  <a:pt x="11349" y="21004"/>
                  <a:pt x="10863" y="21627"/>
                  <a:pt x="10309" y="22113"/>
                </a:cubicBezTo>
                <a:cubicBezTo>
                  <a:pt x="10240" y="22113"/>
                  <a:pt x="10170" y="22182"/>
                  <a:pt x="10101" y="22251"/>
                </a:cubicBezTo>
                <a:lnTo>
                  <a:pt x="10101" y="21766"/>
                </a:lnTo>
                <a:cubicBezTo>
                  <a:pt x="10448" y="20934"/>
                  <a:pt x="10586" y="20102"/>
                  <a:pt x="10517" y="19201"/>
                </a:cubicBezTo>
                <a:lnTo>
                  <a:pt x="10517" y="19201"/>
                </a:lnTo>
                <a:lnTo>
                  <a:pt x="10586" y="19271"/>
                </a:lnTo>
                <a:lnTo>
                  <a:pt x="10725" y="19271"/>
                </a:lnTo>
                <a:cubicBezTo>
                  <a:pt x="10890" y="18940"/>
                  <a:pt x="11754" y="17474"/>
                  <a:pt x="12138" y="17474"/>
                </a:cubicBezTo>
                <a:close/>
                <a:moveTo>
                  <a:pt x="9294" y="16309"/>
                </a:moveTo>
                <a:cubicBezTo>
                  <a:pt x="9826" y="16309"/>
                  <a:pt x="10252" y="18610"/>
                  <a:pt x="10309" y="19063"/>
                </a:cubicBezTo>
                <a:cubicBezTo>
                  <a:pt x="10378" y="19825"/>
                  <a:pt x="10240" y="20657"/>
                  <a:pt x="9962" y="21350"/>
                </a:cubicBezTo>
                <a:cubicBezTo>
                  <a:pt x="9893" y="21350"/>
                  <a:pt x="9824" y="21419"/>
                  <a:pt x="9754" y="21489"/>
                </a:cubicBezTo>
                <a:cubicBezTo>
                  <a:pt x="9555" y="21821"/>
                  <a:pt x="9419" y="22281"/>
                  <a:pt x="9286" y="22684"/>
                </a:cubicBezTo>
                <a:lnTo>
                  <a:pt x="9286" y="22684"/>
                </a:lnTo>
                <a:lnTo>
                  <a:pt x="9269" y="22667"/>
                </a:lnTo>
                <a:cubicBezTo>
                  <a:pt x="9338" y="22390"/>
                  <a:pt x="9338" y="22113"/>
                  <a:pt x="9338" y="21766"/>
                </a:cubicBezTo>
                <a:lnTo>
                  <a:pt x="9338" y="21697"/>
                </a:lnTo>
                <a:cubicBezTo>
                  <a:pt x="9200" y="20934"/>
                  <a:pt x="8923" y="20241"/>
                  <a:pt x="8507" y="19617"/>
                </a:cubicBezTo>
                <a:cubicBezTo>
                  <a:pt x="8368" y="18647"/>
                  <a:pt x="8507" y="17607"/>
                  <a:pt x="8923" y="16706"/>
                </a:cubicBezTo>
                <a:cubicBezTo>
                  <a:pt x="9050" y="16426"/>
                  <a:pt x="9175" y="16309"/>
                  <a:pt x="9294" y="16309"/>
                </a:cubicBezTo>
                <a:close/>
                <a:moveTo>
                  <a:pt x="6198" y="17227"/>
                </a:moveTo>
                <a:cubicBezTo>
                  <a:pt x="6266" y="17227"/>
                  <a:pt x="6342" y="17278"/>
                  <a:pt x="6427" y="17399"/>
                </a:cubicBezTo>
                <a:cubicBezTo>
                  <a:pt x="7120" y="18231"/>
                  <a:pt x="7744" y="19063"/>
                  <a:pt x="8299" y="19964"/>
                </a:cubicBezTo>
                <a:cubicBezTo>
                  <a:pt x="8368" y="20380"/>
                  <a:pt x="8576" y="20865"/>
                  <a:pt x="8853" y="21281"/>
                </a:cubicBezTo>
                <a:cubicBezTo>
                  <a:pt x="8923" y="21627"/>
                  <a:pt x="8923" y="21905"/>
                  <a:pt x="8923" y="22251"/>
                </a:cubicBezTo>
                <a:cubicBezTo>
                  <a:pt x="8784" y="22321"/>
                  <a:pt x="8715" y="22390"/>
                  <a:pt x="8715" y="22459"/>
                </a:cubicBezTo>
                <a:lnTo>
                  <a:pt x="8784" y="22529"/>
                </a:lnTo>
                <a:cubicBezTo>
                  <a:pt x="8715" y="22736"/>
                  <a:pt x="8715" y="23014"/>
                  <a:pt x="8784" y="23291"/>
                </a:cubicBezTo>
                <a:cubicBezTo>
                  <a:pt x="8784" y="23291"/>
                  <a:pt x="8784" y="23360"/>
                  <a:pt x="8784" y="23360"/>
                </a:cubicBezTo>
                <a:lnTo>
                  <a:pt x="8507" y="23152"/>
                </a:lnTo>
                <a:cubicBezTo>
                  <a:pt x="8437" y="23083"/>
                  <a:pt x="8368" y="23014"/>
                  <a:pt x="8299" y="22875"/>
                </a:cubicBezTo>
                <a:cubicBezTo>
                  <a:pt x="8368" y="22806"/>
                  <a:pt x="8299" y="22806"/>
                  <a:pt x="8299" y="22736"/>
                </a:cubicBezTo>
                <a:lnTo>
                  <a:pt x="8160" y="22736"/>
                </a:lnTo>
                <a:cubicBezTo>
                  <a:pt x="7813" y="22251"/>
                  <a:pt x="7328" y="21835"/>
                  <a:pt x="6774" y="21558"/>
                </a:cubicBezTo>
                <a:cubicBezTo>
                  <a:pt x="6427" y="21142"/>
                  <a:pt x="6150" y="20657"/>
                  <a:pt x="6011" y="20172"/>
                </a:cubicBezTo>
                <a:cubicBezTo>
                  <a:pt x="5803" y="19686"/>
                  <a:pt x="5734" y="19201"/>
                  <a:pt x="5734" y="18716"/>
                </a:cubicBezTo>
                <a:cubicBezTo>
                  <a:pt x="5734" y="18373"/>
                  <a:pt x="5876" y="17227"/>
                  <a:pt x="6198" y="17227"/>
                </a:cubicBezTo>
                <a:close/>
                <a:moveTo>
                  <a:pt x="14177" y="19268"/>
                </a:moveTo>
                <a:cubicBezTo>
                  <a:pt x="14845" y="19268"/>
                  <a:pt x="14116" y="20525"/>
                  <a:pt x="13913" y="20796"/>
                </a:cubicBezTo>
                <a:cubicBezTo>
                  <a:pt x="13498" y="21419"/>
                  <a:pt x="12943" y="21974"/>
                  <a:pt x="12388" y="22390"/>
                </a:cubicBezTo>
                <a:cubicBezTo>
                  <a:pt x="11765" y="22806"/>
                  <a:pt x="11071" y="23152"/>
                  <a:pt x="10378" y="23430"/>
                </a:cubicBezTo>
                <a:cubicBezTo>
                  <a:pt x="10448" y="23222"/>
                  <a:pt x="10448" y="23014"/>
                  <a:pt x="10517" y="22806"/>
                </a:cubicBezTo>
                <a:cubicBezTo>
                  <a:pt x="11695" y="21558"/>
                  <a:pt x="12111" y="19409"/>
                  <a:pt x="14052" y="19271"/>
                </a:cubicBezTo>
                <a:lnTo>
                  <a:pt x="14121" y="19271"/>
                </a:lnTo>
                <a:cubicBezTo>
                  <a:pt x="14141" y="19269"/>
                  <a:pt x="14159" y="19268"/>
                  <a:pt x="14177" y="19268"/>
                </a:cubicBezTo>
                <a:close/>
                <a:moveTo>
                  <a:pt x="13646" y="21590"/>
                </a:moveTo>
                <a:cubicBezTo>
                  <a:pt x="13640" y="21599"/>
                  <a:pt x="13636" y="21611"/>
                  <a:pt x="13636" y="21627"/>
                </a:cubicBezTo>
                <a:cubicBezTo>
                  <a:pt x="13775" y="22043"/>
                  <a:pt x="13983" y="22251"/>
                  <a:pt x="13567" y="22598"/>
                </a:cubicBezTo>
                <a:cubicBezTo>
                  <a:pt x="13220" y="22944"/>
                  <a:pt x="12804" y="23152"/>
                  <a:pt x="12319" y="23291"/>
                </a:cubicBezTo>
                <a:cubicBezTo>
                  <a:pt x="11695" y="23568"/>
                  <a:pt x="11002" y="23776"/>
                  <a:pt x="10378" y="23846"/>
                </a:cubicBezTo>
                <a:cubicBezTo>
                  <a:pt x="11210" y="23499"/>
                  <a:pt x="12042" y="23014"/>
                  <a:pt x="12735" y="22459"/>
                </a:cubicBezTo>
                <a:cubicBezTo>
                  <a:pt x="13080" y="22201"/>
                  <a:pt x="13384" y="21909"/>
                  <a:pt x="13646" y="21590"/>
                </a:cubicBezTo>
                <a:close/>
                <a:moveTo>
                  <a:pt x="3749" y="20938"/>
                </a:moveTo>
                <a:cubicBezTo>
                  <a:pt x="5264" y="21150"/>
                  <a:pt x="6641" y="21841"/>
                  <a:pt x="7744" y="22944"/>
                </a:cubicBezTo>
                <a:cubicBezTo>
                  <a:pt x="7675" y="23014"/>
                  <a:pt x="7605" y="23083"/>
                  <a:pt x="7675" y="23222"/>
                </a:cubicBezTo>
                <a:cubicBezTo>
                  <a:pt x="7883" y="23638"/>
                  <a:pt x="8160" y="24054"/>
                  <a:pt x="8507" y="24400"/>
                </a:cubicBezTo>
                <a:cubicBezTo>
                  <a:pt x="6520" y="23989"/>
                  <a:pt x="4466" y="22969"/>
                  <a:pt x="3749" y="20938"/>
                </a:cubicBezTo>
                <a:close/>
                <a:moveTo>
                  <a:pt x="31590" y="11507"/>
                </a:moveTo>
                <a:lnTo>
                  <a:pt x="31590" y="11507"/>
                </a:lnTo>
                <a:cubicBezTo>
                  <a:pt x="29163" y="16706"/>
                  <a:pt x="24380" y="21073"/>
                  <a:pt x="22162" y="26410"/>
                </a:cubicBezTo>
                <a:cubicBezTo>
                  <a:pt x="22578" y="23638"/>
                  <a:pt x="23549" y="21004"/>
                  <a:pt x="24935" y="18647"/>
                </a:cubicBezTo>
                <a:cubicBezTo>
                  <a:pt x="26668" y="15874"/>
                  <a:pt x="29441" y="13933"/>
                  <a:pt x="31590" y="11507"/>
                </a:cubicBezTo>
                <a:close/>
                <a:moveTo>
                  <a:pt x="34166" y="25716"/>
                </a:moveTo>
                <a:cubicBezTo>
                  <a:pt x="34202" y="25716"/>
                  <a:pt x="34224" y="25737"/>
                  <a:pt x="34224" y="25787"/>
                </a:cubicBezTo>
                <a:cubicBezTo>
                  <a:pt x="34224" y="26618"/>
                  <a:pt x="34016" y="27381"/>
                  <a:pt x="33669" y="28143"/>
                </a:cubicBezTo>
                <a:cubicBezTo>
                  <a:pt x="33253" y="28975"/>
                  <a:pt x="32629" y="29668"/>
                  <a:pt x="31798" y="30223"/>
                </a:cubicBezTo>
                <a:cubicBezTo>
                  <a:pt x="32421" y="29252"/>
                  <a:pt x="32768" y="28143"/>
                  <a:pt x="32837" y="27034"/>
                </a:cubicBezTo>
                <a:cubicBezTo>
                  <a:pt x="32976" y="26896"/>
                  <a:pt x="33045" y="26688"/>
                  <a:pt x="33184" y="26480"/>
                </a:cubicBezTo>
                <a:cubicBezTo>
                  <a:pt x="33184" y="26480"/>
                  <a:pt x="33948" y="25716"/>
                  <a:pt x="34166" y="25716"/>
                </a:cubicBezTo>
                <a:close/>
                <a:moveTo>
                  <a:pt x="32560" y="24816"/>
                </a:moveTo>
                <a:cubicBezTo>
                  <a:pt x="32560" y="25440"/>
                  <a:pt x="32560" y="26133"/>
                  <a:pt x="32560" y="26826"/>
                </a:cubicBezTo>
                <a:cubicBezTo>
                  <a:pt x="32491" y="28143"/>
                  <a:pt x="31936" y="29460"/>
                  <a:pt x="30966" y="30431"/>
                </a:cubicBezTo>
                <a:cubicBezTo>
                  <a:pt x="30966" y="30362"/>
                  <a:pt x="30966" y="30292"/>
                  <a:pt x="30966" y="30223"/>
                </a:cubicBezTo>
                <a:cubicBezTo>
                  <a:pt x="31451" y="29183"/>
                  <a:pt x="31451" y="27935"/>
                  <a:pt x="30966" y="26896"/>
                </a:cubicBezTo>
                <a:lnTo>
                  <a:pt x="30966" y="26618"/>
                </a:lnTo>
                <a:cubicBezTo>
                  <a:pt x="30966" y="26618"/>
                  <a:pt x="30966" y="26549"/>
                  <a:pt x="30966" y="26480"/>
                </a:cubicBezTo>
                <a:cubicBezTo>
                  <a:pt x="31078" y="26255"/>
                  <a:pt x="31236" y="25938"/>
                  <a:pt x="31255" y="25938"/>
                </a:cubicBezTo>
                <a:lnTo>
                  <a:pt x="31255" y="25938"/>
                </a:lnTo>
                <a:cubicBezTo>
                  <a:pt x="31259" y="25938"/>
                  <a:pt x="31256" y="25955"/>
                  <a:pt x="31243" y="25994"/>
                </a:cubicBezTo>
                <a:lnTo>
                  <a:pt x="31382" y="25648"/>
                </a:lnTo>
                <a:cubicBezTo>
                  <a:pt x="31659" y="25232"/>
                  <a:pt x="32075" y="24885"/>
                  <a:pt x="32560" y="24816"/>
                </a:cubicBezTo>
                <a:close/>
                <a:moveTo>
                  <a:pt x="20083" y="29322"/>
                </a:moveTo>
                <a:lnTo>
                  <a:pt x="20083" y="29322"/>
                </a:lnTo>
                <a:cubicBezTo>
                  <a:pt x="20429" y="29460"/>
                  <a:pt x="20637" y="29807"/>
                  <a:pt x="20637" y="30223"/>
                </a:cubicBezTo>
                <a:lnTo>
                  <a:pt x="20568" y="30985"/>
                </a:lnTo>
                <a:lnTo>
                  <a:pt x="20429" y="30639"/>
                </a:lnTo>
                <a:cubicBezTo>
                  <a:pt x="20291" y="30223"/>
                  <a:pt x="20152" y="29807"/>
                  <a:pt x="20083" y="29322"/>
                </a:cubicBezTo>
                <a:close/>
                <a:moveTo>
                  <a:pt x="28609" y="25163"/>
                </a:moveTo>
                <a:lnTo>
                  <a:pt x="28609" y="25163"/>
                </a:lnTo>
                <a:cubicBezTo>
                  <a:pt x="28748" y="25856"/>
                  <a:pt x="28955" y="26480"/>
                  <a:pt x="29233" y="27104"/>
                </a:cubicBezTo>
                <a:cubicBezTo>
                  <a:pt x="29787" y="28213"/>
                  <a:pt x="29995" y="29530"/>
                  <a:pt x="29857" y="30708"/>
                </a:cubicBezTo>
                <a:cubicBezTo>
                  <a:pt x="29787" y="30569"/>
                  <a:pt x="29649" y="30431"/>
                  <a:pt x="29579" y="30223"/>
                </a:cubicBezTo>
                <a:cubicBezTo>
                  <a:pt x="29555" y="30174"/>
                  <a:pt x="29504" y="30151"/>
                  <a:pt x="29452" y="30151"/>
                </a:cubicBezTo>
                <a:cubicBezTo>
                  <a:pt x="29357" y="30151"/>
                  <a:pt x="29257" y="30227"/>
                  <a:pt x="29302" y="30362"/>
                </a:cubicBezTo>
                <a:lnTo>
                  <a:pt x="29579" y="30985"/>
                </a:lnTo>
                <a:cubicBezTo>
                  <a:pt x="27846" y="30362"/>
                  <a:pt x="27430" y="26618"/>
                  <a:pt x="28609" y="25163"/>
                </a:cubicBezTo>
                <a:close/>
                <a:moveTo>
                  <a:pt x="29282" y="25322"/>
                </a:moveTo>
                <a:cubicBezTo>
                  <a:pt x="29766" y="25322"/>
                  <a:pt x="30837" y="27262"/>
                  <a:pt x="30896" y="27381"/>
                </a:cubicBezTo>
                <a:cubicBezTo>
                  <a:pt x="31104" y="28143"/>
                  <a:pt x="31104" y="28906"/>
                  <a:pt x="30896" y="29668"/>
                </a:cubicBezTo>
                <a:cubicBezTo>
                  <a:pt x="30859" y="29650"/>
                  <a:pt x="30827" y="29641"/>
                  <a:pt x="30800" y="29641"/>
                </a:cubicBezTo>
                <a:cubicBezTo>
                  <a:pt x="30726" y="29641"/>
                  <a:pt x="30688" y="29705"/>
                  <a:pt x="30688" y="29807"/>
                </a:cubicBezTo>
                <a:cubicBezTo>
                  <a:pt x="30480" y="30223"/>
                  <a:pt x="30273" y="30708"/>
                  <a:pt x="30203" y="31193"/>
                </a:cubicBezTo>
                <a:cubicBezTo>
                  <a:pt x="30134" y="31193"/>
                  <a:pt x="30134" y="31263"/>
                  <a:pt x="30203" y="31332"/>
                </a:cubicBezTo>
                <a:lnTo>
                  <a:pt x="30134" y="31471"/>
                </a:lnTo>
                <a:lnTo>
                  <a:pt x="29995" y="31193"/>
                </a:lnTo>
                <a:cubicBezTo>
                  <a:pt x="30065" y="31193"/>
                  <a:pt x="30065" y="31124"/>
                  <a:pt x="29995" y="31055"/>
                </a:cubicBezTo>
                <a:cubicBezTo>
                  <a:pt x="31174" y="29322"/>
                  <a:pt x="29649" y="27381"/>
                  <a:pt x="29094" y="25579"/>
                </a:cubicBezTo>
                <a:cubicBezTo>
                  <a:pt x="29094" y="25579"/>
                  <a:pt x="29094" y="25509"/>
                  <a:pt x="29094" y="25509"/>
                </a:cubicBezTo>
                <a:cubicBezTo>
                  <a:pt x="29134" y="25378"/>
                  <a:pt x="29200" y="25322"/>
                  <a:pt x="29282" y="25322"/>
                </a:cubicBezTo>
                <a:close/>
                <a:moveTo>
                  <a:pt x="46694" y="29734"/>
                </a:moveTo>
                <a:cubicBezTo>
                  <a:pt x="46796" y="29734"/>
                  <a:pt x="46854" y="29775"/>
                  <a:pt x="46840" y="29876"/>
                </a:cubicBezTo>
                <a:cubicBezTo>
                  <a:pt x="46354" y="32094"/>
                  <a:pt x="44621" y="33204"/>
                  <a:pt x="42958" y="34451"/>
                </a:cubicBezTo>
                <a:cubicBezTo>
                  <a:pt x="43304" y="33550"/>
                  <a:pt x="43651" y="32718"/>
                  <a:pt x="44136" y="31887"/>
                </a:cubicBezTo>
                <a:cubicBezTo>
                  <a:pt x="44413" y="31332"/>
                  <a:pt x="44760" y="30847"/>
                  <a:pt x="45176" y="30431"/>
                </a:cubicBezTo>
                <a:cubicBezTo>
                  <a:pt x="45286" y="30321"/>
                  <a:pt x="46307" y="29734"/>
                  <a:pt x="46694" y="29734"/>
                </a:cubicBezTo>
                <a:close/>
                <a:moveTo>
                  <a:pt x="42606" y="27685"/>
                </a:moveTo>
                <a:cubicBezTo>
                  <a:pt x="42632" y="27685"/>
                  <a:pt x="42657" y="27698"/>
                  <a:pt x="42681" y="27727"/>
                </a:cubicBezTo>
                <a:cubicBezTo>
                  <a:pt x="43096" y="28351"/>
                  <a:pt x="43374" y="28975"/>
                  <a:pt x="43582" y="29668"/>
                </a:cubicBezTo>
                <a:cubicBezTo>
                  <a:pt x="43859" y="30847"/>
                  <a:pt x="43651" y="32025"/>
                  <a:pt x="42958" y="33065"/>
                </a:cubicBezTo>
                <a:cubicBezTo>
                  <a:pt x="42923" y="33030"/>
                  <a:pt x="42888" y="33013"/>
                  <a:pt x="42854" y="33013"/>
                </a:cubicBezTo>
                <a:cubicBezTo>
                  <a:pt x="42819" y="33013"/>
                  <a:pt x="42784" y="33030"/>
                  <a:pt x="42750" y="33065"/>
                </a:cubicBezTo>
                <a:cubicBezTo>
                  <a:pt x="42334" y="33550"/>
                  <a:pt x="41987" y="34174"/>
                  <a:pt x="41849" y="34867"/>
                </a:cubicBezTo>
                <a:lnTo>
                  <a:pt x="41779" y="34937"/>
                </a:lnTo>
                <a:cubicBezTo>
                  <a:pt x="41641" y="33065"/>
                  <a:pt x="41710" y="31124"/>
                  <a:pt x="41918" y="29252"/>
                </a:cubicBezTo>
                <a:cubicBezTo>
                  <a:pt x="41918" y="29252"/>
                  <a:pt x="42324" y="27685"/>
                  <a:pt x="42606" y="27685"/>
                </a:cubicBezTo>
                <a:close/>
                <a:moveTo>
                  <a:pt x="40601" y="29807"/>
                </a:moveTo>
                <a:cubicBezTo>
                  <a:pt x="40670" y="30084"/>
                  <a:pt x="40740" y="30292"/>
                  <a:pt x="40878" y="30431"/>
                </a:cubicBezTo>
                <a:cubicBezTo>
                  <a:pt x="41017" y="30639"/>
                  <a:pt x="41225" y="30847"/>
                  <a:pt x="41363" y="30985"/>
                </a:cubicBezTo>
                <a:cubicBezTo>
                  <a:pt x="41294" y="32372"/>
                  <a:pt x="41433" y="33827"/>
                  <a:pt x="41502" y="35283"/>
                </a:cubicBezTo>
                <a:lnTo>
                  <a:pt x="41502" y="35352"/>
                </a:lnTo>
                <a:lnTo>
                  <a:pt x="41363" y="35352"/>
                </a:lnTo>
                <a:cubicBezTo>
                  <a:pt x="40601" y="34590"/>
                  <a:pt x="40254" y="33481"/>
                  <a:pt x="40324" y="32372"/>
                </a:cubicBezTo>
                <a:cubicBezTo>
                  <a:pt x="40254" y="31817"/>
                  <a:pt x="40324" y="31263"/>
                  <a:pt x="40462" y="30639"/>
                </a:cubicBezTo>
                <a:cubicBezTo>
                  <a:pt x="40462" y="30500"/>
                  <a:pt x="40532" y="30292"/>
                  <a:pt x="40601" y="30154"/>
                </a:cubicBezTo>
                <a:cubicBezTo>
                  <a:pt x="40601" y="30015"/>
                  <a:pt x="40532" y="29946"/>
                  <a:pt x="40532" y="29807"/>
                </a:cubicBezTo>
                <a:close/>
                <a:moveTo>
                  <a:pt x="42888" y="35075"/>
                </a:moveTo>
                <a:lnTo>
                  <a:pt x="42888" y="35075"/>
                </a:lnTo>
                <a:cubicBezTo>
                  <a:pt x="42681" y="35214"/>
                  <a:pt x="42403" y="35352"/>
                  <a:pt x="42195" y="35491"/>
                </a:cubicBezTo>
                <a:lnTo>
                  <a:pt x="42126" y="35491"/>
                </a:lnTo>
                <a:cubicBezTo>
                  <a:pt x="42126" y="35422"/>
                  <a:pt x="42126" y="35422"/>
                  <a:pt x="42057" y="35422"/>
                </a:cubicBezTo>
                <a:cubicBezTo>
                  <a:pt x="42057" y="35352"/>
                  <a:pt x="42057" y="35352"/>
                  <a:pt x="42057" y="35352"/>
                </a:cubicBezTo>
                <a:cubicBezTo>
                  <a:pt x="42334" y="35283"/>
                  <a:pt x="42611" y="35145"/>
                  <a:pt x="42888" y="35075"/>
                </a:cubicBezTo>
                <a:close/>
                <a:moveTo>
                  <a:pt x="47755" y="32320"/>
                </a:moveTo>
                <a:cubicBezTo>
                  <a:pt x="47940" y="32320"/>
                  <a:pt x="48122" y="32337"/>
                  <a:pt x="48295" y="32372"/>
                </a:cubicBezTo>
                <a:cubicBezTo>
                  <a:pt x="49404" y="32649"/>
                  <a:pt x="48711" y="33481"/>
                  <a:pt x="48226" y="33827"/>
                </a:cubicBezTo>
                <a:cubicBezTo>
                  <a:pt x="46909" y="34659"/>
                  <a:pt x="45453" y="35214"/>
                  <a:pt x="43928" y="35560"/>
                </a:cubicBezTo>
                <a:cubicBezTo>
                  <a:pt x="43928" y="35491"/>
                  <a:pt x="43859" y="35491"/>
                  <a:pt x="43720" y="35491"/>
                </a:cubicBezTo>
                <a:lnTo>
                  <a:pt x="43027" y="35560"/>
                </a:lnTo>
                <a:cubicBezTo>
                  <a:pt x="43443" y="35352"/>
                  <a:pt x="43720" y="35006"/>
                  <a:pt x="43928" y="34659"/>
                </a:cubicBezTo>
                <a:cubicBezTo>
                  <a:pt x="43998" y="34521"/>
                  <a:pt x="43928" y="34382"/>
                  <a:pt x="43790" y="34313"/>
                </a:cubicBezTo>
                <a:cubicBezTo>
                  <a:pt x="43928" y="34243"/>
                  <a:pt x="43998" y="34105"/>
                  <a:pt x="44206" y="33966"/>
                </a:cubicBezTo>
                <a:lnTo>
                  <a:pt x="44413" y="33758"/>
                </a:lnTo>
                <a:cubicBezTo>
                  <a:pt x="44968" y="33412"/>
                  <a:pt x="45592" y="33065"/>
                  <a:pt x="46216" y="32788"/>
                </a:cubicBezTo>
                <a:lnTo>
                  <a:pt x="46146" y="32788"/>
                </a:lnTo>
                <a:cubicBezTo>
                  <a:pt x="46614" y="32476"/>
                  <a:pt x="47199" y="32320"/>
                  <a:pt x="47755" y="32320"/>
                </a:cubicBezTo>
                <a:close/>
                <a:moveTo>
                  <a:pt x="21885" y="33897"/>
                </a:moveTo>
                <a:lnTo>
                  <a:pt x="21885" y="33897"/>
                </a:lnTo>
                <a:cubicBezTo>
                  <a:pt x="21816" y="34382"/>
                  <a:pt x="21746" y="34867"/>
                  <a:pt x="21538" y="35283"/>
                </a:cubicBezTo>
                <a:cubicBezTo>
                  <a:pt x="21400" y="35560"/>
                  <a:pt x="21192" y="35907"/>
                  <a:pt x="21053" y="36184"/>
                </a:cubicBezTo>
                <a:cubicBezTo>
                  <a:pt x="21053" y="35352"/>
                  <a:pt x="21330" y="34521"/>
                  <a:pt x="21885" y="33897"/>
                </a:cubicBezTo>
                <a:close/>
                <a:moveTo>
                  <a:pt x="13983" y="35352"/>
                </a:moveTo>
                <a:lnTo>
                  <a:pt x="14052" y="35422"/>
                </a:lnTo>
                <a:cubicBezTo>
                  <a:pt x="14052" y="35768"/>
                  <a:pt x="13983" y="36115"/>
                  <a:pt x="13983" y="36392"/>
                </a:cubicBezTo>
                <a:cubicBezTo>
                  <a:pt x="13913" y="36739"/>
                  <a:pt x="13844" y="37016"/>
                  <a:pt x="13705" y="37293"/>
                </a:cubicBezTo>
                <a:cubicBezTo>
                  <a:pt x="13636" y="36670"/>
                  <a:pt x="13705" y="35976"/>
                  <a:pt x="13983" y="35352"/>
                </a:cubicBezTo>
                <a:close/>
                <a:moveTo>
                  <a:pt x="46382" y="35517"/>
                </a:moveTo>
                <a:cubicBezTo>
                  <a:pt x="47669" y="35517"/>
                  <a:pt x="48986" y="35792"/>
                  <a:pt x="49543" y="36739"/>
                </a:cubicBezTo>
                <a:cubicBezTo>
                  <a:pt x="49890" y="37293"/>
                  <a:pt x="46354" y="37293"/>
                  <a:pt x="46077" y="37293"/>
                </a:cubicBezTo>
                <a:cubicBezTo>
                  <a:pt x="45176" y="37155"/>
                  <a:pt x="44344" y="36808"/>
                  <a:pt x="43512" y="36323"/>
                </a:cubicBezTo>
                <a:cubicBezTo>
                  <a:pt x="43582" y="36254"/>
                  <a:pt x="43582" y="36254"/>
                  <a:pt x="43512" y="36184"/>
                </a:cubicBezTo>
                <a:cubicBezTo>
                  <a:pt x="44206" y="36046"/>
                  <a:pt x="44829" y="35838"/>
                  <a:pt x="45453" y="35560"/>
                </a:cubicBezTo>
                <a:cubicBezTo>
                  <a:pt x="45753" y="35533"/>
                  <a:pt x="46067" y="35517"/>
                  <a:pt x="46382" y="35517"/>
                </a:cubicBezTo>
                <a:close/>
                <a:moveTo>
                  <a:pt x="30827" y="37085"/>
                </a:moveTo>
                <a:lnTo>
                  <a:pt x="30827" y="37085"/>
                </a:lnTo>
                <a:cubicBezTo>
                  <a:pt x="30758" y="37432"/>
                  <a:pt x="30550" y="37709"/>
                  <a:pt x="30342" y="37987"/>
                </a:cubicBezTo>
                <a:cubicBezTo>
                  <a:pt x="30273" y="38056"/>
                  <a:pt x="30134" y="38195"/>
                  <a:pt x="29995" y="38264"/>
                </a:cubicBezTo>
                <a:cubicBezTo>
                  <a:pt x="29995" y="38195"/>
                  <a:pt x="29995" y="38125"/>
                  <a:pt x="29926" y="38125"/>
                </a:cubicBezTo>
                <a:cubicBezTo>
                  <a:pt x="29995" y="38056"/>
                  <a:pt x="29995" y="38056"/>
                  <a:pt x="30065" y="37987"/>
                </a:cubicBezTo>
                <a:cubicBezTo>
                  <a:pt x="30273" y="37640"/>
                  <a:pt x="30480" y="37363"/>
                  <a:pt x="30827" y="37085"/>
                </a:cubicBezTo>
                <a:close/>
                <a:moveTo>
                  <a:pt x="38799" y="37848"/>
                </a:moveTo>
                <a:cubicBezTo>
                  <a:pt x="39076" y="37848"/>
                  <a:pt x="39423" y="37917"/>
                  <a:pt x="39631" y="38125"/>
                </a:cubicBezTo>
                <a:cubicBezTo>
                  <a:pt x="39631" y="38195"/>
                  <a:pt x="39561" y="38264"/>
                  <a:pt x="39492" y="38333"/>
                </a:cubicBezTo>
                <a:cubicBezTo>
                  <a:pt x="39284" y="38402"/>
                  <a:pt x="39076" y="38472"/>
                  <a:pt x="38868" y="38472"/>
                </a:cubicBezTo>
                <a:cubicBezTo>
                  <a:pt x="38521" y="38472"/>
                  <a:pt x="38175" y="38402"/>
                  <a:pt x="37898" y="38333"/>
                </a:cubicBezTo>
                <a:lnTo>
                  <a:pt x="38521" y="37848"/>
                </a:lnTo>
                <a:close/>
                <a:moveTo>
                  <a:pt x="35835" y="37424"/>
                </a:moveTo>
                <a:lnTo>
                  <a:pt x="35835" y="37424"/>
                </a:lnTo>
                <a:cubicBezTo>
                  <a:pt x="36001" y="38093"/>
                  <a:pt x="35598" y="38698"/>
                  <a:pt x="35194" y="39304"/>
                </a:cubicBezTo>
                <a:cubicBezTo>
                  <a:pt x="35127" y="38636"/>
                  <a:pt x="35382" y="37968"/>
                  <a:pt x="35835" y="37424"/>
                </a:cubicBezTo>
                <a:close/>
                <a:moveTo>
                  <a:pt x="43096" y="36462"/>
                </a:moveTo>
                <a:cubicBezTo>
                  <a:pt x="43998" y="37224"/>
                  <a:pt x="45107" y="37709"/>
                  <a:pt x="46285" y="37779"/>
                </a:cubicBezTo>
                <a:cubicBezTo>
                  <a:pt x="46978" y="38472"/>
                  <a:pt x="47602" y="39304"/>
                  <a:pt x="48018" y="40274"/>
                </a:cubicBezTo>
                <a:cubicBezTo>
                  <a:pt x="45731" y="40066"/>
                  <a:pt x="44067" y="38333"/>
                  <a:pt x="42888" y="36462"/>
                </a:cubicBezTo>
                <a:close/>
                <a:moveTo>
                  <a:pt x="19822" y="39660"/>
                </a:moveTo>
                <a:cubicBezTo>
                  <a:pt x="20181" y="40313"/>
                  <a:pt x="20370" y="41021"/>
                  <a:pt x="20499" y="41730"/>
                </a:cubicBezTo>
                <a:cubicBezTo>
                  <a:pt x="20165" y="41063"/>
                  <a:pt x="19960" y="40332"/>
                  <a:pt x="19822" y="39660"/>
                </a:cubicBezTo>
                <a:close/>
                <a:moveTo>
                  <a:pt x="16825" y="42423"/>
                </a:moveTo>
                <a:lnTo>
                  <a:pt x="16825" y="42423"/>
                </a:lnTo>
                <a:cubicBezTo>
                  <a:pt x="17102" y="42978"/>
                  <a:pt x="17171" y="43601"/>
                  <a:pt x="17033" y="44225"/>
                </a:cubicBezTo>
                <a:cubicBezTo>
                  <a:pt x="16825" y="43601"/>
                  <a:pt x="16755" y="42978"/>
                  <a:pt x="16825" y="42423"/>
                </a:cubicBezTo>
                <a:close/>
                <a:moveTo>
                  <a:pt x="24796" y="32926"/>
                </a:moveTo>
                <a:lnTo>
                  <a:pt x="24796" y="32926"/>
                </a:lnTo>
                <a:cubicBezTo>
                  <a:pt x="25212" y="33620"/>
                  <a:pt x="25767" y="34174"/>
                  <a:pt x="26391" y="34729"/>
                </a:cubicBezTo>
                <a:cubicBezTo>
                  <a:pt x="28817" y="37293"/>
                  <a:pt x="28540" y="40759"/>
                  <a:pt x="27638" y="43948"/>
                </a:cubicBezTo>
                <a:cubicBezTo>
                  <a:pt x="27638" y="43948"/>
                  <a:pt x="27638" y="44017"/>
                  <a:pt x="27638" y="44087"/>
                </a:cubicBezTo>
                <a:cubicBezTo>
                  <a:pt x="27569" y="44364"/>
                  <a:pt x="27430" y="44641"/>
                  <a:pt x="27361" y="44918"/>
                </a:cubicBezTo>
                <a:cubicBezTo>
                  <a:pt x="27916" y="42007"/>
                  <a:pt x="27569" y="39026"/>
                  <a:pt x="26460" y="36323"/>
                </a:cubicBezTo>
                <a:cubicBezTo>
                  <a:pt x="26460" y="36303"/>
                  <a:pt x="26448" y="36294"/>
                  <a:pt x="26431" y="36294"/>
                </a:cubicBezTo>
                <a:cubicBezTo>
                  <a:pt x="26391" y="36294"/>
                  <a:pt x="26321" y="36343"/>
                  <a:pt x="26321" y="36392"/>
                </a:cubicBezTo>
                <a:cubicBezTo>
                  <a:pt x="26807" y="38056"/>
                  <a:pt x="27084" y="39789"/>
                  <a:pt x="27292" y="41591"/>
                </a:cubicBezTo>
                <a:cubicBezTo>
                  <a:pt x="27361" y="42978"/>
                  <a:pt x="27084" y="44364"/>
                  <a:pt x="27015" y="45820"/>
                </a:cubicBezTo>
                <a:cubicBezTo>
                  <a:pt x="26876" y="46235"/>
                  <a:pt x="26668" y="46651"/>
                  <a:pt x="26460" y="46998"/>
                </a:cubicBezTo>
                <a:cubicBezTo>
                  <a:pt x="26668" y="45542"/>
                  <a:pt x="26529" y="44087"/>
                  <a:pt x="26183" y="42700"/>
                </a:cubicBezTo>
                <a:lnTo>
                  <a:pt x="26113" y="42700"/>
                </a:lnTo>
                <a:cubicBezTo>
                  <a:pt x="25490" y="39858"/>
                  <a:pt x="25143" y="36947"/>
                  <a:pt x="25074" y="34035"/>
                </a:cubicBezTo>
                <a:cubicBezTo>
                  <a:pt x="25074" y="33620"/>
                  <a:pt x="25004" y="33273"/>
                  <a:pt x="24796" y="32926"/>
                </a:cubicBezTo>
                <a:close/>
                <a:moveTo>
                  <a:pt x="22162" y="45265"/>
                </a:moveTo>
                <a:cubicBezTo>
                  <a:pt x="22162" y="45958"/>
                  <a:pt x="22024" y="46651"/>
                  <a:pt x="21677" y="47275"/>
                </a:cubicBezTo>
                <a:cubicBezTo>
                  <a:pt x="21608" y="46929"/>
                  <a:pt x="21608" y="46651"/>
                  <a:pt x="21608" y="46374"/>
                </a:cubicBezTo>
                <a:cubicBezTo>
                  <a:pt x="21677" y="45958"/>
                  <a:pt x="21885" y="45612"/>
                  <a:pt x="22162" y="45265"/>
                </a:cubicBezTo>
                <a:close/>
                <a:moveTo>
                  <a:pt x="17518" y="49147"/>
                </a:moveTo>
                <a:lnTo>
                  <a:pt x="17518" y="49147"/>
                </a:lnTo>
                <a:cubicBezTo>
                  <a:pt x="18073" y="49424"/>
                  <a:pt x="18627" y="49771"/>
                  <a:pt x="19043" y="50256"/>
                </a:cubicBezTo>
                <a:cubicBezTo>
                  <a:pt x="18419" y="50048"/>
                  <a:pt x="17865" y="49632"/>
                  <a:pt x="17518" y="49147"/>
                </a:cubicBezTo>
                <a:close/>
                <a:moveTo>
                  <a:pt x="19528" y="56841"/>
                </a:moveTo>
                <a:lnTo>
                  <a:pt x="19528" y="56841"/>
                </a:lnTo>
                <a:cubicBezTo>
                  <a:pt x="19805" y="57257"/>
                  <a:pt x="19875" y="57812"/>
                  <a:pt x="19875" y="58366"/>
                </a:cubicBezTo>
                <a:cubicBezTo>
                  <a:pt x="19598" y="57881"/>
                  <a:pt x="19528" y="57326"/>
                  <a:pt x="19528" y="56841"/>
                </a:cubicBezTo>
                <a:close/>
                <a:moveTo>
                  <a:pt x="36437" y="54584"/>
                </a:moveTo>
                <a:cubicBezTo>
                  <a:pt x="36678" y="54584"/>
                  <a:pt x="36903" y="56163"/>
                  <a:pt x="36925" y="56163"/>
                </a:cubicBezTo>
                <a:cubicBezTo>
                  <a:pt x="36926" y="56163"/>
                  <a:pt x="36927" y="56158"/>
                  <a:pt x="36927" y="56148"/>
                </a:cubicBezTo>
                <a:lnTo>
                  <a:pt x="36927" y="56148"/>
                </a:lnTo>
                <a:cubicBezTo>
                  <a:pt x="36927" y="56980"/>
                  <a:pt x="36719" y="57742"/>
                  <a:pt x="36373" y="58505"/>
                </a:cubicBezTo>
                <a:cubicBezTo>
                  <a:pt x="36095" y="59129"/>
                  <a:pt x="35679" y="59683"/>
                  <a:pt x="35263" y="60169"/>
                </a:cubicBezTo>
                <a:cubicBezTo>
                  <a:pt x="35263" y="60099"/>
                  <a:pt x="35263" y="60030"/>
                  <a:pt x="35263" y="59961"/>
                </a:cubicBezTo>
                <a:cubicBezTo>
                  <a:pt x="35263" y="59811"/>
                  <a:pt x="35119" y="59697"/>
                  <a:pt x="34987" y="59697"/>
                </a:cubicBezTo>
                <a:cubicBezTo>
                  <a:pt x="34936" y="59697"/>
                  <a:pt x="34886" y="59714"/>
                  <a:pt x="34848" y="59753"/>
                </a:cubicBezTo>
                <a:lnTo>
                  <a:pt x="34709" y="59891"/>
                </a:lnTo>
                <a:cubicBezTo>
                  <a:pt x="34709" y="59753"/>
                  <a:pt x="34709" y="59614"/>
                  <a:pt x="34709" y="59475"/>
                </a:cubicBezTo>
                <a:cubicBezTo>
                  <a:pt x="34709" y="59406"/>
                  <a:pt x="34709" y="59337"/>
                  <a:pt x="34640" y="59337"/>
                </a:cubicBezTo>
                <a:cubicBezTo>
                  <a:pt x="34709" y="58782"/>
                  <a:pt x="34709" y="58297"/>
                  <a:pt x="34640" y="57742"/>
                </a:cubicBezTo>
                <a:cubicBezTo>
                  <a:pt x="34986" y="56564"/>
                  <a:pt x="35541" y="55455"/>
                  <a:pt x="36373" y="54623"/>
                </a:cubicBezTo>
                <a:cubicBezTo>
                  <a:pt x="36394" y="54596"/>
                  <a:pt x="36415" y="54584"/>
                  <a:pt x="36437" y="54584"/>
                </a:cubicBezTo>
                <a:close/>
                <a:moveTo>
                  <a:pt x="32144" y="54685"/>
                </a:moveTo>
                <a:cubicBezTo>
                  <a:pt x="32223" y="54685"/>
                  <a:pt x="32315" y="54708"/>
                  <a:pt x="32421" y="54762"/>
                </a:cubicBezTo>
                <a:cubicBezTo>
                  <a:pt x="33184" y="55178"/>
                  <a:pt x="33808" y="55871"/>
                  <a:pt x="34085" y="56703"/>
                </a:cubicBezTo>
                <a:cubicBezTo>
                  <a:pt x="34224" y="57118"/>
                  <a:pt x="34293" y="57534"/>
                  <a:pt x="34362" y="57881"/>
                </a:cubicBezTo>
                <a:cubicBezTo>
                  <a:pt x="34224" y="58505"/>
                  <a:pt x="34154" y="59129"/>
                  <a:pt x="34154" y="59753"/>
                </a:cubicBezTo>
                <a:cubicBezTo>
                  <a:pt x="34154" y="59822"/>
                  <a:pt x="34085" y="59961"/>
                  <a:pt x="34016" y="60030"/>
                </a:cubicBezTo>
                <a:cubicBezTo>
                  <a:pt x="33946" y="59753"/>
                  <a:pt x="33877" y="59475"/>
                  <a:pt x="33738" y="59198"/>
                </a:cubicBezTo>
                <a:cubicBezTo>
                  <a:pt x="33712" y="59145"/>
                  <a:pt x="33655" y="59122"/>
                  <a:pt x="33599" y="59122"/>
                </a:cubicBezTo>
                <a:cubicBezTo>
                  <a:pt x="33508" y="59122"/>
                  <a:pt x="33418" y="59182"/>
                  <a:pt x="33461" y="59267"/>
                </a:cubicBezTo>
                <a:cubicBezTo>
                  <a:pt x="33531" y="59891"/>
                  <a:pt x="33600" y="60446"/>
                  <a:pt x="33738" y="61000"/>
                </a:cubicBezTo>
                <a:cubicBezTo>
                  <a:pt x="33600" y="60862"/>
                  <a:pt x="33461" y="60654"/>
                  <a:pt x="33323" y="60446"/>
                </a:cubicBezTo>
                <a:cubicBezTo>
                  <a:pt x="33184" y="59822"/>
                  <a:pt x="32837" y="59198"/>
                  <a:pt x="32352" y="58713"/>
                </a:cubicBezTo>
                <a:lnTo>
                  <a:pt x="32352" y="58782"/>
                </a:lnTo>
                <a:cubicBezTo>
                  <a:pt x="32005" y="57881"/>
                  <a:pt x="31728" y="56980"/>
                  <a:pt x="31659" y="56079"/>
                </a:cubicBezTo>
                <a:cubicBezTo>
                  <a:pt x="31659" y="55777"/>
                  <a:pt x="31606" y="54685"/>
                  <a:pt x="32144" y="54685"/>
                </a:cubicBezTo>
                <a:close/>
                <a:moveTo>
                  <a:pt x="39977" y="56772"/>
                </a:moveTo>
                <a:lnTo>
                  <a:pt x="39908" y="56841"/>
                </a:lnTo>
                <a:cubicBezTo>
                  <a:pt x="39284" y="57812"/>
                  <a:pt x="38521" y="58713"/>
                  <a:pt x="37690" y="59475"/>
                </a:cubicBezTo>
                <a:cubicBezTo>
                  <a:pt x="37135" y="59891"/>
                  <a:pt x="36581" y="60307"/>
                  <a:pt x="36095" y="60654"/>
                </a:cubicBezTo>
                <a:lnTo>
                  <a:pt x="35333" y="60931"/>
                </a:lnTo>
                <a:cubicBezTo>
                  <a:pt x="35263" y="61000"/>
                  <a:pt x="35263" y="61208"/>
                  <a:pt x="35333" y="61208"/>
                </a:cubicBezTo>
                <a:lnTo>
                  <a:pt x="34986" y="61486"/>
                </a:lnTo>
                <a:lnTo>
                  <a:pt x="34778" y="61416"/>
                </a:lnTo>
                <a:cubicBezTo>
                  <a:pt x="34848" y="61278"/>
                  <a:pt x="34917" y="61139"/>
                  <a:pt x="34986" y="60931"/>
                </a:cubicBezTo>
                <a:cubicBezTo>
                  <a:pt x="35679" y="60307"/>
                  <a:pt x="36234" y="59545"/>
                  <a:pt x="36581" y="58713"/>
                </a:cubicBezTo>
                <a:cubicBezTo>
                  <a:pt x="37343" y="57604"/>
                  <a:pt x="38591" y="56911"/>
                  <a:pt x="39977" y="56772"/>
                </a:cubicBezTo>
                <a:close/>
                <a:moveTo>
                  <a:pt x="30125" y="58040"/>
                </a:moveTo>
                <a:cubicBezTo>
                  <a:pt x="30219" y="58040"/>
                  <a:pt x="30337" y="58057"/>
                  <a:pt x="30480" y="58089"/>
                </a:cubicBezTo>
                <a:cubicBezTo>
                  <a:pt x="30896" y="58158"/>
                  <a:pt x="31312" y="58366"/>
                  <a:pt x="31590" y="58713"/>
                </a:cubicBezTo>
                <a:cubicBezTo>
                  <a:pt x="31867" y="58851"/>
                  <a:pt x="32075" y="59129"/>
                  <a:pt x="32283" y="59337"/>
                </a:cubicBezTo>
                <a:cubicBezTo>
                  <a:pt x="32421" y="59753"/>
                  <a:pt x="32629" y="60099"/>
                  <a:pt x="32907" y="60515"/>
                </a:cubicBezTo>
                <a:cubicBezTo>
                  <a:pt x="32976" y="60862"/>
                  <a:pt x="33045" y="61208"/>
                  <a:pt x="33115" y="61555"/>
                </a:cubicBezTo>
                <a:cubicBezTo>
                  <a:pt x="31659" y="61208"/>
                  <a:pt x="30411" y="60099"/>
                  <a:pt x="29926" y="58644"/>
                </a:cubicBezTo>
                <a:lnTo>
                  <a:pt x="29926" y="58713"/>
                </a:lnTo>
                <a:cubicBezTo>
                  <a:pt x="29766" y="58233"/>
                  <a:pt x="29811" y="58040"/>
                  <a:pt x="30125" y="58040"/>
                </a:cubicBezTo>
                <a:close/>
                <a:moveTo>
                  <a:pt x="39561" y="60099"/>
                </a:moveTo>
                <a:lnTo>
                  <a:pt x="39492" y="60169"/>
                </a:lnTo>
                <a:cubicBezTo>
                  <a:pt x="38521" y="60862"/>
                  <a:pt x="37343" y="61347"/>
                  <a:pt x="36165" y="61555"/>
                </a:cubicBezTo>
                <a:cubicBezTo>
                  <a:pt x="36165" y="61416"/>
                  <a:pt x="36234" y="61347"/>
                  <a:pt x="36303" y="61208"/>
                </a:cubicBezTo>
                <a:cubicBezTo>
                  <a:pt x="36373" y="61139"/>
                  <a:pt x="36303" y="61070"/>
                  <a:pt x="36234" y="61070"/>
                </a:cubicBezTo>
                <a:cubicBezTo>
                  <a:pt x="37343" y="60792"/>
                  <a:pt x="38452" y="60446"/>
                  <a:pt x="39561" y="60099"/>
                </a:cubicBezTo>
                <a:close/>
                <a:moveTo>
                  <a:pt x="24103" y="59545"/>
                </a:moveTo>
                <a:lnTo>
                  <a:pt x="24103" y="59545"/>
                </a:lnTo>
                <a:cubicBezTo>
                  <a:pt x="24034" y="59961"/>
                  <a:pt x="23965" y="60376"/>
                  <a:pt x="23757" y="60792"/>
                </a:cubicBezTo>
                <a:cubicBezTo>
                  <a:pt x="23687" y="61139"/>
                  <a:pt x="23479" y="61416"/>
                  <a:pt x="23341" y="61763"/>
                </a:cubicBezTo>
                <a:cubicBezTo>
                  <a:pt x="23341" y="61763"/>
                  <a:pt x="23341" y="61694"/>
                  <a:pt x="23341" y="61694"/>
                </a:cubicBezTo>
                <a:cubicBezTo>
                  <a:pt x="23410" y="60931"/>
                  <a:pt x="23687" y="60169"/>
                  <a:pt x="24103" y="59545"/>
                </a:cubicBezTo>
                <a:close/>
                <a:moveTo>
                  <a:pt x="33600" y="61832"/>
                </a:moveTo>
                <a:cubicBezTo>
                  <a:pt x="33669" y="62109"/>
                  <a:pt x="33738" y="62317"/>
                  <a:pt x="33808" y="62525"/>
                </a:cubicBezTo>
                <a:cubicBezTo>
                  <a:pt x="33808" y="62664"/>
                  <a:pt x="33738" y="62733"/>
                  <a:pt x="33738" y="62803"/>
                </a:cubicBezTo>
                <a:cubicBezTo>
                  <a:pt x="33669" y="62456"/>
                  <a:pt x="33531" y="62109"/>
                  <a:pt x="33461" y="61832"/>
                </a:cubicBezTo>
                <a:close/>
                <a:moveTo>
                  <a:pt x="34709" y="65021"/>
                </a:moveTo>
                <a:lnTo>
                  <a:pt x="34709" y="65021"/>
                </a:lnTo>
                <a:cubicBezTo>
                  <a:pt x="34235" y="65630"/>
                  <a:pt x="33629" y="66174"/>
                  <a:pt x="33019" y="66586"/>
                </a:cubicBezTo>
                <a:lnTo>
                  <a:pt x="33019" y="66586"/>
                </a:lnTo>
                <a:cubicBezTo>
                  <a:pt x="33039" y="66545"/>
                  <a:pt x="33025" y="66477"/>
                  <a:pt x="32976" y="66477"/>
                </a:cubicBezTo>
                <a:cubicBezTo>
                  <a:pt x="33392" y="65853"/>
                  <a:pt x="34016" y="65298"/>
                  <a:pt x="34709" y="65021"/>
                </a:cubicBezTo>
                <a:close/>
                <a:moveTo>
                  <a:pt x="17310" y="55247"/>
                </a:moveTo>
                <a:lnTo>
                  <a:pt x="17310" y="55247"/>
                </a:lnTo>
                <a:cubicBezTo>
                  <a:pt x="17310" y="55247"/>
                  <a:pt x="17934" y="57119"/>
                  <a:pt x="17934" y="57188"/>
                </a:cubicBezTo>
                <a:cubicBezTo>
                  <a:pt x="18280" y="58436"/>
                  <a:pt x="18488" y="59822"/>
                  <a:pt x="18488" y="61208"/>
                </a:cubicBezTo>
                <a:cubicBezTo>
                  <a:pt x="18558" y="62872"/>
                  <a:pt x="18488" y="64605"/>
                  <a:pt x="18280" y="66338"/>
                </a:cubicBezTo>
                <a:cubicBezTo>
                  <a:pt x="18003" y="64536"/>
                  <a:pt x="17865" y="62733"/>
                  <a:pt x="17795" y="60862"/>
                </a:cubicBezTo>
                <a:cubicBezTo>
                  <a:pt x="17795" y="60792"/>
                  <a:pt x="17743" y="60758"/>
                  <a:pt x="17691" y="60758"/>
                </a:cubicBezTo>
                <a:cubicBezTo>
                  <a:pt x="17639" y="60758"/>
                  <a:pt x="17587" y="60792"/>
                  <a:pt x="17587" y="60862"/>
                </a:cubicBezTo>
                <a:cubicBezTo>
                  <a:pt x="17518" y="62941"/>
                  <a:pt x="17795" y="64951"/>
                  <a:pt x="18211" y="66962"/>
                </a:cubicBezTo>
                <a:cubicBezTo>
                  <a:pt x="18211" y="66962"/>
                  <a:pt x="18211" y="67031"/>
                  <a:pt x="18211" y="67100"/>
                </a:cubicBezTo>
                <a:cubicBezTo>
                  <a:pt x="17033" y="63219"/>
                  <a:pt x="16686" y="59198"/>
                  <a:pt x="17310" y="55247"/>
                </a:cubicBezTo>
                <a:close/>
                <a:moveTo>
                  <a:pt x="30827" y="68140"/>
                </a:moveTo>
                <a:cubicBezTo>
                  <a:pt x="31174" y="68764"/>
                  <a:pt x="31312" y="69457"/>
                  <a:pt x="31382" y="70150"/>
                </a:cubicBezTo>
                <a:cubicBezTo>
                  <a:pt x="31035" y="69527"/>
                  <a:pt x="30896" y="68833"/>
                  <a:pt x="30827" y="68140"/>
                </a:cubicBezTo>
                <a:close/>
                <a:moveTo>
                  <a:pt x="13371" y="65625"/>
                </a:moveTo>
                <a:cubicBezTo>
                  <a:pt x="13486" y="65625"/>
                  <a:pt x="13567" y="65762"/>
                  <a:pt x="13567" y="66130"/>
                </a:cubicBezTo>
                <a:cubicBezTo>
                  <a:pt x="13567" y="66754"/>
                  <a:pt x="13498" y="67308"/>
                  <a:pt x="13428" y="67932"/>
                </a:cubicBezTo>
                <a:cubicBezTo>
                  <a:pt x="13428" y="68625"/>
                  <a:pt x="13290" y="69319"/>
                  <a:pt x="13220" y="70081"/>
                </a:cubicBezTo>
                <a:cubicBezTo>
                  <a:pt x="13199" y="70038"/>
                  <a:pt x="13164" y="70022"/>
                  <a:pt x="13126" y="70022"/>
                </a:cubicBezTo>
                <a:cubicBezTo>
                  <a:pt x="13042" y="70022"/>
                  <a:pt x="12943" y="70103"/>
                  <a:pt x="12943" y="70150"/>
                </a:cubicBezTo>
                <a:lnTo>
                  <a:pt x="12943" y="70220"/>
                </a:lnTo>
                <a:cubicBezTo>
                  <a:pt x="12804" y="69734"/>
                  <a:pt x="12596" y="69319"/>
                  <a:pt x="12388" y="68903"/>
                </a:cubicBezTo>
                <a:cubicBezTo>
                  <a:pt x="12250" y="68002"/>
                  <a:pt x="12388" y="67031"/>
                  <a:pt x="12804" y="66199"/>
                </a:cubicBezTo>
                <a:cubicBezTo>
                  <a:pt x="12968" y="65912"/>
                  <a:pt x="13205" y="65625"/>
                  <a:pt x="13371" y="65625"/>
                </a:cubicBezTo>
                <a:close/>
                <a:moveTo>
                  <a:pt x="9281" y="66414"/>
                </a:moveTo>
                <a:cubicBezTo>
                  <a:pt x="10178" y="66899"/>
                  <a:pt x="11005" y="67589"/>
                  <a:pt x="11626" y="68417"/>
                </a:cubicBezTo>
                <a:cubicBezTo>
                  <a:pt x="11834" y="68695"/>
                  <a:pt x="11973" y="68972"/>
                  <a:pt x="12111" y="69249"/>
                </a:cubicBezTo>
                <a:cubicBezTo>
                  <a:pt x="12176" y="69507"/>
                  <a:pt x="12240" y="69765"/>
                  <a:pt x="12361" y="70024"/>
                </a:cubicBezTo>
                <a:lnTo>
                  <a:pt x="12361" y="70024"/>
                </a:lnTo>
                <a:cubicBezTo>
                  <a:pt x="12351" y="70017"/>
                  <a:pt x="12337" y="70012"/>
                  <a:pt x="12319" y="70012"/>
                </a:cubicBezTo>
                <a:cubicBezTo>
                  <a:pt x="12301" y="69993"/>
                  <a:pt x="12272" y="69985"/>
                  <a:pt x="12240" y="69985"/>
                </a:cubicBezTo>
                <a:cubicBezTo>
                  <a:pt x="12153" y="69985"/>
                  <a:pt x="12042" y="70049"/>
                  <a:pt x="12042" y="70150"/>
                </a:cubicBezTo>
                <a:cubicBezTo>
                  <a:pt x="12042" y="70358"/>
                  <a:pt x="12042" y="70636"/>
                  <a:pt x="12042" y="70913"/>
                </a:cubicBezTo>
                <a:cubicBezTo>
                  <a:pt x="11903" y="70774"/>
                  <a:pt x="11695" y="70636"/>
                  <a:pt x="11487" y="70566"/>
                </a:cubicBezTo>
                <a:cubicBezTo>
                  <a:pt x="11210" y="70150"/>
                  <a:pt x="10794" y="69873"/>
                  <a:pt x="10448" y="69596"/>
                </a:cubicBezTo>
                <a:cubicBezTo>
                  <a:pt x="10309" y="69319"/>
                  <a:pt x="10170" y="69041"/>
                  <a:pt x="10101" y="68903"/>
                </a:cubicBezTo>
                <a:cubicBezTo>
                  <a:pt x="9697" y="68094"/>
                  <a:pt x="9423" y="67286"/>
                  <a:pt x="9281" y="66414"/>
                </a:cubicBezTo>
                <a:close/>
                <a:moveTo>
                  <a:pt x="14676" y="67031"/>
                </a:moveTo>
                <a:lnTo>
                  <a:pt x="14676" y="67031"/>
                </a:lnTo>
                <a:cubicBezTo>
                  <a:pt x="14953" y="68279"/>
                  <a:pt x="14399" y="69665"/>
                  <a:pt x="13983" y="70913"/>
                </a:cubicBezTo>
                <a:cubicBezTo>
                  <a:pt x="13983" y="70566"/>
                  <a:pt x="13913" y="70289"/>
                  <a:pt x="13913" y="70012"/>
                </a:cubicBezTo>
                <a:lnTo>
                  <a:pt x="13913" y="70081"/>
                </a:lnTo>
                <a:cubicBezTo>
                  <a:pt x="13844" y="69942"/>
                  <a:pt x="13775" y="69942"/>
                  <a:pt x="13705" y="69942"/>
                </a:cubicBezTo>
                <a:cubicBezTo>
                  <a:pt x="13775" y="69457"/>
                  <a:pt x="13775" y="68972"/>
                  <a:pt x="13844" y="68417"/>
                </a:cubicBezTo>
                <a:cubicBezTo>
                  <a:pt x="14260" y="68071"/>
                  <a:pt x="14537" y="67586"/>
                  <a:pt x="14676" y="67031"/>
                </a:cubicBezTo>
                <a:close/>
                <a:moveTo>
                  <a:pt x="20083" y="68348"/>
                </a:moveTo>
                <a:lnTo>
                  <a:pt x="20083" y="68348"/>
                </a:lnTo>
                <a:cubicBezTo>
                  <a:pt x="19944" y="69249"/>
                  <a:pt x="19598" y="70150"/>
                  <a:pt x="19043" y="70913"/>
                </a:cubicBezTo>
                <a:lnTo>
                  <a:pt x="19043" y="70774"/>
                </a:lnTo>
                <a:cubicBezTo>
                  <a:pt x="19320" y="69942"/>
                  <a:pt x="19667" y="69111"/>
                  <a:pt x="20083" y="68348"/>
                </a:cubicBezTo>
                <a:close/>
                <a:moveTo>
                  <a:pt x="7880" y="68610"/>
                </a:moveTo>
                <a:cubicBezTo>
                  <a:pt x="8730" y="68610"/>
                  <a:pt x="9663" y="69360"/>
                  <a:pt x="10240" y="69873"/>
                </a:cubicBezTo>
                <a:lnTo>
                  <a:pt x="10448" y="70081"/>
                </a:lnTo>
                <a:cubicBezTo>
                  <a:pt x="10655" y="70497"/>
                  <a:pt x="11002" y="70844"/>
                  <a:pt x="11418" y="71052"/>
                </a:cubicBezTo>
                <a:lnTo>
                  <a:pt x="11626" y="71259"/>
                </a:lnTo>
                <a:cubicBezTo>
                  <a:pt x="11626" y="71259"/>
                  <a:pt x="11695" y="71329"/>
                  <a:pt x="11695" y="71398"/>
                </a:cubicBezTo>
                <a:cubicBezTo>
                  <a:pt x="11418" y="71329"/>
                  <a:pt x="11071" y="71259"/>
                  <a:pt x="10794" y="71259"/>
                </a:cubicBezTo>
                <a:cubicBezTo>
                  <a:pt x="10725" y="71259"/>
                  <a:pt x="10655" y="71329"/>
                  <a:pt x="10655" y="71398"/>
                </a:cubicBezTo>
                <a:lnTo>
                  <a:pt x="10655" y="71467"/>
                </a:lnTo>
                <a:cubicBezTo>
                  <a:pt x="10240" y="71259"/>
                  <a:pt x="9824" y="71121"/>
                  <a:pt x="9408" y="71052"/>
                </a:cubicBezTo>
                <a:cubicBezTo>
                  <a:pt x="9061" y="70913"/>
                  <a:pt x="8715" y="70774"/>
                  <a:pt x="8368" y="70636"/>
                </a:cubicBezTo>
                <a:cubicBezTo>
                  <a:pt x="8021" y="70428"/>
                  <a:pt x="7605" y="70220"/>
                  <a:pt x="7259" y="69942"/>
                </a:cubicBezTo>
                <a:cubicBezTo>
                  <a:pt x="6704" y="69527"/>
                  <a:pt x="6982" y="68625"/>
                  <a:pt x="7675" y="68625"/>
                </a:cubicBezTo>
                <a:cubicBezTo>
                  <a:pt x="7742" y="68615"/>
                  <a:pt x="7811" y="68610"/>
                  <a:pt x="7880" y="68610"/>
                </a:cubicBezTo>
                <a:close/>
                <a:moveTo>
                  <a:pt x="12388" y="70497"/>
                </a:moveTo>
                <a:cubicBezTo>
                  <a:pt x="12527" y="70705"/>
                  <a:pt x="12596" y="70844"/>
                  <a:pt x="12735" y="71052"/>
                </a:cubicBezTo>
                <a:cubicBezTo>
                  <a:pt x="12804" y="71190"/>
                  <a:pt x="12804" y="71398"/>
                  <a:pt x="12943" y="71537"/>
                </a:cubicBezTo>
                <a:lnTo>
                  <a:pt x="12874" y="71606"/>
                </a:lnTo>
                <a:lnTo>
                  <a:pt x="12804" y="71606"/>
                </a:lnTo>
                <a:cubicBezTo>
                  <a:pt x="12735" y="71467"/>
                  <a:pt x="12596" y="71329"/>
                  <a:pt x="12527" y="71259"/>
                </a:cubicBezTo>
                <a:cubicBezTo>
                  <a:pt x="12388" y="70982"/>
                  <a:pt x="12388" y="70774"/>
                  <a:pt x="12388" y="70497"/>
                </a:cubicBezTo>
                <a:close/>
                <a:moveTo>
                  <a:pt x="13428" y="71052"/>
                </a:moveTo>
                <a:cubicBezTo>
                  <a:pt x="13567" y="71329"/>
                  <a:pt x="13636" y="71606"/>
                  <a:pt x="13636" y="71883"/>
                </a:cubicBezTo>
                <a:cubicBezTo>
                  <a:pt x="13636" y="71953"/>
                  <a:pt x="13636" y="71953"/>
                  <a:pt x="13636" y="72022"/>
                </a:cubicBezTo>
                <a:lnTo>
                  <a:pt x="13636" y="72369"/>
                </a:lnTo>
                <a:cubicBezTo>
                  <a:pt x="13636" y="72230"/>
                  <a:pt x="13567" y="72091"/>
                  <a:pt x="13498" y="71953"/>
                </a:cubicBezTo>
                <a:cubicBezTo>
                  <a:pt x="13428" y="71745"/>
                  <a:pt x="13359" y="71537"/>
                  <a:pt x="13359" y="71259"/>
                </a:cubicBezTo>
                <a:cubicBezTo>
                  <a:pt x="13359" y="71190"/>
                  <a:pt x="13359" y="71121"/>
                  <a:pt x="13428" y="71052"/>
                </a:cubicBezTo>
                <a:close/>
                <a:moveTo>
                  <a:pt x="11374" y="71748"/>
                </a:moveTo>
                <a:lnTo>
                  <a:pt x="11374" y="71748"/>
                </a:lnTo>
                <a:cubicBezTo>
                  <a:pt x="11689" y="71771"/>
                  <a:pt x="12004" y="71902"/>
                  <a:pt x="12319" y="72091"/>
                </a:cubicBezTo>
                <a:cubicBezTo>
                  <a:pt x="12527" y="72230"/>
                  <a:pt x="12735" y="72438"/>
                  <a:pt x="13012" y="72507"/>
                </a:cubicBezTo>
                <a:cubicBezTo>
                  <a:pt x="13012" y="72542"/>
                  <a:pt x="13030" y="72559"/>
                  <a:pt x="13056" y="72559"/>
                </a:cubicBezTo>
                <a:cubicBezTo>
                  <a:pt x="13082" y="72559"/>
                  <a:pt x="13116" y="72542"/>
                  <a:pt x="13151" y="72507"/>
                </a:cubicBezTo>
                <a:lnTo>
                  <a:pt x="13290" y="72507"/>
                </a:lnTo>
                <a:cubicBezTo>
                  <a:pt x="13290" y="72646"/>
                  <a:pt x="13359" y="72715"/>
                  <a:pt x="13359" y="72784"/>
                </a:cubicBezTo>
                <a:cubicBezTo>
                  <a:pt x="12635" y="72587"/>
                  <a:pt x="11973" y="72202"/>
                  <a:pt x="11374" y="71748"/>
                </a:cubicBezTo>
                <a:close/>
                <a:moveTo>
                  <a:pt x="29371" y="72577"/>
                </a:moveTo>
                <a:cubicBezTo>
                  <a:pt x="29718" y="73408"/>
                  <a:pt x="29926" y="74309"/>
                  <a:pt x="29926" y="75211"/>
                </a:cubicBezTo>
                <a:cubicBezTo>
                  <a:pt x="29441" y="74379"/>
                  <a:pt x="29233" y="73478"/>
                  <a:pt x="29371" y="72577"/>
                </a:cubicBezTo>
                <a:close/>
                <a:moveTo>
                  <a:pt x="26475" y="74237"/>
                </a:moveTo>
                <a:cubicBezTo>
                  <a:pt x="26714" y="75388"/>
                  <a:pt x="26104" y="76409"/>
                  <a:pt x="25628" y="77429"/>
                </a:cubicBezTo>
                <a:cubicBezTo>
                  <a:pt x="25493" y="76279"/>
                  <a:pt x="25754" y="75129"/>
                  <a:pt x="26475" y="74237"/>
                </a:cubicBezTo>
                <a:close/>
                <a:moveTo>
                  <a:pt x="39700" y="68556"/>
                </a:moveTo>
                <a:cubicBezTo>
                  <a:pt x="39700" y="68556"/>
                  <a:pt x="38175" y="72022"/>
                  <a:pt x="37967" y="72438"/>
                </a:cubicBezTo>
                <a:cubicBezTo>
                  <a:pt x="36996" y="74102"/>
                  <a:pt x="35887" y="75765"/>
                  <a:pt x="34709" y="77360"/>
                </a:cubicBezTo>
                <a:cubicBezTo>
                  <a:pt x="32768" y="79994"/>
                  <a:pt x="30966" y="82697"/>
                  <a:pt x="28886" y="85331"/>
                </a:cubicBezTo>
                <a:cubicBezTo>
                  <a:pt x="29025" y="84707"/>
                  <a:pt x="29163" y="84083"/>
                  <a:pt x="29233" y="83390"/>
                </a:cubicBezTo>
                <a:cubicBezTo>
                  <a:pt x="29718" y="82073"/>
                  <a:pt x="30273" y="80756"/>
                  <a:pt x="30966" y="79508"/>
                </a:cubicBezTo>
                <a:cubicBezTo>
                  <a:pt x="32560" y="76944"/>
                  <a:pt x="34640" y="74656"/>
                  <a:pt x="35957" y="71883"/>
                </a:cubicBezTo>
                <a:cubicBezTo>
                  <a:pt x="35957" y="71798"/>
                  <a:pt x="35904" y="71738"/>
                  <a:pt x="35847" y="71738"/>
                </a:cubicBezTo>
                <a:cubicBezTo>
                  <a:pt x="35812" y="71738"/>
                  <a:pt x="35775" y="71761"/>
                  <a:pt x="35749" y="71814"/>
                </a:cubicBezTo>
                <a:cubicBezTo>
                  <a:pt x="34154" y="74379"/>
                  <a:pt x="32421" y="76805"/>
                  <a:pt x="30758" y="79370"/>
                </a:cubicBezTo>
                <a:cubicBezTo>
                  <a:pt x="30203" y="80271"/>
                  <a:pt x="29787" y="81172"/>
                  <a:pt x="29441" y="82073"/>
                </a:cubicBezTo>
                <a:cubicBezTo>
                  <a:pt x="29579" y="81241"/>
                  <a:pt x="29718" y="80410"/>
                  <a:pt x="29857" y="79508"/>
                </a:cubicBezTo>
                <a:cubicBezTo>
                  <a:pt x="31590" y="74725"/>
                  <a:pt x="34917" y="70289"/>
                  <a:pt x="39700" y="68556"/>
                </a:cubicBezTo>
                <a:close/>
                <a:moveTo>
                  <a:pt x="24450" y="83321"/>
                </a:moveTo>
                <a:lnTo>
                  <a:pt x="24450" y="83321"/>
                </a:lnTo>
                <a:cubicBezTo>
                  <a:pt x="25212" y="83875"/>
                  <a:pt x="25767" y="84569"/>
                  <a:pt x="26183" y="85470"/>
                </a:cubicBezTo>
                <a:lnTo>
                  <a:pt x="26113" y="85470"/>
                </a:lnTo>
                <a:cubicBezTo>
                  <a:pt x="25212" y="85054"/>
                  <a:pt x="24588" y="84291"/>
                  <a:pt x="24450" y="83321"/>
                </a:cubicBezTo>
                <a:close/>
                <a:moveTo>
                  <a:pt x="22232" y="70428"/>
                </a:moveTo>
                <a:cubicBezTo>
                  <a:pt x="22301" y="72299"/>
                  <a:pt x="22786" y="74309"/>
                  <a:pt x="22786" y="76181"/>
                </a:cubicBezTo>
                <a:cubicBezTo>
                  <a:pt x="22786" y="79578"/>
                  <a:pt x="22509" y="82974"/>
                  <a:pt x="22370" y="86371"/>
                </a:cubicBezTo>
                <a:cubicBezTo>
                  <a:pt x="22370" y="86232"/>
                  <a:pt x="22301" y="86094"/>
                  <a:pt x="22301" y="85955"/>
                </a:cubicBezTo>
                <a:lnTo>
                  <a:pt x="22232" y="85955"/>
                </a:lnTo>
                <a:cubicBezTo>
                  <a:pt x="22093" y="83252"/>
                  <a:pt x="21677" y="80617"/>
                  <a:pt x="21885" y="77914"/>
                </a:cubicBezTo>
                <a:cubicBezTo>
                  <a:pt x="21885" y="77879"/>
                  <a:pt x="21850" y="77862"/>
                  <a:pt x="21816" y="77862"/>
                </a:cubicBezTo>
                <a:cubicBezTo>
                  <a:pt x="21781" y="77862"/>
                  <a:pt x="21746" y="77879"/>
                  <a:pt x="21746" y="77914"/>
                </a:cubicBezTo>
                <a:cubicBezTo>
                  <a:pt x="21538" y="80202"/>
                  <a:pt x="21538" y="82558"/>
                  <a:pt x="21816" y="84846"/>
                </a:cubicBezTo>
                <a:cubicBezTo>
                  <a:pt x="21608" y="84153"/>
                  <a:pt x="21330" y="83460"/>
                  <a:pt x="21123" y="82766"/>
                </a:cubicBezTo>
                <a:cubicBezTo>
                  <a:pt x="21123" y="82697"/>
                  <a:pt x="21123" y="82697"/>
                  <a:pt x="21123" y="82628"/>
                </a:cubicBezTo>
                <a:cubicBezTo>
                  <a:pt x="20429" y="80063"/>
                  <a:pt x="20360" y="77360"/>
                  <a:pt x="20915" y="74725"/>
                </a:cubicBezTo>
                <a:cubicBezTo>
                  <a:pt x="21261" y="73270"/>
                  <a:pt x="21816" y="71814"/>
                  <a:pt x="22232" y="70428"/>
                </a:cubicBezTo>
                <a:close/>
                <a:moveTo>
                  <a:pt x="11188" y="77182"/>
                </a:moveTo>
                <a:cubicBezTo>
                  <a:pt x="11373" y="77182"/>
                  <a:pt x="11688" y="77236"/>
                  <a:pt x="12180" y="77360"/>
                </a:cubicBezTo>
                <a:cubicBezTo>
                  <a:pt x="13913" y="77775"/>
                  <a:pt x="15577" y="79162"/>
                  <a:pt x="16894" y="80340"/>
                </a:cubicBezTo>
                <a:cubicBezTo>
                  <a:pt x="18974" y="82212"/>
                  <a:pt x="20707" y="84430"/>
                  <a:pt x="22024" y="86856"/>
                </a:cubicBezTo>
                <a:cubicBezTo>
                  <a:pt x="22162" y="87133"/>
                  <a:pt x="22232" y="87411"/>
                  <a:pt x="22370" y="87688"/>
                </a:cubicBezTo>
                <a:cubicBezTo>
                  <a:pt x="22162" y="87411"/>
                  <a:pt x="21885" y="87133"/>
                  <a:pt x="21608" y="86925"/>
                </a:cubicBezTo>
                <a:cubicBezTo>
                  <a:pt x="20845" y="85886"/>
                  <a:pt x="20083" y="84915"/>
                  <a:pt x="19182" y="83945"/>
                </a:cubicBezTo>
                <a:cubicBezTo>
                  <a:pt x="18003" y="82628"/>
                  <a:pt x="16340" y="81727"/>
                  <a:pt x="15161" y="80340"/>
                </a:cubicBezTo>
                <a:cubicBezTo>
                  <a:pt x="15124" y="80322"/>
                  <a:pt x="15092" y="80313"/>
                  <a:pt x="15066" y="80313"/>
                </a:cubicBezTo>
                <a:cubicBezTo>
                  <a:pt x="14995" y="80313"/>
                  <a:pt x="14972" y="80377"/>
                  <a:pt x="15023" y="80479"/>
                </a:cubicBezTo>
                <a:cubicBezTo>
                  <a:pt x="16062" y="81727"/>
                  <a:pt x="17518" y="82558"/>
                  <a:pt x="18627" y="83806"/>
                </a:cubicBezTo>
                <a:cubicBezTo>
                  <a:pt x="19320" y="84569"/>
                  <a:pt x="19944" y="85331"/>
                  <a:pt x="20568" y="86163"/>
                </a:cubicBezTo>
                <a:cubicBezTo>
                  <a:pt x="19875" y="85678"/>
                  <a:pt x="19182" y="85262"/>
                  <a:pt x="18488" y="84915"/>
                </a:cubicBezTo>
                <a:cubicBezTo>
                  <a:pt x="15577" y="83252"/>
                  <a:pt x="13913" y="81241"/>
                  <a:pt x="11973" y="78607"/>
                </a:cubicBezTo>
                <a:cubicBezTo>
                  <a:pt x="11487" y="77852"/>
                  <a:pt x="10541" y="77182"/>
                  <a:pt x="11188" y="77182"/>
                </a:cubicBezTo>
                <a:close/>
                <a:moveTo>
                  <a:pt x="22151" y="91335"/>
                </a:moveTo>
                <a:lnTo>
                  <a:pt x="22151" y="91335"/>
                </a:lnTo>
                <a:cubicBezTo>
                  <a:pt x="22611" y="91673"/>
                  <a:pt x="23008" y="92077"/>
                  <a:pt x="23341" y="92610"/>
                </a:cubicBezTo>
                <a:cubicBezTo>
                  <a:pt x="22824" y="92286"/>
                  <a:pt x="22427" y="91843"/>
                  <a:pt x="22151" y="91335"/>
                </a:cubicBezTo>
                <a:close/>
                <a:moveTo>
                  <a:pt x="29005" y="93722"/>
                </a:moveTo>
                <a:lnTo>
                  <a:pt x="29005" y="93722"/>
                </a:lnTo>
                <a:cubicBezTo>
                  <a:pt x="28731" y="94735"/>
                  <a:pt x="28391" y="95682"/>
                  <a:pt x="27985" y="96630"/>
                </a:cubicBezTo>
                <a:lnTo>
                  <a:pt x="27985" y="95937"/>
                </a:lnTo>
                <a:cubicBezTo>
                  <a:pt x="28245" y="95157"/>
                  <a:pt x="28566" y="94438"/>
                  <a:pt x="29005" y="93722"/>
                </a:cubicBezTo>
                <a:close/>
                <a:moveTo>
                  <a:pt x="22024" y="55593"/>
                </a:moveTo>
                <a:cubicBezTo>
                  <a:pt x="22301" y="57950"/>
                  <a:pt x="22648" y="60376"/>
                  <a:pt x="22994" y="62803"/>
                </a:cubicBezTo>
                <a:lnTo>
                  <a:pt x="22925" y="62803"/>
                </a:lnTo>
                <a:cubicBezTo>
                  <a:pt x="23618" y="68002"/>
                  <a:pt x="24450" y="73200"/>
                  <a:pt x="25282" y="78399"/>
                </a:cubicBezTo>
                <a:cubicBezTo>
                  <a:pt x="25212" y="78399"/>
                  <a:pt x="25212" y="78469"/>
                  <a:pt x="25282" y="78469"/>
                </a:cubicBezTo>
                <a:cubicBezTo>
                  <a:pt x="25559" y="80479"/>
                  <a:pt x="25836" y="82489"/>
                  <a:pt x="26113" y="84499"/>
                </a:cubicBezTo>
                <a:cubicBezTo>
                  <a:pt x="25698" y="83737"/>
                  <a:pt x="25074" y="83113"/>
                  <a:pt x="24242" y="82766"/>
                </a:cubicBezTo>
                <a:cubicBezTo>
                  <a:pt x="24229" y="82753"/>
                  <a:pt x="24213" y="82747"/>
                  <a:pt x="24196" y="82747"/>
                </a:cubicBezTo>
                <a:cubicBezTo>
                  <a:pt x="24125" y="82747"/>
                  <a:pt x="24034" y="82849"/>
                  <a:pt x="24034" y="82905"/>
                </a:cubicBezTo>
                <a:cubicBezTo>
                  <a:pt x="24034" y="84291"/>
                  <a:pt x="25004" y="85470"/>
                  <a:pt x="26321" y="85816"/>
                </a:cubicBezTo>
                <a:cubicBezTo>
                  <a:pt x="26529" y="87411"/>
                  <a:pt x="26737" y="89074"/>
                  <a:pt x="26876" y="90738"/>
                </a:cubicBezTo>
                <a:cubicBezTo>
                  <a:pt x="27153" y="93233"/>
                  <a:pt x="27292" y="95798"/>
                  <a:pt x="27292" y="98363"/>
                </a:cubicBezTo>
                <a:cubicBezTo>
                  <a:pt x="26321" y="94273"/>
                  <a:pt x="24034" y="90322"/>
                  <a:pt x="22509" y="86579"/>
                </a:cubicBezTo>
                <a:cubicBezTo>
                  <a:pt x="22578" y="86579"/>
                  <a:pt x="22578" y="86579"/>
                  <a:pt x="22578" y="86510"/>
                </a:cubicBezTo>
                <a:cubicBezTo>
                  <a:pt x="23063" y="84153"/>
                  <a:pt x="23271" y="81727"/>
                  <a:pt x="23133" y="79300"/>
                </a:cubicBezTo>
                <a:cubicBezTo>
                  <a:pt x="23341" y="76597"/>
                  <a:pt x="23202" y="73894"/>
                  <a:pt x="22855" y="71190"/>
                </a:cubicBezTo>
                <a:cubicBezTo>
                  <a:pt x="22925" y="70566"/>
                  <a:pt x="22786" y="69942"/>
                  <a:pt x="22509" y="69388"/>
                </a:cubicBezTo>
                <a:cubicBezTo>
                  <a:pt x="22648" y="68903"/>
                  <a:pt x="22717" y="68487"/>
                  <a:pt x="22786" y="68071"/>
                </a:cubicBezTo>
                <a:cubicBezTo>
                  <a:pt x="22786" y="67903"/>
                  <a:pt x="22684" y="67811"/>
                  <a:pt x="22589" y="67811"/>
                </a:cubicBezTo>
                <a:cubicBezTo>
                  <a:pt x="22527" y="67811"/>
                  <a:pt x="22467" y="67850"/>
                  <a:pt x="22440" y="67932"/>
                </a:cubicBezTo>
                <a:cubicBezTo>
                  <a:pt x="22370" y="68279"/>
                  <a:pt x="22301" y="68625"/>
                  <a:pt x="22301" y="68903"/>
                </a:cubicBezTo>
                <a:cubicBezTo>
                  <a:pt x="22162" y="69596"/>
                  <a:pt x="21954" y="70220"/>
                  <a:pt x="21816" y="70844"/>
                </a:cubicBezTo>
                <a:cubicBezTo>
                  <a:pt x="21330" y="72438"/>
                  <a:pt x="20776" y="74032"/>
                  <a:pt x="20429" y="75696"/>
                </a:cubicBezTo>
                <a:cubicBezTo>
                  <a:pt x="20152" y="77082"/>
                  <a:pt x="20152" y="78607"/>
                  <a:pt x="20429" y="80063"/>
                </a:cubicBezTo>
                <a:cubicBezTo>
                  <a:pt x="19736" y="77360"/>
                  <a:pt x="19320" y="74587"/>
                  <a:pt x="19182" y="71745"/>
                </a:cubicBezTo>
                <a:cubicBezTo>
                  <a:pt x="19528" y="71190"/>
                  <a:pt x="19875" y="70497"/>
                  <a:pt x="20083" y="69873"/>
                </a:cubicBezTo>
                <a:cubicBezTo>
                  <a:pt x="20429" y="69180"/>
                  <a:pt x="20568" y="68487"/>
                  <a:pt x="20429" y="67794"/>
                </a:cubicBezTo>
                <a:cubicBezTo>
                  <a:pt x="20395" y="67690"/>
                  <a:pt x="20325" y="67638"/>
                  <a:pt x="20256" y="67638"/>
                </a:cubicBezTo>
                <a:cubicBezTo>
                  <a:pt x="20187" y="67638"/>
                  <a:pt x="20117" y="67690"/>
                  <a:pt x="20083" y="67794"/>
                </a:cubicBezTo>
                <a:cubicBezTo>
                  <a:pt x="19667" y="68348"/>
                  <a:pt x="19320" y="69041"/>
                  <a:pt x="19043" y="69734"/>
                </a:cubicBezTo>
                <a:cubicBezTo>
                  <a:pt x="19043" y="68764"/>
                  <a:pt x="19043" y="67863"/>
                  <a:pt x="19112" y="66892"/>
                </a:cubicBezTo>
                <a:cubicBezTo>
                  <a:pt x="19320" y="63288"/>
                  <a:pt x="20152" y="59822"/>
                  <a:pt x="21608" y="56495"/>
                </a:cubicBezTo>
                <a:cubicBezTo>
                  <a:pt x="21608" y="56772"/>
                  <a:pt x="21677" y="57049"/>
                  <a:pt x="21746" y="57326"/>
                </a:cubicBezTo>
                <a:cubicBezTo>
                  <a:pt x="21746" y="57396"/>
                  <a:pt x="21798" y="57430"/>
                  <a:pt x="21850" y="57430"/>
                </a:cubicBezTo>
                <a:cubicBezTo>
                  <a:pt x="21902" y="57430"/>
                  <a:pt x="21954" y="57396"/>
                  <a:pt x="21954" y="57326"/>
                </a:cubicBezTo>
                <a:cubicBezTo>
                  <a:pt x="21954" y="56911"/>
                  <a:pt x="21885" y="56425"/>
                  <a:pt x="21816" y="56079"/>
                </a:cubicBezTo>
                <a:cubicBezTo>
                  <a:pt x="21885" y="55940"/>
                  <a:pt x="21954" y="55732"/>
                  <a:pt x="22024" y="55593"/>
                </a:cubicBezTo>
                <a:close/>
                <a:moveTo>
                  <a:pt x="25568" y="100934"/>
                </a:moveTo>
                <a:cubicBezTo>
                  <a:pt x="26529" y="101630"/>
                  <a:pt x="26530" y="103150"/>
                  <a:pt x="26876" y="104324"/>
                </a:cubicBezTo>
                <a:cubicBezTo>
                  <a:pt x="26129" y="103306"/>
                  <a:pt x="25714" y="102154"/>
                  <a:pt x="25568" y="100934"/>
                </a:cubicBezTo>
                <a:close/>
                <a:moveTo>
                  <a:pt x="29579" y="103493"/>
                </a:moveTo>
                <a:lnTo>
                  <a:pt x="29579" y="103493"/>
                </a:lnTo>
                <a:cubicBezTo>
                  <a:pt x="29441" y="105087"/>
                  <a:pt x="28470" y="106265"/>
                  <a:pt x="27569" y="107444"/>
                </a:cubicBezTo>
                <a:cubicBezTo>
                  <a:pt x="27638" y="107305"/>
                  <a:pt x="27638" y="107097"/>
                  <a:pt x="27638" y="106889"/>
                </a:cubicBezTo>
                <a:cubicBezTo>
                  <a:pt x="28262" y="105780"/>
                  <a:pt x="28540" y="104324"/>
                  <a:pt x="29579" y="103493"/>
                </a:cubicBezTo>
                <a:close/>
                <a:moveTo>
                  <a:pt x="24588" y="0"/>
                </a:moveTo>
                <a:cubicBezTo>
                  <a:pt x="22994" y="485"/>
                  <a:pt x="22648" y="1941"/>
                  <a:pt x="22578" y="3466"/>
                </a:cubicBezTo>
                <a:cubicBezTo>
                  <a:pt x="22093" y="2218"/>
                  <a:pt x="21330" y="1109"/>
                  <a:pt x="20429" y="139"/>
                </a:cubicBezTo>
                <a:cubicBezTo>
                  <a:pt x="20389" y="118"/>
                  <a:pt x="20348" y="110"/>
                  <a:pt x="20311" y="110"/>
                </a:cubicBezTo>
                <a:cubicBezTo>
                  <a:pt x="20221" y="110"/>
                  <a:pt x="20152" y="159"/>
                  <a:pt x="20152" y="208"/>
                </a:cubicBezTo>
                <a:cubicBezTo>
                  <a:pt x="19528" y="1733"/>
                  <a:pt x="19528" y="3397"/>
                  <a:pt x="20013" y="4991"/>
                </a:cubicBezTo>
                <a:cubicBezTo>
                  <a:pt x="19182" y="4159"/>
                  <a:pt x="18211" y="3535"/>
                  <a:pt x="17171" y="3050"/>
                </a:cubicBezTo>
                <a:cubicBezTo>
                  <a:pt x="17158" y="3037"/>
                  <a:pt x="17142" y="3031"/>
                  <a:pt x="17126" y="3031"/>
                </a:cubicBezTo>
                <a:cubicBezTo>
                  <a:pt x="17057" y="3031"/>
                  <a:pt x="16977" y="3133"/>
                  <a:pt x="17033" y="3189"/>
                </a:cubicBezTo>
                <a:cubicBezTo>
                  <a:pt x="17795" y="4783"/>
                  <a:pt x="17795" y="6516"/>
                  <a:pt x="18835" y="7972"/>
                </a:cubicBezTo>
                <a:cubicBezTo>
                  <a:pt x="19459" y="8665"/>
                  <a:pt x="20221" y="9289"/>
                  <a:pt x="21053" y="9705"/>
                </a:cubicBezTo>
                <a:cubicBezTo>
                  <a:pt x="21123" y="10121"/>
                  <a:pt x="21330" y="10467"/>
                  <a:pt x="21538" y="10814"/>
                </a:cubicBezTo>
                <a:cubicBezTo>
                  <a:pt x="21885" y="11230"/>
                  <a:pt x="22370" y="11507"/>
                  <a:pt x="22855" y="11576"/>
                </a:cubicBezTo>
                <a:cubicBezTo>
                  <a:pt x="22530" y="14243"/>
                  <a:pt x="22144" y="16910"/>
                  <a:pt x="21754" y="19577"/>
                </a:cubicBezTo>
                <a:lnTo>
                  <a:pt x="21754" y="19577"/>
                </a:lnTo>
                <a:cubicBezTo>
                  <a:pt x="21797" y="18782"/>
                  <a:pt x="21587" y="17992"/>
                  <a:pt x="21123" y="17330"/>
                </a:cubicBezTo>
                <a:cubicBezTo>
                  <a:pt x="21091" y="17267"/>
                  <a:pt x="21032" y="17233"/>
                  <a:pt x="20976" y="17233"/>
                </a:cubicBezTo>
                <a:cubicBezTo>
                  <a:pt x="20908" y="17233"/>
                  <a:pt x="20845" y="17284"/>
                  <a:pt x="20845" y="17399"/>
                </a:cubicBezTo>
                <a:cubicBezTo>
                  <a:pt x="20776" y="18508"/>
                  <a:pt x="21123" y="19617"/>
                  <a:pt x="21677" y="20588"/>
                </a:cubicBezTo>
                <a:cubicBezTo>
                  <a:pt x="21261" y="23568"/>
                  <a:pt x="20915" y="26549"/>
                  <a:pt x="20707" y="29530"/>
                </a:cubicBezTo>
                <a:cubicBezTo>
                  <a:pt x="20499" y="29252"/>
                  <a:pt x="20221" y="29114"/>
                  <a:pt x="19944" y="29044"/>
                </a:cubicBezTo>
                <a:cubicBezTo>
                  <a:pt x="19805" y="29044"/>
                  <a:pt x="19736" y="29114"/>
                  <a:pt x="19736" y="29252"/>
                </a:cubicBezTo>
                <a:cubicBezTo>
                  <a:pt x="19805" y="30015"/>
                  <a:pt x="20013" y="30708"/>
                  <a:pt x="20360" y="31401"/>
                </a:cubicBezTo>
                <a:cubicBezTo>
                  <a:pt x="20429" y="31540"/>
                  <a:pt x="20499" y="31679"/>
                  <a:pt x="20568" y="31817"/>
                </a:cubicBezTo>
                <a:cubicBezTo>
                  <a:pt x="20499" y="33342"/>
                  <a:pt x="20429" y="34798"/>
                  <a:pt x="20429" y="36323"/>
                </a:cubicBezTo>
                <a:cubicBezTo>
                  <a:pt x="20429" y="37640"/>
                  <a:pt x="20499" y="39026"/>
                  <a:pt x="20568" y="40413"/>
                </a:cubicBezTo>
                <a:cubicBezTo>
                  <a:pt x="20360" y="39858"/>
                  <a:pt x="20083" y="39373"/>
                  <a:pt x="19667" y="38957"/>
                </a:cubicBezTo>
                <a:cubicBezTo>
                  <a:pt x="19624" y="38914"/>
                  <a:pt x="19574" y="38898"/>
                  <a:pt x="19528" y="38898"/>
                </a:cubicBezTo>
                <a:cubicBezTo>
                  <a:pt x="19426" y="38898"/>
                  <a:pt x="19342" y="38979"/>
                  <a:pt x="19390" y="39026"/>
                </a:cubicBezTo>
                <a:cubicBezTo>
                  <a:pt x="19528" y="40343"/>
                  <a:pt x="20013" y="41591"/>
                  <a:pt x="20707" y="42700"/>
                </a:cubicBezTo>
                <a:lnTo>
                  <a:pt x="20776" y="42700"/>
                </a:lnTo>
                <a:cubicBezTo>
                  <a:pt x="21053" y="46651"/>
                  <a:pt x="21469" y="50603"/>
                  <a:pt x="21954" y="54554"/>
                </a:cubicBezTo>
                <a:cubicBezTo>
                  <a:pt x="21816" y="54762"/>
                  <a:pt x="21746" y="54900"/>
                  <a:pt x="21677" y="55108"/>
                </a:cubicBezTo>
                <a:cubicBezTo>
                  <a:pt x="20915" y="51573"/>
                  <a:pt x="19112" y="48176"/>
                  <a:pt x="17310" y="44988"/>
                </a:cubicBezTo>
                <a:cubicBezTo>
                  <a:pt x="17310" y="44918"/>
                  <a:pt x="17310" y="44918"/>
                  <a:pt x="17310" y="44849"/>
                </a:cubicBezTo>
                <a:cubicBezTo>
                  <a:pt x="17449" y="44364"/>
                  <a:pt x="17518" y="43879"/>
                  <a:pt x="17449" y="43393"/>
                </a:cubicBezTo>
                <a:cubicBezTo>
                  <a:pt x="17449" y="42770"/>
                  <a:pt x="17241" y="42215"/>
                  <a:pt x="16894" y="41799"/>
                </a:cubicBezTo>
                <a:cubicBezTo>
                  <a:pt x="16837" y="41770"/>
                  <a:pt x="16779" y="41754"/>
                  <a:pt x="16727" y="41754"/>
                </a:cubicBezTo>
                <a:cubicBezTo>
                  <a:pt x="16653" y="41754"/>
                  <a:pt x="16588" y="41787"/>
                  <a:pt x="16548" y="41868"/>
                </a:cubicBezTo>
                <a:cubicBezTo>
                  <a:pt x="16409" y="42423"/>
                  <a:pt x="16409" y="42908"/>
                  <a:pt x="16478" y="43393"/>
                </a:cubicBezTo>
                <a:cubicBezTo>
                  <a:pt x="16340" y="43116"/>
                  <a:pt x="16201" y="42839"/>
                  <a:pt x="15993" y="42562"/>
                </a:cubicBezTo>
                <a:cubicBezTo>
                  <a:pt x="15161" y="41037"/>
                  <a:pt x="14399" y="39373"/>
                  <a:pt x="13705" y="37779"/>
                </a:cubicBezTo>
                <a:cubicBezTo>
                  <a:pt x="14399" y="37155"/>
                  <a:pt x="14329" y="35699"/>
                  <a:pt x="14260" y="34798"/>
                </a:cubicBezTo>
                <a:cubicBezTo>
                  <a:pt x="14260" y="34750"/>
                  <a:pt x="14161" y="34669"/>
                  <a:pt x="14077" y="34669"/>
                </a:cubicBezTo>
                <a:cubicBezTo>
                  <a:pt x="14039" y="34669"/>
                  <a:pt x="14004" y="34686"/>
                  <a:pt x="13983" y="34729"/>
                </a:cubicBezTo>
                <a:cubicBezTo>
                  <a:pt x="13498" y="35352"/>
                  <a:pt x="13290" y="36184"/>
                  <a:pt x="13290" y="37016"/>
                </a:cubicBezTo>
                <a:cubicBezTo>
                  <a:pt x="11765" y="33204"/>
                  <a:pt x="10586" y="29252"/>
                  <a:pt x="9685" y="25232"/>
                </a:cubicBezTo>
                <a:cubicBezTo>
                  <a:pt x="9754" y="25093"/>
                  <a:pt x="9824" y="25024"/>
                  <a:pt x="9893" y="24885"/>
                </a:cubicBezTo>
                <a:cubicBezTo>
                  <a:pt x="10101" y="24677"/>
                  <a:pt x="10309" y="24400"/>
                  <a:pt x="10378" y="24123"/>
                </a:cubicBezTo>
                <a:cubicBezTo>
                  <a:pt x="11349" y="23984"/>
                  <a:pt x="12250" y="23707"/>
                  <a:pt x="13151" y="23291"/>
                </a:cubicBezTo>
                <a:cubicBezTo>
                  <a:pt x="13567" y="23014"/>
                  <a:pt x="14884" y="21974"/>
                  <a:pt x="13775" y="21558"/>
                </a:cubicBezTo>
                <a:cubicBezTo>
                  <a:pt x="13725" y="21558"/>
                  <a:pt x="13676" y="21558"/>
                  <a:pt x="13652" y="21583"/>
                </a:cubicBezTo>
                <a:lnTo>
                  <a:pt x="13652" y="21583"/>
                </a:lnTo>
                <a:cubicBezTo>
                  <a:pt x="14230" y="20877"/>
                  <a:pt x="14602" y="20037"/>
                  <a:pt x="14745" y="19132"/>
                </a:cubicBezTo>
                <a:cubicBezTo>
                  <a:pt x="14745" y="19030"/>
                  <a:pt x="14708" y="18966"/>
                  <a:pt x="14661" y="18966"/>
                </a:cubicBezTo>
                <a:cubicBezTo>
                  <a:pt x="14644" y="18966"/>
                  <a:pt x="14625" y="18975"/>
                  <a:pt x="14607" y="18993"/>
                </a:cubicBezTo>
                <a:cubicBezTo>
                  <a:pt x="14476" y="18976"/>
                  <a:pt x="14346" y="18967"/>
                  <a:pt x="14218" y="18967"/>
                </a:cubicBezTo>
                <a:cubicBezTo>
                  <a:pt x="13329" y="18967"/>
                  <a:pt x="12527" y="19384"/>
                  <a:pt x="12042" y="20172"/>
                </a:cubicBezTo>
                <a:cubicBezTo>
                  <a:pt x="12458" y="19063"/>
                  <a:pt x="12596" y="17884"/>
                  <a:pt x="12388" y="16775"/>
                </a:cubicBezTo>
                <a:cubicBezTo>
                  <a:pt x="12388" y="16694"/>
                  <a:pt x="12341" y="16660"/>
                  <a:pt x="12301" y="16660"/>
                </a:cubicBezTo>
                <a:cubicBezTo>
                  <a:pt x="12274" y="16660"/>
                  <a:pt x="12250" y="16677"/>
                  <a:pt x="12250" y="16706"/>
                </a:cubicBezTo>
                <a:cubicBezTo>
                  <a:pt x="11557" y="17399"/>
                  <a:pt x="10933" y="18161"/>
                  <a:pt x="10517" y="18993"/>
                </a:cubicBezTo>
                <a:cubicBezTo>
                  <a:pt x="10378" y="17884"/>
                  <a:pt x="10032" y="16775"/>
                  <a:pt x="9477" y="15805"/>
                </a:cubicBezTo>
                <a:cubicBezTo>
                  <a:pt x="9442" y="15770"/>
                  <a:pt x="9390" y="15753"/>
                  <a:pt x="9338" y="15753"/>
                </a:cubicBezTo>
                <a:cubicBezTo>
                  <a:pt x="9286" y="15753"/>
                  <a:pt x="9234" y="15770"/>
                  <a:pt x="9200" y="15805"/>
                </a:cubicBezTo>
                <a:cubicBezTo>
                  <a:pt x="8368" y="16706"/>
                  <a:pt x="8021" y="17884"/>
                  <a:pt x="8160" y="19063"/>
                </a:cubicBezTo>
                <a:cubicBezTo>
                  <a:pt x="7536" y="18231"/>
                  <a:pt x="6843" y="17468"/>
                  <a:pt x="6427" y="16775"/>
                </a:cubicBezTo>
                <a:cubicBezTo>
                  <a:pt x="6392" y="16706"/>
                  <a:pt x="6340" y="16671"/>
                  <a:pt x="6288" y="16671"/>
                </a:cubicBezTo>
                <a:cubicBezTo>
                  <a:pt x="6236" y="16671"/>
                  <a:pt x="6184" y="16706"/>
                  <a:pt x="6150" y="16775"/>
                </a:cubicBezTo>
                <a:cubicBezTo>
                  <a:pt x="5179" y="18092"/>
                  <a:pt x="5179" y="19964"/>
                  <a:pt x="6219" y="21281"/>
                </a:cubicBezTo>
                <a:cubicBezTo>
                  <a:pt x="5318" y="20865"/>
                  <a:pt x="4417" y="20657"/>
                  <a:pt x="3446" y="20518"/>
                </a:cubicBezTo>
                <a:cubicBezTo>
                  <a:pt x="3377" y="20518"/>
                  <a:pt x="3308" y="20657"/>
                  <a:pt x="3308" y="20726"/>
                </a:cubicBezTo>
                <a:cubicBezTo>
                  <a:pt x="4001" y="23291"/>
                  <a:pt x="6427" y="24400"/>
                  <a:pt x="8853" y="24677"/>
                </a:cubicBezTo>
                <a:lnTo>
                  <a:pt x="9061" y="24677"/>
                </a:lnTo>
                <a:cubicBezTo>
                  <a:pt x="9130" y="24677"/>
                  <a:pt x="9200" y="24539"/>
                  <a:pt x="9130" y="24469"/>
                </a:cubicBezTo>
                <a:cubicBezTo>
                  <a:pt x="8992" y="24331"/>
                  <a:pt x="8784" y="24123"/>
                  <a:pt x="8715" y="23984"/>
                </a:cubicBezTo>
                <a:lnTo>
                  <a:pt x="8715" y="23846"/>
                </a:lnTo>
                <a:cubicBezTo>
                  <a:pt x="8853" y="24054"/>
                  <a:pt x="9061" y="24192"/>
                  <a:pt x="9200" y="24400"/>
                </a:cubicBezTo>
                <a:cubicBezTo>
                  <a:pt x="9200" y="24539"/>
                  <a:pt x="9269" y="24608"/>
                  <a:pt x="9408" y="24608"/>
                </a:cubicBezTo>
                <a:lnTo>
                  <a:pt x="9408" y="24816"/>
                </a:lnTo>
                <a:lnTo>
                  <a:pt x="9338" y="24955"/>
                </a:lnTo>
                <a:cubicBezTo>
                  <a:pt x="9269" y="25093"/>
                  <a:pt x="9338" y="25232"/>
                  <a:pt x="9546" y="25232"/>
                </a:cubicBezTo>
                <a:cubicBezTo>
                  <a:pt x="9893" y="27173"/>
                  <a:pt x="10378" y="29044"/>
                  <a:pt x="10933" y="30916"/>
                </a:cubicBezTo>
                <a:cubicBezTo>
                  <a:pt x="10101" y="30916"/>
                  <a:pt x="9477" y="30362"/>
                  <a:pt x="9408" y="29530"/>
                </a:cubicBezTo>
                <a:lnTo>
                  <a:pt x="9408" y="29530"/>
                </a:lnTo>
                <a:cubicBezTo>
                  <a:pt x="9616" y="29738"/>
                  <a:pt x="9824" y="29876"/>
                  <a:pt x="10032" y="30084"/>
                </a:cubicBezTo>
                <a:cubicBezTo>
                  <a:pt x="10170" y="30362"/>
                  <a:pt x="10448" y="30639"/>
                  <a:pt x="10655" y="30847"/>
                </a:cubicBezTo>
                <a:cubicBezTo>
                  <a:pt x="10674" y="30865"/>
                  <a:pt x="10698" y="30874"/>
                  <a:pt x="10721" y="30874"/>
                </a:cubicBezTo>
                <a:cubicBezTo>
                  <a:pt x="10784" y="30874"/>
                  <a:pt x="10845" y="30810"/>
                  <a:pt x="10794" y="30708"/>
                </a:cubicBezTo>
                <a:cubicBezTo>
                  <a:pt x="10725" y="30362"/>
                  <a:pt x="10517" y="30084"/>
                  <a:pt x="10240" y="29807"/>
                </a:cubicBezTo>
                <a:cubicBezTo>
                  <a:pt x="10032" y="29530"/>
                  <a:pt x="9685" y="29322"/>
                  <a:pt x="9408" y="29114"/>
                </a:cubicBezTo>
                <a:cubicBezTo>
                  <a:pt x="9367" y="29093"/>
                  <a:pt x="9332" y="29085"/>
                  <a:pt x="9302" y="29085"/>
                </a:cubicBezTo>
                <a:cubicBezTo>
                  <a:pt x="9228" y="29085"/>
                  <a:pt x="9179" y="29134"/>
                  <a:pt x="9130" y="29183"/>
                </a:cubicBezTo>
                <a:cubicBezTo>
                  <a:pt x="8930" y="30255"/>
                  <a:pt x="9699" y="31197"/>
                  <a:pt x="10752" y="31197"/>
                </a:cubicBezTo>
                <a:cubicBezTo>
                  <a:pt x="10789" y="31197"/>
                  <a:pt x="10826" y="31196"/>
                  <a:pt x="10863" y="31193"/>
                </a:cubicBezTo>
                <a:cubicBezTo>
                  <a:pt x="10863" y="31193"/>
                  <a:pt x="10933" y="31193"/>
                  <a:pt x="10933" y="31124"/>
                </a:cubicBezTo>
                <a:cubicBezTo>
                  <a:pt x="11765" y="34035"/>
                  <a:pt x="12804" y="36877"/>
                  <a:pt x="14052" y="39581"/>
                </a:cubicBezTo>
                <a:cubicBezTo>
                  <a:pt x="13428" y="38680"/>
                  <a:pt x="12735" y="37848"/>
                  <a:pt x="12111" y="37016"/>
                </a:cubicBezTo>
                <a:cubicBezTo>
                  <a:pt x="9546" y="32718"/>
                  <a:pt x="5873" y="28490"/>
                  <a:pt x="466" y="28421"/>
                </a:cubicBezTo>
                <a:cubicBezTo>
                  <a:pt x="327" y="28421"/>
                  <a:pt x="327" y="28559"/>
                  <a:pt x="466" y="28559"/>
                </a:cubicBezTo>
                <a:cubicBezTo>
                  <a:pt x="3238" y="29183"/>
                  <a:pt x="5595" y="29876"/>
                  <a:pt x="7744" y="31748"/>
                </a:cubicBezTo>
                <a:cubicBezTo>
                  <a:pt x="8992" y="32926"/>
                  <a:pt x="10101" y="34243"/>
                  <a:pt x="11002" y="35699"/>
                </a:cubicBezTo>
                <a:cubicBezTo>
                  <a:pt x="8229" y="32441"/>
                  <a:pt x="5041" y="29599"/>
                  <a:pt x="604" y="28767"/>
                </a:cubicBezTo>
                <a:cubicBezTo>
                  <a:pt x="535" y="28767"/>
                  <a:pt x="535" y="28906"/>
                  <a:pt x="604" y="28906"/>
                </a:cubicBezTo>
                <a:cubicBezTo>
                  <a:pt x="3793" y="29946"/>
                  <a:pt x="6704" y="31748"/>
                  <a:pt x="9130" y="34035"/>
                </a:cubicBezTo>
                <a:cubicBezTo>
                  <a:pt x="10170" y="35075"/>
                  <a:pt x="11141" y="36184"/>
                  <a:pt x="12042" y="37363"/>
                </a:cubicBezTo>
                <a:cubicBezTo>
                  <a:pt x="10725" y="35907"/>
                  <a:pt x="8715" y="35214"/>
                  <a:pt x="6982" y="34382"/>
                </a:cubicBezTo>
                <a:cubicBezTo>
                  <a:pt x="4278" y="32996"/>
                  <a:pt x="2268" y="30777"/>
                  <a:pt x="188" y="28698"/>
                </a:cubicBezTo>
                <a:cubicBezTo>
                  <a:pt x="168" y="28678"/>
                  <a:pt x="142" y="28669"/>
                  <a:pt x="117" y="28669"/>
                </a:cubicBezTo>
                <a:cubicBezTo>
                  <a:pt x="56" y="28669"/>
                  <a:pt x="1" y="28718"/>
                  <a:pt x="50" y="28767"/>
                </a:cubicBezTo>
                <a:cubicBezTo>
                  <a:pt x="1575" y="30569"/>
                  <a:pt x="3238" y="32164"/>
                  <a:pt x="5110" y="33550"/>
                </a:cubicBezTo>
                <a:cubicBezTo>
                  <a:pt x="7328" y="35145"/>
                  <a:pt x="9962" y="35976"/>
                  <a:pt x="12180" y="37709"/>
                </a:cubicBezTo>
                <a:lnTo>
                  <a:pt x="12319" y="37709"/>
                </a:lnTo>
                <a:lnTo>
                  <a:pt x="12319" y="37779"/>
                </a:lnTo>
                <a:lnTo>
                  <a:pt x="12458" y="37779"/>
                </a:lnTo>
                <a:lnTo>
                  <a:pt x="14399" y="40274"/>
                </a:lnTo>
                <a:cubicBezTo>
                  <a:pt x="16062" y="43532"/>
                  <a:pt x="17795" y="46651"/>
                  <a:pt x="19251" y="49909"/>
                </a:cubicBezTo>
                <a:cubicBezTo>
                  <a:pt x="18696" y="49216"/>
                  <a:pt x="17934" y="48800"/>
                  <a:pt x="17102" y="48731"/>
                </a:cubicBezTo>
                <a:cubicBezTo>
                  <a:pt x="16963" y="48731"/>
                  <a:pt x="16894" y="48870"/>
                  <a:pt x="16963" y="49008"/>
                </a:cubicBezTo>
                <a:cubicBezTo>
                  <a:pt x="17449" y="49909"/>
                  <a:pt x="18350" y="50464"/>
                  <a:pt x="19320" y="50533"/>
                </a:cubicBezTo>
                <a:cubicBezTo>
                  <a:pt x="19390" y="50533"/>
                  <a:pt x="19459" y="50464"/>
                  <a:pt x="19459" y="50395"/>
                </a:cubicBezTo>
                <a:cubicBezTo>
                  <a:pt x="20221" y="52128"/>
                  <a:pt x="20845" y="53861"/>
                  <a:pt x="21330" y="55732"/>
                </a:cubicBezTo>
                <a:cubicBezTo>
                  <a:pt x="20915" y="56633"/>
                  <a:pt x="20499" y="57673"/>
                  <a:pt x="20152" y="58644"/>
                </a:cubicBezTo>
                <a:cubicBezTo>
                  <a:pt x="20360" y="57812"/>
                  <a:pt x="20152" y="56911"/>
                  <a:pt x="19528" y="56287"/>
                </a:cubicBezTo>
                <a:cubicBezTo>
                  <a:pt x="19499" y="56258"/>
                  <a:pt x="19459" y="56241"/>
                  <a:pt x="19416" y="56241"/>
                </a:cubicBezTo>
                <a:cubicBezTo>
                  <a:pt x="19356" y="56241"/>
                  <a:pt x="19292" y="56275"/>
                  <a:pt x="19251" y="56356"/>
                </a:cubicBezTo>
                <a:cubicBezTo>
                  <a:pt x="19043" y="57257"/>
                  <a:pt x="19320" y="58228"/>
                  <a:pt x="19875" y="58990"/>
                </a:cubicBezTo>
                <a:lnTo>
                  <a:pt x="19875" y="59129"/>
                </a:lnTo>
                <a:lnTo>
                  <a:pt x="19944" y="59129"/>
                </a:lnTo>
                <a:cubicBezTo>
                  <a:pt x="19528" y="60376"/>
                  <a:pt x="19251" y="61624"/>
                  <a:pt x="18974" y="62872"/>
                </a:cubicBezTo>
                <a:cubicBezTo>
                  <a:pt x="18904" y="63357"/>
                  <a:pt x="18835" y="63842"/>
                  <a:pt x="18766" y="64258"/>
                </a:cubicBezTo>
                <a:cubicBezTo>
                  <a:pt x="18835" y="63219"/>
                  <a:pt x="18835" y="62179"/>
                  <a:pt x="18835" y="61139"/>
                </a:cubicBezTo>
                <a:cubicBezTo>
                  <a:pt x="18835" y="58713"/>
                  <a:pt x="18003" y="56564"/>
                  <a:pt x="17518" y="54207"/>
                </a:cubicBezTo>
                <a:cubicBezTo>
                  <a:pt x="17518" y="54138"/>
                  <a:pt x="17449" y="54103"/>
                  <a:pt x="17371" y="54103"/>
                </a:cubicBezTo>
                <a:cubicBezTo>
                  <a:pt x="17293" y="54103"/>
                  <a:pt x="17206" y="54138"/>
                  <a:pt x="17171" y="54207"/>
                </a:cubicBezTo>
                <a:cubicBezTo>
                  <a:pt x="16201" y="58921"/>
                  <a:pt x="16617" y="63842"/>
                  <a:pt x="18419" y="68348"/>
                </a:cubicBezTo>
                <a:cubicBezTo>
                  <a:pt x="18350" y="72299"/>
                  <a:pt x="18835" y="76181"/>
                  <a:pt x="19875" y="80063"/>
                </a:cubicBezTo>
                <a:cubicBezTo>
                  <a:pt x="18280" y="77429"/>
                  <a:pt x="16409" y="75072"/>
                  <a:pt x="14260" y="72923"/>
                </a:cubicBezTo>
                <a:cubicBezTo>
                  <a:pt x="14191" y="72369"/>
                  <a:pt x="14121" y="71883"/>
                  <a:pt x="14052" y="71329"/>
                </a:cubicBezTo>
                <a:cubicBezTo>
                  <a:pt x="14607" y="69734"/>
                  <a:pt x="15508" y="68002"/>
                  <a:pt x="14884" y="66407"/>
                </a:cubicBezTo>
                <a:cubicBezTo>
                  <a:pt x="14849" y="66338"/>
                  <a:pt x="14780" y="66303"/>
                  <a:pt x="14711" y="66303"/>
                </a:cubicBezTo>
                <a:cubicBezTo>
                  <a:pt x="14641" y="66303"/>
                  <a:pt x="14572" y="66338"/>
                  <a:pt x="14537" y="66407"/>
                </a:cubicBezTo>
                <a:cubicBezTo>
                  <a:pt x="14329" y="66892"/>
                  <a:pt x="14121" y="67308"/>
                  <a:pt x="13844" y="67794"/>
                </a:cubicBezTo>
                <a:cubicBezTo>
                  <a:pt x="13844" y="66892"/>
                  <a:pt x="13844" y="66061"/>
                  <a:pt x="13913" y="65159"/>
                </a:cubicBezTo>
                <a:cubicBezTo>
                  <a:pt x="13913" y="65090"/>
                  <a:pt x="13775" y="65021"/>
                  <a:pt x="13705" y="65021"/>
                </a:cubicBezTo>
                <a:cubicBezTo>
                  <a:pt x="12527" y="65575"/>
                  <a:pt x="11834" y="66892"/>
                  <a:pt x="11973" y="68209"/>
                </a:cubicBezTo>
                <a:cubicBezTo>
                  <a:pt x="11210" y="67239"/>
                  <a:pt x="10309" y="66477"/>
                  <a:pt x="9200" y="65922"/>
                </a:cubicBezTo>
                <a:cubicBezTo>
                  <a:pt x="9181" y="65903"/>
                  <a:pt x="9158" y="65895"/>
                  <a:pt x="9133" y="65895"/>
                </a:cubicBezTo>
                <a:cubicBezTo>
                  <a:pt x="9066" y="65895"/>
                  <a:pt x="8992" y="65959"/>
                  <a:pt x="8992" y="66061"/>
                </a:cubicBezTo>
                <a:cubicBezTo>
                  <a:pt x="9061" y="67170"/>
                  <a:pt x="9408" y="68209"/>
                  <a:pt x="9962" y="69180"/>
                </a:cubicBezTo>
                <a:lnTo>
                  <a:pt x="9824" y="69111"/>
                </a:lnTo>
                <a:cubicBezTo>
                  <a:pt x="9370" y="68758"/>
                  <a:pt x="8514" y="68222"/>
                  <a:pt x="7787" y="68222"/>
                </a:cubicBezTo>
                <a:cubicBezTo>
                  <a:pt x="7514" y="68222"/>
                  <a:pt x="7259" y="68297"/>
                  <a:pt x="7051" y="68487"/>
                </a:cubicBezTo>
                <a:cubicBezTo>
                  <a:pt x="5942" y="69527"/>
                  <a:pt x="7120" y="70428"/>
                  <a:pt x="8507" y="70982"/>
                </a:cubicBezTo>
                <a:lnTo>
                  <a:pt x="7883" y="70982"/>
                </a:lnTo>
                <a:cubicBezTo>
                  <a:pt x="6358" y="71121"/>
                  <a:pt x="6219" y="72438"/>
                  <a:pt x="6774" y="73616"/>
                </a:cubicBezTo>
                <a:cubicBezTo>
                  <a:pt x="6808" y="73686"/>
                  <a:pt x="6860" y="73720"/>
                  <a:pt x="6921" y="73720"/>
                </a:cubicBezTo>
                <a:cubicBezTo>
                  <a:pt x="6982" y="73720"/>
                  <a:pt x="7051" y="73686"/>
                  <a:pt x="7120" y="73616"/>
                </a:cubicBezTo>
                <a:cubicBezTo>
                  <a:pt x="7661" y="72824"/>
                  <a:pt x="8688" y="72593"/>
                  <a:pt x="9764" y="72593"/>
                </a:cubicBezTo>
                <a:cubicBezTo>
                  <a:pt x="10758" y="72593"/>
                  <a:pt x="11795" y="72790"/>
                  <a:pt x="12527" y="72923"/>
                </a:cubicBezTo>
                <a:cubicBezTo>
                  <a:pt x="12596" y="72923"/>
                  <a:pt x="12666" y="72784"/>
                  <a:pt x="12527" y="72784"/>
                </a:cubicBezTo>
                <a:cubicBezTo>
                  <a:pt x="11779" y="72478"/>
                  <a:pt x="10713" y="72256"/>
                  <a:pt x="9675" y="72256"/>
                </a:cubicBezTo>
                <a:cubicBezTo>
                  <a:pt x="8597" y="72256"/>
                  <a:pt x="7548" y="72496"/>
                  <a:pt x="6912" y="73131"/>
                </a:cubicBezTo>
                <a:cubicBezTo>
                  <a:pt x="6704" y="72715"/>
                  <a:pt x="6704" y="72091"/>
                  <a:pt x="7051" y="71675"/>
                </a:cubicBezTo>
                <a:cubicBezTo>
                  <a:pt x="7383" y="71439"/>
                  <a:pt x="7779" y="71331"/>
                  <a:pt x="8196" y="71331"/>
                </a:cubicBezTo>
                <a:cubicBezTo>
                  <a:pt x="8389" y="71331"/>
                  <a:pt x="8586" y="71354"/>
                  <a:pt x="8784" y="71398"/>
                </a:cubicBezTo>
                <a:cubicBezTo>
                  <a:pt x="9824" y="71606"/>
                  <a:pt x="10863" y="71953"/>
                  <a:pt x="11765" y="72369"/>
                </a:cubicBezTo>
                <a:lnTo>
                  <a:pt x="11834" y="72369"/>
                </a:lnTo>
                <a:cubicBezTo>
                  <a:pt x="12319" y="72646"/>
                  <a:pt x="12874" y="72854"/>
                  <a:pt x="13428" y="72923"/>
                </a:cubicBezTo>
                <a:lnTo>
                  <a:pt x="13428" y="72992"/>
                </a:lnTo>
                <a:cubicBezTo>
                  <a:pt x="13471" y="73078"/>
                  <a:pt x="13567" y="73137"/>
                  <a:pt x="13650" y="73137"/>
                </a:cubicBezTo>
                <a:cubicBezTo>
                  <a:pt x="13702" y="73137"/>
                  <a:pt x="13748" y="73115"/>
                  <a:pt x="13775" y="73062"/>
                </a:cubicBezTo>
                <a:cubicBezTo>
                  <a:pt x="13775" y="73131"/>
                  <a:pt x="13844" y="73131"/>
                  <a:pt x="13913" y="73131"/>
                </a:cubicBezTo>
                <a:cubicBezTo>
                  <a:pt x="13913" y="73200"/>
                  <a:pt x="13983" y="73270"/>
                  <a:pt x="13983" y="73339"/>
                </a:cubicBezTo>
                <a:cubicBezTo>
                  <a:pt x="13983" y="73433"/>
                  <a:pt x="14039" y="73470"/>
                  <a:pt x="14101" y="73470"/>
                </a:cubicBezTo>
                <a:cubicBezTo>
                  <a:pt x="14177" y="73470"/>
                  <a:pt x="14260" y="73415"/>
                  <a:pt x="14260" y="73339"/>
                </a:cubicBezTo>
                <a:lnTo>
                  <a:pt x="14260" y="73270"/>
                </a:lnTo>
                <a:cubicBezTo>
                  <a:pt x="15300" y="74448"/>
                  <a:pt x="16340" y="75696"/>
                  <a:pt x="17241" y="76944"/>
                </a:cubicBezTo>
                <a:cubicBezTo>
                  <a:pt x="18419" y="78469"/>
                  <a:pt x="19251" y="80202"/>
                  <a:pt x="20291" y="81796"/>
                </a:cubicBezTo>
                <a:lnTo>
                  <a:pt x="20429" y="82142"/>
                </a:lnTo>
                <a:cubicBezTo>
                  <a:pt x="20637" y="82905"/>
                  <a:pt x="20845" y="83668"/>
                  <a:pt x="21123" y="84430"/>
                </a:cubicBezTo>
                <a:cubicBezTo>
                  <a:pt x="18649" y="80582"/>
                  <a:pt x="14609" y="76735"/>
                  <a:pt x="10488" y="76735"/>
                </a:cubicBezTo>
                <a:cubicBezTo>
                  <a:pt x="10451" y="76735"/>
                  <a:pt x="10415" y="76735"/>
                  <a:pt x="10378" y="76736"/>
                </a:cubicBezTo>
                <a:cubicBezTo>
                  <a:pt x="10170" y="76736"/>
                  <a:pt x="10101" y="76944"/>
                  <a:pt x="10240" y="77082"/>
                </a:cubicBezTo>
                <a:cubicBezTo>
                  <a:pt x="12042" y="79023"/>
                  <a:pt x="13290" y="81727"/>
                  <a:pt x="15438" y="83390"/>
                </a:cubicBezTo>
                <a:cubicBezTo>
                  <a:pt x="17241" y="84777"/>
                  <a:pt x="19459" y="85608"/>
                  <a:pt x="21192" y="86995"/>
                </a:cubicBezTo>
                <a:cubicBezTo>
                  <a:pt x="21538" y="87411"/>
                  <a:pt x="21885" y="87896"/>
                  <a:pt x="22232" y="88243"/>
                </a:cubicBezTo>
                <a:cubicBezTo>
                  <a:pt x="22232" y="88263"/>
                  <a:pt x="22244" y="88271"/>
                  <a:pt x="22259" y="88271"/>
                </a:cubicBezTo>
                <a:cubicBezTo>
                  <a:pt x="22295" y="88271"/>
                  <a:pt x="22350" y="88222"/>
                  <a:pt x="22301" y="88173"/>
                </a:cubicBezTo>
                <a:cubicBezTo>
                  <a:pt x="22301" y="88104"/>
                  <a:pt x="22232" y="88035"/>
                  <a:pt x="22162" y="87896"/>
                </a:cubicBezTo>
                <a:lnTo>
                  <a:pt x="22162" y="87896"/>
                </a:lnTo>
                <a:cubicBezTo>
                  <a:pt x="22370" y="88104"/>
                  <a:pt x="22509" y="88312"/>
                  <a:pt x="22717" y="88589"/>
                </a:cubicBezTo>
                <a:cubicBezTo>
                  <a:pt x="23341" y="90183"/>
                  <a:pt x="24034" y="91778"/>
                  <a:pt x="24727" y="93372"/>
                </a:cubicBezTo>
                <a:cubicBezTo>
                  <a:pt x="24588" y="93303"/>
                  <a:pt x="24450" y="93233"/>
                  <a:pt x="24311" y="93164"/>
                </a:cubicBezTo>
                <a:cubicBezTo>
                  <a:pt x="24034" y="92679"/>
                  <a:pt x="23618" y="92194"/>
                  <a:pt x="23202" y="91778"/>
                </a:cubicBezTo>
                <a:cubicBezTo>
                  <a:pt x="22786" y="91223"/>
                  <a:pt x="22232" y="90807"/>
                  <a:pt x="21608" y="90599"/>
                </a:cubicBezTo>
                <a:cubicBezTo>
                  <a:pt x="21583" y="90587"/>
                  <a:pt x="21559" y="90581"/>
                  <a:pt x="21535" y="90581"/>
                </a:cubicBezTo>
                <a:cubicBezTo>
                  <a:pt x="21427" y="90581"/>
                  <a:pt x="21343" y="90706"/>
                  <a:pt x="21400" y="90877"/>
                </a:cubicBezTo>
                <a:cubicBezTo>
                  <a:pt x="22093" y="92332"/>
                  <a:pt x="23341" y="93372"/>
                  <a:pt x="24866" y="93788"/>
                </a:cubicBezTo>
                <a:cubicBezTo>
                  <a:pt x="25905" y="96283"/>
                  <a:pt x="26668" y="98918"/>
                  <a:pt x="27153" y="101621"/>
                </a:cubicBezTo>
                <a:cubicBezTo>
                  <a:pt x="27153" y="102037"/>
                  <a:pt x="27153" y="102522"/>
                  <a:pt x="27084" y="102938"/>
                </a:cubicBezTo>
                <a:cubicBezTo>
                  <a:pt x="26945" y="101829"/>
                  <a:pt x="26321" y="100859"/>
                  <a:pt x="25351" y="100304"/>
                </a:cubicBezTo>
                <a:cubicBezTo>
                  <a:pt x="25326" y="100291"/>
                  <a:pt x="25298" y="100286"/>
                  <a:pt x="25270" y="100286"/>
                </a:cubicBezTo>
                <a:cubicBezTo>
                  <a:pt x="25145" y="100286"/>
                  <a:pt x="25017" y="100399"/>
                  <a:pt x="25074" y="100512"/>
                </a:cubicBezTo>
                <a:cubicBezTo>
                  <a:pt x="25282" y="101968"/>
                  <a:pt x="25628" y="103909"/>
                  <a:pt x="26945" y="104810"/>
                </a:cubicBezTo>
                <a:cubicBezTo>
                  <a:pt x="26529" y="109315"/>
                  <a:pt x="25767" y="113752"/>
                  <a:pt x="24519" y="118119"/>
                </a:cubicBezTo>
                <a:cubicBezTo>
                  <a:pt x="24519" y="118253"/>
                  <a:pt x="24606" y="118330"/>
                  <a:pt x="24686" y="118330"/>
                </a:cubicBezTo>
                <a:cubicBezTo>
                  <a:pt x="24730" y="118330"/>
                  <a:pt x="24772" y="118307"/>
                  <a:pt x="24796" y="118257"/>
                </a:cubicBezTo>
                <a:cubicBezTo>
                  <a:pt x="26044" y="114999"/>
                  <a:pt x="26945" y="111672"/>
                  <a:pt x="27430" y="108276"/>
                </a:cubicBezTo>
                <a:cubicBezTo>
                  <a:pt x="28817" y="107097"/>
                  <a:pt x="30134" y="104948"/>
                  <a:pt x="29926" y="103146"/>
                </a:cubicBezTo>
                <a:cubicBezTo>
                  <a:pt x="29926" y="103045"/>
                  <a:pt x="29852" y="102980"/>
                  <a:pt x="29757" y="102980"/>
                </a:cubicBezTo>
                <a:cubicBezTo>
                  <a:pt x="29723" y="102980"/>
                  <a:pt x="29686" y="102989"/>
                  <a:pt x="29649" y="103007"/>
                </a:cubicBezTo>
                <a:cubicBezTo>
                  <a:pt x="28540" y="103770"/>
                  <a:pt x="28193" y="104948"/>
                  <a:pt x="27708" y="106057"/>
                </a:cubicBezTo>
                <a:cubicBezTo>
                  <a:pt x="27985" y="103146"/>
                  <a:pt x="28054" y="100165"/>
                  <a:pt x="27916" y="97185"/>
                </a:cubicBezTo>
                <a:cubicBezTo>
                  <a:pt x="28817" y="95937"/>
                  <a:pt x="29371" y="94412"/>
                  <a:pt x="29510" y="92887"/>
                </a:cubicBezTo>
                <a:cubicBezTo>
                  <a:pt x="29510" y="92780"/>
                  <a:pt x="29469" y="92633"/>
                  <a:pt x="29388" y="92633"/>
                </a:cubicBezTo>
                <a:cubicBezTo>
                  <a:pt x="29363" y="92633"/>
                  <a:pt x="29334" y="92647"/>
                  <a:pt x="29302" y="92679"/>
                </a:cubicBezTo>
                <a:cubicBezTo>
                  <a:pt x="28678" y="93372"/>
                  <a:pt x="28193" y="94135"/>
                  <a:pt x="27777" y="94966"/>
                </a:cubicBezTo>
                <a:lnTo>
                  <a:pt x="27777" y="94343"/>
                </a:lnTo>
                <a:cubicBezTo>
                  <a:pt x="28054" y="91570"/>
                  <a:pt x="28401" y="88797"/>
                  <a:pt x="28817" y="86094"/>
                </a:cubicBezTo>
                <a:cubicBezTo>
                  <a:pt x="30688" y="83806"/>
                  <a:pt x="32421" y="81449"/>
                  <a:pt x="34016" y="78954"/>
                </a:cubicBezTo>
                <a:cubicBezTo>
                  <a:pt x="36511" y="75627"/>
                  <a:pt x="38729" y="72022"/>
                  <a:pt x="40670" y="68279"/>
                </a:cubicBezTo>
                <a:cubicBezTo>
                  <a:pt x="40730" y="68159"/>
                  <a:pt x="40687" y="67988"/>
                  <a:pt x="40540" y="67988"/>
                </a:cubicBezTo>
                <a:cubicBezTo>
                  <a:pt x="40517" y="67988"/>
                  <a:pt x="40491" y="67992"/>
                  <a:pt x="40462" y="68002"/>
                </a:cubicBezTo>
                <a:cubicBezTo>
                  <a:pt x="35610" y="69388"/>
                  <a:pt x="32213" y="73339"/>
                  <a:pt x="30273" y="77914"/>
                </a:cubicBezTo>
                <a:cubicBezTo>
                  <a:pt x="30688" y="75904"/>
                  <a:pt x="31174" y="73894"/>
                  <a:pt x="31659" y="71883"/>
                </a:cubicBezTo>
                <a:cubicBezTo>
                  <a:pt x="31659" y="71883"/>
                  <a:pt x="31659" y="71883"/>
                  <a:pt x="31659" y="71953"/>
                </a:cubicBezTo>
                <a:cubicBezTo>
                  <a:pt x="31659" y="71987"/>
                  <a:pt x="31676" y="72005"/>
                  <a:pt x="31702" y="72005"/>
                </a:cubicBezTo>
                <a:cubicBezTo>
                  <a:pt x="31728" y="72005"/>
                  <a:pt x="31763" y="71987"/>
                  <a:pt x="31798" y="71953"/>
                </a:cubicBezTo>
                <a:cubicBezTo>
                  <a:pt x="31867" y="71537"/>
                  <a:pt x="31867" y="71121"/>
                  <a:pt x="31867" y="70705"/>
                </a:cubicBezTo>
                <a:cubicBezTo>
                  <a:pt x="32213" y="69527"/>
                  <a:pt x="32491" y="68417"/>
                  <a:pt x="32768" y="67239"/>
                </a:cubicBezTo>
                <a:cubicBezTo>
                  <a:pt x="33808" y="66684"/>
                  <a:pt x="34640" y="65853"/>
                  <a:pt x="35194" y="64813"/>
                </a:cubicBezTo>
                <a:cubicBezTo>
                  <a:pt x="35263" y="64674"/>
                  <a:pt x="35125" y="64536"/>
                  <a:pt x="34986" y="64536"/>
                </a:cubicBezTo>
                <a:cubicBezTo>
                  <a:pt x="34293" y="64744"/>
                  <a:pt x="33669" y="65090"/>
                  <a:pt x="33184" y="65714"/>
                </a:cubicBezTo>
                <a:cubicBezTo>
                  <a:pt x="33392" y="64882"/>
                  <a:pt x="33669" y="64050"/>
                  <a:pt x="33877" y="63219"/>
                </a:cubicBezTo>
                <a:cubicBezTo>
                  <a:pt x="34432" y="62803"/>
                  <a:pt x="34986" y="62387"/>
                  <a:pt x="35541" y="61901"/>
                </a:cubicBezTo>
                <a:lnTo>
                  <a:pt x="35541" y="61901"/>
                </a:lnTo>
                <a:lnTo>
                  <a:pt x="35333" y="62179"/>
                </a:lnTo>
                <a:cubicBezTo>
                  <a:pt x="35333" y="62248"/>
                  <a:pt x="35402" y="62317"/>
                  <a:pt x="35471" y="62317"/>
                </a:cubicBezTo>
                <a:cubicBezTo>
                  <a:pt x="35610" y="62179"/>
                  <a:pt x="35749" y="62040"/>
                  <a:pt x="35887" y="61901"/>
                </a:cubicBezTo>
                <a:cubicBezTo>
                  <a:pt x="35928" y="61903"/>
                  <a:pt x="35969" y="61904"/>
                  <a:pt x="36010" y="61904"/>
                </a:cubicBezTo>
                <a:cubicBezTo>
                  <a:pt x="37580" y="61904"/>
                  <a:pt x="39449" y="60633"/>
                  <a:pt x="40462" y="59822"/>
                </a:cubicBezTo>
                <a:cubicBezTo>
                  <a:pt x="40601" y="59753"/>
                  <a:pt x="40462" y="59545"/>
                  <a:pt x="40324" y="59545"/>
                </a:cubicBezTo>
                <a:cubicBezTo>
                  <a:pt x="39284" y="59614"/>
                  <a:pt x="38313" y="59822"/>
                  <a:pt x="37343" y="60169"/>
                </a:cubicBezTo>
                <a:cubicBezTo>
                  <a:pt x="38591" y="59198"/>
                  <a:pt x="39561" y="58020"/>
                  <a:pt x="40393" y="56703"/>
                </a:cubicBezTo>
                <a:cubicBezTo>
                  <a:pt x="40462" y="56633"/>
                  <a:pt x="40393" y="56495"/>
                  <a:pt x="40254" y="56495"/>
                </a:cubicBezTo>
                <a:cubicBezTo>
                  <a:pt x="38937" y="56495"/>
                  <a:pt x="37690" y="57049"/>
                  <a:pt x="36927" y="58089"/>
                </a:cubicBezTo>
                <a:cubicBezTo>
                  <a:pt x="37343" y="56772"/>
                  <a:pt x="37274" y="55386"/>
                  <a:pt x="36650" y="54138"/>
                </a:cubicBezTo>
                <a:cubicBezTo>
                  <a:pt x="36615" y="54103"/>
                  <a:pt x="36563" y="54086"/>
                  <a:pt x="36511" y="54086"/>
                </a:cubicBezTo>
                <a:cubicBezTo>
                  <a:pt x="36459" y="54086"/>
                  <a:pt x="36407" y="54103"/>
                  <a:pt x="36373" y="54138"/>
                </a:cubicBezTo>
                <a:cubicBezTo>
                  <a:pt x="35541" y="54970"/>
                  <a:pt x="34848" y="55940"/>
                  <a:pt x="34570" y="57118"/>
                </a:cubicBezTo>
                <a:cubicBezTo>
                  <a:pt x="34432" y="56495"/>
                  <a:pt x="34154" y="55940"/>
                  <a:pt x="33738" y="55455"/>
                </a:cubicBezTo>
                <a:cubicBezTo>
                  <a:pt x="33525" y="55135"/>
                  <a:pt x="32617" y="54284"/>
                  <a:pt x="32018" y="54284"/>
                </a:cubicBezTo>
                <a:cubicBezTo>
                  <a:pt x="31838" y="54284"/>
                  <a:pt x="31686" y="54361"/>
                  <a:pt x="31590" y="54554"/>
                </a:cubicBezTo>
                <a:cubicBezTo>
                  <a:pt x="31035" y="55732"/>
                  <a:pt x="31451" y="57188"/>
                  <a:pt x="31867" y="58366"/>
                </a:cubicBezTo>
                <a:cubicBezTo>
                  <a:pt x="31368" y="57923"/>
                  <a:pt x="30736" y="57701"/>
                  <a:pt x="30077" y="57701"/>
                </a:cubicBezTo>
                <a:cubicBezTo>
                  <a:pt x="29912" y="57701"/>
                  <a:pt x="29746" y="57715"/>
                  <a:pt x="29579" y="57742"/>
                </a:cubicBezTo>
                <a:cubicBezTo>
                  <a:pt x="29510" y="57742"/>
                  <a:pt x="29441" y="57812"/>
                  <a:pt x="29441" y="57881"/>
                </a:cubicBezTo>
                <a:cubicBezTo>
                  <a:pt x="29579" y="59961"/>
                  <a:pt x="31174" y="61624"/>
                  <a:pt x="33253" y="61901"/>
                </a:cubicBezTo>
                <a:cubicBezTo>
                  <a:pt x="33323" y="62248"/>
                  <a:pt x="33461" y="62595"/>
                  <a:pt x="33600" y="62941"/>
                </a:cubicBezTo>
                <a:lnTo>
                  <a:pt x="33669" y="63011"/>
                </a:lnTo>
                <a:cubicBezTo>
                  <a:pt x="33600" y="63011"/>
                  <a:pt x="33600" y="63080"/>
                  <a:pt x="33669" y="63080"/>
                </a:cubicBezTo>
                <a:cubicBezTo>
                  <a:pt x="33253" y="64189"/>
                  <a:pt x="32907" y="65298"/>
                  <a:pt x="32560" y="66477"/>
                </a:cubicBezTo>
                <a:cubicBezTo>
                  <a:pt x="32560" y="66477"/>
                  <a:pt x="32560" y="66546"/>
                  <a:pt x="32560" y="66546"/>
                </a:cubicBezTo>
                <a:lnTo>
                  <a:pt x="32421" y="66962"/>
                </a:lnTo>
                <a:cubicBezTo>
                  <a:pt x="32283" y="67100"/>
                  <a:pt x="32144" y="67170"/>
                  <a:pt x="32005" y="67308"/>
                </a:cubicBezTo>
                <a:cubicBezTo>
                  <a:pt x="31867" y="67447"/>
                  <a:pt x="32005" y="67516"/>
                  <a:pt x="32144" y="67516"/>
                </a:cubicBezTo>
                <a:cubicBezTo>
                  <a:pt x="32213" y="67447"/>
                  <a:pt x="32283" y="67447"/>
                  <a:pt x="32352" y="67447"/>
                </a:cubicBezTo>
                <a:lnTo>
                  <a:pt x="31728" y="69388"/>
                </a:lnTo>
                <a:cubicBezTo>
                  <a:pt x="31590" y="68764"/>
                  <a:pt x="31312" y="68140"/>
                  <a:pt x="30827" y="67586"/>
                </a:cubicBezTo>
                <a:cubicBezTo>
                  <a:pt x="30798" y="67557"/>
                  <a:pt x="30758" y="67540"/>
                  <a:pt x="30720" y="67540"/>
                </a:cubicBezTo>
                <a:cubicBezTo>
                  <a:pt x="30667" y="67540"/>
                  <a:pt x="30619" y="67574"/>
                  <a:pt x="30619" y="67655"/>
                </a:cubicBezTo>
                <a:cubicBezTo>
                  <a:pt x="30480" y="68764"/>
                  <a:pt x="30758" y="69942"/>
                  <a:pt x="31312" y="70913"/>
                </a:cubicBezTo>
                <a:cubicBezTo>
                  <a:pt x="30966" y="72161"/>
                  <a:pt x="30619" y="73478"/>
                  <a:pt x="30342" y="74725"/>
                </a:cubicBezTo>
                <a:cubicBezTo>
                  <a:pt x="30342" y="73755"/>
                  <a:pt x="30065" y="72854"/>
                  <a:pt x="29510" y="72091"/>
                </a:cubicBezTo>
                <a:cubicBezTo>
                  <a:pt x="29510" y="72057"/>
                  <a:pt x="29458" y="72039"/>
                  <a:pt x="29406" y="72039"/>
                </a:cubicBezTo>
                <a:cubicBezTo>
                  <a:pt x="29354" y="72039"/>
                  <a:pt x="29302" y="72057"/>
                  <a:pt x="29302" y="72091"/>
                </a:cubicBezTo>
                <a:cubicBezTo>
                  <a:pt x="28886" y="73339"/>
                  <a:pt x="29163" y="74725"/>
                  <a:pt x="30065" y="75765"/>
                </a:cubicBezTo>
                <a:lnTo>
                  <a:pt x="30065" y="75835"/>
                </a:lnTo>
                <a:cubicBezTo>
                  <a:pt x="29302" y="79023"/>
                  <a:pt x="28609" y="82281"/>
                  <a:pt x="28124" y="85539"/>
                </a:cubicBezTo>
                <a:cubicBezTo>
                  <a:pt x="27916" y="86163"/>
                  <a:pt x="27638" y="86787"/>
                  <a:pt x="27292" y="87341"/>
                </a:cubicBezTo>
                <a:cubicBezTo>
                  <a:pt x="27243" y="87439"/>
                  <a:pt x="27332" y="87537"/>
                  <a:pt x="27414" y="87537"/>
                </a:cubicBezTo>
                <a:cubicBezTo>
                  <a:pt x="27447" y="87537"/>
                  <a:pt x="27480" y="87521"/>
                  <a:pt x="27500" y="87480"/>
                </a:cubicBezTo>
                <a:cubicBezTo>
                  <a:pt x="27569" y="87341"/>
                  <a:pt x="27638" y="87203"/>
                  <a:pt x="27708" y="87064"/>
                </a:cubicBezTo>
                <a:cubicBezTo>
                  <a:pt x="27708" y="87099"/>
                  <a:pt x="27742" y="87116"/>
                  <a:pt x="27777" y="87116"/>
                </a:cubicBezTo>
                <a:cubicBezTo>
                  <a:pt x="27812" y="87116"/>
                  <a:pt x="27846" y="87099"/>
                  <a:pt x="27846" y="87064"/>
                </a:cubicBezTo>
                <a:lnTo>
                  <a:pt x="27916" y="86995"/>
                </a:lnTo>
                <a:lnTo>
                  <a:pt x="27916" y="86995"/>
                </a:lnTo>
                <a:cubicBezTo>
                  <a:pt x="27777" y="88173"/>
                  <a:pt x="27638" y="89352"/>
                  <a:pt x="27569" y="90461"/>
                </a:cubicBezTo>
                <a:cubicBezTo>
                  <a:pt x="27153" y="86371"/>
                  <a:pt x="26529" y="82212"/>
                  <a:pt x="25836" y="78191"/>
                </a:cubicBezTo>
                <a:cubicBezTo>
                  <a:pt x="25836" y="78122"/>
                  <a:pt x="25836" y="78122"/>
                  <a:pt x="25836" y="78122"/>
                </a:cubicBezTo>
                <a:cubicBezTo>
                  <a:pt x="26737" y="76874"/>
                  <a:pt x="27292" y="75003"/>
                  <a:pt x="26737" y="73686"/>
                </a:cubicBezTo>
                <a:cubicBezTo>
                  <a:pt x="26694" y="73600"/>
                  <a:pt x="26599" y="73541"/>
                  <a:pt x="26515" y="73541"/>
                </a:cubicBezTo>
                <a:cubicBezTo>
                  <a:pt x="26464" y="73541"/>
                  <a:pt x="26417" y="73563"/>
                  <a:pt x="26391" y="73616"/>
                </a:cubicBezTo>
                <a:cubicBezTo>
                  <a:pt x="25905" y="74240"/>
                  <a:pt x="25559" y="74933"/>
                  <a:pt x="25351" y="75765"/>
                </a:cubicBezTo>
                <a:cubicBezTo>
                  <a:pt x="24866" y="72784"/>
                  <a:pt x="24380" y="69873"/>
                  <a:pt x="24034" y="67100"/>
                </a:cubicBezTo>
                <a:cubicBezTo>
                  <a:pt x="23826" y="65506"/>
                  <a:pt x="23618" y="63981"/>
                  <a:pt x="23410" y="62387"/>
                </a:cubicBezTo>
                <a:cubicBezTo>
                  <a:pt x="24173" y="61416"/>
                  <a:pt x="24519" y="60238"/>
                  <a:pt x="24519" y="58990"/>
                </a:cubicBezTo>
                <a:cubicBezTo>
                  <a:pt x="24519" y="58889"/>
                  <a:pt x="24408" y="58824"/>
                  <a:pt x="24294" y="58824"/>
                </a:cubicBezTo>
                <a:cubicBezTo>
                  <a:pt x="24252" y="58824"/>
                  <a:pt x="24210" y="58833"/>
                  <a:pt x="24173" y="58851"/>
                </a:cubicBezTo>
                <a:cubicBezTo>
                  <a:pt x="23757" y="59406"/>
                  <a:pt x="23410" y="60030"/>
                  <a:pt x="23202" y="60654"/>
                </a:cubicBezTo>
                <a:cubicBezTo>
                  <a:pt x="22925" y="58713"/>
                  <a:pt x="22648" y="56703"/>
                  <a:pt x="22440" y="54692"/>
                </a:cubicBezTo>
                <a:cubicBezTo>
                  <a:pt x="23133" y="53375"/>
                  <a:pt x="23965" y="52058"/>
                  <a:pt x="24866" y="50811"/>
                </a:cubicBezTo>
                <a:lnTo>
                  <a:pt x="25004" y="50811"/>
                </a:lnTo>
                <a:cubicBezTo>
                  <a:pt x="25381" y="50542"/>
                  <a:pt x="25840" y="50440"/>
                  <a:pt x="26318" y="50440"/>
                </a:cubicBezTo>
                <a:cubicBezTo>
                  <a:pt x="26457" y="50440"/>
                  <a:pt x="26597" y="50448"/>
                  <a:pt x="26737" y="50464"/>
                </a:cubicBezTo>
                <a:cubicBezTo>
                  <a:pt x="26529" y="50741"/>
                  <a:pt x="26321" y="50949"/>
                  <a:pt x="26044" y="51088"/>
                </a:cubicBezTo>
                <a:cubicBezTo>
                  <a:pt x="25628" y="51296"/>
                  <a:pt x="25212" y="51365"/>
                  <a:pt x="24727" y="51365"/>
                </a:cubicBezTo>
                <a:cubicBezTo>
                  <a:pt x="24658" y="51365"/>
                  <a:pt x="24519" y="51573"/>
                  <a:pt x="24658" y="51642"/>
                </a:cubicBezTo>
                <a:cubicBezTo>
                  <a:pt x="24828" y="51715"/>
                  <a:pt x="25003" y="51748"/>
                  <a:pt x="25178" y="51748"/>
                </a:cubicBezTo>
                <a:cubicBezTo>
                  <a:pt x="25999" y="51748"/>
                  <a:pt x="26823" y="51035"/>
                  <a:pt x="27223" y="50464"/>
                </a:cubicBezTo>
                <a:cubicBezTo>
                  <a:pt x="27223" y="50325"/>
                  <a:pt x="27223" y="50187"/>
                  <a:pt x="27084" y="50187"/>
                </a:cubicBezTo>
                <a:cubicBezTo>
                  <a:pt x="26876" y="50140"/>
                  <a:pt x="26660" y="50117"/>
                  <a:pt x="26445" y="50117"/>
                </a:cubicBezTo>
                <a:cubicBezTo>
                  <a:pt x="26013" y="50117"/>
                  <a:pt x="25582" y="50210"/>
                  <a:pt x="25212" y="50395"/>
                </a:cubicBezTo>
                <a:cubicBezTo>
                  <a:pt x="25905" y="49493"/>
                  <a:pt x="26668" y="48662"/>
                  <a:pt x="27430" y="47830"/>
                </a:cubicBezTo>
                <a:cubicBezTo>
                  <a:pt x="27916" y="47345"/>
                  <a:pt x="28401" y="46859"/>
                  <a:pt x="28886" y="46374"/>
                </a:cubicBezTo>
                <a:cubicBezTo>
                  <a:pt x="29926" y="45889"/>
                  <a:pt x="31035" y="45404"/>
                  <a:pt x="32213" y="44988"/>
                </a:cubicBezTo>
                <a:cubicBezTo>
                  <a:pt x="34709" y="44017"/>
                  <a:pt x="37343" y="43324"/>
                  <a:pt x="40046" y="43047"/>
                </a:cubicBezTo>
                <a:cubicBezTo>
                  <a:pt x="40185" y="43047"/>
                  <a:pt x="40185" y="42839"/>
                  <a:pt x="40046" y="42839"/>
                </a:cubicBezTo>
                <a:cubicBezTo>
                  <a:pt x="39957" y="42837"/>
                  <a:pt x="39869" y="42836"/>
                  <a:pt x="39780" y="42836"/>
                </a:cubicBezTo>
                <a:cubicBezTo>
                  <a:pt x="36904" y="42836"/>
                  <a:pt x="34280" y="43912"/>
                  <a:pt x="31590" y="44988"/>
                </a:cubicBezTo>
                <a:cubicBezTo>
                  <a:pt x="30966" y="45196"/>
                  <a:pt x="30203" y="45473"/>
                  <a:pt x="29579" y="45750"/>
                </a:cubicBezTo>
                <a:cubicBezTo>
                  <a:pt x="31035" y="45057"/>
                  <a:pt x="32421" y="44087"/>
                  <a:pt x="33877" y="43324"/>
                </a:cubicBezTo>
                <a:cubicBezTo>
                  <a:pt x="35424" y="42550"/>
                  <a:pt x="37074" y="42185"/>
                  <a:pt x="38738" y="42185"/>
                </a:cubicBezTo>
                <a:cubicBezTo>
                  <a:pt x="39012" y="42185"/>
                  <a:pt x="39287" y="42195"/>
                  <a:pt x="39561" y="42215"/>
                </a:cubicBezTo>
                <a:cubicBezTo>
                  <a:pt x="39801" y="42215"/>
                  <a:pt x="40244" y="42204"/>
                  <a:pt x="40755" y="42204"/>
                </a:cubicBezTo>
                <a:cubicBezTo>
                  <a:pt x="42457" y="42204"/>
                  <a:pt x="44909" y="42327"/>
                  <a:pt x="43096" y="43393"/>
                </a:cubicBezTo>
                <a:cubicBezTo>
                  <a:pt x="40564" y="44926"/>
                  <a:pt x="37647" y="45754"/>
                  <a:pt x="34654" y="45754"/>
                </a:cubicBezTo>
                <a:cubicBezTo>
                  <a:pt x="34534" y="45754"/>
                  <a:pt x="34413" y="45753"/>
                  <a:pt x="34293" y="45750"/>
                </a:cubicBezTo>
                <a:cubicBezTo>
                  <a:pt x="34173" y="45746"/>
                  <a:pt x="34053" y="45744"/>
                  <a:pt x="33933" y="45744"/>
                </a:cubicBezTo>
                <a:cubicBezTo>
                  <a:pt x="31905" y="45744"/>
                  <a:pt x="29891" y="46294"/>
                  <a:pt x="28124" y="47275"/>
                </a:cubicBezTo>
                <a:cubicBezTo>
                  <a:pt x="28054" y="47275"/>
                  <a:pt x="28124" y="47414"/>
                  <a:pt x="28193" y="47414"/>
                </a:cubicBezTo>
                <a:cubicBezTo>
                  <a:pt x="31451" y="46097"/>
                  <a:pt x="34570" y="46235"/>
                  <a:pt x="37967" y="45958"/>
                </a:cubicBezTo>
                <a:cubicBezTo>
                  <a:pt x="40532" y="45750"/>
                  <a:pt x="42750" y="43948"/>
                  <a:pt x="44899" y="42770"/>
                </a:cubicBezTo>
                <a:cubicBezTo>
                  <a:pt x="45037" y="42700"/>
                  <a:pt x="45037" y="42492"/>
                  <a:pt x="44899" y="42423"/>
                </a:cubicBezTo>
                <a:cubicBezTo>
                  <a:pt x="43168" y="42043"/>
                  <a:pt x="41438" y="41869"/>
                  <a:pt x="39708" y="41869"/>
                </a:cubicBezTo>
                <a:cubicBezTo>
                  <a:pt x="38596" y="41869"/>
                  <a:pt x="37484" y="41941"/>
                  <a:pt x="36373" y="42076"/>
                </a:cubicBezTo>
                <a:cubicBezTo>
                  <a:pt x="34154" y="42423"/>
                  <a:pt x="32283" y="43879"/>
                  <a:pt x="30342" y="45057"/>
                </a:cubicBezTo>
                <a:cubicBezTo>
                  <a:pt x="31520" y="43948"/>
                  <a:pt x="32768" y="42839"/>
                  <a:pt x="34016" y="41730"/>
                </a:cubicBezTo>
                <a:cubicBezTo>
                  <a:pt x="35194" y="40551"/>
                  <a:pt x="36373" y="39581"/>
                  <a:pt x="37620" y="38610"/>
                </a:cubicBezTo>
                <a:cubicBezTo>
                  <a:pt x="38106" y="38818"/>
                  <a:pt x="38660" y="38888"/>
                  <a:pt x="39215" y="38888"/>
                </a:cubicBezTo>
                <a:cubicBezTo>
                  <a:pt x="39492" y="38818"/>
                  <a:pt x="40046" y="38541"/>
                  <a:pt x="39977" y="38195"/>
                </a:cubicBezTo>
                <a:cubicBezTo>
                  <a:pt x="39908" y="37779"/>
                  <a:pt x="39492" y="37709"/>
                  <a:pt x="39215" y="37640"/>
                </a:cubicBezTo>
                <a:lnTo>
                  <a:pt x="39007" y="37571"/>
                </a:lnTo>
                <a:cubicBezTo>
                  <a:pt x="39700" y="37016"/>
                  <a:pt x="40462" y="36531"/>
                  <a:pt x="41225" y="36115"/>
                </a:cubicBezTo>
                <a:cubicBezTo>
                  <a:pt x="41294" y="36184"/>
                  <a:pt x="41363" y="36184"/>
                  <a:pt x="41433" y="36184"/>
                </a:cubicBezTo>
                <a:lnTo>
                  <a:pt x="41571" y="36184"/>
                </a:lnTo>
                <a:cubicBezTo>
                  <a:pt x="41779" y="36323"/>
                  <a:pt x="41987" y="36462"/>
                  <a:pt x="42195" y="36531"/>
                </a:cubicBezTo>
                <a:lnTo>
                  <a:pt x="42542" y="36531"/>
                </a:lnTo>
                <a:cubicBezTo>
                  <a:pt x="43790" y="38610"/>
                  <a:pt x="45661" y="40690"/>
                  <a:pt x="48226" y="40690"/>
                </a:cubicBezTo>
                <a:cubicBezTo>
                  <a:pt x="48365" y="40690"/>
                  <a:pt x="48434" y="40551"/>
                  <a:pt x="48434" y="40413"/>
                </a:cubicBezTo>
                <a:cubicBezTo>
                  <a:pt x="48018" y="39442"/>
                  <a:pt x="47463" y="38541"/>
                  <a:pt x="46701" y="37848"/>
                </a:cubicBezTo>
                <a:lnTo>
                  <a:pt x="46701" y="37848"/>
                </a:lnTo>
                <a:cubicBezTo>
                  <a:pt x="46805" y="37855"/>
                  <a:pt x="46910" y="37858"/>
                  <a:pt x="47015" y="37858"/>
                </a:cubicBezTo>
                <a:cubicBezTo>
                  <a:pt x="47961" y="37858"/>
                  <a:pt x="48947" y="37578"/>
                  <a:pt x="49820" y="37016"/>
                </a:cubicBezTo>
                <a:cubicBezTo>
                  <a:pt x="49959" y="37016"/>
                  <a:pt x="49959" y="36877"/>
                  <a:pt x="49890" y="36808"/>
                </a:cubicBezTo>
                <a:cubicBezTo>
                  <a:pt x="49386" y="35612"/>
                  <a:pt x="48024" y="35273"/>
                  <a:pt x="46584" y="35273"/>
                </a:cubicBezTo>
                <a:cubicBezTo>
                  <a:pt x="46439" y="35273"/>
                  <a:pt x="46292" y="35277"/>
                  <a:pt x="46146" y="35283"/>
                </a:cubicBezTo>
                <a:lnTo>
                  <a:pt x="46770" y="35006"/>
                </a:lnTo>
                <a:cubicBezTo>
                  <a:pt x="47602" y="34659"/>
                  <a:pt x="49266" y="34105"/>
                  <a:pt x="49335" y="32996"/>
                </a:cubicBezTo>
                <a:cubicBezTo>
                  <a:pt x="49373" y="32273"/>
                  <a:pt x="48723" y="32072"/>
                  <a:pt x="48025" y="32072"/>
                </a:cubicBezTo>
                <a:cubicBezTo>
                  <a:pt x="47451" y="32072"/>
                  <a:pt x="46844" y="32209"/>
                  <a:pt x="46562" y="32302"/>
                </a:cubicBezTo>
                <a:cubicBezTo>
                  <a:pt x="46285" y="32372"/>
                  <a:pt x="45938" y="32510"/>
                  <a:pt x="45661" y="32718"/>
                </a:cubicBezTo>
                <a:cubicBezTo>
                  <a:pt x="46424" y="31817"/>
                  <a:pt x="46978" y="30708"/>
                  <a:pt x="47256" y="29599"/>
                </a:cubicBezTo>
                <a:cubicBezTo>
                  <a:pt x="47256" y="29460"/>
                  <a:pt x="47186" y="29391"/>
                  <a:pt x="47117" y="29391"/>
                </a:cubicBezTo>
                <a:cubicBezTo>
                  <a:pt x="45731" y="29460"/>
                  <a:pt x="44552" y="30292"/>
                  <a:pt x="43998" y="31540"/>
                </a:cubicBezTo>
                <a:cubicBezTo>
                  <a:pt x="44136" y="29876"/>
                  <a:pt x="43651" y="28282"/>
                  <a:pt x="42611" y="27034"/>
                </a:cubicBezTo>
                <a:cubicBezTo>
                  <a:pt x="42577" y="27000"/>
                  <a:pt x="42525" y="26982"/>
                  <a:pt x="42473" y="26982"/>
                </a:cubicBezTo>
                <a:cubicBezTo>
                  <a:pt x="42421" y="26982"/>
                  <a:pt x="42369" y="27000"/>
                  <a:pt x="42334" y="27034"/>
                </a:cubicBezTo>
                <a:cubicBezTo>
                  <a:pt x="41849" y="28143"/>
                  <a:pt x="41502" y="29322"/>
                  <a:pt x="41433" y="30500"/>
                </a:cubicBezTo>
                <a:cubicBezTo>
                  <a:pt x="41294" y="30223"/>
                  <a:pt x="41156" y="29946"/>
                  <a:pt x="41017" y="29668"/>
                </a:cubicBezTo>
                <a:cubicBezTo>
                  <a:pt x="40948" y="29599"/>
                  <a:pt x="40878" y="29530"/>
                  <a:pt x="40809" y="29530"/>
                </a:cubicBezTo>
                <a:lnTo>
                  <a:pt x="40670" y="29530"/>
                </a:lnTo>
                <a:cubicBezTo>
                  <a:pt x="40532" y="29530"/>
                  <a:pt x="40462" y="29599"/>
                  <a:pt x="40462" y="29668"/>
                </a:cubicBezTo>
                <a:cubicBezTo>
                  <a:pt x="39838" y="31540"/>
                  <a:pt x="39700" y="34174"/>
                  <a:pt x="41294" y="35630"/>
                </a:cubicBezTo>
                <a:cubicBezTo>
                  <a:pt x="41225" y="35699"/>
                  <a:pt x="41225" y="35768"/>
                  <a:pt x="41294" y="35838"/>
                </a:cubicBezTo>
                <a:cubicBezTo>
                  <a:pt x="40254" y="36323"/>
                  <a:pt x="39284" y="36877"/>
                  <a:pt x="38313" y="37571"/>
                </a:cubicBezTo>
                <a:cubicBezTo>
                  <a:pt x="38244" y="37571"/>
                  <a:pt x="38106" y="37640"/>
                  <a:pt x="38036" y="37640"/>
                </a:cubicBezTo>
                <a:cubicBezTo>
                  <a:pt x="38036" y="37709"/>
                  <a:pt x="37967" y="37709"/>
                  <a:pt x="38036" y="37779"/>
                </a:cubicBezTo>
                <a:cubicBezTo>
                  <a:pt x="37204" y="38333"/>
                  <a:pt x="36442" y="38888"/>
                  <a:pt x="35749" y="39512"/>
                </a:cubicBezTo>
                <a:cubicBezTo>
                  <a:pt x="36234" y="38818"/>
                  <a:pt x="36373" y="37917"/>
                  <a:pt x="36026" y="37085"/>
                </a:cubicBezTo>
                <a:cubicBezTo>
                  <a:pt x="35991" y="37051"/>
                  <a:pt x="35957" y="37033"/>
                  <a:pt x="35922" y="37033"/>
                </a:cubicBezTo>
                <a:cubicBezTo>
                  <a:pt x="35887" y="37033"/>
                  <a:pt x="35853" y="37051"/>
                  <a:pt x="35818" y="37085"/>
                </a:cubicBezTo>
                <a:cubicBezTo>
                  <a:pt x="35125" y="37848"/>
                  <a:pt x="34848" y="38818"/>
                  <a:pt x="35056" y="39789"/>
                </a:cubicBezTo>
                <a:cubicBezTo>
                  <a:pt x="34986" y="39927"/>
                  <a:pt x="34986" y="40066"/>
                  <a:pt x="34917" y="40135"/>
                </a:cubicBezTo>
                <a:cubicBezTo>
                  <a:pt x="34917" y="40205"/>
                  <a:pt x="34917" y="40205"/>
                  <a:pt x="34917" y="40205"/>
                </a:cubicBezTo>
                <a:cubicBezTo>
                  <a:pt x="32768" y="42076"/>
                  <a:pt x="30688" y="44156"/>
                  <a:pt x="28748" y="46028"/>
                </a:cubicBezTo>
                <a:lnTo>
                  <a:pt x="28609" y="46097"/>
                </a:lnTo>
                <a:cubicBezTo>
                  <a:pt x="28609" y="46097"/>
                  <a:pt x="28609" y="46166"/>
                  <a:pt x="28609" y="46166"/>
                </a:cubicBezTo>
                <a:lnTo>
                  <a:pt x="27916" y="46859"/>
                </a:lnTo>
                <a:cubicBezTo>
                  <a:pt x="27569" y="47137"/>
                  <a:pt x="27292" y="47414"/>
                  <a:pt x="27015" y="47691"/>
                </a:cubicBezTo>
                <a:cubicBezTo>
                  <a:pt x="26807" y="47899"/>
                  <a:pt x="26668" y="48038"/>
                  <a:pt x="26460" y="48246"/>
                </a:cubicBezTo>
                <a:cubicBezTo>
                  <a:pt x="27430" y="46443"/>
                  <a:pt x="28124" y="44503"/>
                  <a:pt x="28609" y="42492"/>
                </a:cubicBezTo>
                <a:cubicBezTo>
                  <a:pt x="28886" y="41383"/>
                  <a:pt x="29163" y="40274"/>
                  <a:pt x="29441" y="39165"/>
                </a:cubicBezTo>
                <a:cubicBezTo>
                  <a:pt x="29926" y="38957"/>
                  <a:pt x="30342" y="38610"/>
                  <a:pt x="30688" y="38125"/>
                </a:cubicBezTo>
                <a:cubicBezTo>
                  <a:pt x="31035" y="37779"/>
                  <a:pt x="31174" y="37293"/>
                  <a:pt x="31174" y="36808"/>
                </a:cubicBezTo>
                <a:cubicBezTo>
                  <a:pt x="31174" y="36707"/>
                  <a:pt x="31099" y="36642"/>
                  <a:pt x="31005" y="36642"/>
                </a:cubicBezTo>
                <a:cubicBezTo>
                  <a:pt x="30971" y="36642"/>
                  <a:pt x="30934" y="36651"/>
                  <a:pt x="30896" y="36670"/>
                </a:cubicBezTo>
                <a:cubicBezTo>
                  <a:pt x="30480" y="36947"/>
                  <a:pt x="30134" y="37293"/>
                  <a:pt x="29857" y="37709"/>
                </a:cubicBezTo>
                <a:cubicBezTo>
                  <a:pt x="30203" y="36184"/>
                  <a:pt x="30480" y="34590"/>
                  <a:pt x="30619" y="32996"/>
                </a:cubicBezTo>
                <a:cubicBezTo>
                  <a:pt x="30654" y="33030"/>
                  <a:pt x="30706" y="33048"/>
                  <a:pt x="30758" y="33048"/>
                </a:cubicBezTo>
                <a:cubicBezTo>
                  <a:pt x="30810" y="33048"/>
                  <a:pt x="30862" y="33030"/>
                  <a:pt x="30896" y="32996"/>
                </a:cubicBezTo>
                <a:cubicBezTo>
                  <a:pt x="30966" y="32857"/>
                  <a:pt x="31035" y="32718"/>
                  <a:pt x="31104" y="32580"/>
                </a:cubicBezTo>
                <a:cubicBezTo>
                  <a:pt x="31243" y="32441"/>
                  <a:pt x="31312" y="32302"/>
                  <a:pt x="31382" y="32164"/>
                </a:cubicBezTo>
                <a:cubicBezTo>
                  <a:pt x="33600" y="31540"/>
                  <a:pt x="35818" y="29044"/>
                  <a:pt x="34986" y="26826"/>
                </a:cubicBezTo>
                <a:cubicBezTo>
                  <a:pt x="34960" y="26773"/>
                  <a:pt x="34913" y="26751"/>
                  <a:pt x="34865" y="26751"/>
                </a:cubicBezTo>
                <a:cubicBezTo>
                  <a:pt x="34788" y="26751"/>
                  <a:pt x="34709" y="26810"/>
                  <a:pt x="34709" y="26896"/>
                </a:cubicBezTo>
                <a:cubicBezTo>
                  <a:pt x="35471" y="28975"/>
                  <a:pt x="33461" y="30708"/>
                  <a:pt x="31659" y="31609"/>
                </a:cubicBezTo>
                <a:cubicBezTo>
                  <a:pt x="31798" y="31401"/>
                  <a:pt x="31936" y="31193"/>
                  <a:pt x="32005" y="30916"/>
                </a:cubicBezTo>
                <a:cubicBezTo>
                  <a:pt x="32075" y="30847"/>
                  <a:pt x="32144" y="30777"/>
                  <a:pt x="32144" y="30708"/>
                </a:cubicBezTo>
                <a:cubicBezTo>
                  <a:pt x="32144" y="30639"/>
                  <a:pt x="32144" y="30639"/>
                  <a:pt x="32144" y="30569"/>
                </a:cubicBezTo>
                <a:cubicBezTo>
                  <a:pt x="33738" y="29460"/>
                  <a:pt x="34640" y="27519"/>
                  <a:pt x="34501" y="25509"/>
                </a:cubicBezTo>
                <a:cubicBezTo>
                  <a:pt x="34501" y="25440"/>
                  <a:pt x="34432" y="25371"/>
                  <a:pt x="34362" y="25371"/>
                </a:cubicBezTo>
                <a:cubicBezTo>
                  <a:pt x="33738" y="25579"/>
                  <a:pt x="33184" y="25994"/>
                  <a:pt x="32907" y="26549"/>
                </a:cubicBezTo>
                <a:cubicBezTo>
                  <a:pt x="32907" y="25856"/>
                  <a:pt x="32907" y="25163"/>
                  <a:pt x="32907" y="24469"/>
                </a:cubicBezTo>
                <a:cubicBezTo>
                  <a:pt x="32907" y="24400"/>
                  <a:pt x="32768" y="24331"/>
                  <a:pt x="32699" y="24331"/>
                </a:cubicBezTo>
                <a:cubicBezTo>
                  <a:pt x="31728" y="24677"/>
                  <a:pt x="31035" y="25509"/>
                  <a:pt x="30827" y="26549"/>
                </a:cubicBezTo>
                <a:cubicBezTo>
                  <a:pt x="30611" y="26170"/>
                  <a:pt x="29844" y="25072"/>
                  <a:pt x="29321" y="25072"/>
                </a:cubicBezTo>
                <a:cubicBezTo>
                  <a:pt x="29174" y="25072"/>
                  <a:pt x="29047" y="25158"/>
                  <a:pt x="28955" y="25371"/>
                </a:cubicBezTo>
                <a:cubicBezTo>
                  <a:pt x="28886" y="25163"/>
                  <a:pt x="28886" y="25024"/>
                  <a:pt x="28886" y="24885"/>
                </a:cubicBezTo>
                <a:cubicBezTo>
                  <a:pt x="28886" y="24751"/>
                  <a:pt x="28799" y="24675"/>
                  <a:pt x="28719" y="24675"/>
                </a:cubicBezTo>
                <a:cubicBezTo>
                  <a:pt x="28675" y="24675"/>
                  <a:pt x="28633" y="24698"/>
                  <a:pt x="28609" y="24747"/>
                </a:cubicBezTo>
                <a:cubicBezTo>
                  <a:pt x="27223" y="25925"/>
                  <a:pt x="27292" y="29807"/>
                  <a:pt x="28955" y="30916"/>
                </a:cubicBezTo>
                <a:cubicBezTo>
                  <a:pt x="28262" y="30777"/>
                  <a:pt x="27569" y="30362"/>
                  <a:pt x="27015" y="29807"/>
                </a:cubicBezTo>
                <a:cubicBezTo>
                  <a:pt x="26668" y="29460"/>
                  <a:pt x="26391" y="28975"/>
                  <a:pt x="26391" y="28421"/>
                </a:cubicBezTo>
                <a:cubicBezTo>
                  <a:pt x="26391" y="27866"/>
                  <a:pt x="26599" y="27312"/>
                  <a:pt x="26945" y="26826"/>
                </a:cubicBezTo>
                <a:cubicBezTo>
                  <a:pt x="26945" y="26757"/>
                  <a:pt x="26945" y="26688"/>
                  <a:pt x="26807" y="26688"/>
                </a:cubicBezTo>
                <a:cubicBezTo>
                  <a:pt x="25975" y="27381"/>
                  <a:pt x="25767" y="28559"/>
                  <a:pt x="26391" y="29530"/>
                </a:cubicBezTo>
                <a:cubicBezTo>
                  <a:pt x="27015" y="30500"/>
                  <a:pt x="28054" y="31124"/>
                  <a:pt x="29233" y="31193"/>
                </a:cubicBezTo>
                <a:lnTo>
                  <a:pt x="29302" y="31193"/>
                </a:lnTo>
                <a:lnTo>
                  <a:pt x="29649" y="31263"/>
                </a:lnTo>
                <a:cubicBezTo>
                  <a:pt x="29718" y="31679"/>
                  <a:pt x="29787" y="32094"/>
                  <a:pt x="29857" y="32510"/>
                </a:cubicBezTo>
                <a:cubicBezTo>
                  <a:pt x="29857" y="32625"/>
                  <a:pt x="29941" y="32676"/>
                  <a:pt x="30028" y="32676"/>
                </a:cubicBezTo>
                <a:cubicBezTo>
                  <a:pt x="30099" y="32676"/>
                  <a:pt x="30172" y="32642"/>
                  <a:pt x="30203" y="32580"/>
                </a:cubicBezTo>
                <a:cubicBezTo>
                  <a:pt x="30273" y="32580"/>
                  <a:pt x="30273" y="32510"/>
                  <a:pt x="30342" y="32510"/>
                </a:cubicBezTo>
                <a:cubicBezTo>
                  <a:pt x="29995" y="35630"/>
                  <a:pt x="29441" y="38680"/>
                  <a:pt x="28609" y="41591"/>
                </a:cubicBezTo>
                <a:cubicBezTo>
                  <a:pt x="28748" y="40482"/>
                  <a:pt x="28748" y="39304"/>
                  <a:pt x="28609" y="38125"/>
                </a:cubicBezTo>
                <a:cubicBezTo>
                  <a:pt x="28193" y="35560"/>
                  <a:pt x="25905" y="34451"/>
                  <a:pt x="24727" y="32233"/>
                </a:cubicBezTo>
                <a:cubicBezTo>
                  <a:pt x="24701" y="32180"/>
                  <a:pt x="24654" y="32158"/>
                  <a:pt x="24610" y="32158"/>
                </a:cubicBezTo>
                <a:cubicBezTo>
                  <a:pt x="24539" y="32158"/>
                  <a:pt x="24476" y="32217"/>
                  <a:pt x="24519" y="32302"/>
                </a:cubicBezTo>
                <a:cubicBezTo>
                  <a:pt x="25143" y="34798"/>
                  <a:pt x="24866" y="37363"/>
                  <a:pt x="25143" y="39927"/>
                </a:cubicBezTo>
                <a:cubicBezTo>
                  <a:pt x="25490" y="42631"/>
                  <a:pt x="26807" y="44710"/>
                  <a:pt x="26321" y="47553"/>
                </a:cubicBezTo>
                <a:cubicBezTo>
                  <a:pt x="26044" y="48246"/>
                  <a:pt x="25698" y="48870"/>
                  <a:pt x="25351" y="49493"/>
                </a:cubicBezTo>
                <a:cubicBezTo>
                  <a:pt x="24173" y="50811"/>
                  <a:pt x="23202" y="52266"/>
                  <a:pt x="22301" y="53791"/>
                </a:cubicBezTo>
                <a:cubicBezTo>
                  <a:pt x="22093" y="51850"/>
                  <a:pt x="21885" y="49840"/>
                  <a:pt x="21677" y="47899"/>
                </a:cubicBezTo>
                <a:cubicBezTo>
                  <a:pt x="22301" y="46998"/>
                  <a:pt x="22578" y="45958"/>
                  <a:pt x="22370" y="44918"/>
                </a:cubicBezTo>
                <a:cubicBezTo>
                  <a:pt x="22370" y="44837"/>
                  <a:pt x="22323" y="44804"/>
                  <a:pt x="22269" y="44804"/>
                </a:cubicBezTo>
                <a:cubicBezTo>
                  <a:pt x="22232" y="44804"/>
                  <a:pt x="22191" y="44820"/>
                  <a:pt x="22162" y="44849"/>
                </a:cubicBezTo>
                <a:cubicBezTo>
                  <a:pt x="21885" y="45057"/>
                  <a:pt x="21608" y="45334"/>
                  <a:pt x="21469" y="45681"/>
                </a:cubicBezTo>
                <a:cubicBezTo>
                  <a:pt x="21261" y="43255"/>
                  <a:pt x="21123" y="40898"/>
                  <a:pt x="21053" y="38472"/>
                </a:cubicBezTo>
                <a:lnTo>
                  <a:pt x="21053" y="36739"/>
                </a:lnTo>
                <a:cubicBezTo>
                  <a:pt x="21885" y="35907"/>
                  <a:pt x="22301" y="34729"/>
                  <a:pt x="22232" y="33550"/>
                </a:cubicBezTo>
                <a:cubicBezTo>
                  <a:pt x="22232" y="33449"/>
                  <a:pt x="22157" y="33384"/>
                  <a:pt x="22063" y="33384"/>
                </a:cubicBezTo>
                <a:cubicBezTo>
                  <a:pt x="22029" y="33384"/>
                  <a:pt x="21991" y="33393"/>
                  <a:pt x="21954" y="33412"/>
                </a:cubicBezTo>
                <a:cubicBezTo>
                  <a:pt x="21538" y="33827"/>
                  <a:pt x="21192" y="34382"/>
                  <a:pt x="21053" y="34937"/>
                </a:cubicBezTo>
                <a:cubicBezTo>
                  <a:pt x="21053" y="34174"/>
                  <a:pt x="21053" y="33412"/>
                  <a:pt x="21123" y="32580"/>
                </a:cubicBezTo>
                <a:cubicBezTo>
                  <a:pt x="21330" y="28074"/>
                  <a:pt x="23618" y="23846"/>
                  <a:pt x="26113" y="20172"/>
                </a:cubicBezTo>
                <a:cubicBezTo>
                  <a:pt x="27985" y="17330"/>
                  <a:pt x="30550" y="15042"/>
                  <a:pt x="31798" y="11853"/>
                </a:cubicBezTo>
                <a:lnTo>
                  <a:pt x="31798" y="11853"/>
                </a:lnTo>
                <a:cubicBezTo>
                  <a:pt x="31867" y="12339"/>
                  <a:pt x="31798" y="12893"/>
                  <a:pt x="31590" y="13378"/>
                </a:cubicBezTo>
                <a:cubicBezTo>
                  <a:pt x="31451" y="13933"/>
                  <a:pt x="31243" y="14557"/>
                  <a:pt x="31035" y="15111"/>
                </a:cubicBezTo>
                <a:cubicBezTo>
                  <a:pt x="30411" y="16775"/>
                  <a:pt x="29579" y="18439"/>
                  <a:pt x="28609" y="19964"/>
                </a:cubicBezTo>
                <a:cubicBezTo>
                  <a:pt x="27015" y="22529"/>
                  <a:pt x="24588" y="24469"/>
                  <a:pt x="22717" y="26896"/>
                </a:cubicBezTo>
                <a:cubicBezTo>
                  <a:pt x="22668" y="26945"/>
                  <a:pt x="22723" y="26994"/>
                  <a:pt x="22784" y="26994"/>
                </a:cubicBezTo>
                <a:cubicBezTo>
                  <a:pt x="22809" y="26994"/>
                  <a:pt x="22835" y="26985"/>
                  <a:pt x="22855" y="26965"/>
                </a:cubicBezTo>
                <a:cubicBezTo>
                  <a:pt x="27500" y="22529"/>
                  <a:pt x="31798" y="17330"/>
                  <a:pt x="32283" y="10675"/>
                </a:cubicBezTo>
                <a:cubicBezTo>
                  <a:pt x="32283" y="10574"/>
                  <a:pt x="32208" y="10509"/>
                  <a:pt x="32141" y="10509"/>
                </a:cubicBezTo>
                <a:cubicBezTo>
                  <a:pt x="32117" y="10509"/>
                  <a:pt x="32093" y="10518"/>
                  <a:pt x="32075" y="10536"/>
                </a:cubicBezTo>
                <a:cubicBezTo>
                  <a:pt x="29926" y="13101"/>
                  <a:pt x="27223" y="15111"/>
                  <a:pt x="25212" y="17746"/>
                </a:cubicBezTo>
                <a:cubicBezTo>
                  <a:pt x="23271" y="20449"/>
                  <a:pt x="22093" y="23638"/>
                  <a:pt x="21816" y="26965"/>
                </a:cubicBezTo>
                <a:cubicBezTo>
                  <a:pt x="21816" y="27034"/>
                  <a:pt x="21816" y="27034"/>
                  <a:pt x="21885" y="27034"/>
                </a:cubicBezTo>
                <a:cubicBezTo>
                  <a:pt x="21677" y="27727"/>
                  <a:pt x="21469" y="28351"/>
                  <a:pt x="21261" y="29044"/>
                </a:cubicBezTo>
                <a:cubicBezTo>
                  <a:pt x="21608" y="25024"/>
                  <a:pt x="22162" y="21004"/>
                  <a:pt x="22648" y="16914"/>
                </a:cubicBezTo>
                <a:cubicBezTo>
                  <a:pt x="23271" y="16221"/>
                  <a:pt x="23757" y="15319"/>
                  <a:pt x="23895" y="14349"/>
                </a:cubicBezTo>
                <a:cubicBezTo>
                  <a:pt x="23895" y="14210"/>
                  <a:pt x="23757" y="14210"/>
                  <a:pt x="23687" y="14210"/>
                </a:cubicBezTo>
                <a:cubicBezTo>
                  <a:pt x="23341" y="14418"/>
                  <a:pt x="23063" y="14696"/>
                  <a:pt x="22855" y="15042"/>
                </a:cubicBezTo>
                <a:cubicBezTo>
                  <a:pt x="22925" y="14002"/>
                  <a:pt x="23063" y="12963"/>
                  <a:pt x="23133" y="11923"/>
                </a:cubicBezTo>
                <a:cubicBezTo>
                  <a:pt x="23202" y="11923"/>
                  <a:pt x="23202" y="11853"/>
                  <a:pt x="23202" y="11784"/>
                </a:cubicBezTo>
                <a:cubicBezTo>
                  <a:pt x="23202" y="11784"/>
                  <a:pt x="23202" y="11715"/>
                  <a:pt x="23202" y="11646"/>
                </a:cubicBezTo>
                <a:lnTo>
                  <a:pt x="23202" y="11368"/>
                </a:lnTo>
                <a:cubicBezTo>
                  <a:pt x="24103" y="11022"/>
                  <a:pt x="24796" y="10328"/>
                  <a:pt x="25074" y="9358"/>
                </a:cubicBezTo>
                <a:cubicBezTo>
                  <a:pt x="25074" y="9358"/>
                  <a:pt x="25143" y="9358"/>
                  <a:pt x="25212" y="9289"/>
                </a:cubicBezTo>
                <a:cubicBezTo>
                  <a:pt x="25821" y="9750"/>
                  <a:pt x="26499" y="9907"/>
                  <a:pt x="27208" y="9907"/>
                </a:cubicBezTo>
                <a:cubicBezTo>
                  <a:pt x="28713" y="9907"/>
                  <a:pt x="30358" y="9202"/>
                  <a:pt x="31778" y="9202"/>
                </a:cubicBezTo>
                <a:cubicBezTo>
                  <a:pt x="31902" y="9202"/>
                  <a:pt x="32024" y="9208"/>
                  <a:pt x="32144" y="9219"/>
                </a:cubicBezTo>
                <a:cubicBezTo>
                  <a:pt x="32283" y="9219"/>
                  <a:pt x="32352" y="9081"/>
                  <a:pt x="32352" y="9011"/>
                </a:cubicBezTo>
                <a:cubicBezTo>
                  <a:pt x="32097" y="7734"/>
                  <a:pt x="30841" y="7339"/>
                  <a:pt x="29669" y="7339"/>
                </a:cubicBezTo>
                <a:cubicBezTo>
                  <a:pt x="29569" y="7339"/>
                  <a:pt x="29470" y="7342"/>
                  <a:pt x="29371" y="7348"/>
                </a:cubicBezTo>
                <a:cubicBezTo>
                  <a:pt x="30411" y="6447"/>
                  <a:pt x="31243" y="5268"/>
                  <a:pt x="31798" y="4020"/>
                </a:cubicBezTo>
                <a:cubicBezTo>
                  <a:pt x="31867" y="3882"/>
                  <a:pt x="31798" y="3743"/>
                  <a:pt x="31659" y="3743"/>
                </a:cubicBezTo>
                <a:cubicBezTo>
                  <a:pt x="31332" y="3724"/>
                  <a:pt x="30995" y="3705"/>
                  <a:pt x="30658" y="3705"/>
                </a:cubicBezTo>
                <a:cubicBezTo>
                  <a:pt x="29782" y="3705"/>
                  <a:pt x="28914" y="3835"/>
                  <a:pt x="28262" y="4436"/>
                </a:cubicBezTo>
                <a:cubicBezTo>
                  <a:pt x="28470" y="3605"/>
                  <a:pt x="28540" y="2773"/>
                  <a:pt x="28401" y="1941"/>
                </a:cubicBezTo>
                <a:cubicBezTo>
                  <a:pt x="28401" y="1872"/>
                  <a:pt x="28262" y="1872"/>
                  <a:pt x="28262" y="1872"/>
                </a:cubicBezTo>
                <a:lnTo>
                  <a:pt x="28054" y="2010"/>
                </a:lnTo>
                <a:cubicBezTo>
                  <a:pt x="28124" y="1594"/>
                  <a:pt x="28401" y="1525"/>
                  <a:pt x="28332" y="1178"/>
                </a:cubicBezTo>
                <a:cubicBezTo>
                  <a:pt x="28332" y="1109"/>
                  <a:pt x="28332" y="1040"/>
                  <a:pt x="28262" y="1040"/>
                </a:cubicBezTo>
                <a:cubicBezTo>
                  <a:pt x="28048" y="989"/>
                  <a:pt x="27845" y="965"/>
                  <a:pt x="27654" y="965"/>
                </a:cubicBezTo>
                <a:cubicBezTo>
                  <a:pt x="26547" y="965"/>
                  <a:pt x="25814" y="1768"/>
                  <a:pt x="25282" y="2773"/>
                </a:cubicBezTo>
                <a:cubicBezTo>
                  <a:pt x="25212" y="1872"/>
                  <a:pt x="24935" y="1040"/>
                  <a:pt x="24796" y="139"/>
                </a:cubicBezTo>
                <a:cubicBezTo>
                  <a:pt x="24796" y="69"/>
                  <a:pt x="24658" y="0"/>
                  <a:pt x="2458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8"/>
          <p:cNvSpPr/>
          <p:nvPr/>
        </p:nvSpPr>
        <p:spPr>
          <a:xfrm>
            <a:off x="-130377" y="2726956"/>
            <a:ext cx="1813418" cy="3260990"/>
          </a:xfrm>
          <a:custGeom>
            <a:avLst/>
            <a:gdLst/>
            <a:ahLst/>
            <a:cxnLst/>
            <a:rect l="l" t="t" r="r" b="b"/>
            <a:pathLst>
              <a:path w="25094" h="45127" extrusionOk="0">
                <a:moveTo>
                  <a:pt x="4644" y="399"/>
                </a:moveTo>
                <a:lnTo>
                  <a:pt x="4644" y="468"/>
                </a:lnTo>
                <a:cubicBezTo>
                  <a:pt x="4991" y="884"/>
                  <a:pt x="5199" y="1508"/>
                  <a:pt x="5130" y="2132"/>
                </a:cubicBezTo>
                <a:cubicBezTo>
                  <a:pt x="5060" y="2063"/>
                  <a:pt x="5060" y="1993"/>
                  <a:pt x="4991" y="1855"/>
                </a:cubicBezTo>
                <a:cubicBezTo>
                  <a:pt x="4991" y="1832"/>
                  <a:pt x="4976" y="1824"/>
                  <a:pt x="4955" y="1824"/>
                </a:cubicBezTo>
                <a:cubicBezTo>
                  <a:pt x="4914" y="1824"/>
                  <a:pt x="4852" y="1855"/>
                  <a:pt x="4852" y="1855"/>
                </a:cubicBezTo>
                <a:lnTo>
                  <a:pt x="4852" y="1924"/>
                </a:lnTo>
                <a:cubicBezTo>
                  <a:pt x="4783" y="1785"/>
                  <a:pt x="4644" y="1577"/>
                  <a:pt x="4644" y="1508"/>
                </a:cubicBezTo>
                <a:cubicBezTo>
                  <a:pt x="4506" y="1162"/>
                  <a:pt x="4506" y="746"/>
                  <a:pt x="4644" y="399"/>
                </a:cubicBezTo>
                <a:close/>
                <a:moveTo>
                  <a:pt x="1868" y="850"/>
                </a:moveTo>
                <a:cubicBezTo>
                  <a:pt x="2164" y="850"/>
                  <a:pt x="2797" y="1520"/>
                  <a:pt x="2911" y="1577"/>
                </a:cubicBezTo>
                <a:lnTo>
                  <a:pt x="2981" y="1716"/>
                </a:lnTo>
                <a:cubicBezTo>
                  <a:pt x="2842" y="1577"/>
                  <a:pt x="2704" y="1508"/>
                  <a:pt x="2565" y="1508"/>
                </a:cubicBezTo>
                <a:cubicBezTo>
                  <a:pt x="2545" y="1488"/>
                  <a:pt x="2524" y="1479"/>
                  <a:pt x="2506" y="1479"/>
                </a:cubicBezTo>
                <a:cubicBezTo>
                  <a:pt x="2461" y="1479"/>
                  <a:pt x="2426" y="1528"/>
                  <a:pt x="2426" y="1577"/>
                </a:cubicBezTo>
                <a:cubicBezTo>
                  <a:pt x="2426" y="1785"/>
                  <a:pt x="2496" y="1924"/>
                  <a:pt x="2634" y="2132"/>
                </a:cubicBezTo>
                <a:lnTo>
                  <a:pt x="2773" y="2132"/>
                </a:lnTo>
                <a:cubicBezTo>
                  <a:pt x="2773" y="1993"/>
                  <a:pt x="2704" y="1924"/>
                  <a:pt x="2704" y="1785"/>
                </a:cubicBezTo>
                <a:lnTo>
                  <a:pt x="2704" y="1785"/>
                </a:lnTo>
                <a:cubicBezTo>
                  <a:pt x="2981" y="1993"/>
                  <a:pt x="3327" y="2271"/>
                  <a:pt x="3189" y="2548"/>
                </a:cubicBezTo>
                <a:lnTo>
                  <a:pt x="2981" y="2548"/>
                </a:lnTo>
                <a:cubicBezTo>
                  <a:pt x="2773" y="2479"/>
                  <a:pt x="2565" y="2271"/>
                  <a:pt x="2426" y="2132"/>
                </a:cubicBezTo>
                <a:cubicBezTo>
                  <a:pt x="2149" y="1924"/>
                  <a:pt x="1594" y="1300"/>
                  <a:pt x="1733" y="954"/>
                </a:cubicBezTo>
                <a:cubicBezTo>
                  <a:pt x="1757" y="881"/>
                  <a:pt x="1805" y="850"/>
                  <a:pt x="1868" y="850"/>
                </a:cubicBezTo>
                <a:close/>
                <a:moveTo>
                  <a:pt x="7764" y="2548"/>
                </a:moveTo>
                <a:lnTo>
                  <a:pt x="7764" y="2617"/>
                </a:lnTo>
                <a:cubicBezTo>
                  <a:pt x="7902" y="2825"/>
                  <a:pt x="7972" y="3102"/>
                  <a:pt x="8041" y="3310"/>
                </a:cubicBezTo>
                <a:cubicBezTo>
                  <a:pt x="8021" y="3270"/>
                  <a:pt x="7989" y="3253"/>
                  <a:pt x="7955" y="3253"/>
                </a:cubicBezTo>
                <a:cubicBezTo>
                  <a:pt x="7874" y="3253"/>
                  <a:pt x="7784" y="3351"/>
                  <a:pt x="7833" y="3449"/>
                </a:cubicBezTo>
                <a:cubicBezTo>
                  <a:pt x="7833" y="3588"/>
                  <a:pt x="7902" y="3726"/>
                  <a:pt x="7972" y="3865"/>
                </a:cubicBezTo>
                <a:cubicBezTo>
                  <a:pt x="7902" y="3865"/>
                  <a:pt x="7902" y="3865"/>
                  <a:pt x="7902" y="3934"/>
                </a:cubicBezTo>
                <a:cubicBezTo>
                  <a:pt x="7902" y="3934"/>
                  <a:pt x="7902" y="4004"/>
                  <a:pt x="7902" y="4073"/>
                </a:cubicBezTo>
                <a:cubicBezTo>
                  <a:pt x="7625" y="3588"/>
                  <a:pt x="7556" y="3033"/>
                  <a:pt x="7764" y="2548"/>
                </a:cubicBezTo>
                <a:close/>
                <a:moveTo>
                  <a:pt x="9982" y="2964"/>
                </a:moveTo>
                <a:lnTo>
                  <a:pt x="9982" y="2964"/>
                </a:lnTo>
                <a:cubicBezTo>
                  <a:pt x="10190" y="3449"/>
                  <a:pt x="10121" y="3934"/>
                  <a:pt x="9774" y="4281"/>
                </a:cubicBezTo>
                <a:lnTo>
                  <a:pt x="9774" y="3934"/>
                </a:lnTo>
                <a:lnTo>
                  <a:pt x="9774" y="3588"/>
                </a:lnTo>
                <a:cubicBezTo>
                  <a:pt x="9774" y="3380"/>
                  <a:pt x="9913" y="3172"/>
                  <a:pt x="9982" y="2964"/>
                </a:cubicBezTo>
                <a:close/>
                <a:moveTo>
                  <a:pt x="1589" y="3084"/>
                </a:moveTo>
                <a:cubicBezTo>
                  <a:pt x="2041" y="3084"/>
                  <a:pt x="2510" y="3801"/>
                  <a:pt x="2744" y="4350"/>
                </a:cubicBezTo>
                <a:lnTo>
                  <a:pt x="2634" y="4350"/>
                </a:lnTo>
                <a:cubicBezTo>
                  <a:pt x="2565" y="4281"/>
                  <a:pt x="2496" y="4212"/>
                  <a:pt x="2426" y="4142"/>
                </a:cubicBezTo>
                <a:cubicBezTo>
                  <a:pt x="2357" y="4004"/>
                  <a:pt x="2357" y="3934"/>
                  <a:pt x="2357" y="3865"/>
                </a:cubicBezTo>
                <a:lnTo>
                  <a:pt x="2218" y="3865"/>
                </a:lnTo>
                <a:lnTo>
                  <a:pt x="2218" y="4004"/>
                </a:lnTo>
                <a:cubicBezTo>
                  <a:pt x="2080" y="3796"/>
                  <a:pt x="1872" y="3657"/>
                  <a:pt x="1664" y="3518"/>
                </a:cubicBezTo>
                <a:cubicBezTo>
                  <a:pt x="1645" y="3500"/>
                  <a:pt x="1622" y="3491"/>
                  <a:pt x="1598" y="3491"/>
                </a:cubicBezTo>
                <a:cubicBezTo>
                  <a:pt x="1535" y="3491"/>
                  <a:pt x="1474" y="3556"/>
                  <a:pt x="1525" y="3657"/>
                </a:cubicBezTo>
                <a:cubicBezTo>
                  <a:pt x="1525" y="3796"/>
                  <a:pt x="1664" y="4004"/>
                  <a:pt x="1733" y="4212"/>
                </a:cubicBezTo>
                <a:cubicBezTo>
                  <a:pt x="1317" y="3934"/>
                  <a:pt x="971" y="3518"/>
                  <a:pt x="1248" y="3241"/>
                </a:cubicBezTo>
                <a:cubicBezTo>
                  <a:pt x="1357" y="3131"/>
                  <a:pt x="1473" y="3084"/>
                  <a:pt x="1589" y="3084"/>
                </a:cubicBezTo>
                <a:close/>
                <a:moveTo>
                  <a:pt x="1872" y="3934"/>
                </a:moveTo>
                <a:lnTo>
                  <a:pt x="2149" y="4142"/>
                </a:lnTo>
                <a:cubicBezTo>
                  <a:pt x="2149" y="4142"/>
                  <a:pt x="2288" y="4281"/>
                  <a:pt x="2426" y="4420"/>
                </a:cubicBezTo>
                <a:lnTo>
                  <a:pt x="2496" y="4489"/>
                </a:lnTo>
                <a:lnTo>
                  <a:pt x="2496" y="4558"/>
                </a:lnTo>
                <a:lnTo>
                  <a:pt x="2426" y="4558"/>
                </a:lnTo>
                <a:cubicBezTo>
                  <a:pt x="2357" y="4489"/>
                  <a:pt x="2218" y="4420"/>
                  <a:pt x="2149" y="4281"/>
                </a:cubicBezTo>
                <a:cubicBezTo>
                  <a:pt x="2080" y="4212"/>
                  <a:pt x="1941" y="4073"/>
                  <a:pt x="1872" y="3934"/>
                </a:cubicBezTo>
                <a:close/>
                <a:moveTo>
                  <a:pt x="11854" y="5875"/>
                </a:moveTo>
                <a:cubicBezTo>
                  <a:pt x="11784" y="6222"/>
                  <a:pt x="11507" y="6568"/>
                  <a:pt x="11230" y="6707"/>
                </a:cubicBezTo>
                <a:cubicBezTo>
                  <a:pt x="11368" y="6430"/>
                  <a:pt x="11576" y="6153"/>
                  <a:pt x="11854" y="5875"/>
                </a:cubicBezTo>
                <a:close/>
                <a:moveTo>
                  <a:pt x="767" y="7837"/>
                </a:moveTo>
                <a:cubicBezTo>
                  <a:pt x="1120" y="7837"/>
                  <a:pt x="1689" y="8451"/>
                  <a:pt x="2080" y="9064"/>
                </a:cubicBezTo>
                <a:lnTo>
                  <a:pt x="1872" y="8856"/>
                </a:lnTo>
                <a:cubicBezTo>
                  <a:pt x="1802" y="8856"/>
                  <a:pt x="1733" y="8925"/>
                  <a:pt x="1802" y="8995"/>
                </a:cubicBezTo>
                <a:lnTo>
                  <a:pt x="2010" y="9133"/>
                </a:lnTo>
                <a:cubicBezTo>
                  <a:pt x="1802" y="9064"/>
                  <a:pt x="1664" y="9064"/>
                  <a:pt x="1525" y="8995"/>
                </a:cubicBezTo>
                <a:cubicBezTo>
                  <a:pt x="1248" y="8856"/>
                  <a:pt x="277" y="8371"/>
                  <a:pt x="555" y="7955"/>
                </a:cubicBezTo>
                <a:cubicBezTo>
                  <a:pt x="609" y="7873"/>
                  <a:pt x="682" y="7837"/>
                  <a:pt x="767" y="7837"/>
                </a:cubicBezTo>
                <a:close/>
                <a:moveTo>
                  <a:pt x="4506" y="8440"/>
                </a:moveTo>
                <a:lnTo>
                  <a:pt x="4506" y="8440"/>
                </a:lnTo>
                <a:cubicBezTo>
                  <a:pt x="5130" y="8717"/>
                  <a:pt x="5615" y="9272"/>
                  <a:pt x="5823" y="9896"/>
                </a:cubicBezTo>
                <a:cubicBezTo>
                  <a:pt x="5754" y="9826"/>
                  <a:pt x="5684" y="9826"/>
                  <a:pt x="5684" y="9757"/>
                </a:cubicBezTo>
                <a:cubicBezTo>
                  <a:pt x="5664" y="9737"/>
                  <a:pt x="5644" y="9728"/>
                  <a:pt x="5625" y="9728"/>
                </a:cubicBezTo>
                <a:cubicBezTo>
                  <a:pt x="5581" y="9728"/>
                  <a:pt x="5547" y="9776"/>
                  <a:pt x="5546" y="9824"/>
                </a:cubicBezTo>
                <a:lnTo>
                  <a:pt x="5546" y="9824"/>
                </a:lnTo>
                <a:cubicBezTo>
                  <a:pt x="5374" y="9640"/>
                  <a:pt x="5244" y="9456"/>
                  <a:pt x="5060" y="9272"/>
                </a:cubicBezTo>
                <a:cubicBezTo>
                  <a:pt x="5060" y="9252"/>
                  <a:pt x="5054" y="9243"/>
                  <a:pt x="5046" y="9243"/>
                </a:cubicBezTo>
                <a:cubicBezTo>
                  <a:pt x="5026" y="9243"/>
                  <a:pt x="4991" y="9292"/>
                  <a:pt x="4991" y="9341"/>
                </a:cubicBezTo>
                <a:lnTo>
                  <a:pt x="4991" y="9410"/>
                </a:lnTo>
                <a:cubicBezTo>
                  <a:pt x="4783" y="9133"/>
                  <a:pt x="4644" y="8787"/>
                  <a:pt x="4506" y="8440"/>
                </a:cubicBezTo>
                <a:close/>
                <a:moveTo>
                  <a:pt x="18439" y="11005"/>
                </a:moveTo>
                <a:lnTo>
                  <a:pt x="18439" y="11005"/>
                </a:lnTo>
                <a:cubicBezTo>
                  <a:pt x="18647" y="11490"/>
                  <a:pt x="18508" y="12045"/>
                  <a:pt x="18161" y="12391"/>
                </a:cubicBezTo>
                <a:cubicBezTo>
                  <a:pt x="18231" y="11975"/>
                  <a:pt x="18300" y="11559"/>
                  <a:pt x="18231" y="11143"/>
                </a:cubicBezTo>
                <a:cubicBezTo>
                  <a:pt x="18300" y="11074"/>
                  <a:pt x="18369" y="11074"/>
                  <a:pt x="18439" y="11005"/>
                </a:cubicBezTo>
                <a:close/>
                <a:moveTo>
                  <a:pt x="3856" y="12103"/>
                </a:moveTo>
                <a:cubicBezTo>
                  <a:pt x="3948" y="12103"/>
                  <a:pt x="4031" y="12125"/>
                  <a:pt x="4090" y="12183"/>
                </a:cubicBezTo>
                <a:cubicBezTo>
                  <a:pt x="4090" y="12253"/>
                  <a:pt x="4159" y="12253"/>
                  <a:pt x="4159" y="12322"/>
                </a:cubicBezTo>
                <a:lnTo>
                  <a:pt x="3743" y="12322"/>
                </a:lnTo>
                <a:cubicBezTo>
                  <a:pt x="3605" y="12322"/>
                  <a:pt x="3605" y="12460"/>
                  <a:pt x="3743" y="12460"/>
                </a:cubicBezTo>
                <a:lnTo>
                  <a:pt x="3813" y="12460"/>
                </a:lnTo>
                <a:cubicBezTo>
                  <a:pt x="3813" y="12460"/>
                  <a:pt x="3813" y="12530"/>
                  <a:pt x="3813" y="12530"/>
                </a:cubicBezTo>
                <a:cubicBezTo>
                  <a:pt x="3568" y="12579"/>
                  <a:pt x="3322" y="12628"/>
                  <a:pt x="3077" y="12628"/>
                </a:cubicBezTo>
                <a:cubicBezTo>
                  <a:pt x="2976" y="12628"/>
                  <a:pt x="2874" y="12619"/>
                  <a:pt x="2773" y="12599"/>
                </a:cubicBezTo>
                <a:cubicBezTo>
                  <a:pt x="2981" y="12391"/>
                  <a:pt x="3189" y="12253"/>
                  <a:pt x="3466" y="12183"/>
                </a:cubicBezTo>
                <a:cubicBezTo>
                  <a:pt x="3586" y="12143"/>
                  <a:pt x="3729" y="12103"/>
                  <a:pt x="3856" y="12103"/>
                </a:cubicBezTo>
                <a:close/>
                <a:moveTo>
                  <a:pt x="18023" y="11351"/>
                </a:moveTo>
                <a:cubicBezTo>
                  <a:pt x="18023" y="11837"/>
                  <a:pt x="17954" y="12322"/>
                  <a:pt x="17746" y="12738"/>
                </a:cubicBezTo>
                <a:cubicBezTo>
                  <a:pt x="17607" y="12807"/>
                  <a:pt x="17538" y="12876"/>
                  <a:pt x="17399" y="12876"/>
                </a:cubicBezTo>
                <a:lnTo>
                  <a:pt x="17330" y="12876"/>
                </a:lnTo>
                <a:lnTo>
                  <a:pt x="17538" y="12599"/>
                </a:lnTo>
                <a:cubicBezTo>
                  <a:pt x="17538" y="12530"/>
                  <a:pt x="17468" y="12460"/>
                  <a:pt x="17399" y="12460"/>
                </a:cubicBezTo>
                <a:cubicBezTo>
                  <a:pt x="17538" y="12045"/>
                  <a:pt x="17746" y="11698"/>
                  <a:pt x="18023" y="11351"/>
                </a:cubicBezTo>
                <a:close/>
                <a:moveTo>
                  <a:pt x="13598" y="12990"/>
                </a:moveTo>
                <a:cubicBezTo>
                  <a:pt x="13707" y="13164"/>
                  <a:pt x="13800" y="13421"/>
                  <a:pt x="13864" y="13708"/>
                </a:cubicBezTo>
                <a:cubicBezTo>
                  <a:pt x="13798" y="13446"/>
                  <a:pt x="13670" y="13245"/>
                  <a:pt x="13598" y="12990"/>
                </a:cubicBezTo>
                <a:close/>
                <a:moveTo>
                  <a:pt x="13303" y="12758"/>
                </a:moveTo>
                <a:cubicBezTo>
                  <a:pt x="13375" y="12758"/>
                  <a:pt x="13445" y="12800"/>
                  <a:pt x="13512" y="12873"/>
                </a:cubicBezTo>
                <a:lnTo>
                  <a:pt x="13512" y="12873"/>
                </a:lnTo>
                <a:cubicBezTo>
                  <a:pt x="13481" y="12857"/>
                  <a:pt x="13446" y="12849"/>
                  <a:pt x="13411" y="12849"/>
                </a:cubicBezTo>
                <a:cubicBezTo>
                  <a:pt x="13324" y="12849"/>
                  <a:pt x="13240" y="12901"/>
                  <a:pt x="13240" y="13015"/>
                </a:cubicBezTo>
                <a:cubicBezTo>
                  <a:pt x="13171" y="13570"/>
                  <a:pt x="13240" y="14055"/>
                  <a:pt x="13448" y="14540"/>
                </a:cubicBezTo>
                <a:cubicBezTo>
                  <a:pt x="13309" y="14332"/>
                  <a:pt x="13171" y="14124"/>
                  <a:pt x="13171" y="13916"/>
                </a:cubicBezTo>
                <a:cubicBezTo>
                  <a:pt x="13101" y="13639"/>
                  <a:pt x="12963" y="13015"/>
                  <a:pt x="13171" y="12807"/>
                </a:cubicBezTo>
                <a:cubicBezTo>
                  <a:pt x="13215" y="12774"/>
                  <a:pt x="13259" y="12758"/>
                  <a:pt x="13303" y="12758"/>
                </a:cubicBezTo>
                <a:close/>
                <a:moveTo>
                  <a:pt x="19964" y="15718"/>
                </a:moveTo>
                <a:cubicBezTo>
                  <a:pt x="20241" y="15788"/>
                  <a:pt x="20518" y="15926"/>
                  <a:pt x="20172" y="16065"/>
                </a:cubicBezTo>
                <a:cubicBezTo>
                  <a:pt x="19928" y="16227"/>
                  <a:pt x="19661" y="16295"/>
                  <a:pt x="19383" y="16295"/>
                </a:cubicBezTo>
                <a:cubicBezTo>
                  <a:pt x="19187" y="16295"/>
                  <a:pt x="18986" y="16261"/>
                  <a:pt x="18785" y="16204"/>
                </a:cubicBezTo>
                <a:cubicBezTo>
                  <a:pt x="18785" y="15996"/>
                  <a:pt x="18855" y="15857"/>
                  <a:pt x="19063" y="15788"/>
                </a:cubicBezTo>
                <a:cubicBezTo>
                  <a:pt x="19132" y="15718"/>
                  <a:pt x="19271" y="15718"/>
                  <a:pt x="19340" y="15718"/>
                </a:cubicBezTo>
                <a:cubicBezTo>
                  <a:pt x="19409" y="15718"/>
                  <a:pt x="19479" y="15788"/>
                  <a:pt x="19479" y="15788"/>
                </a:cubicBezTo>
                <a:lnTo>
                  <a:pt x="19479" y="15857"/>
                </a:lnTo>
                <a:cubicBezTo>
                  <a:pt x="19479" y="15926"/>
                  <a:pt x="19548" y="15996"/>
                  <a:pt x="19617" y="15996"/>
                </a:cubicBezTo>
                <a:cubicBezTo>
                  <a:pt x="19617" y="15996"/>
                  <a:pt x="19617" y="16065"/>
                  <a:pt x="19686" y="16134"/>
                </a:cubicBezTo>
                <a:lnTo>
                  <a:pt x="19756" y="16134"/>
                </a:lnTo>
                <a:cubicBezTo>
                  <a:pt x="19825" y="16065"/>
                  <a:pt x="19825" y="15926"/>
                  <a:pt x="19825" y="15857"/>
                </a:cubicBezTo>
                <a:cubicBezTo>
                  <a:pt x="19825" y="15788"/>
                  <a:pt x="19825" y="15718"/>
                  <a:pt x="19825" y="15718"/>
                </a:cubicBezTo>
                <a:close/>
                <a:moveTo>
                  <a:pt x="7729" y="16013"/>
                </a:moveTo>
                <a:cubicBezTo>
                  <a:pt x="7764" y="16013"/>
                  <a:pt x="7798" y="16030"/>
                  <a:pt x="7833" y="16065"/>
                </a:cubicBezTo>
                <a:cubicBezTo>
                  <a:pt x="7833" y="16134"/>
                  <a:pt x="7833" y="16134"/>
                  <a:pt x="7833" y="16204"/>
                </a:cubicBezTo>
                <a:cubicBezTo>
                  <a:pt x="7694" y="16204"/>
                  <a:pt x="7556" y="16412"/>
                  <a:pt x="7556" y="16550"/>
                </a:cubicBezTo>
                <a:cubicBezTo>
                  <a:pt x="7417" y="16828"/>
                  <a:pt x="7348" y="17105"/>
                  <a:pt x="7279" y="17382"/>
                </a:cubicBezTo>
                <a:cubicBezTo>
                  <a:pt x="7209" y="17105"/>
                  <a:pt x="7209" y="16828"/>
                  <a:pt x="7279" y="16620"/>
                </a:cubicBezTo>
                <a:cubicBezTo>
                  <a:pt x="7348" y="16342"/>
                  <a:pt x="7417" y="16204"/>
                  <a:pt x="7625" y="16065"/>
                </a:cubicBezTo>
                <a:cubicBezTo>
                  <a:pt x="7660" y="16030"/>
                  <a:pt x="7694" y="16013"/>
                  <a:pt x="7729" y="16013"/>
                </a:cubicBezTo>
                <a:close/>
                <a:moveTo>
                  <a:pt x="3119" y="17036"/>
                </a:moveTo>
                <a:lnTo>
                  <a:pt x="3119" y="17036"/>
                </a:lnTo>
                <a:cubicBezTo>
                  <a:pt x="3397" y="17105"/>
                  <a:pt x="3605" y="17174"/>
                  <a:pt x="3813" y="17313"/>
                </a:cubicBezTo>
                <a:cubicBezTo>
                  <a:pt x="3813" y="17313"/>
                  <a:pt x="3813" y="17313"/>
                  <a:pt x="3813" y="17382"/>
                </a:cubicBezTo>
                <a:cubicBezTo>
                  <a:pt x="4021" y="17590"/>
                  <a:pt x="4229" y="17729"/>
                  <a:pt x="4436" y="17937"/>
                </a:cubicBezTo>
                <a:cubicBezTo>
                  <a:pt x="4402" y="17919"/>
                  <a:pt x="4367" y="17911"/>
                  <a:pt x="4334" y="17911"/>
                </a:cubicBezTo>
                <a:cubicBezTo>
                  <a:pt x="4233" y="17911"/>
                  <a:pt x="4142" y="17989"/>
                  <a:pt x="4090" y="18145"/>
                </a:cubicBezTo>
                <a:cubicBezTo>
                  <a:pt x="4090" y="18214"/>
                  <a:pt x="4090" y="18214"/>
                  <a:pt x="4229" y="18214"/>
                </a:cubicBezTo>
                <a:lnTo>
                  <a:pt x="4436" y="18214"/>
                </a:lnTo>
                <a:cubicBezTo>
                  <a:pt x="4575" y="18353"/>
                  <a:pt x="4783" y="18422"/>
                  <a:pt x="4922" y="18561"/>
                </a:cubicBezTo>
                <a:cubicBezTo>
                  <a:pt x="4852" y="18595"/>
                  <a:pt x="4766" y="18613"/>
                  <a:pt x="4679" y="18613"/>
                </a:cubicBezTo>
                <a:cubicBezTo>
                  <a:pt x="4592" y="18613"/>
                  <a:pt x="4506" y="18595"/>
                  <a:pt x="4436" y="18561"/>
                </a:cubicBezTo>
                <a:cubicBezTo>
                  <a:pt x="4021" y="18422"/>
                  <a:pt x="3743" y="18145"/>
                  <a:pt x="3466" y="17867"/>
                </a:cubicBezTo>
                <a:cubicBezTo>
                  <a:pt x="3397" y="17798"/>
                  <a:pt x="3327" y="17798"/>
                  <a:pt x="3327" y="17729"/>
                </a:cubicBezTo>
                <a:cubicBezTo>
                  <a:pt x="3327" y="17659"/>
                  <a:pt x="3327" y="17659"/>
                  <a:pt x="3327" y="17659"/>
                </a:cubicBezTo>
                <a:cubicBezTo>
                  <a:pt x="3258" y="17451"/>
                  <a:pt x="3189" y="17243"/>
                  <a:pt x="3119" y="17036"/>
                </a:cubicBezTo>
                <a:close/>
                <a:moveTo>
                  <a:pt x="17706" y="18543"/>
                </a:moveTo>
                <a:cubicBezTo>
                  <a:pt x="17764" y="18543"/>
                  <a:pt x="17823" y="18548"/>
                  <a:pt x="17884" y="18561"/>
                </a:cubicBezTo>
                <a:lnTo>
                  <a:pt x="18231" y="18561"/>
                </a:lnTo>
                <a:cubicBezTo>
                  <a:pt x="17954" y="18630"/>
                  <a:pt x="17815" y="18699"/>
                  <a:pt x="17676" y="18907"/>
                </a:cubicBezTo>
                <a:cubicBezTo>
                  <a:pt x="17607" y="18838"/>
                  <a:pt x="17607" y="18838"/>
                  <a:pt x="17607" y="18838"/>
                </a:cubicBezTo>
                <a:lnTo>
                  <a:pt x="16983" y="18838"/>
                </a:lnTo>
                <a:cubicBezTo>
                  <a:pt x="17211" y="18667"/>
                  <a:pt x="17439" y="18543"/>
                  <a:pt x="17706" y="18543"/>
                </a:cubicBezTo>
                <a:close/>
                <a:moveTo>
                  <a:pt x="18549" y="18811"/>
                </a:moveTo>
                <a:cubicBezTo>
                  <a:pt x="18605" y="18811"/>
                  <a:pt x="18660" y="18819"/>
                  <a:pt x="18716" y="18838"/>
                </a:cubicBezTo>
                <a:cubicBezTo>
                  <a:pt x="19063" y="18976"/>
                  <a:pt x="18785" y="19254"/>
                  <a:pt x="18647" y="19392"/>
                </a:cubicBezTo>
                <a:lnTo>
                  <a:pt x="18439" y="19462"/>
                </a:lnTo>
                <a:cubicBezTo>
                  <a:pt x="18508" y="19392"/>
                  <a:pt x="18577" y="19323"/>
                  <a:pt x="18577" y="19184"/>
                </a:cubicBezTo>
                <a:cubicBezTo>
                  <a:pt x="18577" y="19115"/>
                  <a:pt x="18231" y="18976"/>
                  <a:pt x="18161" y="18976"/>
                </a:cubicBezTo>
                <a:lnTo>
                  <a:pt x="18092" y="18976"/>
                </a:lnTo>
                <a:cubicBezTo>
                  <a:pt x="18244" y="18875"/>
                  <a:pt x="18397" y="18811"/>
                  <a:pt x="18549" y="18811"/>
                </a:cubicBezTo>
                <a:close/>
                <a:moveTo>
                  <a:pt x="17607" y="18976"/>
                </a:moveTo>
                <a:lnTo>
                  <a:pt x="17538" y="19046"/>
                </a:lnTo>
                <a:cubicBezTo>
                  <a:pt x="17424" y="19159"/>
                  <a:pt x="17542" y="19272"/>
                  <a:pt x="17665" y="19272"/>
                </a:cubicBezTo>
                <a:cubicBezTo>
                  <a:pt x="17692" y="19272"/>
                  <a:pt x="17720" y="19266"/>
                  <a:pt x="17746" y="19254"/>
                </a:cubicBezTo>
                <a:cubicBezTo>
                  <a:pt x="17815" y="19184"/>
                  <a:pt x="17884" y="19046"/>
                  <a:pt x="18023" y="19046"/>
                </a:cubicBezTo>
                <a:cubicBezTo>
                  <a:pt x="18023" y="19046"/>
                  <a:pt x="18023" y="19115"/>
                  <a:pt x="18023" y="19115"/>
                </a:cubicBezTo>
                <a:cubicBezTo>
                  <a:pt x="18023" y="19184"/>
                  <a:pt x="18023" y="19254"/>
                  <a:pt x="18023" y="19254"/>
                </a:cubicBezTo>
                <a:cubicBezTo>
                  <a:pt x="18023" y="19323"/>
                  <a:pt x="18092" y="19392"/>
                  <a:pt x="18092" y="19392"/>
                </a:cubicBezTo>
                <a:cubicBezTo>
                  <a:pt x="18092" y="19392"/>
                  <a:pt x="18023" y="19462"/>
                  <a:pt x="18092" y="19462"/>
                </a:cubicBezTo>
                <a:lnTo>
                  <a:pt x="18300" y="19531"/>
                </a:lnTo>
                <a:cubicBezTo>
                  <a:pt x="18300" y="19531"/>
                  <a:pt x="18300" y="19562"/>
                  <a:pt x="18321" y="19562"/>
                </a:cubicBezTo>
                <a:cubicBezTo>
                  <a:pt x="18331" y="19562"/>
                  <a:pt x="18346" y="19554"/>
                  <a:pt x="18369" y="19531"/>
                </a:cubicBezTo>
                <a:lnTo>
                  <a:pt x="18439" y="19531"/>
                </a:lnTo>
                <a:cubicBezTo>
                  <a:pt x="18217" y="19626"/>
                  <a:pt x="17952" y="19707"/>
                  <a:pt x="17703" y="19707"/>
                </a:cubicBezTo>
                <a:cubicBezTo>
                  <a:pt x="17407" y="19707"/>
                  <a:pt x="17134" y="19593"/>
                  <a:pt x="16983" y="19254"/>
                </a:cubicBezTo>
                <a:cubicBezTo>
                  <a:pt x="16983" y="19254"/>
                  <a:pt x="16914" y="19184"/>
                  <a:pt x="16914" y="19115"/>
                </a:cubicBezTo>
                <a:lnTo>
                  <a:pt x="16914" y="19046"/>
                </a:lnTo>
                <a:cubicBezTo>
                  <a:pt x="17122" y="19046"/>
                  <a:pt x="17399" y="19046"/>
                  <a:pt x="17607" y="18976"/>
                </a:cubicBezTo>
                <a:close/>
                <a:moveTo>
                  <a:pt x="6655" y="22512"/>
                </a:moveTo>
                <a:cubicBezTo>
                  <a:pt x="6749" y="22606"/>
                  <a:pt x="6874" y="22668"/>
                  <a:pt x="6989" y="22720"/>
                </a:cubicBezTo>
                <a:lnTo>
                  <a:pt x="6793" y="22720"/>
                </a:lnTo>
                <a:lnTo>
                  <a:pt x="6793" y="22789"/>
                </a:lnTo>
                <a:cubicBezTo>
                  <a:pt x="6655" y="22720"/>
                  <a:pt x="6516" y="22650"/>
                  <a:pt x="6447" y="22512"/>
                </a:cubicBezTo>
                <a:close/>
                <a:moveTo>
                  <a:pt x="7089" y="22765"/>
                </a:moveTo>
                <a:cubicBezTo>
                  <a:pt x="7107" y="22773"/>
                  <a:pt x="7124" y="22781"/>
                  <a:pt x="7140" y="22789"/>
                </a:cubicBezTo>
                <a:lnTo>
                  <a:pt x="7071" y="22789"/>
                </a:lnTo>
                <a:cubicBezTo>
                  <a:pt x="7079" y="22781"/>
                  <a:pt x="7085" y="22773"/>
                  <a:pt x="7089" y="22765"/>
                </a:cubicBezTo>
                <a:close/>
                <a:moveTo>
                  <a:pt x="6179" y="21892"/>
                </a:moveTo>
                <a:cubicBezTo>
                  <a:pt x="6448" y="21892"/>
                  <a:pt x="6717" y="21981"/>
                  <a:pt x="6932" y="22165"/>
                </a:cubicBezTo>
                <a:cubicBezTo>
                  <a:pt x="6981" y="22214"/>
                  <a:pt x="7029" y="22263"/>
                  <a:pt x="7054" y="22335"/>
                </a:cubicBezTo>
                <a:lnTo>
                  <a:pt x="7054" y="22335"/>
                </a:lnTo>
                <a:cubicBezTo>
                  <a:pt x="6938" y="22291"/>
                  <a:pt x="6814" y="22269"/>
                  <a:pt x="6689" y="22269"/>
                </a:cubicBezTo>
                <a:cubicBezTo>
                  <a:pt x="6533" y="22269"/>
                  <a:pt x="6377" y="22304"/>
                  <a:pt x="6239" y="22373"/>
                </a:cubicBezTo>
                <a:cubicBezTo>
                  <a:pt x="6239" y="22442"/>
                  <a:pt x="6239" y="22512"/>
                  <a:pt x="6239" y="22581"/>
                </a:cubicBezTo>
                <a:cubicBezTo>
                  <a:pt x="6308" y="22720"/>
                  <a:pt x="6377" y="22858"/>
                  <a:pt x="6516" y="22928"/>
                </a:cubicBezTo>
                <a:lnTo>
                  <a:pt x="6169" y="22928"/>
                </a:lnTo>
                <a:cubicBezTo>
                  <a:pt x="5892" y="22928"/>
                  <a:pt x="4852" y="22720"/>
                  <a:pt x="5268" y="22304"/>
                </a:cubicBezTo>
                <a:cubicBezTo>
                  <a:pt x="5500" y="22033"/>
                  <a:pt x="5840" y="21892"/>
                  <a:pt x="6179" y="21892"/>
                </a:cubicBezTo>
                <a:close/>
                <a:moveTo>
                  <a:pt x="23984" y="23759"/>
                </a:moveTo>
                <a:cubicBezTo>
                  <a:pt x="23984" y="23898"/>
                  <a:pt x="23915" y="23967"/>
                  <a:pt x="23915" y="24106"/>
                </a:cubicBezTo>
                <a:cubicBezTo>
                  <a:pt x="23915" y="24037"/>
                  <a:pt x="23846" y="23967"/>
                  <a:pt x="23776" y="23967"/>
                </a:cubicBezTo>
                <a:lnTo>
                  <a:pt x="23430" y="24175"/>
                </a:lnTo>
                <a:cubicBezTo>
                  <a:pt x="23568" y="24037"/>
                  <a:pt x="23776" y="23898"/>
                  <a:pt x="23984" y="23759"/>
                </a:cubicBezTo>
                <a:close/>
                <a:moveTo>
                  <a:pt x="24012" y="23176"/>
                </a:moveTo>
                <a:cubicBezTo>
                  <a:pt x="24135" y="23176"/>
                  <a:pt x="24233" y="23225"/>
                  <a:pt x="24331" y="23274"/>
                </a:cubicBezTo>
                <a:cubicBezTo>
                  <a:pt x="23638" y="23482"/>
                  <a:pt x="23083" y="23898"/>
                  <a:pt x="22806" y="24591"/>
                </a:cubicBezTo>
                <a:lnTo>
                  <a:pt x="22736" y="24661"/>
                </a:lnTo>
                <a:cubicBezTo>
                  <a:pt x="22806" y="23967"/>
                  <a:pt x="23291" y="23482"/>
                  <a:pt x="23846" y="23205"/>
                </a:cubicBezTo>
                <a:cubicBezTo>
                  <a:pt x="23907" y="23185"/>
                  <a:pt x="23961" y="23176"/>
                  <a:pt x="24012" y="23176"/>
                </a:cubicBezTo>
                <a:close/>
                <a:moveTo>
                  <a:pt x="24539" y="23551"/>
                </a:moveTo>
                <a:cubicBezTo>
                  <a:pt x="24608" y="23759"/>
                  <a:pt x="24539" y="23967"/>
                  <a:pt x="24400" y="24175"/>
                </a:cubicBezTo>
                <a:cubicBezTo>
                  <a:pt x="24331" y="24245"/>
                  <a:pt x="24262" y="24383"/>
                  <a:pt x="24192" y="24522"/>
                </a:cubicBezTo>
                <a:cubicBezTo>
                  <a:pt x="24054" y="24522"/>
                  <a:pt x="23984" y="24591"/>
                  <a:pt x="23915" y="24661"/>
                </a:cubicBezTo>
                <a:cubicBezTo>
                  <a:pt x="24192" y="24383"/>
                  <a:pt x="24400" y="24037"/>
                  <a:pt x="24123" y="23690"/>
                </a:cubicBezTo>
                <a:cubicBezTo>
                  <a:pt x="24262" y="23621"/>
                  <a:pt x="24400" y="23551"/>
                  <a:pt x="24539" y="23551"/>
                </a:cubicBezTo>
                <a:close/>
                <a:moveTo>
                  <a:pt x="21073" y="23759"/>
                </a:moveTo>
                <a:cubicBezTo>
                  <a:pt x="21073" y="24123"/>
                  <a:pt x="21073" y="24486"/>
                  <a:pt x="20934" y="24849"/>
                </a:cubicBezTo>
                <a:lnTo>
                  <a:pt x="20934" y="24849"/>
                </a:lnTo>
                <a:lnTo>
                  <a:pt x="20934" y="24730"/>
                </a:lnTo>
                <a:cubicBezTo>
                  <a:pt x="20934" y="24730"/>
                  <a:pt x="20934" y="24699"/>
                  <a:pt x="20914" y="24699"/>
                </a:cubicBezTo>
                <a:cubicBezTo>
                  <a:pt x="20903" y="24699"/>
                  <a:pt x="20888" y="24707"/>
                  <a:pt x="20865" y="24730"/>
                </a:cubicBezTo>
                <a:cubicBezTo>
                  <a:pt x="20865" y="24383"/>
                  <a:pt x="20934" y="24037"/>
                  <a:pt x="21073" y="23759"/>
                </a:cubicBezTo>
                <a:close/>
                <a:moveTo>
                  <a:pt x="23759" y="24240"/>
                </a:moveTo>
                <a:lnTo>
                  <a:pt x="23759" y="24240"/>
                </a:lnTo>
                <a:cubicBezTo>
                  <a:pt x="23563" y="24524"/>
                  <a:pt x="23314" y="24748"/>
                  <a:pt x="23014" y="24869"/>
                </a:cubicBezTo>
                <a:lnTo>
                  <a:pt x="23014" y="24799"/>
                </a:lnTo>
                <a:cubicBezTo>
                  <a:pt x="23262" y="24613"/>
                  <a:pt x="23511" y="24427"/>
                  <a:pt x="23759" y="24240"/>
                </a:cubicBezTo>
                <a:close/>
                <a:moveTo>
                  <a:pt x="18924" y="25354"/>
                </a:moveTo>
                <a:cubicBezTo>
                  <a:pt x="19063" y="25978"/>
                  <a:pt x="18993" y="26671"/>
                  <a:pt x="18716" y="27295"/>
                </a:cubicBezTo>
                <a:cubicBezTo>
                  <a:pt x="18439" y="26671"/>
                  <a:pt x="18508" y="25978"/>
                  <a:pt x="18855" y="25354"/>
                </a:cubicBezTo>
                <a:close/>
                <a:moveTo>
                  <a:pt x="24056" y="27818"/>
                </a:moveTo>
                <a:cubicBezTo>
                  <a:pt x="24238" y="27818"/>
                  <a:pt x="24423" y="27849"/>
                  <a:pt x="24608" y="27919"/>
                </a:cubicBezTo>
                <a:cubicBezTo>
                  <a:pt x="24400" y="28196"/>
                  <a:pt x="24054" y="28404"/>
                  <a:pt x="23776" y="28542"/>
                </a:cubicBezTo>
                <a:cubicBezTo>
                  <a:pt x="23568" y="28577"/>
                  <a:pt x="23378" y="28594"/>
                  <a:pt x="23196" y="28594"/>
                </a:cubicBezTo>
                <a:cubicBezTo>
                  <a:pt x="23014" y="28594"/>
                  <a:pt x="22840" y="28577"/>
                  <a:pt x="22667" y="28542"/>
                </a:cubicBezTo>
                <a:cubicBezTo>
                  <a:pt x="22667" y="28404"/>
                  <a:pt x="22736" y="28334"/>
                  <a:pt x="22875" y="28265"/>
                </a:cubicBezTo>
                <a:lnTo>
                  <a:pt x="23014" y="28265"/>
                </a:lnTo>
                <a:cubicBezTo>
                  <a:pt x="23014" y="28196"/>
                  <a:pt x="23014" y="28196"/>
                  <a:pt x="23014" y="28126"/>
                </a:cubicBezTo>
                <a:cubicBezTo>
                  <a:pt x="23337" y="27942"/>
                  <a:pt x="23692" y="27818"/>
                  <a:pt x="24056" y="27818"/>
                </a:cubicBezTo>
                <a:close/>
                <a:moveTo>
                  <a:pt x="9635" y="27225"/>
                </a:moveTo>
                <a:lnTo>
                  <a:pt x="9635" y="27225"/>
                </a:lnTo>
                <a:cubicBezTo>
                  <a:pt x="9982" y="27572"/>
                  <a:pt x="10329" y="28057"/>
                  <a:pt x="10467" y="28612"/>
                </a:cubicBezTo>
                <a:cubicBezTo>
                  <a:pt x="10398" y="28542"/>
                  <a:pt x="10398" y="28473"/>
                  <a:pt x="10329" y="28473"/>
                </a:cubicBezTo>
                <a:cubicBezTo>
                  <a:pt x="10259" y="28334"/>
                  <a:pt x="10190" y="28196"/>
                  <a:pt x="10121" y="28057"/>
                </a:cubicBezTo>
                <a:cubicBezTo>
                  <a:pt x="10094" y="28004"/>
                  <a:pt x="10047" y="27982"/>
                  <a:pt x="10004" y="27982"/>
                </a:cubicBezTo>
                <a:cubicBezTo>
                  <a:pt x="9933" y="27982"/>
                  <a:pt x="9870" y="28041"/>
                  <a:pt x="9913" y="28126"/>
                </a:cubicBezTo>
                <a:lnTo>
                  <a:pt x="9913" y="28265"/>
                </a:lnTo>
                <a:lnTo>
                  <a:pt x="9843" y="28265"/>
                </a:lnTo>
                <a:cubicBezTo>
                  <a:pt x="9913" y="28542"/>
                  <a:pt x="9982" y="28820"/>
                  <a:pt x="10051" y="29097"/>
                </a:cubicBezTo>
                <a:cubicBezTo>
                  <a:pt x="9843" y="28958"/>
                  <a:pt x="9705" y="28820"/>
                  <a:pt x="9705" y="28612"/>
                </a:cubicBezTo>
                <a:cubicBezTo>
                  <a:pt x="9497" y="28196"/>
                  <a:pt x="9497" y="27711"/>
                  <a:pt x="9635" y="27225"/>
                </a:cubicBezTo>
                <a:close/>
                <a:moveTo>
                  <a:pt x="10467" y="28820"/>
                </a:moveTo>
                <a:cubicBezTo>
                  <a:pt x="10536" y="29028"/>
                  <a:pt x="10606" y="29166"/>
                  <a:pt x="10606" y="29305"/>
                </a:cubicBezTo>
                <a:lnTo>
                  <a:pt x="10398" y="29305"/>
                </a:lnTo>
                <a:lnTo>
                  <a:pt x="10329" y="29166"/>
                </a:lnTo>
                <a:cubicBezTo>
                  <a:pt x="10259" y="29097"/>
                  <a:pt x="10329" y="28958"/>
                  <a:pt x="10259" y="28889"/>
                </a:cubicBezTo>
                <a:lnTo>
                  <a:pt x="10259" y="28889"/>
                </a:lnTo>
                <a:cubicBezTo>
                  <a:pt x="10280" y="28909"/>
                  <a:pt x="10306" y="28918"/>
                  <a:pt x="10333" y="28918"/>
                </a:cubicBezTo>
                <a:cubicBezTo>
                  <a:pt x="10398" y="28918"/>
                  <a:pt x="10467" y="28869"/>
                  <a:pt x="10467" y="28820"/>
                </a:cubicBezTo>
                <a:close/>
                <a:moveTo>
                  <a:pt x="6447" y="28473"/>
                </a:moveTo>
                <a:cubicBezTo>
                  <a:pt x="6655" y="28542"/>
                  <a:pt x="6932" y="28612"/>
                  <a:pt x="7071" y="28820"/>
                </a:cubicBezTo>
                <a:cubicBezTo>
                  <a:pt x="7279" y="28958"/>
                  <a:pt x="7417" y="29166"/>
                  <a:pt x="7556" y="29374"/>
                </a:cubicBezTo>
                <a:lnTo>
                  <a:pt x="7625" y="29582"/>
                </a:lnTo>
                <a:lnTo>
                  <a:pt x="7209" y="29305"/>
                </a:lnTo>
                <a:cubicBezTo>
                  <a:pt x="7140" y="29236"/>
                  <a:pt x="7001" y="29166"/>
                  <a:pt x="6932" y="29166"/>
                </a:cubicBezTo>
                <a:cubicBezTo>
                  <a:pt x="6897" y="29132"/>
                  <a:pt x="6880" y="29114"/>
                  <a:pt x="6863" y="29114"/>
                </a:cubicBezTo>
                <a:cubicBezTo>
                  <a:pt x="6845" y="29114"/>
                  <a:pt x="6828" y="29132"/>
                  <a:pt x="6793" y="29166"/>
                </a:cubicBezTo>
                <a:cubicBezTo>
                  <a:pt x="6516" y="28958"/>
                  <a:pt x="6308" y="28750"/>
                  <a:pt x="6100" y="28473"/>
                </a:cubicBezTo>
                <a:close/>
                <a:moveTo>
                  <a:pt x="13864" y="30206"/>
                </a:moveTo>
                <a:cubicBezTo>
                  <a:pt x="14072" y="30345"/>
                  <a:pt x="14210" y="30553"/>
                  <a:pt x="14280" y="30830"/>
                </a:cubicBezTo>
                <a:cubicBezTo>
                  <a:pt x="14245" y="30795"/>
                  <a:pt x="14193" y="30778"/>
                  <a:pt x="14150" y="30778"/>
                </a:cubicBezTo>
                <a:cubicBezTo>
                  <a:pt x="14106" y="30778"/>
                  <a:pt x="14072" y="30795"/>
                  <a:pt x="14072" y="30830"/>
                </a:cubicBezTo>
                <a:cubicBezTo>
                  <a:pt x="14037" y="30795"/>
                  <a:pt x="14002" y="30778"/>
                  <a:pt x="13976" y="30778"/>
                </a:cubicBezTo>
                <a:cubicBezTo>
                  <a:pt x="13950" y="30778"/>
                  <a:pt x="13933" y="30795"/>
                  <a:pt x="13933" y="30830"/>
                </a:cubicBezTo>
                <a:cubicBezTo>
                  <a:pt x="13864" y="30622"/>
                  <a:pt x="13794" y="30414"/>
                  <a:pt x="13864" y="30206"/>
                </a:cubicBezTo>
                <a:close/>
                <a:moveTo>
                  <a:pt x="9843" y="33117"/>
                </a:moveTo>
                <a:cubicBezTo>
                  <a:pt x="9943" y="33217"/>
                  <a:pt x="9863" y="33353"/>
                  <a:pt x="9759" y="33447"/>
                </a:cubicBezTo>
                <a:lnTo>
                  <a:pt x="9759" y="33447"/>
                </a:lnTo>
                <a:cubicBezTo>
                  <a:pt x="9752" y="33428"/>
                  <a:pt x="9735" y="33410"/>
                  <a:pt x="9705" y="33395"/>
                </a:cubicBezTo>
                <a:cubicBezTo>
                  <a:pt x="9635" y="33325"/>
                  <a:pt x="9566" y="33256"/>
                  <a:pt x="9497" y="33187"/>
                </a:cubicBezTo>
                <a:lnTo>
                  <a:pt x="9843" y="33117"/>
                </a:lnTo>
                <a:close/>
                <a:moveTo>
                  <a:pt x="8887" y="32937"/>
                </a:moveTo>
                <a:cubicBezTo>
                  <a:pt x="9026" y="32937"/>
                  <a:pt x="9162" y="32953"/>
                  <a:pt x="9289" y="32979"/>
                </a:cubicBezTo>
                <a:lnTo>
                  <a:pt x="9358" y="32979"/>
                </a:lnTo>
                <a:lnTo>
                  <a:pt x="9081" y="33048"/>
                </a:lnTo>
                <a:cubicBezTo>
                  <a:pt x="8942" y="33048"/>
                  <a:pt x="8873" y="33048"/>
                  <a:pt x="8734" y="33117"/>
                </a:cubicBezTo>
                <a:cubicBezTo>
                  <a:pt x="8665" y="33187"/>
                  <a:pt x="8596" y="33187"/>
                  <a:pt x="8526" y="33256"/>
                </a:cubicBezTo>
                <a:lnTo>
                  <a:pt x="8388" y="33325"/>
                </a:lnTo>
                <a:cubicBezTo>
                  <a:pt x="8388" y="33325"/>
                  <a:pt x="8388" y="33395"/>
                  <a:pt x="8388" y="33395"/>
                </a:cubicBezTo>
                <a:cubicBezTo>
                  <a:pt x="8249" y="33464"/>
                  <a:pt x="8249" y="33672"/>
                  <a:pt x="8249" y="33811"/>
                </a:cubicBezTo>
                <a:cubicBezTo>
                  <a:pt x="8110" y="33811"/>
                  <a:pt x="8041" y="33741"/>
                  <a:pt x="7902" y="33672"/>
                </a:cubicBezTo>
                <a:cubicBezTo>
                  <a:pt x="7694" y="33533"/>
                  <a:pt x="8041" y="33325"/>
                  <a:pt x="8180" y="33117"/>
                </a:cubicBezTo>
                <a:cubicBezTo>
                  <a:pt x="8399" y="32986"/>
                  <a:pt x="8647" y="32937"/>
                  <a:pt x="8887" y="32937"/>
                </a:cubicBezTo>
                <a:close/>
                <a:moveTo>
                  <a:pt x="9081" y="33395"/>
                </a:moveTo>
                <a:cubicBezTo>
                  <a:pt x="9081" y="33464"/>
                  <a:pt x="9081" y="33464"/>
                  <a:pt x="9081" y="33533"/>
                </a:cubicBezTo>
                <a:cubicBezTo>
                  <a:pt x="9011" y="33741"/>
                  <a:pt x="8804" y="33880"/>
                  <a:pt x="8596" y="33880"/>
                </a:cubicBezTo>
                <a:lnTo>
                  <a:pt x="8457" y="33880"/>
                </a:lnTo>
                <a:cubicBezTo>
                  <a:pt x="8596" y="33672"/>
                  <a:pt x="8665" y="33464"/>
                  <a:pt x="8873" y="33395"/>
                </a:cubicBezTo>
                <a:close/>
                <a:moveTo>
                  <a:pt x="4575" y="0"/>
                </a:moveTo>
                <a:cubicBezTo>
                  <a:pt x="4523" y="0"/>
                  <a:pt x="4471" y="18"/>
                  <a:pt x="4436" y="52"/>
                </a:cubicBezTo>
                <a:cubicBezTo>
                  <a:pt x="4090" y="676"/>
                  <a:pt x="4090" y="1370"/>
                  <a:pt x="4436" y="1993"/>
                </a:cubicBezTo>
                <a:cubicBezTo>
                  <a:pt x="4506" y="3102"/>
                  <a:pt x="4852" y="4212"/>
                  <a:pt x="5338" y="5251"/>
                </a:cubicBezTo>
                <a:cubicBezTo>
                  <a:pt x="4783" y="4350"/>
                  <a:pt x="4159" y="3518"/>
                  <a:pt x="3605" y="2617"/>
                </a:cubicBezTo>
                <a:cubicBezTo>
                  <a:pt x="3664" y="1970"/>
                  <a:pt x="2773" y="372"/>
                  <a:pt x="1993" y="372"/>
                </a:cubicBezTo>
                <a:cubicBezTo>
                  <a:pt x="1855" y="372"/>
                  <a:pt x="1720" y="423"/>
                  <a:pt x="1594" y="538"/>
                </a:cubicBezTo>
                <a:cubicBezTo>
                  <a:pt x="1109" y="954"/>
                  <a:pt x="1733" y="1855"/>
                  <a:pt x="2080" y="2201"/>
                </a:cubicBezTo>
                <a:cubicBezTo>
                  <a:pt x="2136" y="2314"/>
                  <a:pt x="2884" y="2934"/>
                  <a:pt x="3308" y="2934"/>
                </a:cubicBezTo>
                <a:cubicBezTo>
                  <a:pt x="3404" y="2934"/>
                  <a:pt x="3484" y="2902"/>
                  <a:pt x="3535" y="2825"/>
                </a:cubicBezTo>
                <a:cubicBezTo>
                  <a:pt x="4159" y="4073"/>
                  <a:pt x="4852" y="5251"/>
                  <a:pt x="5546" y="6430"/>
                </a:cubicBezTo>
                <a:cubicBezTo>
                  <a:pt x="5268" y="6222"/>
                  <a:pt x="4922" y="6014"/>
                  <a:pt x="4644" y="5806"/>
                </a:cubicBezTo>
                <a:cubicBezTo>
                  <a:pt x="4159" y="5459"/>
                  <a:pt x="3605" y="5113"/>
                  <a:pt x="3119" y="4697"/>
                </a:cubicBezTo>
                <a:cubicBezTo>
                  <a:pt x="3010" y="4152"/>
                  <a:pt x="2259" y="2837"/>
                  <a:pt x="1573" y="2837"/>
                </a:cubicBezTo>
                <a:cubicBezTo>
                  <a:pt x="1385" y="2837"/>
                  <a:pt x="1203" y="2934"/>
                  <a:pt x="1040" y="3172"/>
                </a:cubicBezTo>
                <a:cubicBezTo>
                  <a:pt x="450" y="3958"/>
                  <a:pt x="2029" y="5055"/>
                  <a:pt x="2789" y="5055"/>
                </a:cubicBezTo>
                <a:cubicBezTo>
                  <a:pt x="2833" y="5055"/>
                  <a:pt x="2874" y="5051"/>
                  <a:pt x="2911" y="5043"/>
                </a:cubicBezTo>
                <a:cubicBezTo>
                  <a:pt x="2981" y="5043"/>
                  <a:pt x="3050" y="5043"/>
                  <a:pt x="3119" y="4974"/>
                </a:cubicBezTo>
                <a:cubicBezTo>
                  <a:pt x="3466" y="5251"/>
                  <a:pt x="3951" y="5529"/>
                  <a:pt x="4367" y="5806"/>
                </a:cubicBezTo>
                <a:cubicBezTo>
                  <a:pt x="4852" y="6153"/>
                  <a:pt x="5338" y="6499"/>
                  <a:pt x="5823" y="6915"/>
                </a:cubicBezTo>
                <a:cubicBezTo>
                  <a:pt x="6863" y="8717"/>
                  <a:pt x="7902" y="10450"/>
                  <a:pt x="8873" y="12322"/>
                </a:cubicBezTo>
                <a:cubicBezTo>
                  <a:pt x="9566" y="13639"/>
                  <a:pt x="10259" y="15025"/>
                  <a:pt x="10814" y="16481"/>
                </a:cubicBezTo>
                <a:cubicBezTo>
                  <a:pt x="9635" y="14887"/>
                  <a:pt x="8249" y="13500"/>
                  <a:pt x="6655" y="12322"/>
                </a:cubicBezTo>
                <a:cubicBezTo>
                  <a:pt x="6377" y="11698"/>
                  <a:pt x="6100" y="10935"/>
                  <a:pt x="5754" y="10312"/>
                </a:cubicBezTo>
                <a:lnTo>
                  <a:pt x="5823" y="10312"/>
                </a:lnTo>
                <a:cubicBezTo>
                  <a:pt x="5892" y="10312"/>
                  <a:pt x="5961" y="10381"/>
                  <a:pt x="6031" y="10381"/>
                </a:cubicBezTo>
                <a:cubicBezTo>
                  <a:pt x="6049" y="10400"/>
                  <a:pt x="6073" y="10408"/>
                  <a:pt x="6097" y="10408"/>
                </a:cubicBezTo>
                <a:cubicBezTo>
                  <a:pt x="6164" y="10408"/>
                  <a:pt x="6239" y="10344"/>
                  <a:pt x="6239" y="10242"/>
                </a:cubicBezTo>
                <a:cubicBezTo>
                  <a:pt x="6100" y="9203"/>
                  <a:pt x="5407" y="8440"/>
                  <a:pt x="4436" y="8163"/>
                </a:cubicBezTo>
                <a:cubicBezTo>
                  <a:pt x="4298" y="8163"/>
                  <a:pt x="4229" y="8163"/>
                  <a:pt x="4229" y="8301"/>
                </a:cubicBezTo>
                <a:cubicBezTo>
                  <a:pt x="4229" y="8925"/>
                  <a:pt x="4506" y="9549"/>
                  <a:pt x="4991" y="9965"/>
                </a:cubicBezTo>
                <a:cubicBezTo>
                  <a:pt x="5130" y="10104"/>
                  <a:pt x="5268" y="10173"/>
                  <a:pt x="5407" y="10242"/>
                </a:cubicBezTo>
                <a:cubicBezTo>
                  <a:pt x="5754" y="10935"/>
                  <a:pt x="6100" y="11559"/>
                  <a:pt x="6447" y="12183"/>
                </a:cubicBezTo>
                <a:cubicBezTo>
                  <a:pt x="5268" y="11351"/>
                  <a:pt x="4021" y="10450"/>
                  <a:pt x="2842" y="9618"/>
                </a:cubicBezTo>
                <a:cubicBezTo>
                  <a:pt x="2911" y="9618"/>
                  <a:pt x="2911" y="9549"/>
                  <a:pt x="2911" y="9480"/>
                </a:cubicBezTo>
                <a:cubicBezTo>
                  <a:pt x="2981" y="9480"/>
                  <a:pt x="2911" y="9410"/>
                  <a:pt x="2842" y="9410"/>
                </a:cubicBezTo>
                <a:lnTo>
                  <a:pt x="2704" y="9410"/>
                </a:lnTo>
                <a:cubicBezTo>
                  <a:pt x="2426" y="8856"/>
                  <a:pt x="2010" y="8440"/>
                  <a:pt x="1594" y="8024"/>
                </a:cubicBezTo>
                <a:cubicBezTo>
                  <a:pt x="1386" y="7857"/>
                  <a:pt x="1001" y="7615"/>
                  <a:pt x="683" y="7615"/>
                </a:cubicBezTo>
                <a:cubicBezTo>
                  <a:pt x="472" y="7615"/>
                  <a:pt x="291" y="7721"/>
                  <a:pt x="208" y="8024"/>
                </a:cubicBezTo>
                <a:cubicBezTo>
                  <a:pt x="0" y="8787"/>
                  <a:pt x="1456" y="9618"/>
                  <a:pt x="2357" y="9757"/>
                </a:cubicBezTo>
                <a:cubicBezTo>
                  <a:pt x="2496" y="9826"/>
                  <a:pt x="2634" y="9896"/>
                  <a:pt x="2704" y="10034"/>
                </a:cubicBezTo>
                <a:cubicBezTo>
                  <a:pt x="2738" y="10069"/>
                  <a:pt x="2773" y="10086"/>
                  <a:pt x="2807" y="10086"/>
                </a:cubicBezTo>
                <a:cubicBezTo>
                  <a:pt x="2842" y="10086"/>
                  <a:pt x="2877" y="10069"/>
                  <a:pt x="2911" y="10034"/>
                </a:cubicBezTo>
                <a:cubicBezTo>
                  <a:pt x="4090" y="11005"/>
                  <a:pt x="5338" y="11837"/>
                  <a:pt x="6516" y="12738"/>
                </a:cubicBezTo>
                <a:cubicBezTo>
                  <a:pt x="5823" y="12599"/>
                  <a:pt x="5130" y="12460"/>
                  <a:pt x="4506" y="12460"/>
                </a:cubicBezTo>
                <a:cubicBezTo>
                  <a:pt x="4436" y="12253"/>
                  <a:pt x="4298" y="12114"/>
                  <a:pt x="4090" y="12045"/>
                </a:cubicBezTo>
                <a:cubicBezTo>
                  <a:pt x="4020" y="12038"/>
                  <a:pt x="3950" y="12034"/>
                  <a:pt x="3880" y="12034"/>
                </a:cubicBezTo>
                <a:cubicBezTo>
                  <a:pt x="3259" y="12034"/>
                  <a:pt x="2661" y="12309"/>
                  <a:pt x="2288" y="12807"/>
                </a:cubicBezTo>
                <a:cubicBezTo>
                  <a:pt x="2218" y="12876"/>
                  <a:pt x="2218" y="13015"/>
                  <a:pt x="2357" y="13084"/>
                </a:cubicBezTo>
                <a:cubicBezTo>
                  <a:pt x="2543" y="13146"/>
                  <a:pt x="2909" y="13208"/>
                  <a:pt x="3282" y="13208"/>
                </a:cubicBezTo>
                <a:cubicBezTo>
                  <a:pt x="3743" y="13208"/>
                  <a:pt x="4214" y="13114"/>
                  <a:pt x="4367" y="12807"/>
                </a:cubicBezTo>
                <a:cubicBezTo>
                  <a:pt x="4436" y="12807"/>
                  <a:pt x="4436" y="12738"/>
                  <a:pt x="4436" y="12738"/>
                </a:cubicBezTo>
                <a:cubicBezTo>
                  <a:pt x="5268" y="12738"/>
                  <a:pt x="6100" y="12807"/>
                  <a:pt x="6932" y="13084"/>
                </a:cubicBezTo>
                <a:cubicBezTo>
                  <a:pt x="8388" y="14193"/>
                  <a:pt x="9705" y="15441"/>
                  <a:pt x="10883" y="16758"/>
                </a:cubicBezTo>
                <a:lnTo>
                  <a:pt x="10952" y="16758"/>
                </a:lnTo>
                <a:cubicBezTo>
                  <a:pt x="11784" y="18976"/>
                  <a:pt x="12616" y="21195"/>
                  <a:pt x="13379" y="23482"/>
                </a:cubicBezTo>
                <a:cubicBezTo>
                  <a:pt x="13864" y="24799"/>
                  <a:pt x="14349" y="26116"/>
                  <a:pt x="14834" y="27503"/>
                </a:cubicBezTo>
                <a:cubicBezTo>
                  <a:pt x="13379" y="25007"/>
                  <a:pt x="11438" y="22789"/>
                  <a:pt x="9081" y="21195"/>
                </a:cubicBezTo>
                <a:cubicBezTo>
                  <a:pt x="8734" y="20709"/>
                  <a:pt x="8457" y="20224"/>
                  <a:pt x="8249" y="19739"/>
                </a:cubicBezTo>
                <a:cubicBezTo>
                  <a:pt x="8110" y="19323"/>
                  <a:pt x="7972" y="18907"/>
                  <a:pt x="7902" y="18491"/>
                </a:cubicBezTo>
                <a:cubicBezTo>
                  <a:pt x="7972" y="18491"/>
                  <a:pt x="8041" y="18491"/>
                  <a:pt x="8110" y="18422"/>
                </a:cubicBezTo>
                <a:cubicBezTo>
                  <a:pt x="8249" y="18075"/>
                  <a:pt x="8318" y="17659"/>
                  <a:pt x="8180" y="17313"/>
                </a:cubicBezTo>
                <a:cubicBezTo>
                  <a:pt x="8249" y="16897"/>
                  <a:pt x="8180" y="16481"/>
                  <a:pt x="8041" y="16134"/>
                </a:cubicBezTo>
                <a:cubicBezTo>
                  <a:pt x="8041" y="16065"/>
                  <a:pt x="7972" y="15996"/>
                  <a:pt x="7902" y="15996"/>
                </a:cubicBezTo>
                <a:cubicBezTo>
                  <a:pt x="7902" y="15926"/>
                  <a:pt x="7764" y="15788"/>
                  <a:pt x="7625" y="15788"/>
                </a:cubicBezTo>
                <a:cubicBezTo>
                  <a:pt x="7348" y="15857"/>
                  <a:pt x="7140" y="15996"/>
                  <a:pt x="7071" y="16273"/>
                </a:cubicBezTo>
                <a:cubicBezTo>
                  <a:pt x="6793" y="16828"/>
                  <a:pt x="6863" y="17521"/>
                  <a:pt x="7279" y="18006"/>
                </a:cubicBezTo>
                <a:cubicBezTo>
                  <a:pt x="7279" y="18283"/>
                  <a:pt x="7348" y="18491"/>
                  <a:pt x="7556" y="18630"/>
                </a:cubicBezTo>
                <a:cubicBezTo>
                  <a:pt x="7625" y="18630"/>
                  <a:pt x="7694" y="18630"/>
                  <a:pt x="7694" y="18561"/>
                </a:cubicBezTo>
                <a:cubicBezTo>
                  <a:pt x="7833" y="19392"/>
                  <a:pt x="8110" y="20155"/>
                  <a:pt x="8596" y="20848"/>
                </a:cubicBezTo>
                <a:cubicBezTo>
                  <a:pt x="7486" y="20016"/>
                  <a:pt x="6447" y="19184"/>
                  <a:pt x="5338" y="18422"/>
                </a:cubicBezTo>
                <a:lnTo>
                  <a:pt x="5338" y="18283"/>
                </a:lnTo>
                <a:cubicBezTo>
                  <a:pt x="5268" y="18006"/>
                  <a:pt x="5060" y="17729"/>
                  <a:pt x="4852" y="17590"/>
                </a:cubicBezTo>
                <a:cubicBezTo>
                  <a:pt x="4436" y="17174"/>
                  <a:pt x="3951" y="16828"/>
                  <a:pt x="3466" y="16689"/>
                </a:cubicBezTo>
                <a:lnTo>
                  <a:pt x="2911" y="16689"/>
                </a:lnTo>
                <a:cubicBezTo>
                  <a:pt x="2773" y="16689"/>
                  <a:pt x="2704" y="16828"/>
                  <a:pt x="2773" y="16897"/>
                </a:cubicBezTo>
                <a:cubicBezTo>
                  <a:pt x="2773" y="16966"/>
                  <a:pt x="2773" y="17036"/>
                  <a:pt x="2842" y="17105"/>
                </a:cubicBezTo>
                <a:cubicBezTo>
                  <a:pt x="2842" y="17521"/>
                  <a:pt x="2981" y="17937"/>
                  <a:pt x="3258" y="18214"/>
                </a:cubicBezTo>
                <a:cubicBezTo>
                  <a:pt x="3674" y="18630"/>
                  <a:pt x="4159" y="18907"/>
                  <a:pt x="4714" y="18976"/>
                </a:cubicBezTo>
                <a:cubicBezTo>
                  <a:pt x="4922" y="18976"/>
                  <a:pt x="5130" y="18907"/>
                  <a:pt x="5268" y="18699"/>
                </a:cubicBezTo>
                <a:cubicBezTo>
                  <a:pt x="7001" y="20293"/>
                  <a:pt x="8942" y="21541"/>
                  <a:pt x="10675" y="23066"/>
                </a:cubicBezTo>
                <a:cubicBezTo>
                  <a:pt x="10398" y="22928"/>
                  <a:pt x="10051" y="22858"/>
                  <a:pt x="9774" y="22789"/>
                </a:cubicBezTo>
                <a:cubicBezTo>
                  <a:pt x="8942" y="22650"/>
                  <a:pt x="8180" y="22581"/>
                  <a:pt x="7348" y="22442"/>
                </a:cubicBezTo>
                <a:cubicBezTo>
                  <a:pt x="7279" y="22373"/>
                  <a:pt x="7279" y="22304"/>
                  <a:pt x="7209" y="22165"/>
                </a:cubicBezTo>
                <a:cubicBezTo>
                  <a:pt x="6951" y="21777"/>
                  <a:pt x="6505" y="21550"/>
                  <a:pt x="6038" y="21550"/>
                </a:cubicBezTo>
                <a:cubicBezTo>
                  <a:pt x="5754" y="21550"/>
                  <a:pt x="5461" y="21635"/>
                  <a:pt x="5199" y="21819"/>
                </a:cubicBezTo>
                <a:cubicBezTo>
                  <a:pt x="4991" y="21957"/>
                  <a:pt x="4644" y="22165"/>
                  <a:pt x="4783" y="22512"/>
                </a:cubicBezTo>
                <a:cubicBezTo>
                  <a:pt x="4852" y="22789"/>
                  <a:pt x="5130" y="22997"/>
                  <a:pt x="5407" y="23066"/>
                </a:cubicBezTo>
                <a:cubicBezTo>
                  <a:pt x="5800" y="23197"/>
                  <a:pt x="6192" y="23266"/>
                  <a:pt x="6585" y="23266"/>
                </a:cubicBezTo>
                <a:cubicBezTo>
                  <a:pt x="7024" y="23266"/>
                  <a:pt x="7463" y="23180"/>
                  <a:pt x="7902" y="22997"/>
                </a:cubicBezTo>
                <a:cubicBezTo>
                  <a:pt x="7902" y="22997"/>
                  <a:pt x="7972" y="22928"/>
                  <a:pt x="7972" y="22928"/>
                </a:cubicBezTo>
                <a:cubicBezTo>
                  <a:pt x="9011" y="22997"/>
                  <a:pt x="10190" y="22928"/>
                  <a:pt x="11091" y="23344"/>
                </a:cubicBezTo>
                <a:cubicBezTo>
                  <a:pt x="11368" y="23551"/>
                  <a:pt x="11715" y="23829"/>
                  <a:pt x="11923" y="24106"/>
                </a:cubicBezTo>
                <a:lnTo>
                  <a:pt x="11992" y="24175"/>
                </a:lnTo>
                <a:cubicBezTo>
                  <a:pt x="13171" y="25284"/>
                  <a:pt x="14141" y="26532"/>
                  <a:pt x="14973" y="27988"/>
                </a:cubicBezTo>
                <a:cubicBezTo>
                  <a:pt x="16013" y="30969"/>
                  <a:pt x="16983" y="34019"/>
                  <a:pt x="17746" y="37069"/>
                </a:cubicBezTo>
                <a:cubicBezTo>
                  <a:pt x="17191" y="36029"/>
                  <a:pt x="16429" y="35128"/>
                  <a:pt x="15597" y="34365"/>
                </a:cubicBezTo>
                <a:cubicBezTo>
                  <a:pt x="14904" y="33533"/>
                  <a:pt x="14488" y="32563"/>
                  <a:pt x="14280" y="31592"/>
                </a:cubicBezTo>
                <a:lnTo>
                  <a:pt x="14349" y="31592"/>
                </a:lnTo>
                <a:cubicBezTo>
                  <a:pt x="14349" y="31592"/>
                  <a:pt x="14418" y="31662"/>
                  <a:pt x="14418" y="31731"/>
                </a:cubicBezTo>
                <a:cubicBezTo>
                  <a:pt x="14418" y="31760"/>
                  <a:pt x="14466" y="31777"/>
                  <a:pt x="14522" y="31777"/>
                </a:cubicBezTo>
                <a:cubicBezTo>
                  <a:pt x="14600" y="31777"/>
                  <a:pt x="14696" y="31743"/>
                  <a:pt x="14696" y="31662"/>
                </a:cubicBezTo>
                <a:cubicBezTo>
                  <a:pt x="14626" y="31592"/>
                  <a:pt x="14626" y="31523"/>
                  <a:pt x="14626" y="31384"/>
                </a:cubicBezTo>
                <a:cubicBezTo>
                  <a:pt x="14973" y="31246"/>
                  <a:pt x="14834" y="30830"/>
                  <a:pt x="14557" y="30483"/>
                </a:cubicBezTo>
                <a:cubicBezTo>
                  <a:pt x="14349" y="30137"/>
                  <a:pt x="14072" y="29859"/>
                  <a:pt x="13725" y="29721"/>
                </a:cubicBezTo>
                <a:cubicBezTo>
                  <a:pt x="13688" y="29702"/>
                  <a:pt x="13656" y="29694"/>
                  <a:pt x="13627" y="29694"/>
                </a:cubicBezTo>
                <a:cubicBezTo>
                  <a:pt x="13549" y="29694"/>
                  <a:pt x="13499" y="29758"/>
                  <a:pt x="13448" y="29859"/>
                </a:cubicBezTo>
                <a:cubicBezTo>
                  <a:pt x="13379" y="30345"/>
                  <a:pt x="13448" y="31246"/>
                  <a:pt x="14002" y="31454"/>
                </a:cubicBezTo>
                <a:cubicBezTo>
                  <a:pt x="14141" y="32286"/>
                  <a:pt x="14418" y="32979"/>
                  <a:pt x="14765" y="33741"/>
                </a:cubicBezTo>
                <a:cubicBezTo>
                  <a:pt x="13933" y="33117"/>
                  <a:pt x="13032" y="32563"/>
                  <a:pt x="12200" y="32078"/>
                </a:cubicBezTo>
                <a:cubicBezTo>
                  <a:pt x="11507" y="31315"/>
                  <a:pt x="10952" y="30483"/>
                  <a:pt x="10467" y="29652"/>
                </a:cubicBezTo>
                <a:cubicBezTo>
                  <a:pt x="10675" y="29652"/>
                  <a:pt x="10883" y="29582"/>
                  <a:pt x="11022" y="29444"/>
                </a:cubicBezTo>
                <a:cubicBezTo>
                  <a:pt x="11230" y="29097"/>
                  <a:pt x="11022" y="28820"/>
                  <a:pt x="10744" y="28612"/>
                </a:cubicBezTo>
                <a:cubicBezTo>
                  <a:pt x="10606" y="27919"/>
                  <a:pt x="10190" y="27225"/>
                  <a:pt x="9635" y="26809"/>
                </a:cubicBezTo>
                <a:cubicBezTo>
                  <a:pt x="9607" y="26781"/>
                  <a:pt x="9566" y="26764"/>
                  <a:pt x="9523" y="26764"/>
                </a:cubicBezTo>
                <a:cubicBezTo>
                  <a:pt x="9463" y="26764"/>
                  <a:pt x="9399" y="26798"/>
                  <a:pt x="9358" y="26879"/>
                </a:cubicBezTo>
                <a:cubicBezTo>
                  <a:pt x="8873" y="27641"/>
                  <a:pt x="9150" y="29166"/>
                  <a:pt x="10051" y="29513"/>
                </a:cubicBezTo>
                <a:lnTo>
                  <a:pt x="10190" y="29582"/>
                </a:lnTo>
                <a:cubicBezTo>
                  <a:pt x="10536" y="30345"/>
                  <a:pt x="10952" y="31107"/>
                  <a:pt x="11507" y="31731"/>
                </a:cubicBezTo>
                <a:cubicBezTo>
                  <a:pt x="10329" y="31038"/>
                  <a:pt x="9081" y="30483"/>
                  <a:pt x="8041" y="29859"/>
                </a:cubicBezTo>
                <a:cubicBezTo>
                  <a:pt x="8041" y="29790"/>
                  <a:pt x="8041" y="29790"/>
                  <a:pt x="7972" y="29721"/>
                </a:cubicBezTo>
                <a:cubicBezTo>
                  <a:pt x="7902" y="29236"/>
                  <a:pt x="7625" y="28820"/>
                  <a:pt x="7209" y="28542"/>
                </a:cubicBezTo>
                <a:cubicBezTo>
                  <a:pt x="7010" y="28393"/>
                  <a:pt x="6491" y="28102"/>
                  <a:pt x="6111" y="28102"/>
                </a:cubicBezTo>
                <a:cubicBezTo>
                  <a:pt x="5961" y="28102"/>
                  <a:pt x="5832" y="28147"/>
                  <a:pt x="5754" y="28265"/>
                </a:cubicBezTo>
                <a:cubicBezTo>
                  <a:pt x="5407" y="28750"/>
                  <a:pt x="6169" y="29166"/>
                  <a:pt x="6377" y="29305"/>
                </a:cubicBezTo>
                <a:cubicBezTo>
                  <a:pt x="6655" y="29513"/>
                  <a:pt x="6932" y="29652"/>
                  <a:pt x="7209" y="29790"/>
                </a:cubicBezTo>
                <a:cubicBezTo>
                  <a:pt x="7348" y="29929"/>
                  <a:pt x="7486" y="29998"/>
                  <a:pt x="7625" y="30067"/>
                </a:cubicBezTo>
                <a:cubicBezTo>
                  <a:pt x="7625" y="30067"/>
                  <a:pt x="7694" y="30067"/>
                  <a:pt x="7694" y="29998"/>
                </a:cubicBezTo>
                <a:lnTo>
                  <a:pt x="7764" y="29998"/>
                </a:lnTo>
                <a:cubicBezTo>
                  <a:pt x="9289" y="30969"/>
                  <a:pt x="10883" y="31870"/>
                  <a:pt x="12547" y="32702"/>
                </a:cubicBezTo>
                <a:cubicBezTo>
                  <a:pt x="12173" y="32644"/>
                  <a:pt x="11788" y="32610"/>
                  <a:pt x="11406" y="32610"/>
                </a:cubicBezTo>
                <a:cubicBezTo>
                  <a:pt x="10865" y="32610"/>
                  <a:pt x="10331" y="32678"/>
                  <a:pt x="9843" y="32840"/>
                </a:cubicBezTo>
                <a:cubicBezTo>
                  <a:pt x="9774" y="32840"/>
                  <a:pt x="9774" y="32771"/>
                  <a:pt x="9705" y="32771"/>
                </a:cubicBezTo>
                <a:cubicBezTo>
                  <a:pt x="9438" y="32656"/>
                  <a:pt x="9149" y="32605"/>
                  <a:pt x="8863" y="32605"/>
                </a:cubicBezTo>
                <a:cubicBezTo>
                  <a:pt x="8630" y="32605"/>
                  <a:pt x="8398" y="32639"/>
                  <a:pt x="8180" y="32702"/>
                </a:cubicBezTo>
                <a:cubicBezTo>
                  <a:pt x="7902" y="32840"/>
                  <a:pt x="7348" y="33325"/>
                  <a:pt x="7486" y="33741"/>
                </a:cubicBezTo>
                <a:cubicBezTo>
                  <a:pt x="7625" y="34088"/>
                  <a:pt x="7972" y="34227"/>
                  <a:pt x="8388" y="34227"/>
                </a:cubicBezTo>
                <a:cubicBezTo>
                  <a:pt x="8804" y="34227"/>
                  <a:pt x="9566" y="34019"/>
                  <a:pt x="9497" y="33464"/>
                </a:cubicBezTo>
                <a:lnTo>
                  <a:pt x="9497" y="33464"/>
                </a:lnTo>
                <a:lnTo>
                  <a:pt x="9635" y="33533"/>
                </a:lnTo>
                <a:cubicBezTo>
                  <a:pt x="9586" y="33582"/>
                  <a:pt x="9607" y="33631"/>
                  <a:pt x="9647" y="33631"/>
                </a:cubicBezTo>
                <a:cubicBezTo>
                  <a:pt x="9664" y="33631"/>
                  <a:pt x="9684" y="33623"/>
                  <a:pt x="9705" y="33603"/>
                </a:cubicBezTo>
                <a:cubicBezTo>
                  <a:pt x="9774" y="33603"/>
                  <a:pt x="10121" y="33395"/>
                  <a:pt x="10121" y="33187"/>
                </a:cubicBezTo>
                <a:cubicBezTo>
                  <a:pt x="10121" y="33117"/>
                  <a:pt x="10121" y="33117"/>
                  <a:pt x="10121" y="33048"/>
                </a:cubicBezTo>
                <a:cubicBezTo>
                  <a:pt x="10606" y="32979"/>
                  <a:pt x="11108" y="32944"/>
                  <a:pt x="11620" y="32944"/>
                </a:cubicBezTo>
                <a:cubicBezTo>
                  <a:pt x="12131" y="32944"/>
                  <a:pt x="12651" y="32979"/>
                  <a:pt x="13171" y="33048"/>
                </a:cubicBezTo>
                <a:cubicBezTo>
                  <a:pt x="15389" y="34227"/>
                  <a:pt x="17330" y="35682"/>
                  <a:pt x="18092" y="38178"/>
                </a:cubicBezTo>
                <a:cubicBezTo>
                  <a:pt x="18577" y="40396"/>
                  <a:pt x="18855" y="42683"/>
                  <a:pt x="18924" y="44971"/>
                </a:cubicBezTo>
                <a:cubicBezTo>
                  <a:pt x="18959" y="45075"/>
                  <a:pt x="19045" y="45127"/>
                  <a:pt x="19132" y="45127"/>
                </a:cubicBezTo>
                <a:cubicBezTo>
                  <a:pt x="19219" y="45127"/>
                  <a:pt x="19305" y="45075"/>
                  <a:pt x="19340" y="44971"/>
                </a:cubicBezTo>
                <a:cubicBezTo>
                  <a:pt x="19201" y="41713"/>
                  <a:pt x="18647" y="38524"/>
                  <a:pt x="17746" y="35405"/>
                </a:cubicBezTo>
                <a:cubicBezTo>
                  <a:pt x="17191" y="33672"/>
                  <a:pt x="18369" y="31454"/>
                  <a:pt x="19201" y="29790"/>
                </a:cubicBezTo>
                <a:cubicBezTo>
                  <a:pt x="19271" y="29790"/>
                  <a:pt x="19271" y="29859"/>
                  <a:pt x="19340" y="29859"/>
                </a:cubicBezTo>
                <a:cubicBezTo>
                  <a:pt x="20102" y="29097"/>
                  <a:pt x="21142" y="28612"/>
                  <a:pt x="22251" y="28404"/>
                </a:cubicBezTo>
                <a:lnTo>
                  <a:pt x="22251" y="28404"/>
                </a:lnTo>
                <a:cubicBezTo>
                  <a:pt x="22182" y="28473"/>
                  <a:pt x="22182" y="28542"/>
                  <a:pt x="22113" y="28612"/>
                </a:cubicBezTo>
                <a:cubicBezTo>
                  <a:pt x="22113" y="28750"/>
                  <a:pt x="22182" y="28820"/>
                  <a:pt x="22321" y="28889"/>
                </a:cubicBezTo>
                <a:cubicBezTo>
                  <a:pt x="22517" y="28938"/>
                  <a:pt x="22713" y="28987"/>
                  <a:pt x="22933" y="28987"/>
                </a:cubicBezTo>
                <a:cubicBezTo>
                  <a:pt x="23025" y="28987"/>
                  <a:pt x="23120" y="28979"/>
                  <a:pt x="23222" y="28958"/>
                </a:cubicBezTo>
                <a:cubicBezTo>
                  <a:pt x="23222" y="28993"/>
                  <a:pt x="23239" y="29010"/>
                  <a:pt x="23256" y="29010"/>
                </a:cubicBezTo>
                <a:cubicBezTo>
                  <a:pt x="23274" y="29010"/>
                  <a:pt x="23291" y="28993"/>
                  <a:pt x="23291" y="28958"/>
                </a:cubicBezTo>
                <a:cubicBezTo>
                  <a:pt x="23984" y="28820"/>
                  <a:pt x="24608" y="28473"/>
                  <a:pt x="25024" y="27919"/>
                </a:cubicBezTo>
                <a:cubicBezTo>
                  <a:pt x="25093" y="27849"/>
                  <a:pt x="25093" y="27711"/>
                  <a:pt x="25024" y="27641"/>
                </a:cubicBezTo>
                <a:cubicBezTo>
                  <a:pt x="24716" y="27461"/>
                  <a:pt x="24369" y="27377"/>
                  <a:pt x="24024" y="27377"/>
                </a:cubicBezTo>
                <a:cubicBezTo>
                  <a:pt x="23437" y="27377"/>
                  <a:pt x="22852" y="27621"/>
                  <a:pt x="22459" y="28057"/>
                </a:cubicBezTo>
                <a:cubicBezTo>
                  <a:pt x="21211" y="28126"/>
                  <a:pt x="20033" y="28750"/>
                  <a:pt x="19201" y="29721"/>
                </a:cubicBezTo>
                <a:lnTo>
                  <a:pt x="19479" y="29305"/>
                </a:lnTo>
                <a:cubicBezTo>
                  <a:pt x="20172" y="27780"/>
                  <a:pt x="21211" y="26394"/>
                  <a:pt x="22390" y="25284"/>
                </a:cubicBezTo>
                <a:lnTo>
                  <a:pt x="22667" y="25284"/>
                </a:lnTo>
                <a:cubicBezTo>
                  <a:pt x="22667" y="25354"/>
                  <a:pt x="22736" y="25423"/>
                  <a:pt x="22875" y="25492"/>
                </a:cubicBezTo>
                <a:cubicBezTo>
                  <a:pt x="22930" y="25514"/>
                  <a:pt x="22989" y="25524"/>
                  <a:pt x="23050" y="25524"/>
                </a:cubicBezTo>
                <a:cubicBezTo>
                  <a:pt x="23371" y="25524"/>
                  <a:pt x="23751" y="25251"/>
                  <a:pt x="23984" y="25076"/>
                </a:cubicBezTo>
                <a:cubicBezTo>
                  <a:pt x="24192" y="24869"/>
                  <a:pt x="24400" y="24661"/>
                  <a:pt x="24539" y="24453"/>
                </a:cubicBezTo>
                <a:cubicBezTo>
                  <a:pt x="24816" y="24106"/>
                  <a:pt x="24955" y="23759"/>
                  <a:pt x="24885" y="23344"/>
                </a:cubicBezTo>
                <a:cubicBezTo>
                  <a:pt x="24885" y="23274"/>
                  <a:pt x="24885" y="23205"/>
                  <a:pt x="24816" y="23205"/>
                </a:cubicBezTo>
                <a:cubicBezTo>
                  <a:pt x="24702" y="23034"/>
                  <a:pt x="24541" y="22910"/>
                  <a:pt x="24372" y="22910"/>
                </a:cubicBezTo>
                <a:cubicBezTo>
                  <a:pt x="24335" y="22910"/>
                  <a:pt x="24298" y="22915"/>
                  <a:pt x="24262" y="22928"/>
                </a:cubicBezTo>
                <a:cubicBezTo>
                  <a:pt x="24209" y="22920"/>
                  <a:pt x="24156" y="22916"/>
                  <a:pt x="24104" y="22916"/>
                </a:cubicBezTo>
                <a:cubicBezTo>
                  <a:pt x="23196" y="22916"/>
                  <a:pt x="22386" y="24020"/>
                  <a:pt x="22321" y="24938"/>
                </a:cubicBezTo>
                <a:cubicBezTo>
                  <a:pt x="21627" y="25492"/>
                  <a:pt x="21004" y="26255"/>
                  <a:pt x="20518" y="27017"/>
                </a:cubicBezTo>
                <a:lnTo>
                  <a:pt x="20588" y="26809"/>
                </a:lnTo>
                <a:cubicBezTo>
                  <a:pt x="20726" y="26394"/>
                  <a:pt x="20796" y="25908"/>
                  <a:pt x="20865" y="25492"/>
                </a:cubicBezTo>
                <a:cubicBezTo>
                  <a:pt x="21350" y="24938"/>
                  <a:pt x="21489" y="24106"/>
                  <a:pt x="21281" y="23413"/>
                </a:cubicBezTo>
                <a:cubicBezTo>
                  <a:pt x="21240" y="23332"/>
                  <a:pt x="21200" y="23298"/>
                  <a:pt x="21159" y="23298"/>
                </a:cubicBezTo>
                <a:cubicBezTo>
                  <a:pt x="21130" y="23298"/>
                  <a:pt x="21102" y="23315"/>
                  <a:pt x="21073" y="23344"/>
                </a:cubicBezTo>
                <a:cubicBezTo>
                  <a:pt x="20588" y="23967"/>
                  <a:pt x="20380" y="24730"/>
                  <a:pt x="20588" y="25492"/>
                </a:cubicBezTo>
                <a:cubicBezTo>
                  <a:pt x="20518" y="25839"/>
                  <a:pt x="20449" y="26255"/>
                  <a:pt x="20380" y="26601"/>
                </a:cubicBezTo>
                <a:cubicBezTo>
                  <a:pt x="20241" y="27087"/>
                  <a:pt x="20033" y="27572"/>
                  <a:pt x="19825" y="28057"/>
                </a:cubicBezTo>
                <a:cubicBezTo>
                  <a:pt x="19825" y="28057"/>
                  <a:pt x="19825" y="28126"/>
                  <a:pt x="19825" y="28126"/>
                </a:cubicBezTo>
                <a:cubicBezTo>
                  <a:pt x="19479" y="28820"/>
                  <a:pt x="19132" y="29513"/>
                  <a:pt x="18785" y="30206"/>
                </a:cubicBezTo>
                <a:cubicBezTo>
                  <a:pt x="18577" y="30622"/>
                  <a:pt x="18369" y="31107"/>
                  <a:pt x="18161" y="31592"/>
                </a:cubicBezTo>
                <a:cubicBezTo>
                  <a:pt x="18439" y="30414"/>
                  <a:pt x="18647" y="29166"/>
                  <a:pt x="18647" y="27919"/>
                </a:cubicBezTo>
                <a:cubicBezTo>
                  <a:pt x="18647" y="27919"/>
                  <a:pt x="18785" y="27919"/>
                  <a:pt x="18785" y="27849"/>
                </a:cubicBezTo>
                <a:cubicBezTo>
                  <a:pt x="19340" y="27017"/>
                  <a:pt x="19479" y="25908"/>
                  <a:pt x="19063" y="24938"/>
                </a:cubicBezTo>
                <a:cubicBezTo>
                  <a:pt x="19028" y="24903"/>
                  <a:pt x="18959" y="24886"/>
                  <a:pt x="18889" y="24886"/>
                </a:cubicBezTo>
                <a:cubicBezTo>
                  <a:pt x="18820" y="24886"/>
                  <a:pt x="18751" y="24903"/>
                  <a:pt x="18716" y="24938"/>
                </a:cubicBezTo>
                <a:cubicBezTo>
                  <a:pt x="18300" y="25423"/>
                  <a:pt x="18092" y="26047"/>
                  <a:pt x="18092" y="26671"/>
                </a:cubicBezTo>
                <a:cubicBezTo>
                  <a:pt x="18092" y="27017"/>
                  <a:pt x="18092" y="27572"/>
                  <a:pt x="18439" y="27711"/>
                </a:cubicBezTo>
                <a:cubicBezTo>
                  <a:pt x="18300" y="29028"/>
                  <a:pt x="18161" y="30414"/>
                  <a:pt x="18023" y="31731"/>
                </a:cubicBezTo>
                <a:cubicBezTo>
                  <a:pt x="17676" y="32494"/>
                  <a:pt x="17468" y="33325"/>
                  <a:pt x="17399" y="34157"/>
                </a:cubicBezTo>
                <a:cubicBezTo>
                  <a:pt x="16359" y="30414"/>
                  <a:pt x="14973" y="26671"/>
                  <a:pt x="13725" y="23136"/>
                </a:cubicBezTo>
                <a:lnTo>
                  <a:pt x="13517" y="22581"/>
                </a:lnTo>
                <a:cubicBezTo>
                  <a:pt x="13656" y="21611"/>
                  <a:pt x="13933" y="20640"/>
                  <a:pt x="14210" y="19670"/>
                </a:cubicBezTo>
                <a:cubicBezTo>
                  <a:pt x="14765" y="19323"/>
                  <a:pt x="15319" y="19184"/>
                  <a:pt x="15943" y="19115"/>
                </a:cubicBezTo>
                <a:lnTo>
                  <a:pt x="16567" y="19115"/>
                </a:lnTo>
                <a:cubicBezTo>
                  <a:pt x="16567" y="19462"/>
                  <a:pt x="16775" y="19808"/>
                  <a:pt x="17052" y="20016"/>
                </a:cubicBezTo>
                <a:cubicBezTo>
                  <a:pt x="17267" y="20102"/>
                  <a:pt x="17481" y="20161"/>
                  <a:pt x="17695" y="20161"/>
                </a:cubicBezTo>
                <a:cubicBezTo>
                  <a:pt x="17827" y="20161"/>
                  <a:pt x="17960" y="20138"/>
                  <a:pt x="18092" y="20086"/>
                </a:cubicBezTo>
                <a:cubicBezTo>
                  <a:pt x="18439" y="20016"/>
                  <a:pt x="18785" y="19808"/>
                  <a:pt x="18993" y="19531"/>
                </a:cubicBezTo>
                <a:cubicBezTo>
                  <a:pt x="19132" y="19392"/>
                  <a:pt x="19201" y="19254"/>
                  <a:pt x="19132" y="19046"/>
                </a:cubicBezTo>
                <a:cubicBezTo>
                  <a:pt x="18998" y="18510"/>
                  <a:pt x="18347" y="18233"/>
                  <a:pt x="17734" y="18233"/>
                </a:cubicBezTo>
                <a:cubicBezTo>
                  <a:pt x="17395" y="18233"/>
                  <a:pt x="17067" y="18318"/>
                  <a:pt x="16844" y="18491"/>
                </a:cubicBezTo>
                <a:cubicBezTo>
                  <a:pt x="16706" y="18561"/>
                  <a:pt x="16636" y="18699"/>
                  <a:pt x="16567" y="18838"/>
                </a:cubicBezTo>
                <a:cubicBezTo>
                  <a:pt x="15805" y="18838"/>
                  <a:pt x="14973" y="19046"/>
                  <a:pt x="14280" y="19462"/>
                </a:cubicBezTo>
                <a:cubicBezTo>
                  <a:pt x="14765" y="18214"/>
                  <a:pt x="15319" y="16966"/>
                  <a:pt x="15943" y="15788"/>
                </a:cubicBezTo>
                <a:cubicBezTo>
                  <a:pt x="16349" y="15869"/>
                  <a:pt x="16779" y="15903"/>
                  <a:pt x="17205" y="15903"/>
                </a:cubicBezTo>
                <a:cubicBezTo>
                  <a:pt x="17506" y="15903"/>
                  <a:pt x="17805" y="15886"/>
                  <a:pt x="18092" y="15857"/>
                </a:cubicBezTo>
                <a:cubicBezTo>
                  <a:pt x="18161" y="16065"/>
                  <a:pt x="18300" y="16273"/>
                  <a:pt x="18508" y="16412"/>
                </a:cubicBezTo>
                <a:cubicBezTo>
                  <a:pt x="18508" y="16550"/>
                  <a:pt x="18647" y="16689"/>
                  <a:pt x="18785" y="16758"/>
                </a:cubicBezTo>
                <a:cubicBezTo>
                  <a:pt x="18855" y="16758"/>
                  <a:pt x="18924" y="16758"/>
                  <a:pt x="18924" y="16620"/>
                </a:cubicBezTo>
                <a:cubicBezTo>
                  <a:pt x="18993" y="16620"/>
                  <a:pt x="19063" y="16620"/>
                  <a:pt x="19201" y="16689"/>
                </a:cubicBezTo>
                <a:cubicBezTo>
                  <a:pt x="19264" y="16698"/>
                  <a:pt x="19328" y="16702"/>
                  <a:pt x="19392" y="16702"/>
                </a:cubicBezTo>
                <a:cubicBezTo>
                  <a:pt x="19827" y="16702"/>
                  <a:pt x="20295" y="16506"/>
                  <a:pt x="20657" y="16204"/>
                </a:cubicBezTo>
                <a:cubicBezTo>
                  <a:pt x="21004" y="15649"/>
                  <a:pt x="20033" y="15303"/>
                  <a:pt x="19686" y="15303"/>
                </a:cubicBezTo>
                <a:lnTo>
                  <a:pt x="19548" y="15303"/>
                </a:lnTo>
                <a:cubicBezTo>
                  <a:pt x="19370" y="15277"/>
                  <a:pt x="19202" y="15261"/>
                  <a:pt x="19040" y="15261"/>
                </a:cubicBezTo>
                <a:cubicBezTo>
                  <a:pt x="18758" y="15261"/>
                  <a:pt x="18494" y="15309"/>
                  <a:pt x="18231" y="15441"/>
                </a:cubicBezTo>
                <a:cubicBezTo>
                  <a:pt x="18161" y="15441"/>
                  <a:pt x="18092" y="15511"/>
                  <a:pt x="18092" y="15580"/>
                </a:cubicBezTo>
                <a:lnTo>
                  <a:pt x="18092" y="15718"/>
                </a:lnTo>
                <a:cubicBezTo>
                  <a:pt x="17686" y="15637"/>
                  <a:pt x="17280" y="15604"/>
                  <a:pt x="16874" y="15604"/>
                </a:cubicBezTo>
                <a:cubicBezTo>
                  <a:pt x="16587" y="15604"/>
                  <a:pt x="16300" y="15620"/>
                  <a:pt x="16013" y="15649"/>
                </a:cubicBezTo>
                <a:cubicBezTo>
                  <a:pt x="16359" y="14887"/>
                  <a:pt x="16775" y="14055"/>
                  <a:pt x="17191" y="13292"/>
                </a:cubicBezTo>
                <a:cubicBezTo>
                  <a:pt x="17330" y="13292"/>
                  <a:pt x="17538" y="13223"/>
                  <a:pt x="17676" y="13084"/>
                </a:cubicBezTo>
                <a:cubicBezTo>
                  <a:pt x="18647" y="12738"/>
                  <a:pt x="19063" y="11629"/>
                  <a:pt x="18647" y="10728"/>
                </a:cubicBezTo>
                <a:cubicBezTo>
                  <a:pt x="18647" y="10679"/>
                  <a:pt x="18612" y="10630"/>
                  <a:pt x="18567" y="10630"/>
                </a:cubicBezTo>
                <a:cubicBezTo>
                  <a:pt x="18549" y="10630"/>
                  <a:pt x="18528" y="10638"/>
                  <a:pt x="18508" y="10658"/>
                </a:cubicBezTo>
                <a:cubicBezTo>
                  <a:pt x="18231" y="10728"/>
                  <a:pt x="17954" y="10935"/>
                  <a:pt x="17746" y="11213"/>
                </a:cubicBezTo>
                <a:cubicBezTo>
                  <a:pt x="17122" y="11629"/>
                  <a:pt x="16844" y="12391"/>
                  <a:pt x="16914" y="13154"/>
                </a:cubicBezTo>
                <a:cubicBezTo>
                  <a:pt x="16844" y="13223"/>
                  <a:pt x="16844" y="13223"/>
                  <a:pt x="16914" y="13292"/>
                </a:cubicBezTo>
                <a:cubicBezTo>
                  <a:pt x="16221" y="14332"/>
                  <a:pt x="15597" y="15511"/>
                  <a:pt x="14973" y="16758"/>
                </a:cubicBezTo>
                <a:cubicBezTo>
                  <a:pt x="15181" y="15718"/>
                  <a:pt x="15181" y="14679"/>
                  <a:pt x="15111" y="13639"/>
                </a:cubicBezTo>
                <a:cubicBezTo>
                  <a:pt x="15181" y="13639"/>
                  <a:pt x="15319" y="13639"/>
                  <a:pt x="15389" y="13570"/>
                </a:cubicBezTo>
                <a:cubicBezTo>
                  <a:pt x="15389" y="13500"/>
                  <a:pt x="15389" y="13431"/>
                  <a:pt x="15389" y="13431"/>
                </a:cubicBezTo>
                <a:cubicBezTo>
                  <a:pt x="15250" y="13292"/>
                  <a:pt x="15111" y="13223"/>
                  <a:pt x="15042" y="13015"/>
                </a:cubicBezTo>
                <a:cubicBezTo>
                  <a:pt x="14973" y="12738"/>
                  <a:pt x="14904" y="12391"/>
                  <a:pt x="14904" y="12114"/>
                </a:cubicBezTo>
                <a:cubicBezTo>
                  <a:pt x="14904" y="11767"/>
                  <a:pt x="14973" y="11421"/>
                  <a:pt x="15042" y="11074"/>
                </a:cubicBezTo>
                <a:cubicBezTo>
                  <a:pt x="15106" y="11394"/>
                  <a:pt x="15170" y="11714"/>
                  <a:pt x="15180" y="12088"/>
                </a:cubicBezTo>
                <a:lnTo>
                  <a:pt x="15180" y="12088"/>
                </a:lnTo>
                <a:cubicBezTo>
                  <a:pt x="15176" y="12009"/>
                  <a:pt x="15163" y="11957"/>
                  <a:pt x="15111" y="11906"/>
                </a:cubicBezTo>
                <a:cubicBezTo>
                  <a:pt x="15111" y="11871"/>
                  <a:pt x="15094" y="11854"/>
                  <a:pt x="15077" y="11854"/>
                </a:cubicBezTo>
                <a:cubicBezTo>
                  <a:pt x="15059" y="11854"/>
                  <a:pt x="15042" y="11871"/>
                  <a:pt x="15042" y="11906"/>
                </a:cubicBezTo>
                <a:cubicBezTo>
                  <a:pt x="15042" y="12322"/>
                  <a:pt x="15042" y="12668"/>
                  <a:pt x="15111" y="13084"/>
                </a:cubicBezTo>
                <a:cubicBezTo>
                  <a:pt x="15111" y="13154"/>
                  <a:pt x="15181" y="13188"/>
                  <a:pt x="15250" y="13188"/>
                </a:cubicBezTo>
                <a:cubicBezTo>
                  <a:pt x="15319" y="13188"/>
                  <a:pt x="15389" y="13154"/>
                  <a:pt x="15389" y="13084"/>
                </a:cubicBezTo>
                <a:cubicBezTo>
                  <a:pt x="15527" y="12253"/>
                  <a:pt x="15458" y="11351"/>
                  <a:pt x="15181" y="10589"/>
                </a:cubicBezTo>
                <a:cubicBezTo>
                  <a:pt x="15146" y="10520"/>
                  <a:pt x="15094" y="10485"/>
                  <a:pt x="15042" y="10485"/>
                </a:cubicBezTo>
                <a:cubicBezTo>
                  <a:pt x="14990" y="10485"/>
                  <a:pt x="14938" y="10520"/>
                  <a:pt x="14904" y="10589"/>
                </a:cubicBezTo>
                <a:cubicBezTo>
                  <a:pt x="14626" y="11282"/>
                  <a:pt x="14557" y="12045"/>
                  <a:pt x="14696" y="12738"/>
                </a:cubicBezTo>
                <a:cubicBezTo>
                  <a:pt x="14696" y="12946"/>
                  <a:pt x="14765" y="13154"/>
                  <a:pt x="14904" y="13362"/>
                </a:cubicBezTo>
                <a:cubicBezTo>
                  <a:pt x="14904" y="14609"/>
                  <a:pt x="14904" y="15857"/>
                  <a:pt x="14765" y="17174"/>
                </a:cubicBezTo>
                <a:cubicBezTo>
                  <a:pt x="14626" y="17451"/>
                  <a:pt x="14488" y="17729"/>
                  <a:pt x="14418" y="18006"/>
                </a:cubicBezTo>
                <a:cubicBezTo>
                  <a:pt x="14418" y="17036"/>
                  <a:pt x="14280" y="15996"/>
                  <a:pt x="13933" y="15095"/>
                </a:cubicBezTo>
                <a:cubicBezTo>
                  <a:pt x="13933" y="15095"/>
                  <a:pt x="14002" y="15025"/>
                  <a:pt x="14002" y="15025"/>
                </a:cubicBezTo>
                <a:cubicBezTo>
                  <a:pt x="14002" y="14887"/>
                  <a:pt x="14002" y="14748"/>
                  <a:pt x="14002" y="14679"/>
                </a:cubicBezTo>
                <a:cubicBezTo>
                  <a:pt x="14141" y="14401"/>
                  <a:pt x="14141" y="14193"/>
                  <a:pt x="14141" y="13916"/>
                </a:cubicBezTo>
                <a:cubicBezTo>
                  <a:pt x="14072" y="13431"/>
                  <a:pt x="13933" y="12460"/>
                  <a:pt x="13309" y="12460"/>
                </a:cubicBezTo>
                <a:cubicBezTo>
                  <a:pt x="12616" y="12460"/>
                  <a:pt x="12755" y="13362"/>
                  <a:pt x="12755" y="13778"/>
                </a:cubicBezTo>
                <a:cubicBezTo>
                  <a:pt x="12893" y="14263"/>
                  <a:pt x="13101" y="14887"/>
                  <a:pt x="13656" y="15095"/>
                </a:cubicBezTo>
                <a:cubicBezTo>
                  <a:pt x="14002" y="16134"/>
                  <a:pt x="14141" y="17243"/>
                  <a:pt x="14280" y="18353"/>
                </a:cubicBezTo>
                <a:cubicBezTo>
                  <a:pt x="13725" y="19600"/>
                  <a:pt x="13448" y="20848"/>
                  <a:pt x="13379" y="22234"/>
                </a:cubicBezTo>
                <a:cubicBezTo>
                  <a:pt x="12200" y="18976"/>
                  <a:pt x="10883" y="15788"/>
                  <a:pt x="9427" y="12668"/>
                </a:cubicBezTo>
                <a:cubicBezTo>
                  <a:pt x="9427" y="11837"/>
                  <a:pt x="9427" y="11005"/>
                  <a:pt x="9289" y="10173"/>
                </a:cubicBezTo>
                <a:cubicBezTo>
                  <a:pt x="9497" y="9480"/>
                  <a:pt x="9705" y="8856"/>
                  <a:pt x="9982" y="8301"/>
                </a:cubicBezTo>
                <a:cubicBezTo>
                  <a:pt x="10190" y="7885"/>
                  <a:pt x="10467" y="7470"/>
                  <a:pt x="10744" y="7123"/>
                </a:cubicBezTo>
                <a:lnTo>
                  <a:pt x="10883" y="7123"/>
                </a:lnTo>
                <a:cubicBezTo>
                  <a:pt x="10883" y="7192"/>
                  <a:pt x="10952" y="7192"/>
                  <a:pt x="11022" y="7192"/>
                </a:cubicBezTo>
                <a:cubicBezTo>
                  <a:pt x="11854" y="6984"/>
                  <a:pt x="12755" y="6222"/>
                  <a:pt x="12547" y="5390"/>
                </a:cubicBezTo>
                <a:cubicBezTo>
                  <a:pt x="12547" y="5321"/>
                  <a:pt x="12477" y="5251"/>
                  <a:pt x="12408" y="5251"/>
                </a:cubicBezTo>
                <a:cubicBezTo>
                  <a:pt x="11507" y="5321"/>
                  <a:pt x="10744" y="6014"/>
                  <a:pt x="10536" y="6915"/>
                </a:cubicBezTo>
                <a:cubicBezTo>
                  <a:pt x="9913" y="7747"/>
                  <a:pt x="9497" y="8717"/>
                  <a:pt x="9219" y="9757"/>
                </a:cubicBezTo>
                <a:cubicBezTo>
                  <a:pt x="9219" y="9341"/>
                  <a:pt x="9219" y="8995"/>
                  <a:pt x="9150" y="8648"/>
                </a:cubicBezTo>
                <a:cubicBezTo>
                  <a:pt x="9150" y="7400"/>
                  <a:pt x="9219" y="6083"/>
                  <a:pt x="9497" y="4835"/>
                </a:cubicBezTo>
                <a:cubicBezTo>
                  <a:pt x="9497" y="4884"/>
                  <a:pt x="9566" y="4933"/>
                  <a:pt x="9631" y="4933"/>
                </a:cubicBezTo>
                <a:cubicBezTo>
                  <a:pt x="9658" y="4933"/>
                  <a:pt x="9684" y="4925"/>
                  <a:pt x="9705" y="4905"/>
                </a:cubicBezTo>
                <a:cubicBezTo>
                  <a:pt x="10606" y="4420"/>
                  <a:pt x="10744" y="3241"/>
                  <a:pt x="10051" y="2548"/>
                </a:cubicBezTo>
                <a:cubicBezTo>
                  <a:pt x="10017" y="2513"/>
                  <a:pt x="9982" y="2496"/>
                  <a:pt x="9947" y="2496"/>
                </a:cubicBezTo>
                <a:cubicBezTo>
                  <a:pt x="9913" y="2496"/>
                  <a:pt x="9878" y="2513"/>
                  <a:pt x="9843" y="2548"/>
                </a:cubicBezTo>
                <a:cubicBezTo>
                  <a:pt x="9566" y="2756"/>
                  <a:pt x="9358" y="3172"/>
                  <a:pt x="9358" y="3588"/>
                </a:cubicBezTo>
                <a:cubicBezTo>
                  <a:pt x="9289" y="3865"/>
                  <a:pt x="9289" y="4142"/>
                  <a:pt x="9358" y="4420"/>
                </a:cubicBezTo>
                <a:cubicBezTo>
                  <a:pt x="9081" y="5390"/>
                  <a:pt x="8873" y="6360"/>
                  <a:pt x="8942" y="7400"/>
                </a:cubicBezTo>
                <a:cubicBezTo>
                  <a:pt x="8734" y="6638"/>
                  <a:pt x="8526" y="5875"/>
                  <a:pt x="8318" y="5113"/>
                </a:cubicBezTo>
                <a:lnTo>
                  <a:pt x="8318" y="4905"/>
                </a:lnTo>
                <a:cubicBezTo>
                  <a:pt x="8318" y="4835"/>
                  <a:pt x="8318" y="4835"/>
                  <a:pt x="8318" y="4766"/>
                </a:cubicBezTo>
                <a:cubicBezTo>
                  <a:pt x="8318" y="4697"/>
                  <a:pt x="8318" y="4628"/>
                  <a:pt x="8318" y="4628"/>
                </a:cubicBezTo>
                <a:cubicBezTo>
                  <a:pt x="8345" y="4680"/>
                  <a:pt x="8391" y="4703"/>
                  <a:pt x="8439" y="4703"/>
                </a:cubicBezTo>
                <a:cubicBezTo>
                  <a:pt x="8516" y="4703"/>
                  <a:pt x="8596" y="4644"/>
                  <a:pt x="8596" y="4558"/>
                </a:cubicBezTo>
                <a:cubicBezTo>
                  <a:pt x="8596" y="4073"/>
                  <a:pt x="8526" y="3588"/>
                  <a:pt x="8388" y="3172"/>
                </a:cubicBezTo>
                <a:lnTo>
                  <a:pt x="8388" y="2964"/>
                </a:lnTo>
                <a:cubicBezTo>
                  <a:pt x="8388" y="2964"/>
                  <a:pt x="8318" y="2895"/>
                  <a:pt x="8318" y="2895"/>
                </a:cubicBezTo>
                <a:cubicBezTo>
                  <a:pt x="8180" y="2617"/>
                  <a:pt x="8041" y="2340"/>
                  <a:pt x="7902" y="2132"/>
                </a:cubicBezTo>
                <a:cubicBezTo>
                  <a:pt x="7868" y="2063"/>
                  <a:pt x="7833" y="2028"/>
                  <a:pt x="7798" y="2028"/>
                </a:cubicBezTo>
                <a:cubicBezTo>
                  <a:pt x="7764" y="2028"/>
                  <a:pt x="7729" y="2063"/>
                  <a:pt x="7694" y="2132"/>
                </a:cubicBezTo>
                <a:cubicBezTo>
                  <a:pt x="7348" y="2548"/>
                  <a:pt x="7279" y="3102"/>
                  <a:pt x="7417" y="3588"/>
                </a:cubicBezTo>
                <a:cubicBezTo>
                  <a:pt x="7486" y="4073"/>
                  <a:pt x="7694" y="4558"/>
                  <a:pt x="7972" y="4974"/>
                </a:cubicBezTo>
                <a:cubicBezTo>
                  <a:pt x="8180" y="6083"/>
                  <a:pt x="8457" y="7192"/>
                  <a:pt x="8873" y="8301"/>
                </a:cubicBezTo>
                <a:cubicBezTo>
                  <a:pt x="8873" y="9688"/>
                  <a:pt x="9011" y="11005"/>
                  <a:pt x="9289" y="12391"/>
                </a:cubicBezTo>
                <a:cubicBezTo>
                  <a:pt x="8180" y="10173"/>
                  <a:pt x="7001" y="8093"/>
                  <a:pt x="5754" y="5945"/>
                </a:cubicBezTo>
                <a:lnTo>
                  <a:pt x="5754" y="5875"/>
                </a:lnTo>
                <a:cubicBezTo>
                  <a:pt x="5476" y="5182"/>
                  <a:pt x="5199" y="4420"/>
                  <a:pt x="5060" y="3726"/>
                </a:cubicBezTo>
                <a:cubicBezTo>
                  <a:pt x="4991" y="3310"/>
                  <a:pt x="4922" y="2825"/>
                  <a:pt x="4852" y="2409"/>
                </a:cubicBezTo>
                <a:lnTo>
                  <a:pt x="4852" y="2409"/>
                </a:lnTo>
                <a:cubicBezTo>
                  <a:pt x="4927" y="2521"/>
                  <a:pt x="5021" y="2592"/>
                  <a:pt x="5103" y="2592"/>
                </a:cubicBezTo>
                <a:cubicBezTo>
                  <a:pt x="5174" y="2592"/>
                  <a:pt x="5236" y="2538"/>
                  <a:pt x="5268" y="2409"/>
                </a:cubicBezTo>
                <a:cubicBezTo>
                  <a:pt x="5268" y="2409"/>
                  <a:pt x="5338" y="2409"/>
                  <a:pt x="5338" y="2340"/>
                </a:cubicBezTo>
                <a:cubicBezTo>
                  <a:pt x="5546" y="1508"/>
                  <a:pt x="5268" y="676"/>
                  <a:pt x="4714" y="52"/>
                </a:cubicBezTo>
                <a:cubicBezTo>
                  <a:pt x="4679" y="18"/>
                  <a:pt x="4627" y="0"/>
                  <a:pt x="457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8"/>
          <p:cNvSpPr txBox="1">
            <a:spLocks noGrp="1"/>
          </p:cNvSpPr>
          <p:nvPr>
            <p:ph type="title"/>
          </p:nvPr>
        </p:nvSpPr>
        <p:spPr>
          <a:xfrm>
            <a:off x="1481175" y="3588400"/>
            <a:ext cx="18573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Basic</a:t>
            </a:r>
            <a:endParaRPr/>
          </a:p>
        </p:txBody>
      </p:sp>
      <p:sp>
        <p:nvSpPr>
          <p:cNvPr id="507" name="Google Shape;507;p38"/>
          <p:cNvSpPr txBox="1">
            <a:spLocks noGrp="1"/>
          </p:cNvSpPr>
          <p:nvPr>
            <p:ph type="title" idx="3"/>
          </p:nvPr>
        </p:nvSpPr>
        <p:spPr>
          <a:xfrm>
            <a:off x="3643350" y="3588400"/>
            <a:ext cx="18573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Medium</a:t>
            </a:r>
            <a:endParaRPr/>
          </a:p>
        </p:txBody>
      </p:sp>
      <p:sp>
        <p:nvSpPr>
          <p:cNvPr id="508" name="Google Shape;508;p38"/>
          <p:cNvSpPr txBox="1">
            <a:spLocks noGrp="1"/>
          </p:cNvSpPr>
          <p:nvPr>
            <p:ph type="title" idx="4"/>
          </p:nvPr>
        </p:nvSpPr>
        <p:spPr>
          <a:xfrm>
            <a:off x="5805525" y="3588400"/>
            <a:ext cx="18573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Premium</a:t>
            </a:r>
            <a:endParaRPr/>
          </a:p>
        </p:txBody>
      </p:sp>
      <p:sp>
        <p:nvSpPr>
          <p:cNvPr id="509" name="Google Shape;509;p38"/>
          <p:cNvSpPr txBox="1">
            <a:spLocks noGrp="1"/>
          </p:cNvSpPr>
          <p:nvPr>
            <p:ph type="subTitle" idx="1"/>
          </p:nvPr>
        </p:nvSpPr>
        <p:spPr>
          <a:xfrm>
            <a:off x="1581525" y="2600250"/>
            <a:ext cx="1633500" cy="15876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s" sz="1100"/>
              <a:t>Despite being red, Mars is a cold place, not hot. It’s full of iron oxide dust, which gives the planet its reddish cast</a:t>
            </a:r>
            <a:endParaRPr sz="1100"/>
          </a:p>
          <a:p>
            <a:pPr marL="0" lvl="0" indent="0" algn="ctr" rtl="0">
              <a:spcBef>
                <a:spcPts val="0"/>
              </a:spcBef>
              <a:spcAft>
                <a:spcPts val="1600"/>
              </a:spcAft>
              <a:buNone/>
            </a:pPr>
            <a:endParaRPr/>
          </a:p>
        </p:txBody>
      </p:sp>
      <p:sp>
        <p:nvSpPr>
          <p:cNvPr id="510" name="Google Shape;510;p38"/>
          <p:cNvSpPr txBox="1">
            <a:spLocks noGrp="1"/>
          </p:cNvSpPr>
          <p:nvPr>
            <p:ph type="subTitle" idx="5"/>
          </p:nvPr>
        </p:nvSpPr>
        <p:spPr>
          <a:xfrm>
            <a:off x="3843299" y="2232625"/>
            <a:ext cx="1457400" cy="984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s" sz="1100"/>
              <a:t>Jupiter is a gas giant and the biggest planet in our Solar System. It’s the fourth-brightest object in the sky</a:t>
            </a:r>
            <a:endParaRPr sz="1100"/>
          </a:p>
          <a:p>
            <a:pPr marL="0" lvl="0" indent="0" algn="ctr" rtl="0">
              <a:spcBef>
                <a:spcPts val="0"/>
              </a:spcBef>
              <a:spcAft>
                <a:spcPts val="1600"/>
              </a:spcAft>
              <a:buNone/>
            </a:pPr>
            <a:endParaRPr/>
          </a:p>
        </p:txBody>
      </p:sp>
      <p:sp>
        <p:nvSpPr>
          <p:cNvPr id="511" name="Google Shape;511;p38"/>
          <p:cNvSpPr txBox="1">
            <a:spLocks noGrp="1"/>
          </p:cNvSpPr>
          <p:nvPr>
            <p:ph type="subTitle" idx="6"/>
          </p:nvPr>
        </p:nvSpPr>
        <p:spPr>
          <a:xfrm>
            <a:off x="6005474" y="1518250"/>
            <a:ext cx="1457400" cy="984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s" sz="1100"/>
              <a:t>Mercury is the closest planet to the Sun and the smallest one in the Solar System—it’s only a bit larger than our Moon</a:t>
            </a:r>
            <a:endParaRPr sz="1100"/>
          </a:p>
          <a:p>
            <a:pPr marL="0" lvl="0" indent="0" algn="ctr" rtl="0">
              <a:spcBef>
                <a:spcPts val="0"/>
              </a:spcBef>
              <a:spcAft>
                <a:spcPts val="1600"/>
              </a:spcAft>
              <a:buNone/>
            </a:pP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15"/>
        <p:cNvGrpSpPr/>
        <p:nvPr/>
      </p:nvGrpSpPr>
      <p:grpSpPr>
        <a:xfrm>
          <a:off x="0" y="0"/>
          <a:ext cx="0" cy="0"/>
          <a:chOff x="0" y="0"/>
          <a:chExt cx="0" cy="0"/>
        </a:xfrm>
      </p:grpSpPr>
      <p:sp>
        <p:nvSpPr>
          <p:cNvPr id="516" name="Google Shape;516;p39"/>
          <p:cNvSpPr/>
          <p:nvPr/>
        </p:nvSpPr>
        <p:spPr>
          <a:xfrm>
            <a:off x="8168799" y="4375833"/>
            <a:ext cx="3801" cy="3801"/>
          </a:xfrm>
          <a:custGeom>
            <a:avLst/>
            <a:gdLst/>
            <a:ahLst/>
            <a:cxnLst/>
            <a:rect l="l" t="t" r="r" b="b"/>
            <a:pathLst>
              <a:path w="74" h="74" extrusionOk="0">
                <a:moveTo>
                  <a:pt x="1" y="0"/>
                </a:moveTo>
                <a:lnTo>
                  <a:pt x="74" y="73"/>
                </a:lnTo>
                <a:close/>
              </a:path>
            </a:pathLst>
          </a:custGeom>
          <a:solidFill>
            <a:srgbClr val="F6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7" name="Google Shape;517;p39"/>
          <p:cNvGrpSpPr/>
          <p:nvPr/>
        </p:nvGrpSpPr>
        <p:grpSpPr>
          <a:xfrm>
            <a:off x="2019187" y="2375565"/>
            <a:ext cx="244733" cy="479986"/>
            <a:chOff x="4208975" y="434350"/>
            <a:chExt cx="826800" cy="1621575"/>
          </a:xfrm>
        </p:grpSpPr>
        <p:sp>
          <p:nvSpPr>
            <p:cNvPr id="518" name="Google Shape;518;p39"/>
            <p:cNvSpPr/>
            <p:nvPr/>
          </p:nvSpPr>
          <p:spPr>
            <a:xfrm>
              <a:off x="4317000" y="586700"/>
              <a:ext cx="249200" cy="628025"/>
            </a:xfrm>
            <a:custGeom>
              <a:avLst/>
              <a:gdLst/>
              <a:ahLst/>
              <a:cxnLst/>
              <a:rect l="l" t="t" r="r" b="b"/>
              <a:pathLst>
                <a:path w="9968" h="25121" extrusionOk="0">
                  <a:moveTo>
                    <a:pt x="2651" y="0"/>
                  </a:moveTo>
                  <a:cubicBezTo>
                    <a:pt x="3572" y="2247"/>
                    <a:pt x="3630" y="4725"/>
                    <a:pt x="2823" y="6972"/>
                  </a:cubicBezTo>
                  <a:cubicBezTo>
                    <a:pt x="2651" y="7548"/>
                    <a:pt x="2363" y="8124"/>
                    <a:pt x="2132" y="8815"/>
                  </a:cubicBezTo>
                  <a:cubicBezTo>
                    <a:pt x="865" y="11350"/>
                    <a:pt x="173" y="14116"/>
                    <a:pt x="116" y="16939"/>
                  </a:cubicBezTo>
                  <a:cubicBezTo>
                    <a:pt x="0" y="19186"/>
                    <a:pt x="807" y="21376"/>
                    <a:pt x="2363" y="23047"/>
                  </a:cubicBezTo>
                  <a:cubicBezTo>
                    <a:pt x="3342" y="23968"/>
                    <a:pt x="4494" y="24660"/>
                    <a:pt x="5704" y="25121"/>
                  </a:cubicBezTo>
                  <a:cubicBezTo>
                    <a:pt x="5301" y="24660"/>
                    <a:pt x="4955" y="24141"/>
                    <a:pt x="4667" y="23565"/>
                  </a:cubicBezTo>
                  <a:cubicBezTo>
                    <a:pt x="3400" y="21376"/>
                    <a:pt x="2363" y="17573"/>
                    <a:pt x="4149" y="11984"/>
                  </a:cubicBezTo>
                  <a:cubicBezTo>
                    <a:pt x="5301" y="8758"/>
                    <a:pt x="7317" y="5935"/>
                    <a:pt x="9968" y="3803"/>
                  </a:cubicBezTo>
                  <a:cubicBezTo>
                    <a:pt x="7663" y="2247"/>
                    <a:pt x="5243" y="980"/>
                    <a:pt x="2651"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9"/>
            <p:cNvSpPr/>
            <p:nvPr/>
          </p:nvSpPr>
          <p:spPr>
            <a:xfrm>
              <a:off x="4412050" y="593900"/>
              <a:ext cx="505625" cy="649750"/>
            </a:xfrm>
            <a:custGeom>
              <a:avLst/>
              <a:gdLst/>
              <a:ahLst/>
              <a:cxnLst/>
              <a:rect l="l" t="t" r="r" b="b"/>
              <a:pathLst>
                <a:path w="20225" h="25990" extrusionOk="0">
                  <a:moveTo>
                    <a:pt x="16940" y="0"/>
                  </a:moveTo>
                  <a:cubicBezTo>
                    <a:pt x="12561" y="1959"/>
                    <a:pt x="4898" y="6165"/>
                    <a:pt x="2824" y="12561"/>
                  </a:cubicBezTo>
                  <a:cubicBezTo>
                    <a:pt x="1" y="21203"/>
                    <a:pt x="5244" y="24487"/>
                    <a:pt x="5474" y="24602"/>
                  </a:cubicBezTo>
                  <a:lnTo>
                    <a:pt x="5532" y="24660"/>
                  </a:lnTo>
                  <a:cubicBezTo>
                    <a:pt x="7055" y="25530"/>
                    <a:pt x="8733" y="25990"/>
                    <a:pt x="10467" y="25990"/>
                  </a:cubicBezTo>
                  <a:cubicBezTo>
                    <a:pt x="10570" y="25990"/>
                    <a:pt x="10672" y="25988"/>
                    <a:pt x="10775" y="25985"/>
                  </a:cubicBezTo>
                  <a:cubicBezTo>
                    <a:pt x="13771" y="25985"/>
                    <a:pt x="16479" y="24948"/>
                    <a:pt x="18150" y="23162"/>
                  </a:cubicBezTo>
                  <a:cubicBezTo>
                    <a:pt x="19590" y="21606"/>
                    <a:pt x="20224" y="19474"/>
                    <a:pt x="20051" y="16882"/>
                  </a:cubicBezTo>
                  <a:cubicBezTo>
                    <a:pt x="19936" y="14635"/>
                    <a:pt x="19245" y="12388"/>
                    <a:pt x="18035" y="10486"/>
                  </a:cubicBezTo>
                  <a:cubicBezTo>
                    <a:pt x="17516" y="9564"/>
                    <a:pt x="17055" y="8643"/>
                    <a:pt x="16710" y="7721"/>
                  </a:cubicBezTo>
                  <a:cubicBezTo>
                    <a:pt x="15903" y="5186"/>
                    <a:pt x="15961" y="2478"/>
                    <a:pt x="16940"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9"/>
            <p:cNvSpPr/>
            <p:nvPr/>
          </p:nvSpPr>
          <p:spPr>
            <a:xfrm>
              <a:off x="4504250" y="503150"/>
              <a:ext cx="242000" cy="136850"/>
            </a:xfrm>
            <a:custGeom>
              <a:avLst/>
              <a:gdLst/>
              <a:ahLst/>
              <a:cxnLst/>
              <a:rect l="l" t="t" r="r" b="b"/>
              <a:pathLst>
                <a:path w="9680" h="5474" extrusionOk="0">
                  <a:moveTo>
                    <a:pt x="6972" y="0"/>
                  </a:moveTo>
                  <a:cubicBezTo>
                    <a:pt x="4552" y="634"/>
                    <a:pt x="2247" y="1498"/>
                    <a:pt x="0" y="2651"/>
                  </a:cubicBezTo>
                  <a:cubicBezTo>
                    <a:pt x="1556" y="3457"/>
                    <a:pt x="3112" y="4379"/>
                    <a:pt x="4552" y="5416"/>
                  </a:cubicBezTo>
                  <a:lnTo>
                    <a:pt x="4610" y="5474"/>
                  </a:lnTo>
                  <a:cubicBezTo>
                    <a:pt x="6223" y="4322"/>
                    <a:pt x="7894" y="3284"/>
                    <a:pt x="9680" y="2363"/>
                  </a:cubicBezTo>
                  <a:lnTo>
                    <a:pt x="6972"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9"/>
            <p:cNvSpPr/>
            <p:nvPr/>
          </p:nvSpPr>
          <p:spPr>
            <a:xfrm>
              <a:off x="4208975" y="434350"/>
              <a:ext cx="826800" cy="1621575"/>
            </a:xfrm>
            <a:custGeom>
              <a:avLst/>
              <a:gdLst/>
              <a:ahLst/>
              <a:cxnLst/>
              <a:rect l="l" t="t" r="r" b="b"/>
              <a:pathLst>
                <a:path w="33072" h="64863" extrusionOk="0">
                  <a:moveTo>
                    <a:pt x="18840" y="2752"/>
                  </a:moveTo>
                  <a:lnTo>
                    <a:pt x="21548" y="5115"/>
                  </a:lnTo>
                  <a:cubicBezTo>
                    <a:pt x="19762" y="6036"/>
                    <a:pt x="18091" y="7016"/>
                    <a:pt x="16478" y="8168"/>
                  </a:cubicBezTo>
                  <a:lnTo>
                    <a:pt x="16421" y="8168"/>
                  </a:lnTo>
                  <a:cubicBezTo>
                    <a:pt x="14980" y="7131"/>
                    <a:pt x="13482" y="6209"/>
                    <a:pt x="11869" y="5403"/>
                  </a:cubicBezTo>
                  <a:cubicBezTo>
                    <a:pt x="14116" y="4250"/>
                    <a:pt x="16421" y="3386"/>
                    <a:pt x="18840" y="2752"/>
                  </a:cubicBezTo>
                  <a:close/>
                  <a:moveTo>
                    <a:pt x="6972" y="6094"/>
                  </a:moveTo>
                  <a:lnTo>
                    <a:pt x="6972" y="6094"/>
                  </a:lnTo>
                  <a:cubicBezTo>
                    <a:pt x="9564" y="7074"/>
                    <a:pt x="11984" y="8341"/>
                    <a:pt x="14289" y="9897"/>
                  </a:cubicBezTo>
                  <a:cubicBezTo>
                    <a:pt x="11638" y="12029"/>
                    <a:pt x="9622" y="14852"/>
                    <a:pt x="8470" y="18078"/>
                  </a:cubicBezTo>
                  <a:cubicBezTo>
                    <a:pt x="6684" y="23667"/>
                    <a:pt x="7721" y="27470"/>
                    <a:pt x="8988" y="29602"/>
                  </a:cubicBezTo>
                  <a:cubicBezTo>
                    <a:pt x="9276" y="30178"/>
                    <a:pt x="9622" y="30696"/>
                    <a:pt x="10025" y="31157"/>
                  </a:cubicBezTo>
                  <a:cubicBezTo>
                    <a:pt x="8815" y="30696"/>
                    <a:pt x="7663" y="30005"/>
                    <a:pt x="6684" y="29141"/>
                  </a:cubicBezTo>
                  <a:cubicBezTo>
                    <a:pt x="5128" y="27527"/>
                    <a:pt x="4321" y="25338"/>
                    <a:pt x="4379" y="23091"/>
                  </a:cubicBezTo>
                  <a:cubicBezTo>
                    <a:pt x="4494" y="20268"/>
                    <a:pt x="5186" y="17444"/>
                    <a:pt x="6453" y="14909"/>
                  </a:cubicBezTo>
                  <a:cubicBezTo>
                    <a:pt x="6741" y="14276"/>
                    <a:pt x="6972" y="13642"/>
                    <a:pt x="7144" y="13066"/>
                  </a:cubicBezTo>
                  <a:cubicBezTo>
                    <a:pt x="7951" y="10819"/>
                    <a:pt x="7893" y="8341"/>
                    <a:pt x="6972" y="6094"/>
                  </a:cubicBezTo>
                  <a:close/>
                  <a:moveTo>
                    <a:pt x="25063" y="6382"/>
                  </a:moveTo>
                  <a:lnTo>
                    <a:pt x="25063" y="6382"/>
                  </a:lnTo>
                  <a:cubicBezTo>
                    <a:pt x="24084" y="8860"/>
                    <a:pt x="24026" y="11568"/>
                    <a:pt x="24833" y="14103"/>
                  </a:cubicBezTo>
                  <a:cubicBezTo>
                    <a:pt x="25178" y="15025"/>
                    <a:pt x="25639" y="15946"/>
                    <a:pt x="26158" y="16868"/>
                  </a:cubicBezTo>
                  <a:cubicBezTo>
                    <a:pt x="27368" y="18770"/>
                    <a:pt x="28059" y="21017"/>
                    <a:pt x="28174" y="23264"/>
                  </a:cubicBezTo>
                  <a:cubicBezTo>
                    <a:pt x="28347" y="25856"/>
                    <a:pt x="27713" y="27988"/>
                    <a:pt x="26273" y="29544"/>
                  </a:cubicBezTo>
                  <a:cubicBezTo>
                    <a:pt x="24602" y="31330"/>
                    <a:pt x="21894" y="32367"/>
                    <a:pt x="18840" y="32367"/>
                  </a:cubicBezTo>
                  <a:cubicBezTo>
                    <a:pt x="18741" y="32370"/>
                    <a:pt x="18641" y="32372"/>
                    <a:pt x="18542" y="32372"/>
                  </a:cubicBezTo>
                  <a:cubicBezTo>
                    <a:pt x="16856" y="32372"/>
                    <a:pt x="15178" y="31912"/>
                    <a:pt x="13655" y="31042"/>
                  </a:cubicBezTo>
                  <a:lnTo>
                    <a:pt x="13597" y="30984"/>
                  </a:lnTo>
                  <a:cubicBezTo>
                    <a:pt x="13367" y="30869"/>
                    <a:pt x="8124" y="27585"/>
                    <a:pt x="10947" y="18943"/>
                  </a:cubicBezTo>
                  <a:cubicBezTo>
                    <a:pt x="13021" y="12547"/>
                    <a:pt x="20684" y="8341"/>
                    <a:pt x="25063" y="6382"/>
                  </a:cubicBezTo>
                  <a:close/>
                  <a:moveTo>
                    <a:pt x="4840" y="42508"/>
                  </a:moveTo>
                  <a:cubicBezTo>
                    <a:pt x="9276" y="42508"/>
                    <a:pt x="12387" y="43487"/>
                    <a:pt x="13886" y="45388"/>
                  </a:cubicBezTo>
                  <a:cubicBezTo>
                    <a:pt x="14692" y="46368"/>
                    <a:pt x="15038" y="47635"/>
                    <a:pt x="14923" y="48903"/>
                  </a:cubicBezTo>
                  <a:cubicBezTo>
                    <a:pt x="14058" y="49594"/>
                    <a:pt x="13021" y="49940"/>
                    <a:pt x="11927" y="49998"/>
                  </a:cubicBezTo>
                  <a:cubicBezTo>
                    <a:pt x="9103" y="49998"/>
                    <a:pt x="6165" y="47405"/>
                    <a:pt x="3457" y="42508"/>
                  </a:cubicBezTo>
                  <a:close/>
                  <a:moveTo>
                    <a:pt x="29615" y="46771"/>
                  </a:moveTo>
                  <a:cubicBezTo>
                    <a:pt x="26907" y="51726"/>
                    <a:pt x="24026" y="54261"/>
                    <a:pt x="21203" y="54261"/>
                  </a:cubicBezTo>
                  <a:lnTo>
                    <a:pt x="21145" y="54261"/>
                  </a:lnTo>
                  <a:cubicBezTo>
                    <a:pt x="20108" y="54261"/>
                    <a:pt x="19013" y="53916"/>
                    <a:pt x="18149" y="53224"/>
                  </a:cubicBezTo>
                  <a:cubicBezTo>
                    <a:pt x="18034" y="51957"/>
                    <a:pt x="18380" y="50631"/>
                    <a:pt x="19186" y="49652"/>
                  </a:cubicBezTo>
                  <a:cubicBezTo>
                    <a:pt x="20684" y="47751"/>
                    <a:pt x="23795" y="46771"/>
                    <a:pt x="28232" y="46771"/>
                  </a:cubicBezTo>
                  <a:close/>
                  <a:moveTo>
                    <a:pt x="19195" y="0"/>
                  </a:moveTo>
                  <a:cubicBezTo>
                    <a:pt x="19079" y="0"/>
                    <a:pt x="18960" y="15"/>
                    <a:pt x="18840" y="44"/>
                  </a:cubicBezTo>
                  <a:cubicBezTo>
                    <a:pt x="12791" y="1658"/>
                    <a:pt x="10025" y="3386"/>
                    <a:pt x="9046" y="4135"/>
                  </a:cubicBezTo>
                  <a:cubicBezTo>
                    <a:pt x="8758" y="4020"/>
                    <a:pt x="6107" y="3040"/>
                    <a:pt x="5474" y="2868"/>
                  </a:cubicBezTo>
                  <a:cubicBezTo>
                    <a:pt x="4748" y="2660"/>
                    <a:pt x="4374" y="2556"/>
                    <a:pt x="4080" y="2556"/>
                  </a:cubicBezTo>
                  <a:cubicBezTo>
                    <a:pt x="3883" y="2556"/>
                    <a:pt x="3722" y="2603"/>
                    <a:pt x="3515" y="2695"/>
                  </a:cubicBezTo>
                  <a:cubicBezTo>
                    <a:pt x="3111" y="2868"/>
                    <a:pt x="2881" y="3213"/>
                    <a:pt x="2766" y="3617"/>
                  </a:cubicBezTo>
                  <a:cubicBezTo>
                    <a:pt x="2708" y="4020"/>
                    <a:pt x="2823" y="4481"/>
                    <a:pt x="3111" y="4769"/>
                  </a:cubicBezTo>
                  <a:cubicBezTo>
                    <a:pt x="3111" y="4769"/>
                    <a:pt x="6107" y="8053"/>
                    <a:pt x="4667" y="12259"/>
                  </a:cubicBezTo>
                  <a:cubicBezTo>
                    <a:pt x="4494" y="12720"/>
                    <a:pt x="4264" y="13239"/>
                    <a:pt x="3976" y="13872"/>
                  </a:cubicBezTo>
                  <a:cubicBezTo>
                    <a:pt x="2593" y="16753"/>
                    <a:pt x="1844" y="19864"/>
                    <a:pt x="1729" y="23091"/>
                  </a:cubicBezTo>
                  <a:cubicBezTo>
                    <a:pt x="1613" y="26029"/>
                    <a:pt x="2766" y="28910"/>
                    <a:pt x="4840" y="30984"/>
                  </a:cubicBezTo>
                  <a:cubicBezTo>
                    <a:pt x="8124" y="34268"/>
                    <a:pt x="12964" y="34845"/>
                    <a:pt x="15384" y="34902"/>
                  </a:cubicBezTo>
                  <a:lnTo>
                    <a:pt x="15384" y="43026"/>
                  </a:lnTo>
                  <a:cubicBezTo>
                    <a:pt x="13252" y="40894"/>
                    <a:pt x="9680" y="39857"/>
                    <a:pt x="4840" y="39857"/>
                  </a:cubicBezTo>
                  <a:cubicBezTo>
                    <a:pt x="3745" y="39857"/>
                    <a:pt x="2535" y="39915"/>
                    <a:pt x="1268" y="40030"/>
                  </a:cubicBezTo>
                  <a:cubicBezTo>
                    <a:pt x="807" y="40088"/>
                    <a:pt x="461" y="40318"/>
                    <a:pt x="231" y="40664"/>
                  </a:cubicBezTo>
                  <a:cubicBezTo>
                    <a:pt x="0" y="41067"/>
                    <a:pt x="0" y="41528"/>
                    <a:pt x="173" y="41931"/>
                  </a:cubicBezTo>
                  <a:cubicBezTo>
                    <a:pt x="3688" y="49018"/>
                    <a:pt x="7605" y="52590"/>
                    <a:pt x="11927" y="52590"/>
                  </a:cubicBezTo>
                  <a:cubicBezTo>
                    <a:pt x="13136" y="52590"/>
                    <a:pt x="14289" y="52302"/>
                    <a:pt x="15384" y="51726"/>
                  </a:cubicBezTo>
                  <a:lnTo>
                    <a:pt x="15384" y="63653"/>
                  </a:lnTo>
                  <a:cubicBezTo>
                    <a:pt x="15441" y="64459"/>
                    <a:pt x="16060" y="64863"/>
                    <a:pt x="16680" y="64863"/>
                  </a:cubicBezTo>
                  <a:cubicBezTo>
                    <a:pt x="17299" y="64863"/>
                    <a:pt x="17919" y="64459"/>
                    <a:pt x="17976" y="63653"/>
                  </a:cubicBezTo>
                  <a:lnTo>
                    <a:pt x="17976" y="56163"/>
                  </a:lnTo>
                  <a:cubicBezTo>
                    <a:pt x="18956" y="56681"/>
                    <a:pt x="20050" y="56912"/>
                    <a:pt x="21145" y="56912"/>
                  </a:cubicBezTo>
                  <a:cubicBezTo>
                    <a:pt x="25466" y="56912"/>
                    <a:pt x="29384" y="53282"/>
                    <a:pt x="32899" y="46195"/>
                  </a:cubicBezTo>
                  <a:cubicBezTo>
                    <a:pt x="33072" y="45849"/>
                    <a:pt x="33072" y="45388"/>
                    <a:pt x="32841" y="44985"/>
                  </a:cubicBezTo>
                  <a:cubicBezTo>
                    <a:pt x="32668" y="44639"/>
                    <a:pt x="32265" y="44351"/>
                    <a:pt x="31804" y="44351"/>
                  </a:cubicBezTo>
                  <a:cubicBezTo>
                    <a:pt x="30536" y="44236"/>
                    <a:pt x="29327" y="44178"/>
                    <a:pt x="28232" y="44178"/>
                  </a:cubicBezTo>
                  <a:cubicBezTo>
                    <a:pt x="23565" y="44178"/>
                    <a:pt x="20166" y="45158"/>
                    <a:pt x="17976" y="47059"/>
                  </a:cubicBezTo>
                  <a:lnTo>
                    <a:pt x="17976" y="34960"/>
                  </a:lnTo>
                  <a:lnTo>
                    <a:pt x="18898" y="34960"/>
                  </a:lnTo>
                  <a:cubicBezTo>
                    <a:pt x="22643" y="34960"/>
                    <a:pt x="26100" y="33635"/>
                    <a:pt x="28232" y="31330"/>
                  </a:cubicBezTo>
                  <a:cubicBezTo>
                    <a:pt x="30191" y="29198"/>
                    <a:pt x="31055" y="26375"/>
                    <a:pt x="30825" y="23033"/>
                  </a:cubicBezTo>
                  <a:cubicBezTo>
                    <a:pt x="30709" y="20383"/>
                    <a:pt x="29903" y="17790"/>
                    <a:pt x="28520" y="15543"/>
                  </a:cubicBezTo>
                  <a:cubicBezTo>
                    <a:pt x="28059" y="14794"/>
                    <a:pt x="27656" y="13988"/>
                    <a:pt x="27368" y="13181"/>
                  </a:cubicBezTo>
                  <a:cubicBezTo>
                    <a:pt x="25812" y="8860"/>
                    <a:pt x="28923" y="4654"/>
                    <a:pt x="28981" y="4654"/>
                  </a:cubicBezTo>
                  <a:cubicBezTo>
                    <a:pt x="29327" y="4193"/>
                    <a:pt x="29327" y="3559"/>
                    <a:pt x="29038" y="3098"/>
                  </a:cubicBezTo>
                  <a:cubicBezTo>
                    <a:pt x="28771" y="2741"/>
                    <a:pt x="28330" y="2522"/>
                    <a:pt x="27904" y="2522"/>
                  </a:cubicBezTo>
                  <a:cubicBezTo>
                    <a:pt x="27780" y="2522"/>
                    <a:pt x="27657" y="2541"/>
                    <a:pt x="27540" y="2580"/>
                  </a:cubicBezTo>
                  <a:cubicBezTo>
                    <a:pt x="27368" y="2637"/>
                    <a:pt x="26042" y="3098"/>
                    <a:pt x="24141" y="3905"/>
                  </a:cubicBezTo>
                  <a:lnTo>
                    <a:pt x="20050" y="332"/>
                  </a:lnTo>
                  <a:cubicBezTo>
                    <a:pt x="19837" y="119"/>
                    <a:pt x="19528" y="0"/>
                    <a:pt x="19195"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 name="Google Shape;522;p39"/>
          <p:cNvGrpSpPr/>
          <p:nvPr/>
        </p:nvGrpSpPr>
        <p:grpSpPr>
          <a:xfrm>
            <a:off x="1917421" y="1602336"/>
            <a:ext cx="448264" cy="472640"/>
            <a:chOff x="2136225" y="241000"/>
            <a:chExt cx="1774600" cy="1871100"/>
          </a:xfrm>
        </p:grpSpPr>
        <p:sp>
          <p:nvSpPr>
            <p:cNvPr id="523" name="Google Shape;523;p39"/>
            <p:cNvSpPr/>
            <p:nvPr/>
          </p:nvSpPr>
          <p:spPr>
            <a:xfrm>
              <a:off x="2356625" y="1596425"/>
              <a:ext cx="162775" cy="450850"/>
            </a:xfrm>
            <a:custGeom>
              <a:avLst/>
              <a:gdLst/>
              <a:ahLst/>
              <a:cxnLst/>
              <a:rect l="l" t="t" r="r" b="b"/>
              <a:pathLst>
                <a:path w="6511" h="18034" extrusionOk="0">
                  <a:moveTo>
                    <a:pt x="6511" y="0"/>
                  </a:moveTo>
                  <a:lnTo>
                    <a:pt x="0" y="2996"/>
                  </a:lnTo>
                  <a:lnTo>
                    <a:pt x="0" y="18034"/>
                  </a:lnTo>
                  <a:lnTo>
                    <a:pt x="6511" y="18034"/>
                  </a:lnTo>
                  <a:lnTo>
                    <a:pt x="6511"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9"/>
            <p:cNvSpPr/>
            <p:nvPr/>
          </p:nvSpPr>
          <p:spPr>
            <a:xfrm>
              <a:off x="3526225" y="1596425"/>
              <a:ext cx="162775" cy="450850"/>
            </a:xfrm>
            <a:custGeom>
              <a:avLst/>
              <a:gdLst/>
              <a:ahLst/>
              <a:cxnLst/>
              <a:rect l="l" t="t" r="r" b="b"/>
              <a:pathLst>
                <a:path w="6511" h="18034" extrusionOk="0">
                  <a:moveTo>
                    <a:pt x="0" y="0"/>
                  </a:moveTo>
                  <a:lnTo>
                    <a:pt x="0" y="18034"/>
                  </a:lnTo>
                  <a:lnTo>
                    <a:pt x="6511" y="18034"/>
                  </a:lnTo>
                  <a:lnTo>
                    <a:pt x="6511" y="2996"/>
                  </a:lnTo>
                  <a:lnTo>
                    <a:pt x="0"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9"/>
            <p:cNvSpPr/>
            <p:nvPr/>
          </p:nvSpPr>
          <p:spPr>
            <a:xfrm>
              <a:off x="2918375" y="959750"/>
              <a:ext cx="182950" cy="155500"/>
            </a:xfrm>
            <a:custGeom>
              <a:avLst/>
              <a:gdLst/>
              <a:ahLst/>
              <a:cxnLst/>
              <a:rect l="l" t="t" r="r" b="b"/>
              <a:pathLst>
                <a:path w="7318" h="6220" extrusionOk="0">
                  <a:moveTo>
                    <a:pt x="4206" y="1"/>
                  </a:moveTo>
                  <a:cubicBezTo>
                    <a:pt x="1383" y="1"/>
                    <a:pt x="0" y="3342"/>
                    <a:pt x="1959" y="5301"/>
                  </a:cubicBezTo>
                  <a:cubicBezTo>
                    <a:pt x="2594" y="5936"/>
                    <a:pt x="3379" y="6220"/>
                    <a:pt x="4151" y="6220"/>
                  </a:cubicBezTo>
                  <a:cubicBezTo>
                    <a:pt x="5763" y="6220"/>
                    <a:pt x="7318" y="4982"/>
                    <a:pt x="7318" y="3112"/>
                  </a:cubicBezTo>
                  <a:cubicBezTo>
                    <a:pt x="7318" y="1383"/>
                    <a:pt x="5935" y="1"/>
                    <a:pt x="4206" y="1"/>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9"/>
            <p:cNvSpPr/>
            <p:nvPr/>
          </p:nvSpPr>
          <p:spPr>
            <a:xfrm>
              <a:off x="2945750" y="1707325"/>
              <a:ext cx="155575" cy="339950"/>
            </a:xfrm>
            <a:custGeom>
              <a:avLst/>
              <a:gdLst/>
              <a:ahLst/>
              <a:cxnLst/>
              <a:rect l="l" t="t" r="r" b="b"/>
              <a:pathLst>
                <a:path w="6223" h="13598" extrusionOk="0">
                  <a:moveTo>
                    <a:pt x="3111" y="0"/>
                  </a:moveTo>
                  <a:cubicBezTo>
                    <a:pt x="1325" y="0"/>
                    <a:pt x="0" y="865"/>
                    <a:pt x="0" y="1614"/>
                  </a:cubicBezTo>
                  <a:lnTo>
                    <a:pt x="0" y="13598"/>
                  </a:lnTo>
                  <a:lnTo>
                    <a:pt x="6223" y="13598"/>
                  </a:lnTo>
                  <a:lnTo>
                    <a:pt x="6223" y="1614"/>
                  </a:lnTo>
                  <a:cubicBezTo>
                    <a:pt x="6223" y="865"/>
                    <a:pt x="4897" y="0"/>
                    <a:pt x="3111"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9"/>
            <p:cNvSpPr/>
            <p:nvPr/>
          </p:nvSpPr>
          <p:spPr>
            <a:xfrm>
              <a:off x="2830500" y="893500"/>
              <a:ext cx="337075" cy="288675"/>
            </a:xfrm>
            <a:custGeom>
              <a:avLst/>
              <a:gdLst/>
              <a:ahLst/>
              <a:cxnLst/>
              <a:rect l="l" t="t" r="r" b="b"/>
              <a:pathLst>
                <a:path w="13483" h="11547" extrusionOk="0">
                  <a:moveTo>
                    <a:pt x="7693" y="2616"/>
                  </a:moveTo>
                  <a:cubicBezTo>
                    <a:pt x="9295" y="2616"/>
                    <a:pt x="10833" y="3863"/>
                    <a:pt x="10833" y="5762"/>
                  </a:cubicBezTo>
                  <a:cubicBezTo>
                    <a:pt x="10833" y="7490"/>
                    <a:pt x="9450" y="8873"/>
                    <a:pt x="7721" y="8873"/>
                  </a:cubicBezTo>
                  <a:cubicBezTo>
                    <a:pt x="4898" y="8873"/>
                    <a:pt x="3515" y="5532"/>
                    <a:pt x="5474" y="3573"/>
                  </a:cubicBezTo>
                  <a:cubicBezTo>
                    <a:pt x="6116" y="2912"/>
                    <a:pt x="6912" y="2616"/>
                    <a:pt x="7693" y="2616"/>
                  </a:cubicBezTo>
                  <a:close/>
                  <a:moveTo>
                    <a:pt x="7721" y="0"/>
                  </a:moveTo>
                  <a:cubicBezTo>
                    <a:pt x="2593" y="0"/>
                    <a:pt x="1" y="6223"/>
                    <a:pt x="3631" y="9853"/>
                  </a:cubicBezTo>
                  <a:cubicBezTo>
                    <a:pt x="4801" y="11023"/>
                    <a:pt x="6241" y="11547"/>
                    <a:pt x="7655" y="11547"/>
                  </a:cubicBezTo>
                  <a:cubicBezTo>
                    <a:pt x="10627" y="11547"/>
                    <a:pt x="13483" y="9236"/>
                    <a:pt x="13483" y="5762"/>
                  </a:cubicBezTo>
                  <a:cubicBezTo>
                    <a:pt x="13483" y="2593"/>
                    <a:pt x="10890" y="0"/>
                    <a:pt x="7721"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9"/>
            <p:cNvSpPr/>
            <p:nvPr/>
          </p:nvSpPr>
          <p:spPr>
            <a:xfrm>
              <a:off x="2136225" y="241000"/>
              <a:ext cx="1774600" cy="1871100"/>
            </a:xfrm>
            <a:custGeom>
              <a:avLst/>
              <a:gdLst/>
              <a:ahLst/>
              <a:cxnLst/>
              <a:rect l="l" t="t" r="r" b="b"/>
              <a:pathLst>
                <a:path w="70984" h="74844" extrusionOk="0">
                  <a:moveTo>
                    <a:pt x="15327" y="54217"/>
                  </a:moveTo>
                  <a:lnTo>
                    <a:pt x="15327" y="72251"/>
                  </a:lnTo>
                  <a:lnTo>
                    <a:pt x="8874" y="72251"/>
                  </a:lnTo>
                  <a:lnTo>
                    <a:pt x="8874" y="57213"/>
                  </a:lnTo>
                  <a:lnTo>
                    <a:pt x="15327" y="54217"/>
                  </a:lnTo>
                  <a:close/>
                  <a:moveTo>
                    <a:pt x="35492" y="58653"/>
                  </a:moveTo>
                  <a:cubicBezTo>
                    <a:pt x="37278" y="58653"/>
                    <a:pt x="38604" y="59518"/>
                    <a:pt x="38604" y="60267"/>
                  </a:cubicBezTo>
                  <a:lnTo>
                    <a:pt x="38604" y="72251"/>
                  </a:lnTo>
                  <a:lnTo>
                    <a:pt x="32381" y="72251"/>
                  </a:lnTo>
                  <a:lnTo>
                    <a:pt x="32381" y="60267"/>
                  </a:lnTo>
                  <a:cubicBezTo>
                    <a:pt x="32381" y="59518"/>
                    <a:pt x="33706" y="58653"/>
                    <a:pt x="35492" y="58653"/>
                  </a:cubicBezTo>
                  <a:close/>
                  <a:moveTo>
                    <a:pt x="35435" y="17343"/>
                  </a:moveTo>
                  <a:lnTo>
                    <a:pt x="44077" y="28059"/>
                  </a:lnTo>
                  <a:lnTo>
                    <a:pt x="44077" y="41657"/>
                  </a:lnTo>
                  <a:cubicBezTo>
                    <a:pt x="44077" y="42175"/>
                    <a:pt x="44365" y="42636"/>
                    <a:pt x="44826" y="42867"/>
                  </a:cubicBezTo>
                  <a:lnTo>
                    <a:pt x="52950" y="46900"/>
                  </a:lnTo>
                  <a:lnTo>
                    <a:pt x="52950" y="72251"/>
                  </a:lnTo>
                  <a:lnTo>
                    <a:pt x="41196" y="72251"/>
                  </a:lnTo>
                  <a:lnTo>
                    <a:pt x="41196" y="60267"/>
                  </a:lnTo>
                  <a:cubicBezTo>
                    <a:pt x="41196" y="57904"/>
                    <a:pt x="38719" y="56003"/>
                    <a:pt x="35435" y="56003"/>
                  </a:cubicBezTo>
                  <a:cubicBezTo>
                    <a:pt x="32208" y="56003"/>
                    <a:pt x="29673" y="57904"/>
                    <a:pt x="29673" y="60267"/>
                  </a:cubicBezTo>
                  <a:lnTo>
                    <a:pt x="29673" y="72251"/>
                  </a:lnTo>
                  <a:lnTo>
                    <a:pt x="17977" y="72251"/>
                  </a:lnTo>
                  <a:lnTo>
                    <a:pt x="17977" y="46842"/>
                  </a:lnTo>
                  <a:lnTo>
                    <a:pt x="26101" y="42809"/>
                  </a:lnTo>
                  <a:cubicBezTo>
                    <a:pt x="26562" y="42579"/>
                    <a:pt x="26792" y="42118"/>
                    <a:pt x="26792" y="41599"/>
                  </a:cubicBezTo>
                  <a:lnTo>
                    <a:pt x="26792" y="28059"/>
                  </a:lnTo>
                  <a:lnTo>
                    <a:pt x="35435" y="17343"/>
                  </a:lnTo>
                  <a:close/>
                  <a:moveTo>
                    <a:pt x="55658" y="54217"/>
                  </a:moveTo>
                  <a:lnTo>
                    <a:pt x="62168" y="57213"/>
                  </a:lnTo>
                  <a:lnTo>
                    <a:pt x="62168" y="72251"/>
                  </a:lnTo>
                  <a:lnTo>
                    <a:pt x="55658" y="72251"/>
                  </a:lnTo>
                  <a:lnTo>
                    <a:pt x="55658" y="54217"/>
                  </a:lnTo>
                  <a:close/>
                  <a:moveTo>
                    <a:pt x="35471" y="0"/>
                  </a:moveTo>
                  <a:cubicBezTo>
                    <a:pt x="34844" y="0"/>
                    <a:pt x="34225" y="404"/>
                    <a:pt x="34167" y="1210"/>
                  </a:cubicBezTo>
                  <a:lnTo>
                    <a:pt x="34167" y="4149"/>
                  </a:lnTo>
                  <a:lnTo>
                    <a:pt x="31517" y="4149"/>
                  </a:lnTo>
                  <a:cubicBezTo>
                    <a:pt x="29788" y="4149"/>
                    <a:pt x="29788" y="6741"/>
                    <a:pt x="31517" y="6741"/>
                  </a:cubicBezTo>
                  <a:lnTo>
                    <a:pt x="34167" y="6741"/>
                  </a:lnTo>
                  <a:lnTo>
                    <a:pt x="34167" y="14750"/>
                  </a:lnTo>
                  <a:lnTo>
                    <a:pt x="24488" y="26792"/>
                  </a:lnTo>
                  <a:cubicBezTo>
                    <a:pt x="24315" y="27022"/>
                    <a:pt x="24200" y="27310"/>
                    <a:pt x="24200" y="27598"/>
                  </a:cubicBezTo>
                  <a:lnTo>
                    <a:pt x="24200" y="40850"/>
                  </a:lnTo>
                  <a:lnTo>
                    <a:pt x="16076" y="44883"/>
                  </a:lnTo>
                  <a:cubicBezTo>
                    <a:pt x="15615" y="45114"/>
                    <a:pt x="15327" y="45575"/>
                    <a:pt x="15327" y="46093"/>
                  </a:cubicBezTo>
                  <a:lnTo>
                    <a:pt x="15327" y="51336"/>
                  </a:lnTo>
                  <a:lnTo>
                    <a:pt x="6972" y="55197"/>
                  </a:lnTo>
                  <a:cubicBezTo>
                    <a:pt x="6512" y="55427"/>
                    <a:pt x="6223" y="55888"/>
                    <a:pt x="6223" y="56406"/>
                  </a:cubicBezTo>
                  <a:lnTo>
                    <a:pt x="6223" y="72251"/>
                  </a:lnTo>
                  <a:lnTo>
                    <a:pt x="1614" y="72251"/>
                  </a:lnTo>
                  <a:cubicBezTo>
                    <a:pt x="1" y="72366"/>
                    <a:pt x="1" y="74728"/>
                    <a:pt x="1614" y="74844"/>
                  </a:cubicBezTo>
                  <a:lnTo>
                    <a:pt x="69370" y="74844"/>
                  </a:lnTo>
                  <a:cubicBezTo>
                    <a:pt x="70984" y="74728"/>
                    <a:pt x="70984" y="72366"/>
                    <a:pt x="69370" y="72251"/>
                  </a:cubicBezTo>
                  <a:lnTo>
                    <a:pt x="64761" y="72251"/>
                  </a:lnTo>
                  <a:lnTo>
                    <a:pt x="64761" y="56406"/>
                  </a:lnTo>
                  <a:cubicBezTo>
                    <a:pt x="64761" y="55888"/>
                    <a:pt x="64473" y="55427"/>
                    <a:pt x="64012" y="55197"/>
                  </a:cubicBezTo>
                  <a:lnTo>
                    <a:pt x="55600" y="51336"/>
                  </a:lnTo>
                  <a:lnTo>
                    <a:pt x="55600" y="46093"/>
                  </a:lnTo>
                  <a:cubicBezTo>
                    <a:pt x="55600" y="45575"/>
                    <a:pt x="55370" y="45114"/>
                    <a:pt x="54909" y="44883"/>
                  </a:cubicBezTo>
                  <a:lnTo>
                    <a:pt x="46785" y="40850"/>
                  </a:lnTo>
                  <a:lnTo>
                    <a:pt x="46785" y="27598"/>
                  </a:lnTo>
                  <a:cubicBezTo>
                    <a:pt x="46785" y="27310"/>
                    <a:pt x="46670" y="27022"/>
                    <a:pt x="46497" y="26792"/>
                  </a:cubicBezTo>
                  <a:lnTo>
                    <a:pt x="36817" y="14750"/>
                  </a:lnTo>
                  <a:lnTo>
                    <a:pt x="36817" y="6741"/>
                  </a:lnTo>
                  <a:lnTo>
                    <a:pt x="39410" y="6741"/>
                  </a:lnTo>
                  <a:cubicBezTo>
                    <a:pt x="41196" y="6741"/>
                    <a:pt x="41196" y="4149"/>
                    <a:pt x="39410" y="4149"/>
                  </a:cubicBezTo>
                  <a:lnTo>
                    <a:pt x="36817" y="4149"/>
                  </a:lnTo>
                  <a:lnTo>
                    <a:pt x="36817" y="1210"/>
                  </a:lnTo>
                  <a:cubicBezTo>
                    <a:pt x="36731" y="404"/>
                    <a:pt x="36097" y="0"/>
                    <a:pt x="35471"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 name="Google Shape;529;p39"/>
          <p:cNvGrpSpPr/>
          <p:nvPr/>
        </p:nvGrpSpPr>
        <p:grpSpPr>
          <a:xfrm>
            <a:off x="1914973" y="3096020"/>
            <a:ext cx="453161" cy="445134"/>
            <a:chOff x="3820050" y="2216875"/>
            <a:chExt cx="1607525" cy="1579050"/>
          </a:xfrm>
        </p:grpSpPr>
        <p:sp>
          <p:nvSpPr>
            <p:cNvPr id="530" name="Google Shape;530;p39"/>
            <p:cNvSpPr/>
            <p:nvPr/>
          </p:nvSpPr>
          <p:spPr>
            <a:xfrm>
              <a:off x="4079325" y="2388625"/>
              <a:ext cx="1087525" cy="496975"/>
            </a:xfrm>
            <a:custGeom>
              <a:avLst/>
              <a:gdLst/>
              <a:ahLst/>
              <a:cxnLst/>
              <a:rect l="l" t="t" r="r" b="b"/>
              <a:pathLst>
                <a:path w="43501" h="19879" extrusionOk="0">
                  <a:moveTo>
                    <a:pt x="16222" y="3551"/>
                  </a:moveTo>
                  <a:cubicBezTo>
                    <a:pt x="17731" y="3551"/>
                    <a:pt x="18059" y="5893"/>
                    <a:pt x="16421" y="6166"/>
                  </a:cubicBezTo>
                  <a:cubicBezTo>
                    <a:pt x="16133" y="6223"/>
                    <a:pt x="8528" y="7779"/>
                    <a:pt x="6108" y="16767"/>
                  </a:cubicBezTo>
                  <a:cubicBezTo>
                    <a:pt x="5935" y="17343"/>
                    <a:pt x="5417" y="17747"/>
                    <a:pt x="4840" y="17747"/>
                  </a:cubicBezTo>
                  <a:cubicBezTo>
                    <a:pt x="4725" y="17689"/>
                    <a:pt x="4610" y="17689"/>
                    <a:pt x="4495" y="17689"/>
                  </a:cubicBezTo>
                  <a:cubicBezTo>
                    <a:pt x="3803" y="17459"/>
                    <a:pt x="3342" y="16767"/>
                    <a:pt x="3573" y="16076"/>
                  </a:cubicBezTo>
                  <a:cubicBezTo>
                    <a:pt x="6454" y="5417"/>
                    <a:pt x="15615" y="3631"/>
                    <a:pt x="15960" y="3573"/>
                  </a:cubicBezTo>
                  <a:cubicBezTo>
                    <a:pt x="16051" y="3558"/>
                    <a:pt x="16138" y="3551"/>
                    <a:pt x="16222" y="3551"/>
                  </a:cubicBezTo>
                  <a:close/>
                  <a:moveTo>
                    <a:pt x="21779" y="1"/>
                  </a:moveTo>
                  <a:cubicBezTo>
                    <a:pt x="10429" y="1"/>
                    <a:pt x="1038" y="8586"/>
                    <a:pt x="1" y="19879"/>
                  </a:cubicBezTo>
                  <a:lnTo>
                    <a:pt x="43501" y="19879"/>
                  </a:lnTo>
                  <a:cubicBezTo>
                    <a:pt x="42464" y="8586"/>
                    <a:pt x="33072" y="1"/>
                    <a:pt x="21779" y="1"/>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9"/>
            <p:cNvSpPr/>
            <p:nvPr/>
          </p:nvSpPr>
          <p:spPr>
            <a:xfrm>
              <a:off x="4162875" y="2477150"/>
              <a:ext cx="367525" cy="353725"/>
            </a:xfrm>
            <a:custGeom>
              <a:avLst/>
              <a:gdLst/>
              <a:ahLst/>
              <a:cxnLst/>
              <a:rect l="l" t="t" r="r" b="b"/>
              <a:pathLst>
                <a:path w="14701" h="14149" extrusionOk="0">
                  <a:moveTo>
                    <a:pt x="12926" y="0"/>
                  </a:moveTo>
                  <a:cubicBezTo>
                    <a:pt x="12829" y="0"/>
                    <a:pt x="12726" y="11"/>
                    <a:pt x="12618" y="32"/>
                  </a:cubicBezTo>
                  <a:cubicBezTo>
                    <a:pt x="12273" y="90"/>
                    <a:pt x="3112" y="1876"/>
                    <a:pt x="231" y="12477"/>
                  </a:cubicBezTo>
                  <a:cubicBezTo>
                    <a:pt x="0" y="13169"/>
                    <a:pt x="461" y="13918"/>
                    <a:pt x="1153" y="14090"/>
                  </a:cubicBezTo>
                  <a:cubicBezTo>
                    <a:pt x="1268" y="14148"/>
                    <a:pt x="1383" y="14148"/>
                    <a:pt x="1498" y="14148"/>
                  </a:cubicBezTo>
                  <a:cubicBezTo>
                    <a:pt x="2075" y="14148"/>
                    <a:pt x="2593" y="13745"/>
                    <a:pt x="2766" y="13169"/>
                  </a:cubicBezTo>
                  <a:cubicBezTo>
                    <a:pt x="5186" y="4181"/>
                    <a:pt x="12791" y="2682"/>
                    <a:pt x="13079" y="2625"/>
                  </a:cubicBezTo>
                  <a:cubicBezTo>
                    <a:pt x="14700" y="2301"/>
                    <a:pt x="14396" y="0"/>
                    <a:pt x="12926"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9"/>
            <p:cNvSpPr/>
            <p:nvPr/>
          </p:nvSpPr>
          <p:spPr>
            <a:xfrm>
              <a:off x="3820050" y="2216875"/>
              <a:ext cx="1607525" cy="1579050"/>
            </a:xfrm>
            <a:custGeom>
              <a:avLst/>
              <a:gdLst/>
              <a:ahLst/>
              <a:cxnLst/>
              <a:rect l="l" t="t" r="r" b="b"/>
              <a:pathLst>
                <a:path w="64301" h="63162" extrusionOk="0">
                  <a:moveTo>
                    <a:pt x="32150" y="2665"/>
                  </a:moveTo>
                  <a:cubicBezTo>
                    <a:pt x="33245" y="2665"/>
                    <a:pt x="34225" y="3299"/>
                    <a:pt x="34743" y="4336"/>
                  </a:cubicBezTo>
                  <a:cubicBezTo>
                    <a:pt x="33879" y="4221"/>
                    <a:pt x="33000" y="4163"/>
                    <a:pt x="32129" y="4163"/>
                  </a:cubicBezTo>
                  <a:cubicBezTo>
                    <a:pt x="31257" y="4163"/>
                    <a:pt x="30393" y="4221"/>
                    <a:pt x="29558" y="4336"/>
                  </a:cubicBezTo>
                  <a:cubicBezTo>
                    <a:pt x="30019" y="3299"/>
                    <a:pt x="30998" y="2665"/>
                    <a:pt x="32150" y="2665"/>
                  </a:cubicBezTo>
                  <a:close/>
                  <a:moveTo>
                    <a:pt x="32263" y="6813"/>
                  </a:moveTo>
                  <a:cubicBezTo>
                    <a:pt x="43506" y="6813"/>
                    <a:pt x="52953" y="15436"/>
                    <a:pt x="53872" y="26749"/>
                  </a:cubicBezTo>
                  <a:lnTo>
                    <a:pt x="10372" y="26749"/>
                  </a:lnTo>
                  <a:cubicBezTo>
                    <a:pt x="11290" y="15436"/>
                    <a:pt x="20737" y="6813"/>
                    <a:pt x="32038" y="6813"/>
                  </a:cubicBezTo>
                  <a:cubicBezTo>
                    <a:pt x="32075" y="6813"/>
                    <a:pt x="32113" y="6813"/>
                    <a:pt x="32150" y="6813"/>
                  </a:cubicBezTo>
                  <a:cubicBezTo>
                    <a:pt x="32188" y="6813"/>
                    <a:pt x="32225" y="6813"/>
                    <a:pt x="32263" y="6813"/>
                  </a:cubicBezTo>
                  <a:close/>
                  <a:moveTo>
                    <a:pt x="61650" y="29399"/>
                  </a:moveTo>
                  <a:lnTo>
                    <a:pt x="61650" y="32049"/>
                  </a:lnTo>
                  <a:lnTo>
                    <a:pt x="2594" y="32049"/>
                  </a:lnTo>
                  <a:lnTo>
                    <a:pt x="2594" y="29399"/>
                  </a:lnTo>
                  <a:close/>
                  <a:moveTo>
                    <a:pt x="37451" y="34642"/>
                  </a:moveTo>
                  <a:lnTo>
                    <a:pt x="36644" y="35852"/>
                  </a:lnTo>
                  <a:cubicBezTo>
                    <a:pt x="35204" y="36189"/>
                    <a:pt x="33405" y="36314"/>
                    <a:pt x="31915" y="36314"/>
                  </a:cubicBezTo>
                  <a:cubicBezTo>
                    <a:pt x="30604" y="36314"/>
                    <a:pt x="29532" y="36217"/>
                    <a:pt x="29154" y="36082"/>
                  </a:cubicBezTo>
                  <a:cubicBezTo>
                    <a:pt x="28521" y="35621"/>
                    <a:pt x="27944" y="35103"/>
                    <a:pt x="27368" y="34642"/>
                  </a:cubicBezTo>
                  <a:close/>
                  <a:moveTo>
                    <a:pt x="32122" y="0"/>
                  </a:moveTo>
                  <a:cubicBezTo>
                    <a:pt x="29601" y="0"/>
                    <a:pt x="27080" y="1599"/>
                    <a:pt x="26677" y="4797"/>
                  </a:cubicBezTo>
                  <a:cubicBezTo>
                    <a:pt x="16248" y="7159"/>
                    <a:pt x="8586" y="16090"/>
                    <a:pt x="7779" y="26749"/>
                  </a:cubicBezTo>
                  <a:lnTo>
                    <a:pt x="2536" y="26749"/>
                  </a:lnTo>
                  <a:cubicBezTo>
                    <a:pt x="1096" y="26749"/>
                    <a:pt x="1" y="27901"/>
                    <a:pt x="1" y="29341"/>
                  </a:cubicBezTo>
                  <a:lnTo>
                    <a:pt x="1" y="32107"/>
                  </a:lnTo>
                  <a:cubicBezTo>
                    <a:pt x="1" y="33490"/>
                    <a:pt x="1153" y="34642"/>
                    <a:pt x="2536" y="34642"/>
                  </a:cubicBezTo>
                  <a:lnTo>
                    <a:pt x="17228" y="34642"/>
                  </a:lnTo>
                  <a:cubicBezTo>
                    <a:pt x="17977" y="35737"/>
                    <a:pt x="21203" y="40576"/>
                    <a:pt x="22298" y="41902"/>
                  </a:cubicBezTo>
                  <a:cubicBezTo>
                    <a:pt x="24084" y="44091"/>
                    <a:pt x="29039" y="45128"/>
                    <a:pt x="31459" y="45531"/>
                  </a:cubicBezTo>
                  <a:lnTo>
                    <a:pt x="29615" y="61664"/>
                  </a:lnTo>
                  <a:cubicBezTo>
                    <a:pt x="29558" y="62413"/>
                    <a:pt x="30076" y="63047"/>
                    <a:pt x="30768" y="63104"/>
                  </a:cubicBezTo>
                  <a:lnTo>
                    <a:pt x="30941" y="63104"/>
                  </a:lnTo>
                  <a:cubicBezTo>
                    <a:pt x="31574" y="63104"/>
                    <a:pt x="32150" y="62643"/>
                    <a:pt x="32266" y="61952"/>
                  </a:cubicBezTo>
                  <a:lnTo>
                    <a:pt x="34225" y="44552"/>
                  </a:lnTo>
                  <a:cubicBezTo>
                    <a:pt x="34282" y="43861"/>
                    <a:pt x="33764" y="43227"/>
                    <a:pt x="33072" y="43112"/>
                  </a:cubicBezTo>
                  <a:cubicBezTo>
                    <a:pt x="30134" y="42766"/>
                    <a:pt x="25467" y="41613"/>
                    <a:pt x="24372" y="40231"/>
                  </a:cubicBezTo>
                  <a:cubicBezTo>
                    <a:pt x="23335" y="39021"/>
                    <a:pt x="20743" y="35218"/>
                    <a:pt x="20397" y="34642"/>
                  </a:cubicBezTo>
                  <a:lnTo>
                    <a:pt x="23335" y="34642"/>
                  </a:lnTo>
                  <a:cubicBezTo>
                    <a:pt x="24084" y="35276"/>
                    <a:pt x="25755" y="36716"/>
                    <a:pt x="27656" y="38214"/>
                  </a:cubicBezTo>
                  <a:cubicBezTo>
                    <a:pt x="28317" y="38709"/>
                    <a:pt x="29975" y="38929"/>
                    <a:pt x="31860" y="38929"/>
                  </a:cubicBezTo>
                  <a:cubicBezTo>
                    <a:pt x="33923" y="38929"/>
                    <a:pt x="36259" y="38666"/>
                    <a:pt x="37854" y="38214"/>
                  </a:cubicBezTo>
                  <a:cubicBezTo>
                    <a:pt x="38142" y="38099"/>
                    <a:pt x="38373" y="37926"/>
                    <a:pt x="38546" y="37696"/>
                  </a:cubicBezTo>
                  <a:lnTo>
                    <a:pt x="40620" y="34642"/>
                  </a:lnTo>
                  <a:lnTo>
                    <a:pt x="43155" y="34642"/>
                  </a:lnTo>
                  <a:lnTo>
                    <a:pt x="40159" y="45013"/>
                  </a:lnTo>
                  <a:cubicBezTo>
                    <a:pt x="40159" y="45128"/>
                    <a:pt x="40101" y="45301"/>
                    <a:pt x="40159" y="45416"/>
                  </a:cubicBezTo>
                  <a:lnTo>
                    <a:pt x="40447" y="61894"/>
                  </a:lnTo>
                  <a:cubicBezTo>
                    <a:pt x="40447" y="62586"/>
                    <a:pt x="41023" y="63162"/>
                    <a:pt x="41772" y="63162"/>
                  </a:cubicBezTo>
                  <a:cubicBezTo>
                    <a:pt x="42464" y="63162"/>
                    <a:pt x="43097" y="62528"/>
                    <a:pt x="43040" y="61779"/>
                  </a:cubicBezTo>
                  <a:lnTo>
                    <a:pt x="42752" y="45531"/>
                  </a:lnTo>
                  <a:lnTo>
                    <a:pt x="45921" y="34642"/>
                  </a:lnTo>
                  <a:lnTo>
                    <a:pt x="61707" y="34642"/>
                  </a:lnTo>
                  <a:cubicBezTo>
                    <a:pt x="63148" y="34642"/>
                    <a:pt x="64300" y="33490"/>
                    <a:pt x="64300" y="32049"/>
                  </a:cubicBezTo>
                  <a:lnTo>
                    <a:pt x="64300" y="29284"/>
                  </a:lnTo>
                  <a:cubicBezTo>
                    <a:pt x="64242" y="27901"/>
                    <a:pt x="63090" y="26749"/>
                    <a:pt x="61707" y="26749"/>
                  </a:cubicBezTo>
                  <a:lnTo>
                    <a:pt x="56464" y="26749"/>
                  </a:lnTo>
                  <a:cubicBezTo>
                    <a:pt x="55658" y="16090"/>
                    <a:pt x="47995" y="7159"/>
                    <a:pt x="37566" y="4797"/>
                  </a:cubicBezTo>
                  <a:cubicBezTo>
                    <a:pt x="37163" y="1599"/>
                    <a:pt x="34642" y="0"/>
                    <a:pt x="32122"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 name="Google Shape;533;p39"/>
          <p:cNvGrpSpPr/>
          <p:nvPr/>
        </p:nvGrpSpPr>
        <p:grpSpPr>
          <a:xfrm>
            <a:off x="5298985" y="1640505"/>
            <a:ext cx="413929" cy="396301"/>
            <a:chOff x="2143450" y="2210025"/>
            <a:chExt cx="1590200" cy="1520725"/>
          </a:xfrm>
        </p:grpSpPr>
        <p:sp>
          <p:nvSpPr>
            <p:cNvPr id="534" name="Google Shape;534;p39"/>
            <p:cNvSpPr/>
            <p:nvPr/>
          </p:nvSpPr>
          <p:spPr>
            <a:xfrm>
              <a:off x="3599675" y="2813550"/>
              <a:ext cx="69175" cy="195925"/>
            </a:xfrm>
            <a:custGeom>
              <a:avLst/>
              <a:gdLst/>
              <a:ahLst/>
              <a:cxnLst/>
              <a:rect l="l" t="t" r="r" b="b"/>
              <a:pathLst>
                <a:path w="2767" h="7837" extrusionOk="0">
                  <a:moveTo>
                    <a:pt x="1" y="1"/>
                  </a:moveTo>
                  <a:lnTo>
                    <a:pt x="1" y="7837"/>
                  </a:lnTo>
                  <a:lnTo>
                    <a:pt x="2766" y="7837"/>
                  </a:lnTo>
                  <a:lnTo>
                    <a:pt x="2766" y="1"/>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9"/>
            <p:cNvSpPr/>
            <p:nvPr/>
          </p:nvSpPr>
          <p:spPr>
            <a:xfrm>
              <a:off x="2990400" y="3202475"/>
              <a:ext cx="181500" cy="96525"/>
            </a:xfrm>
            <a:custGeom>
              <a:avLst/>
              <a:gdLst/>
              <a:ahLst/>
              <a:cxnLst/>
              <a:rect l="l" t="t" r="r" b="b"/>
              <a:pathLst>
                <a:path w="7260" h="3861" extrusionOk="0">
                  <a:moveTo>
                    <a:pt x="0" y="0"/>
                  </a:moveTo>
                  <a:lnTo>
                    <a:pt x="0" y="3860"/>
                  </a:lnTo>
                  <a:lnTo>
                    <a:pt x="7260" y="3860"/>
                  </a:lnTo>
                  <a:lnTo>
                    <a:pt x="7260"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9"/>
            <p:cNvSpPr/>
            <p:nvPr/>
          </p:nvSpPr>
          <p:spPr>
            <a:xfrm>
              <a:off x="2493450" y="2838050"/>
              <a:ext cx="69175" cy="149825"/>
            </a:xfrm>
            <a:custGeom>
              <a:avLst/>
              <a:gdLst/>
              <a:ahLst/>
              <a:cxnLst/>
              <a:rect l="l" t="t" r="r" b="b"/>
              <a:pathLst>
                <a:path w="2767" h="5993" extrusionOk="0">
                  <a:moveTo>
                    <a:pt x="1" y="0"/>
                  </a:moveTo>
                  <a:lnTo>
                    <a:pt x="1" y="5992"/>
                  </a:lnTo>
                  <a:lnTo>
                    <a:pt x="2766" y="5992"/>
                  </a:lnTo>
                  <a:lnTo>
                    <a:pt x="2766"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9"/>
            <p:cNvSpPr/>
            <p:nvPr/>
          </p:nvSpPr>
          <p:spPr>
            <a:xfrm>
              <a:off x="2209700" y="2770350"/>
              <a:ext cx="218950" cy="282325"/>
            </a:xfrm>
            <a:custGeom>
              <a:avLst/>
              <a:gdLst/>
              <a:ahLst/>
              <a:cxnLst/>
              <a:rect l="l" t="t" r="r" b="b"/>
              <a:pathLst>
                <a:path w="8758" h="11293" extrusionOk="0">
                  <a:moveTo>
                    <a:pt x="0" y="0"/>
                  </a:moveTo>
                  <a:lnTo>
                    <a:pt x="0" y="11293"/>
                  </a:lnTo>
                  <a:lnTo>
                    <a:pt x="8758" y="6223"/>
                  </a:lnTo>
                  <a:lnTo>
                    <a:pt x="8758" y="5013"/>
                  </a:lnTo>
                  <a:lnTo>
                    <a:pt x="0"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9"/>
            <p:cNvSpPr/>
            <p:nvPr/>
          </p:nvSpPr>
          <p:spPr>
            <a:xfrm>
              <a:off x="2143450" y="2210025"/>
              <a:ext cx="1590200" cy="1520725"/>
            </a:xfrm>
            <a:custGeom>
              <a:avLst/>
              <a:gdLst/>
              <a:ahLst/>
              <a:cxnLst/>
              <a:rect l="l" t="t" r="r" b="b"/>
              <a:pathLst>
                <a:path w="63608" h="60829" extrusionOk="0">
                  <a:moveTo>
                    <a:pt x="29320" y="2587"/>
                  </a:moveTo>
                  <a:cubicBezTo>
                    <a:pt x="31017" y="2587"/>
                    <a:pt x="32751" y="3213"/>
                    <a:pt x="34166" y="4610"/>
                  </a:cubicBezTo>
                  <a:cubicBezTo>
                    <a:pt x="38487" y="8931"/>
                    <a:pt x="35434" y="16364"/>
                    <a:pt x="29326" y="16364"/>
                  </a:cubicBezTo>
                  <a:cubicBezTo>
                    <a:pt x="25524" y="16364"/>
                    <a:pt x="22413" y="13310"/>
                    <a:pt x="22413" y="9507"/>
                  </a:cubicBezTo>
                  <a:cubicBezTo>
                    <a:pt x="22374" y="5335"/>
                    <a:pt x="25766" y="2587"/>
                    <a:pt x="29320" y="2587"/>
                  </a:cubicBezTo>
                  <a:close/>
                  <a:moveTo>
                    <a:pt x="37508" y="14289"/>
                  </a:moveTo>
                  <a:cubicBezTo>
                    <a:pt x="37969" y="15096"/>
                    <a:pt x="38545" y="15787"/>
                    <a:pt x="39179" y="16364"/>
                  </a:cubicBezTo>
                  <a:lnTo>
                    <a:pt x="35837" y="16364"/>
                  </a:lnTo>
                  <a:cubicBezTo>
                    <a:pt x="36528" y="15787"/>
                    <a:pt x="37047" y="15096"/>
                    <a:pt x="37508" y="14289"/>
                  </a:cubicBezTo>
                  <a:close/>
                  <a:moveTo>
                    <a:pt x="45692" y="2596"/>
                  </a:moveTo>
                  <a:cubicBezTo>
                    <a:pt x="48334" y="2596"/>
                    <a:pt x="50935" y="4106"/>
                    <a:pt x="52085" y="6857"/>
                  </a:cubicBezTo>
                  <a:cubicBezTo>
                    <a:pt x="53986" y="11409"/>
                    <a:pt x="50644" y="16364"/>
                    <a:pt x="45747" y="16421"/>
                  </a:cubicBezTo>
                  <a:cubicBezTo>
                    <a:pt x="39582" y="16364"/>
                    <a:pt x="36528" y="8989"/>
                    <a:pt x="40850" y="4610"/>
                  </a:cubicBezTo>
                  <a:cubicBezTo>
                    <a:pt x="42217" y="3242"/>
                    <a:pt x="43963" y="2596"/>
                    <a:pt x="45692" y="2596"/>
                  </a:cubicBezTo>
                  <a:close/>
                  <a:moveTo>
                    <a:pt x="16766" y="25121"/>
                  </a:moveTo>
                  <a:lnTo>
                    <a:pt x="16766" y="31113"/>
                  </a:lnTo>
                  <a:lnTo>
                    <a:pt x="14001" y="31113"/>
                  </a:lnTo>
                  <a:lnTo>
                    <a:pt x="14001" y="25121"/>
                  </a:lnTo>
                  <a:close/>
                  <a:moveTo>
                    <a:pt x="61015" y="24142"/>
                  </a:moveTo>
                  <a:lnTo>
                    <a:pt x="61015" y="31978"/>
                  </a:lnTo>
                  <a:lnTo>
                    <a:pt x="58250" y="31978"/>
                  </a:lnTo>
                  <a:lnTo>
                    <a:pt x="58250" y="24142"/>
                  </a:lnTo>
                  <a:close/>
                  <a:moveTo>
                    <a:pt x="2593" y="22413"/>
                  </a:moveTo>
                  <a:lnTo>
                    <a:pt x="11350" y="27426"/>
                  </a:lnTo>
                  <a:lnTo>
                    <a:pt x="11350" y="28636"/>
                  </a:lnTo>
                  <a:lnTo>
                    <a:pt x="2593" y="33706"/>
                  </a:lnTo>
                  <a:lnTo>
                    <a:pt x="2593" y="22413"/>
                  </a:lnTo>
                  <a:close/>
                  <a:moveTo>
                    <a:pt x="55599" y="19014"/>
                  </a:moveTo>
                  <a:lnTo>
                    <a:pt x="55599" y="37105"/>
                  </a:lnTo>
                  <a:lnTo>
                    <a:pt x="19474" y="37105"/>
                  </a:lnTo>
                  <a:lnTo>
                    <a:pt x="19474" y="19014"/>
                  </a:lnTo>
                  <a:close/>
                  <a:moveTo>
                    <a:pt x="41138" y="39698"/>
                  </a:moveTo>
                  <a:lnTo>
                    <a:pt x="41138" y="43558"/>
                  </a:lnTo>
                  <a:lnTo>
                    <a:pt x="33936" y="43558"/>
                  </a:lnTo>
                  <a:lnTo>
                    <a:pt x="33936" y="39698"/>
                  </a:lnTo>
                  <a:close/>
                  <a:moveTo>
                    <a:pt x="29256" y="0"/>
                  </a:moveTo>
                  <a:cubicBezTo>
                    <a:pt x="20719" y="0"/>
                    <a:pt x="16553" y="10503"/>
                    <a:pt x="22758" y="16421"/>
                  </a:cubicBezTo>
                  <a:lnTo>
                    <a:pt x="18091" y="16421"/>
                  </a:lnTo>
                  <a:cubicBezTo>
                    <a:pt x="17400" y="16421"/>
                    <a:pt x="16766" y="16997"/>
                    <a:pt x="16766" y="17689"/>
                  </a:cubicBezTo>
                  <a:lnTo>
                    <a:pt x="16766" y="22528"/>
                  </a:lnTo>
                  <a:lnTo>
                    <a:pt x="12675" y="22528"/>
                  </a:lnTo>
                  <a:cubicBezTo>
                    <a:pt x="11984" y="22528"/>
                    <a:pt x="11408" y="23105"/>
                    <a:pt x="11408" y="23796"/>
                  </a:cubicBezTo>
                  <a:lnTo>
                    <a:pt x="11408" y="24430"/>
                  </a:lnTo>
                  <a:lnTo>
                    <a:pt x="1959" y="18956"/>
                  </a:lnTo>
                  <a:cubicBezTo>
                    <a:pt x="1757" y="18841"/>
                    <a:pt x="1527" y="18783"/>
                    <a:pt x="1296" y="18783"/>
                  </a:cubicBezTo>
                  <a:cubicBezTo>
                    <a:pt x="1066" y="18783"/>
                    <a:pt x="835" y="18841"/>
                    <a:pt x="634" y="18956"/>
                  </a:cubicBezTo>
                  <a:cubicBezTo>
                    <a:pt x="230" y="19187"/>
                    <a:pt x="0" y="19648"/>
                    <a:pt x="0" y="20109"/>
                  </a:cubicBezTo>
                  <a:lnTo>
                    <a:pt x="0" y="36011"/>
                  </a:lnTo>
                  <a:cubicBezTo>
                    <a:pt x="0" y="36702"/>
                    <a:pt x="576" y="37278"/>
                    <a:pt x="1325" y="37278"/>
                  </a:cubicBezTo>
                  <a:cubicBezTo>
                    <a:pt x="1556" y="37278"/>
                    <a:pt x="1786" y="37221"/>
                    <a:pt x="1959" y="37105"/>
                  </a:cubicBezTo>
                  <a:lnTo>
                    <a:pt x="11408" y="31689"/>
                  </a:lnTo>
                  <a:lnTo>
                    <a:pt x="11408" y="32381"/>
                  </a:lnTo>
                  <a:cubicBezTo>
                    <a:pt x="11408" y="33130"/>
                    <a:pt x="11984" y="33706"/>
                    <a:pt x="12675" y="33706"/>
                  </a:cubicBezTo>
                  <a:lnTo>
                    <a:pt x="16766" y="33706"/>
                  </a:lnTo>
                  <a:lnTo>
                    <a:pt x="16766" y="38373"/>
                  </a:lnTo>
                  <a:cubicBezTo>
                    <a:pt x="16766" y="39064"/>
                    <a:pt x="17400" y="39698"/>
                    <a:pt x="18091" y="39698"/>
                  </a:cubicBezTo>
                  <a:lnTo>
                    <a:pt x="31285" y="39698"/>
                  </a:lnTo>
                  <a:lnTo>
                    <a:pt x="31285" y="44826"/>
                  </a:lnTo>
                  <a:cubicBezTo>
                    <a:pt x="31285" y="45575"/>
                    <a:pt x="31862" y="46151"/>
                    <a:pt x="32611" y="46151"/>
                  </a:cubicBezTo>
                  <a:lnTo>
                    <a:pt x="33648" y="46151"/>
                  </a:lnTo>
                  <a:lnTo>
                    <a:pt x="24832" y="58711"/>
                  </a:lnTo>
                  <a:cubicBezTo>
                    <a:pt x="24429" y="59288"/>
                    <a:pt x="24544" y="60094"/>
                    <a:pt x="25121" y="60498"/>
                  </a:cubicBezTo>
                  <a:cubicBezTo>
                    <a:pt x="25351" y="60670"/>
                    <a:pt x="25639" y="60728"/>
                    <a:pt x="25870" y="60786"/>
                  </a:cubicBezTo>
                  <a:cubicBezTo>
                    <a:pt x="26273" y="60786"/>
                    <a:pt x="26676" y="60555"/>
                    <a:pt x="26964" y="60209"/>
                  </a:cubicBezTo>
                  <a:lnTo>
                    <a:pt x="36183" y="47188"/>
                  </a:lnTo>
                  <a:lnTo>
                    <a:pt x="36183" y="59403"/>
                  </a:lnTo>
                  <a:cubicBezTo>
                    <a:pt x="36125" y="60353"/>
                    <a:pt x="36817" y="60829"/>
                    <a:pt x="37508" y="60829"/>
                  </a:cubicBezTo>
                  <a:cubicBezTo>
                    <a:pt x="38199" y="60829"/>
                    <a:pt x="38891" y="60353"/>
                    <a:pt x="38833" y="59403"/>
                  </a:cubicBezTo>
                  <a:lnTo>
                    <a:pt x="38833" y="47188"/>
                  </a:lnTo>
                  <a:lnTo>
                    <a:pt x="48052" y="60209"/>
                  </a:lnTo>
                  <a:cubicBezTo>
                    <a:pt x="48282" y="60555"/>
                    <a:pt x="48685" y="60728"/>
                    <a:pt x="49089" y="60728"/>
                  </a:cubicBezTo>
                  <a:cubicBezTo>
                    <a:pt x="49377" y="60728"/>
                    <a:pt x="49607" y="60670"/>
                    <a:pt x="49838" y="60498"/>
                  </a:cubicBezTo>
                  <a:cubicBezTo>
                    <a:pt x="50414" y="60094"/>
                    <a:pt x="50587" y="59288"/>
                    <a:pt x="50126" y="58654"/>
                  </a:cubicBezTo>
                  <a:lnTo>
                    <a:pt x="41368" y="46209"/>
                  </a:lnTo>
                  <a:lnTo>
                    <a:pt x="42463" y="46209"/>
                  </a:lnTo>
                  <a:cubicBezTo>
                    <a:pt x="43154" y="46209"/>
                    <a:pt x="43730" y="45575"/>
                    <a:pt x="43730" y="44884"/>
                  </a:cubicBezTo>
                  <a:lnTo>
                    <a:pt x="43730" y="39698"/>
                  </a:lnTo>
                  <a:lnTo>
                    <a:pt x="56924" y="39698"/>
                  </a:lnTo>
                  <a:cubicBezTo>
                    <a:pt x="57616" y="39698"/>
                    <a:pt x="58192" y="39122"/>
                    <a:pt x="58192" y="38373"/>
                  </a:cubicBezTo>
                  <a:lnTo>
                    <a:pt x="58192" y="34628"/>
                  </a:lnTo>
                  <a:lnTo>
                    <a:pt x="62283" y="34628"/>
                  </a:lnTo>
                  <a:cubicBezTo>
                    <a:pt x="63032" y="34628"/>
                    <a:pt x="63608" y="33994"/>
                    <a:pt x="63608" y="33303"/>
                  </a:cubicBezTo>
                  <a:lnTo>
                    <a:pt x="63608" y="22817"/>
                  </a:lnTo>
                  <a:cubicBezTo>
                    <a:pt x="63608" y="22068"/>
                    <a:pt x="63032" y="21491"/>
                    <a:pt x="62283" y="21491"/>
                  </a:cubicBezTo>
                  <a:lnTo>
                    <a:pt x="58250" y="21491"/>
                  </a:lnTo>
                  <a:lnTo>
                    <a:pt x="58250" y="17689"/>
                  </a:lnTo>
                  <a:cubicBezTo>
                    <a:pt x="58250" y="17027"/>
                    <a:pt x="57669" y="16417"/>
                    <a:pt x="57012" y="16417"/>
                  </a:cubicBezTo>
                  <a:cubicBezTo>
                    <a:pt x="56983" y="16417"/>
                    <a:pt x="56954" y="16419"/>
                    <a:pt x="56924" y="16421"/>
                  </a:cubicBezTo>
                  <a:lnTo>
                    <a:pt x="52258" y="16421"/>
                  </a:lnTo>
                  <a:cubicBezTo>
                    <a:pt x="56060" y="12734"/>
                    <a:pt x="56118" y="6684"/>
                    <a:pt x="52430" y="2939"/>
                  </a:cubicBezTo>
                  <a:cubicBezTo>
                    <a:pt x="50551" y="1030"/>
                    <a:pt x="48073" y="64"/>
                    <a:pt x="45599" y="64"/>
                  </a:cubicBezTo>
                  <a:cubicBezTo>
                    <a:pt x="43219" y="64"/>
                    <a:pt x="40842" y="958"/>
                    <a:pt x="39006" y="2766"/>
                  </a:cubicBezTo>
                  <a:cubicBezTo>
                    <a:pt x="38430" y="3342"/>
                    <a:pt x="37911" y="3976"/>
                    <a:pt x="37566" y="4667"/>
                  </a:cubicBezTo>
                  <a:cubicBezTo>
                    <a:pt x="35837" y="1787"/>
                    <a:pt x="32726" y="1"/>
                    <a:pt x="29326" y="1"/>
                  </a:cubicBezTo>
                  <a:cubicBezTo>
                    <a:pt x="29303" y="0"/>
                    <a:pt x="29280" y="0"/>
                    <a:pt x="29256"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 name="Google Shape;539;p39"/>
          <p:cNvGrpSpPr/>
          <p:nvPr/>
        </p:nvGrpSpPr>
        <p:grpSpPr>
          <a:xfrm>
            <a:off x="5314303" y="2426140"/>
            <a:ext cx="383294" cy="378836"/>
            <a:chOff x="6351086" y="2478738"/>
            <a:chExt cx="648443" cy="641117"/>
          </a:xfrm>
        </p:grpSpPr>
        <p:sp>
          <p:nvSpPr>
            <p:cNvPr id="540" name="Google Shape;540;p39"/>
            <p:cNvSpPr/>
            <p:nvPr/>
          </p:nvSpPr>
          <p:spPr>
            <a:xfrm>
              <a:off x="6600069" y="2806644"/>
              <a:ext cx="150503" cy="121135"/>
            </a:xfrm>
            <a:custGeom>
              <a:avLst/>
              <a:gdLst/>
              <a:ahLst/>
              <a:cxnLst/>
              <a:rect l="l" t="t" r="r" b="b"/>
              <a:pathLst>
                <a:path w="14175" h="11409" extrusionOk="0">
                  <a:moveTo>
                    <a:pt x="3400" y="1"/>
                  </a:moveTo>
                  <a:cubicBezTo>
                    <a:pt x="2017" y="116"/>
                    <a:pt x="865" y="1096"/>
                    <a:pt x="577" y="2478"/>
                  </a:cubicBezTo>
                  <a:cubicBezTo>
                    <a:pt x="289" y="3515"/>
                    <a:pt x="1" y="7318"/>
                    <a:pt x="7087" y="11409"/>
                  </a:cubicBezTo>
                  <a:cubicBezTo>
                    <a:pt x="14174" y="7318"/>
                    <a:pt x="13829" y="3515"/>
                    <a:pt x="13540" y="2478"/>
                  </a:cubicBezTo>
                  <a:cubicBezTo>
                    <a:pt x="13252" y="1096"/>
                    <a:pt x="12100" y="116"/>
                    <a:pt x="10775" y="1"/>
                  </a:cubicBezTo>
                  <a:cubicBezTo>
                    <a:pt x="9680" y="116"/>
                    <a:pt x="8701" y="750"/>
                    <a:pt x="8240" y="1729"/>
                  </a:cubicBezTo>
                  <a:cubicBezTo>
                    <a:pt x="7952" y="2133"/>
                    <a:pt x="7548" y="2363"/>
                    <a:pt x="7087" y="2363"/>
                  </a:cubicBezTo>
                  <a:cubicBezTo>
                    <a:pt x="6627" y="2363"/>
                    <a:pt x="6223" y="2133"/>
                    <a:pt x="5935" y="1729"/>
                  </a:cubicBezTo>
                  <a:cubicBezTo>
                    <a:pt x="5474" y="750"/>
                    <a:pt x="4495" y="58"/>
                    <a:pt x="3400" y="1"/>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9"/>
            <p:cNvSpPr/>
            <p:nvPr/>
          </p:nvSpPr>
          <p:spPr>
            <a:xfrm>
              <a:off x="6378608" y="2568057"/>
              <a:ext cx="593401" cy="122972"/>
            </a:xfrm>
            <a:custGeom>
              <a:avLst/>
              <a:gdLst/>
              <a:ahLst/>
              <a:cxnLst/>
              <a:rect l="l" t="t" r="r" b="b"/>
              <a:pathLst>
                <a:path w="55889" h="11582" extrusionOk="0">
                  <a:moveTo>
                    <a:pt x="2651" y="0"/>
                  </a:moveTo>
                  <a:cubicBezTo>
                    <a:pt x="1211" y="0"/>
                    <a:pt x="1" y="1153"/>
                    <a:pt x="1" y="2651"/>
                  </a:cubicBezTo>
                  <a:lnTo>
                    <a:pt x="1" y="11581"/>
                  </a:lnTo>
                  <a:lnTo>
                    <a:pt x="55888" y="11581"/>
                  </a:lnTo>
                  <a:lnTo>
                    <a:pt x="55888" y="2651"/>
                  </a:lnTo>
                  <a:cubicBezTo>
                    <a:pt x="55888" y="1153"/>
                    <a:pt x="54678" y="0"/>
                    <a:pt x="53238" y="0"/>
                  </a:cubicBezTo>
                  <a:lnTo>
                    <a:pt x="51625" y="0"/>
                  </a:lnTo>
                  <a:lnTo>
                    <a:pt x="51625" y="4725"/>
                  </a:lnTo>
                  <a:cubicBezTo>
                    <a:pt x="51625" y="7145"/>
                    <a:pt x="49666" y="9161"/>
                    <a:pt x="47246" y="9161"/>
                  </a:cubicBezTo>
                  <a:cubicBezTo>
                    <a:pt x="44768" y="9161"/>
                    <a:pt x="42809" y="7145"/>
                    <a:pt x="42809" y="4725"/>
                  </a:cubicBezTo>
                  <a:lnTo>
                    <a:pt x="42809" y="0"/>
                  </a:lnTo>
                  <a:lnTo>
                    <a:pt x="32323" y="0"/>
                  </a:lnTo>
                  <a:lnTo>
                    <a:pt x="32323" y="4725"/>
                  </a:lnTo>
                  <a:cubicBezTo>
                    <a:pt x="32323" y="7145"/>
                    <a:pt x="30364" y="9161"/>
                    <a:pt x="27887" y="9161"/>
                  </a:cubicBezTo>
                  <a:cubicBezTo>
                    <a:pt x="25467" y="9161"/>
                    <a:pt x="23508" y="7145"/>
                    <a:pt x="23508" y="4725"/>
                  </a:cubicBezTo>
                  <a:lnTo>
                    <a:pt x="23508" y="0"/>
                  </a:lnTo>
                  <a:lnTo>
                    <a:pt x="13080" y="0"/>
                  </a:lnTo>
                  <a:lnTo>
                    <a:pt x="13080" y="4725"/>
                  </a:lnTo>
                  <a:cubicBezTo>
                    <a:pt x="13080" y="7145"/>
                    <a:pt x="11063" y="9161"/>
                    <a:pt x="8643" y="9161"/>
                  </a:cubicBezTo>
                  <a:cubicBezTo>
                    <a:pt x="6223" y="9161"/>
                    <a:pt x="4264" y="7145"/>
                    <a:pt x="4264" y="4725"/>
                  </a:cubicBezTo>
                  <a:lnTo>
                    <a:pt x="4264"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9"/>
            <p:cNvSpPr/>
            <p:nvPr/>
          </p:nvSpPr>
          <p:spPr>
            <a:xfrm>
              <a:off x="6351086" y="2478738"/>
              <a:ext cx="648443" cy="641117"/>
            </a:xfrm>
            <a:custGeom>
              <a:avLst/>
              <a:gdLst/>
              <a:ahLst/>
              <a:cxnLst/>
              <a:rect l="l" t="t" r="r" b="b"/>
              <a:pathLst>
                <a:path w="61073" h="60383" extrusionOk="0">
                  <a:moveTo>
                    <a:pt x="11264" y="2622"/>
                  </a:moveTo>
                  <a:cubicBezTo>
                    <a:pt x="12171" y="2622"/>
                    <a:pt x="13079" y="3227"/>
                    <a:pt x="13079" y="4437"/>
                  </a:cubicBezTo>
                  <a:lnTo>
                    <a:pt x="13079" y="13137"/>
                  </a:lnTo>
                  <a:cubicBezTo>
                    <a:pt x="13079" y="14347"/>
                    <a:pt x="12171" y="14952"/>
                    <a:pt x="11264" y="14952"/>
                  </a:cubicBezTo>
                  <a:cubicBezTo>
                    <a:pt x="10357" y="14952"/>
                    <a:pt x="9449" y="14347"/>
                    <a:pt x="9449" y="13137"/>
                  </a:cubicBezTo>
                  <a:lnTo>
                    <a:pt x="9449" y="4437"/>
                  </a:lnTo>
                  <a:cubicBezTo>
                    <a:pt x="9449" y="3227"/>
                    <a:pt x="10357" y="2622"/>
                    <a:pt x="11264" y="2622"/>
                  </a:cubicBezTo>
                  <a:close/>
                  <a:moveTo>
                    <a:pt x="30536" y="2622"/>
                  </a:moveTo>
                  <a:cubicBezTo>
                    <a:pt x="31430" y="2622"/>
                    <a:pt x="32323" y="3227"/>
                    <a:pt x="32323" y="4437"/>
                  </a:cubicBezTo>
                  <a:lnTo>
                    <a:pt x="32323" y="13137"/>
                  </a:lnTo>
                  <a:cubicBezTo>
                    <a:pt x="32323" y="14347"/>
                    <a:pt x="31430" y="14952"/>
                    <a:pt x="30536" y="14952"/>
                  </a:cubicBezTo>
                  <a:cubicBezTo>
                    <a:pt x="29643" y="14952"/>
                    <a:pt x="28750" y="14347"/>
                    <a:pt x="28750" y="13137"/>
                  </a:cubicBezTo>
                  <a:lnTo>
                    <a:pt x="28750" y="4437"/>
                  </a:lnTo>
                  <a:cubicBezTo>
                    <a:pt x="28750" y="3227"/>
                    <a:pt x="29643" y="2622"/>
                    <a:pt x="30536" y="2622"/>
                  </a:cubicBezTo>
                  <a:close/>
                  <a:moveTo>
                    <a:pt x="49838" y="2622"/>
                  </a:moveTo>
                  <a:cubicBezTo>
                    <a:pt x="50731" y="2622"/>
                    <a:pt x="51624" y="3227"/>
                    <a:pt x="51624" y="4437"/>
                  </a:cubicBezTo>
                  <a:lnTo>
                    <a:pt x="51624" y="13137"/>
                  </a:lnTo>
                  <a:cubicBezTo>
                    <a:pt x="51624" y="14347"/>
                    <a:pt x="50731" y="14952"/>
                    <a:pt x="49838" y="14952"/>
                  </a:cubicBezTo>
                  <a:cubicBezTo>
                    <a:pt x="48945" y="14952"/>
                    <a:pt x="48052" y="14347"/>
                    <a:pt x="48052" y="13137"/>
                  </a:cubicBezTo>
                  <a:lnTo>
                    <a:pt x="48052" y="4437"/>
                  </a:lnTo>
                  <a:cubicBezTo>
                    <a:pt x="48052" y="3227"/>
                    <a:pt x="48945" y="2622"/>
                    <a:pt x="49838" y="2622"/>
                  </a:cubicBezTo>
                  <a:close/>
                  <a:moveTo>
                    <a:pt x="55830" y="8412"/>
                  </a:moveTo>
                  <a:cubicBezTo>
                    <a:pt x="57270" y="8412"/>
                    <a:pt x="58480" y="9565"/>
                    <a:pt x="58480" y="11063"/>
                  </a:cubicBezTo>
                  <a:lnTo>
                    <a:pt x="58480" y="19993"/>
                  </a:lnTo>
                  <a:lnTo>
                    <a:pt x="2593" y="19993"/>
                  </a:lnTo>
                  <a:lnTo>
                    <a:pt x="2593" y="11063"/>
                  </a:lnTo>
                  <a:cubicBezTo>
                    <a:pt x="2593" y="9565"/>
                    <a:pt x="3803" y="8412"/>
                    <a:pt x="5243" y="8412"/>
                  </a:cubicBezTo>
                  <a:lnTo>
                    <a:pt x="6856" y="8412"/>
                  </a:lnTo>
                  <a:lnTo>
                    <a:pt x="6856" y="13137"/>
                  </a:lnTo>
                  <a:cubicBezTo>
                    <a:pt x="6856" y="15557"/>
                    <a:pt x="8815" y="17573"/>
                    <a:pt x="11235" y="17573"/>
                  </a:cubicBezTo>
                  <a:cubicBezTo>
                    <a:pt x="13655" y="17573"/>
                    <a:pt x="15672" y="15557"/>
                    <a:pt x="15672" y="13137"/>
                  </a:cubicBezTo>
                  <a:lnTo>
                    <a:pt x="15672" y="8412"/>
                  </a:lnTo>
                  <a:lnTo>
                    <a:pt x="26100" y="8412"/>
                  </a:lnTo>
                  <a:lnTo>
                    <a:pt x="26100" y="13137"/>
                  </a:lnTo>
                  <a:cubicBezTo>
                    <a:pt x="26100" y="15557"/>
                    <a:pt x="28117" y="17573"/>
                    <a:pt x="30536" y="17573"/>
                  </a:cubicBezTo>
                  <a:cubicBezTo>
                    <a:pt x="32956" y="17573"/>
                    <a:pt x="34915" y="15557"/>
                    <a:pt x="34973" y="13137"/>
                  </a:cubicBezTo>
                  <a:lnTo>
                    <a:pt x="34973" y="8412"/>
                  </a:lnTo>
                  <a:lnTo>
                    <a:pt x="45401" y="8412"/>
                  </a:lnTo>
                  <a:lnTo>
                    <a:pt x="45401" y="13137"/>
                  </a:lnTo>
                  <a:cubicBezTo>
                    <a:pt x="45401" y="15557"/>
                    <a:pt x="47360" y="17573"/>
                    <a:pt x="49838" y="17573"/>
                  </a:cubicBezTo>
                  <a:cubicBezTo>
                    <a:pt x="52258" y="17573"/>
                    <a:pt x="54217" y="15557"/>
                    <a:pt x="54217" y="13137"/>
                  </a:cubicBezTo>
                  <a:lnTo>
                    <a:pt x="54217" y="8412"/>
                  </a:lnTo>
                  <a:close/>
                  <a:moveTo>
                    <a:pt x="58480" y="22644"/>
                  </a:moveTo>
                  <a:lnTo>
                    <a:pt x="58423" y="55082"/>
                  </a:lnTo>
                  <a:cubicBezTo>
                    <a:pt x="58423" y="56522"/>
                    <a:pt x="57270" y="57732"/>
                    <a:pt x="55830" y="57732"/>
                  </a:cubicBezTo>
                  <a:lnTo>
                    <a:pt x="5243" y="57732"/>
                  </a:lnTo>
                  <a:cubicBezTo>
                    <a:pt x="3803" y="57732"/>
                    <a:pt x="2593" y="56522"/>
                    <a:pt x="2593" y="55082"/>
                  </a:cubicBezTo>
                  <a:lnTo>
                    <a:pt x="2593" y="22644"/>
                  </a:lnTo>
                  <a:close/>
                  <a:moveTo>
                    <a:pt x="11235" y="1"/>
                  </a:moveTo>
                  <a:cubicBezTo>
                    <a:pt x="8815" y="1"/>
                    <a:pt x="6856" y="1959"/>
                    <a:pt x="6856" y="4437"/>
                  </a:cubicBezTo>
                  <a:lnTo>
                    <a:pt x="6856" y="5762"/>
                  </a:lnTo>
                  <a:lnTo>
                    <a:pt x="5243" y="5762"/>
                  </a:lnTo>
                  <a:cubicBezTo>
                    <a:pt x="2362" y="5762"/>
                    <a:pt x="0" y="8124"/>
                    <a:pt x="0" y="11063"/>
                  </a:cubicBezTo>
                  <a:lnTo>
                    <a:pt x="0" y="55082"/>
                  </a:lnTo>
                  <a:cubicBezTo>
                    <a:pt x="0" y="58020"/>
                    <a:pt x="2362" y="60325"/>
                    <a:pt x="5243" y="60382"/>
                  </a:cubicBezTo>
                  <a:lnTo>
                    <a:pt x="55830" y="60382"/>
                  </a:lnTo>
                  <a:cubicBezTo>
                    <a:pt x="58711" y="60325"/>
                    <a:pt x="61073" y="58020"/>
                    <a:pt x="61073" y="55082"/>
                  </a:cubicBezTo>
                  <a:lnTo>
                    <a:pt x="61073" y="11063"/>
                  </a:lnTo>
                  <a:cubicBezTo>
                    <a:pt x="61073" y="8124"/>
                    <a:pt x="58711" y="5762"/>
                    <a:pt x="55830" y="5762"/>
                  </a:cubicBezTo>
                  <a:lnTo>
                    <a:pt x="54217" y="5762"/>
                  </a:lnTo>
                  <a:lnTo>
                    <a:pt x="54217" y="4437"/>
                  </a:lnTo>
                  <a:cubicBezTo>
                    <a:pt x="54217" y="1959"/>
                    <a:pt x="52258" y="1"/>
                    <a:pt x="49838" y="1"/>
                  </a:cubicBezTo>
                  <a:cubicBezTo>
                    <a:pt x="47360" y="1"/>
                    <a:pt x="45401" y="1959"/>
                    <a:pt x="45401" y="4437"/>
                  </a:cubicBezTo>
                  <a:lnTo>
                    <a:pt x="45401" y="5762"/>
                  </a:lnTo>
                  <a:lnTo>
                    <a:pt x="34915" y="5762"/>
                  </a:lnTo>
                  <a:lnTo>
                    <a:pt x="34915" y="4437"/>
                  </a:lnTo>
                  <a:cubicBezTo>
                    <a:pt x="34915" y="1959"/>
                    <a:pt x="32956" y="1"/>
                    <a:pt x="30479" y="1"/>
                  </a:cubicBezTo>
                  <a:cubicBezTo>
                    <a:pt x="28059" y="1"/>
                    <a:pt x="26100" y="1959"/>
                    <a:pt x="26100" y="4437"/>
                  </a:cubicBezTo>
                  <a:lnTo>
                    <a:pt x="26100" y="5762"/>
                  </a:lnTo>
                  <a:lnTo>
                    <a:pt x="15672" y="5762"/>
                  </a:lnTo>
                  <a:lnTo>
                    <a:pt x="15672" y="4437"/>
                  </a:lnTo>
                  <a:cubicBezTo>
                    <a:pt x="15672" y="1959"/>
                    <a:pt x="13655" y="1"/>
                    <a:pt x="11235"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9"/>
            <p:cNvSpPr/>
            <p:nvPr/>
          </p:nvSpPr>
          <p:spPr>
            <a:xfrm>
              <a:off x="6416536" y="2787680"/>
              <a:ext cx="127261" cy="28158"/>
            </a:xfrm>
            <a:custGeom>
              <a:avLst/>
              <a:gdLst/>
              <a:ahLst/>
              <a:cxnLst/>
              <a:rect l="l" t="t" r="r" b="b"/>
              <a:pathLst>
                <a:path w="11986" h="2652" extrusionOk="0">
                  <a:moveTo>
                    <a:pt x="1614" y="1"/>
                  </a:moveTo>
                  <a:cubicBezTo>
                    <a:pt x="1" y="116"/>
                    <a:pt x="1" y="2536"/>
                    <a:pt x="1614" y="2651"/>
                  </a:cubicBezTo>
                  <a:lnTo>
                    <a:pt x="10372" y="2651"/>
                  </a:lnTo>
                  <a:cubicBezTo>
                    <a:pt x="11985" y="2536"/>
                    <a:pt x="11985" y="116"/>
                    <a:pt x="10372"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9"/>
            <p:cNvSpPr/>
            <p:nvPr/>
          </p:nvSpPr>
          <p:spPr>
            <a:xfrm>
              <a:off x="6416536" y="2992014"/>
              <a:ext cx="127261" cy="28147"/>
            </a:xfrm>
            <a:custGeom>
              <a:avLst/>
              <a:gdLst/>
              <a:ahLst/>
              <a:cxnLst/>
              <a:rect l="l" t="t" r="r" b="b"/>
              <a:pathLst>
                <a:path w="11986" h="2651" extrusionOk="0">
                  <a:moveTo>
                    <a:pt x="1614" y="1"/>
                  </a:moveTo>
                  <a:cubicBezTo>
                    <a:pt x="1" y="116"/>
                    <a:pt x="1" y="2536"/>
                    <a:pt x="1614" y="2651"/>
                  </a:cubicBezTo>
                  <a:lnTo>
                    <a:pt x="10372" y="2651"/>
                  </a:lnTo>
                  <a:cubicBezTo>
                    <a:pt x="11985" y="2536"/>
                    <a:pt x="11985" y="116"/>
                    <a:pt x="10372"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9"/>
            <p:cNvSpPr/>
            <p:nvPr/>
          </p:nvSpPr>
          <p:spPr>
            <a:xfrm>
              <a:off x="6416536" y="2890463"/>
              <a:ext cx="127261" cy="28147"/>
            </a:xfrm>
            <a:custGeom>
              <a:avLst/>
              <a:gdLst/>
              <a:ahLst/>
              <a:cxnLst/>
              <a:rect l="l" t="t" r="r" b="b"/>
              <a:pathLst>
                <a:path w="11986" h="2651" extrusionOk="0">
                  <a:moveTo>
                    <a:pt x="1614" y="0"/>
                  </a:moveTo>
                  <a:cubicBezTo>
                    <a:pt x="1" y="115"/>
                    <a:pt x="1" y="2478"/>
                    <a:pt x="1614" y="2651"/>
                  </a:cubicBezTo>
                  <a:lnTo>
                    <a:pt x="10372" y="2651"/>
                  </a:lnTo>
                  <a:cubicBezTo>
                    <a:pt x="11985" y="2478"/>
                    <a:pt x="11985" y="115"/>
                    <a:pt x="10372"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9"/>
            <p:cNvSpPr/>
            <p:nvPr/>
          </p:nvSpPr>
          <p:spPr>
            <a:xfrm>
              <a:off x="6806845" y="2787649"/>
              <a:ext cx="129321" cy="28221"/>
            </a:xfrm>
            <a:custGeom>
              <a:avLst/>
              <a:gdLst/>
              <a:ahLst/>
              <a:cxnLst/>
              <a:rect l="l" t="t" r="r" b="b"/>
              <a:pathLst>
                <a:path w="12180" h="2658" extrusionOk="0">
                  <a:moveTo>
                    <a:pt x="10478" y="0"/>
                  </a:moveTo>
                  <a:cubicBezTo>
                    <a:pt x="10443" y="0"/>
                    <a:pt x="10408" y="1"/>
                    <a:pt x="10372" y="4"/>
                  </a:cubicBezTo>
                  <a:lnTo>
                    <a:pt x="1614" y="4"/>
                  </a:lnTo>
                  <a:cubicBezTo>
                    <a:pt x="1" y="119"/>
                    <a:pt x="1" y="2539"/>
                    <a:pt x="1614" y="2654"/>
                  </a:cubicBezTo>
                  <a:lnTo>
                    <a:pt x="10372" y="2654"/>
                  </a:lnTo>
                  <a:cubicBezTo>
                    <a:pt x="10408" y="2656"/>
                    <a:pt x="10443" y="2657"/>
                    <a:pt x="10478" y="2657"/>
                  </a:cubicBezTo>
                  <a:cubicBezTo>
                    <a:pt x="12180" y="2657"/>
                    <a:pt x="12180" y="0"/>
                    <a:pt x="10478"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9"/>
            <p:cNvSpPr/>
            <p:nvPr/>
          </p:nvSpPr>
          <p:spPr>
            <a:xfrm>
              <a:off x="6806845" y="2991982"/>
              <a:ext cx="129321" cy="28221"/>
            </a:xfrm>
            <a:custGeom>
              <a:avLst/>
              <a:gdLst/>
              <a:ahLst/>
              <a:cxnLst/>
              <a:rect l="l" t="t" r="r" b="b"/>
              <a:pathLst>
                <a:path w="12180" h="2658" extrusionOk="0">
                  <a:moveTo>
                    <a:pt x="10478" y="0"/>
                  </a:moveTo>
                  <a:cubicBezTo>
                    <a:pt x="10443" y="0"/>
                    <a:pt x="10408" y="1"/>
                    <a:pt x="10372" y="4"/>
                  </a:cubicBezTo>
                  <a:lnTo>
                    <a:pt x="1614" y="4"/>
                  </a:lnTo>
                  <a:cubicBezTo>
                    <a:pt x="1" y="119"/>
                    <a:pt x="1" y="2539"/>
                    <a:pt x="1614" y="2654"/>
                  </a:cubicBezTo>
                  <a:lnTo>
                    <a:pt x="10372" y="2654"/>
                  </a:lnTo>
                  <a:cubicBezTo>
                    <a:pt x="10408" y="2656"/>
                    <a:pt x="10443" y="2657"/>
                    <a:pt x="10478" y="2657"/>
                  </a:cubicBezTo>
                  <a:cubicBezTo>
                    <a:pt x="12180" y="2657"/>
                    <a:pt x="12180" y="0"/>
                    <a:pt x="10478"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9"/>
            <p:cNvSpPr/>
            <p:nvPr/>
          </p:nvSpPr>
          <p:spPr>
            <a:xfrm>
              <a:off x="6806845" y="2890378"/>
              <a:ext cx="129332" cy="28264"/>
            </a:xfrm>
            <a:custGeom>
              <a:avLst/>
              <a:gdLst/>
              <a:ahLst/>
              <a:cxnLst/>
              <a:rect l="l" t="t" r="r" b="b"/>
              <a:pathLst>
                <a:path w="12181" h="2662" extrusionOk="0">
                  <a:moveTo>
                    <a:pt x="10525" y="1"/>
                  </a:moveTo>
                  <a:cubicBezTo>
                    <a:pt x="10476" y="1"/>
                    <a:pt x="10424" y="3"/>
                    <a:pt x="10372" y="8"/>
                  </a:cubicBezTo>
                  <a:lnTo>
                    <a:pt x="1614" y="8"/>
                  </a:lnTo>
                  <a:cubicBezTo>
                    <a:pt x="1" y="123"/>
                    <a:pt x="1" y="2486"/>
                    <a:pt x="1614" y="2659"/>
                  </a:cubicBezTo>
                  <a:lnTo>
                    <a:pt x="10372" y="2659"/>
                  </a:lnTo>
                  <a:cubicBezTo>
                    <a:pt x="10407" y="2661"/>
                    <a:pt x="10442" y="2662"/>
                    <a:pt x="10476" y="2662"/>
                  </a:cubicBezTo>
                  <a:cubicBezTo>
                    <a:pt x="12164" y="2662"/>
                    <a:pt x="12180" y="1"/>
                    <a:pt x="10525"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9"/>
            <p:cNvSpPr/>
            <p:nvPr/>
          </p:nvSpPr>
          <p:spPr>
            <a:xfrm>
              <a:off x="6609020" y="2991982"/>
              <a:ext cx="129926" cy="28221"/>
            </a:xfrm>
            <a:custGeom>
              <a:avLst/>
              <a:gdLst/>
              <a:ahLst/>
              <a:cxnLst/>
              <a:rect l="l" t="t" r="r" b="b"/>
              <a:pathLst>
                <a:path w="12237" h="2658" extrusionOk="0">
                  <a:moveTo>
                    <a:pt x="1756" y="0"/>
                  </a:moveTo>
                  <a:cubicBezTo>
                    <a:pt x="1" y="0"/>
                    <a:pt x="1" y="2657"/>
                    <a:pt x="1756" y="2657"/>
                  </a:cubicBezTo>
                  <a:cubicBezTo>
                    <a:pt x="1792" y="2657"/>
                    <a:pt x="1828" y="2656"/>
                    <a:pt x="1866" y="2654"/>
                  </a:cubicBezTo>
                  <a:lnTo>
                    <a:pt x="10623" y="2654"/>
                  </a:lnTo>
                  <a:cubicBezTo>
                    <a:pt x="12237" y="2539"/>
                    <a:pt x="12237" y="119"/>
                    <a:pt x="10623" y="4"/>
                  </a:cubicBezTo>
                  <a:lnTo>
                    <a:pt x="1866" y="4"/>
                  </a:lnTo>
                  <a:cubicBezTo>
                    <a:pt x="1828" y="1"/>
                    <a:pt x="1792" y="0"/>
                    <a:pt x="1756"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9"/>
            <p:cNvSpPr/>
            <p:nvPr/>
          </p:nvSpPr>
          <p:spPr>
            <a:xfrm>
              <a:off x="6574373" y="2779122"/>
              <a:ext cx="201276" cy="178629"/>
            </a:xfrm>
            <a:custGeom>
              <a:avLst/>
              <a:gdLst/>
              <a:ahLst/>
              <a:cxnLst/>
              <a:rect l="l" t="t" r="r" b="b"/>
              <a:pathLst>
                <a:path w="18957" h="16824" extrusionOk="0">
                  <a:moveTo>
                    <a:pt x="13195" y="2593"/>
                  </a:moveTo>
                  <a:cubicBezTo>
                    <a:pt x="14578" y="2708"/>
                    <a:pt x="15730" y="3688"/>
                    <a:pt x="16018" y="5070"/>
                  </a:cubicBezTo>
                  <a:cubicBezTo>
                    <a:pt x="16306" y="6107"/>
                    <a:pt x="16594" y="9910"/>
                    <a:pt x="9507" y="14001"/>
                  </a:cubicBezTo>
                  <a:cubicBezTo>
                    <a:pt x="2421" y="9910"/>
                    <a:pt x="2709" y="6107"/>
                    <a:pt x="2997" y="5070"/>
                  </a:cubicBezTo>
                  <a:cubicBezTo>
                    <a:pt x="3285" y="3688"/>
                    <a:pt x="4437" y="2708"/>
                    <a:pt x="5820" y="2593"/>
                  </a:cubicBezTo>
                  <a:cubicBezTo>
                    <a:pt x="6915" y="2650"/>
                    <a:pt x="7894" y="3342"/>
                    <a:pt x="8355" y="4321"/>
                  </a:cubicBezTo>
                  <a:cubicBezTo>
                    <a:pt x="8586" y="4725"/>
                    <a:pt x="8989" y="4955"/>
                    <a:pt x="9450" y="4955"/>
                  </a:cubicBezTo>
                  <a:cubicBezTo>
                    <a:pt x="9911" y="4955"/>
                    <a:pt x="10372" y="4725"/>
                    <a:pt x="10602" y="4321"/>
                  </a:cubicBezTo>
                  <a:cubicBezTo>
                    <a:pt x="11063" y="3342"/>
                    <a:pt x="12043" y="2650"/>
                    <a:pt x="13195" y="2593"/>
                  </a:cubicBezTo>
                  <a:close/>
                  <a:moveTo>
                    <a:pt x="5878" y="0"/>
                  </a:moveTo>
                  <a:cubicBezTo>
                    <a:pt x="3227" y="58"/>
                    <a:pt x="1038" y="1844"/>
                    <a:pt x="462" y="4379"/>
                  </a:cubicBezTo>
                  <a:cubicBezTo>
                    <a:pt x="1" y="6511"/>
                    <a:pt x="404" y="8700"/>
                    <a:pt x="1672" y="10486"/>
                  </a:cubicBezTo>
                  <a:cubicBezTo>
                    <a:pt x="3112" y="12733"/>
                    <a:pt x="5474" y="14807"/>
                    <a:pt x="8874" y="16651"/>
                  </a:cubicBezTo>
                  <a:cubicBezTo>
                    <a:pt x="9047" y="16766"/>
                    <a:pt x="9248" y="16824"/>
                    <a:pt x="9457" y="16824"/>
                  </a:cubicBezTo>
                  <a:cubicBezTo>
                    <a:pt x="9666" y="16824"/>
                    <a:pt x="9882" y="16766"/>
                    <a:pt x="10084" y="16651"/>
                  </a:cubicBezTo>
                  <a:cubicBezTo>
                    <a:pt x="13483" y="14807"/>
                    <a:pt x="15903" y="12733"/>
                    <a:pt x="17286" y="10486"/>
                  </a:cubicBezTo>
                  <a:cubicBezTo>
                    <a:pt x="18553" y="8700"/>
                    <a:pt x="18956" y="6511"/>
                    <a:pt x="18496" y="4379"/>
                  </a:cubicBezTo>
                  <a:cubicBezTo>
                    <a:pt x="17919" y="1901"/>
                    <a:pt x="15730" y="58"/>
                    <a:pt x="13195" y="0"/>
                  </a:cubicBezTo>
                  <a:cubicBezTo>
                    <a:pt x="11812" y="0"/>
                    <a:pt x="10487" y="576"/>
                    <a:pt x="9507" y="1556"/>
                  </a:cubicBezTo>
                  <a:cubicBezTo>
                    <a:pt x="8528" y="576"/>
                    <a:pt x="7203" y="0"/>
                    <a:pt x="5878"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 name="Google Shape;551;p39"/>
          <p:cNvGrpSpPr/>
          <p:nvPr/>
        </p:nvGrpSpPr>
        <p:grpSpPr>
          <a:xfrm>
            <a:off x="5330357" y="3114711"/>
            <a:ext cx="351185" cy="407753"/>
            <a:chOff x="3890625" y="3832025"/>
            <a:chExt cx="1349675" cy="1567075"/>
          </a:xfrm>
        </p:grpSpPr>
        <p:sp>
          <p:nvSpPr>
            <p:cNvPr id="552" name="Google Shape;552;p39"/>
            <p:cNvSpPr/>
            <p:nvPr/>
          </p:nvSpPr>
          <p:spPr>
            <a:xfrm>
              <a:off x="3951125" y="5028900"/>
              <a:ext cx="373100" cy="299625"/>
            </a:xfrm>
            <a:custGeom>
              <a:avLst/>
              <a:gdLst/>
              <a:ahLst/>
              <a:cxnLst/>
              <a:rect l="l" t="t" r="r" b="b"/>
              <a:pathLst>
                <a:path w="14924" h="11985" extrusionOk="0">
                  <a:moveTo>
                    <a:pt x="3631" y="0"/>
                  </a:moveTo>
                  <a:cubicBezTo>
                    <a:pt x="2190" y="58"/>
                    <a:pt x="923" y="1153"/>
                    <a:pt x="635" y="2593"/>
                  </a:cubicBezTo>
                  <a:cubicBezTo>
                    <a:pt x="347" y="3688"/>
                    <a:pt x="1" y="7663"/>
                    <a:pt x="7433" y="11985"/>
                  </a:cubicBezTo>
                  <a:cubicBezTo>
                    <a:pt x="14923" y="7663"/>
                    <a:pt x="14578" y="3688"/>
                    <a:pt x="14290" y="2593"/>
                  </a:cubicBezTo>
                  <a:cubicBezTo>
                    <a:pt x="13944" y="1153"/>
                    <a:pt x="12734" y="58"/>
                    <a:pt x="11294" y="0"/>
                  </a:cubicBezTo>
                  <a:cubicBezTo>
                    <a:pt x="10084" y="58"/>
                    <a:pt x="9104" y="749"/>
                    <a:pt x="8586" y="1786"/>
                  </a:cubicBezTo>
                  <a:cubicBezTo>
                    <a:pt x="8355" y="2190"/>
                    <a:pt x="7894" y="2420"/>
                    <a:pt x="7433" y="2420"/>
                  </a:cubicBezTo>
                  <a:cubicBezTo>
                    <a:pt x="6972" y="2420"/>
                    <a:pt x="6569" y="2190"/>
                    <a:pt x="6339" y="1786"/>
                  </a:cubicBezTo>
                  <a:cubicBezTo>
                    <a:pt x="5820" y="749"/>
                    <a:pt x="4783" y="58"/>
                    <a:pt x="3631"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9"/>
            <p:cNvSpPr/>
            <p:nvPr/>
          </p:nvSpPr>
          <p:spPr>
            <a:xfrm>
              <a:off x="4813925" y="4867575"/>
              <a:ext cx="373100" cy="299625"/>
            </a:xfrm>
            <a:custGeom>
              <a:avLst/>
              <a:gdLst/>
              <a:ahLst/>
              <a:cxnLst/>
              <a:rect l="l" t="t" r="r" b="b"/>
              <a:pathLst>
                <a:path w="14924" h="11985" extrusionOk="0">
                  <a:moveTo>
                    <a:pt x="3688" y="0"/>
                  </a:moveTo>
                  <a:cubicBezTo>
                    <a:pt x="2190" y="116"/>
                    <a:pt x="980" y="1153"/>
                    <a:pt x="635" y="2593"/>
                  </a:cubicBezTo>
                  <a:cubicBezTo>
                    <a:pt x="346" y="3745"/>
                    <a:pt x="1" y="7721"/>
                    <a:pt x="7491" y="11985"/>
                  </a:cubicBezTo>
                  <a:cubicBezTo>
                    <a:pt x="14923" y="7721"/>
                    <a:pt x="14635" y="3745"/>
                    <a:pt x="14289" y="2593"/>
                  </a:cubicBezTo>
                  <a:cubicBezTo>
                    <a:pt x="14001" y="1153"/>
                    <a:pt x="12791" y="116"/>
                    <a:pt x="11293" y="0"/>
                  </a:cubicBezTo>
                  <a:cubicBezTo>
                    <a:pt x="10141" y="58"/>
                    <a:pt x="9104" y="749"/>
                    <a:pt x="8585" y="1786"/>
                  </a:cubicBezTo>
                  <a:cubicBezTo>
                    <a:pt x="8355" y="2190"/>
                    <a:pt x="7952" y="2420"/>
                    <a:pt x="7491" y="2420"/>
                  </a:cubicBezTo>
                  <a:cubicBezTo>
                    <a:pt x="7030" y="2420"/>
                    <a:pt x="6627" y="2190"/>
                    <a:pt x="6338" y="1786"/>
                  </a:cubicBezTo>
                  <a:cubicBezTo>
                    <a:pt x="5820" y="749"/>
                    <a:pt x="4840" y="58"/>
                    <a:pt x="3688"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9"/>
            <p:cNvSpPr/>
            <p:nvPr/>
          </p:nvSpPr>
          <p:spPr>
            <a:xfrm>
              <a:off x="3890625" y="3832025"/>
              <a:ext cx="1349675" cy="1567075"/>
            </a:xfrm>
            <a:custGeom>
              <a:avLst/>
              <a:gdLst/>
              <a:ahLst/>
              <a:cxnLst/>
              <a:rect l="l" t="t" r="r" b="b"/>
              <a:pathLst>
                <a:path w="53987" h="62683" extrusionOk="0">
                  <a:moveTo>
                    <a:pt x="51337" y="3338"/>
                  </a:moveTo>
                  <a:lnTo>
                    <a:pt x="51337" y="14170"/>
                  </a:lnTo>
                  <a:lnTo>
                    <a:pt x="19418" y="28401"/>
                  </a:lnTo>
                  <a:lnTo>
                    <a:pt x="19418" y="17569"/>
                  </a:lnTo>
                  <a:lnTo>
                    <a:pt x="51337" y="3338"/>
                  </a:lnTo>
                  <a:close/>
                  <a:moveTo>
                    <a:pt x="48225" y="41422"/>
                  </a:moveTo>
                  <a:cubicBezTo>
                    <a:pt x="49723" y="41538"/>
                    <a:pt x="50933" y="42575"/>
                    <a:pt x="51279" y="44015"/>
                  </a:cubicBezTo>
                  <a:cubicBezTo>
                    <a:pt x="51567" y="45167"/>
                    <a:pt x="51913" y="49143"/>
                    <a:pt x="44423" y="53407"/>
                  </a:cubicBezTo>
                  <a:cubicBezTo>
                    <a:pt x="36990" y="49143"/>
                    <a:pt x="37278" y="45167"/>
                    <a:pt x="37567" y="44015"/>
                  </a:cubicBezTo>
                  <a:lnTo>
                    <a:pt x="37624" y="44015"/>
                  </a:lnTo>
                  <a:cubicBezTo>
                    <a:pt x="37912" y="42575"/>
                    <a:pt x="39122" y="41538"/>
                    <a:pt x="40620" y="41422"/>
                  </a:cubicBezTo>
                  <a:cubicBezTo>
                    <a:pt x="41772" y="41480"/>
                    <a:pt x="42810" y="42171"/>
                    <a:pt x="43328" y="43208"/>
                  </a:cubicBezTo>
                  <a:cubicBezTo>
                    <a:pt x="43559" y="43612"/>
                    <a:pt x="43962" y="43842"/>
                    <a:pt x="44423" y="43842"/>
                  </a:cubicBezTo>
                  <a:cubicBezTo>
                    <a:pt x="44884" y="43842"/>
                    <a:pt x="45287" y="43612"/>
                    <a:pt x="45575" y="43208"/>
                  </a:cubicBezTo>
                  <a:cubicBezTo>
                    <a:pt x="46094" y="42171"/>
                    <a:pt x="47073" y="41480"/>
                    <a:pt x="48225" y="41422"/>
                  </a:cubicBezTo>
                  <a:close/>
                  <a:moveTo>
                    <a:pt x="13656" y="47875"/>
                  </a:moveTo>
                  <a:cubicBezTo>
                    <a:pt x="15154" y="47933"/>
                    <a:pt x="16364" y="49028"/>
                    <a:pt x="16710" y="50468"/>
                  </a:cubicBezTo>
                  <a:cubicBezTo>
                    <a:pt x="16998" y="51563"/>
                    <a:pt x="17343" y="55538"/>
                    <a:pt x="9853" y="59860"/>
                  </a:cubicBezTo>
                  <a:cubicBezTo>
                    <a:pt x="2421" y="55538"/>
                    <a:pt x="2767" y="51563"/>
                    <a:pt x="3055" y="50468"/>
                  </a:cubicBezTo>
                  <a:cubicBezTo>
                    <a:pt x="3343" y="49028"/>
                    <a:pt x="4553" y="47933"/>
                    <a:pt x="6051" y="47875"/>
                  </a:cubicBezTo>
                  <a:cubicBezTo>
                    <a:pt x="7203" y="47933"/>
                    <a:pt x="8240" y="48624"/>
                    <a:pt x="8759" y="49661"/>
                  </a:cubicBezTo>
                  <a:cubicBezTo>
                    <a:pt x="8989" y="50065"/>
                    <a:pt x="9392" y="50295"/>
                    <a:pt x="9853" y="50295"/>
                  </a:cubicBezTo>
                  <a:cubicBezTo>
                    <a:pt x="10314" y="50295"/>
                    <a:pt x="10775" y="50065"/>
                    <a:pt x="11006" y="49661"/>
                  </a:cubicBezTo>
                  <a:cubicBezTo>
                    <a:pt x="11524" y="48624"/>
                    <a:pt x="12504" y="47933"/>
                    <a:pt x="13656" y="47875"/>
                  </a:cubicBezTo>
                  <a:close/>
                  <a:moveTo>
                    <a:pt x="52661" y="1"/>
                  </a:moveTo>
                  <a:cubicBezTo>
                    <a:pt x="52485" y="1"/>
                    <a:pt x="52308" y="37"/>
                    <a:pt x="52143" y="112"/>
                  </a:cubicBezTo>
                  <a:lnTo>
                    <a:pt x="17574" y="15495"/>
                  </a:lnTo>
                  <a:cubicBezTo>
                    <a:pt x="17113" y="15726"/>
                    <a:pt x="16767" y="16186"/>
                    <a:pt x="16825" y="16705"/>
                  </a:cubicBezTo>
                  <a:lnTo>
                    <a:pt x="16825" y="46262"/>
                  </a:lnTo>
                  <a:cubicBezTo>
                    <a:pt x="15875" y="45588"/>
                    <a:pt x="14785" y="45260"/>
                    <a:pt x="13704" y="45260"/>
                  </a:cubicBezTo>
                  <a:cubicBezTo>
                    <a:pt x="12293" y="45260"/>
                    <a:pt x="10898" y="45819"/>
                    <a:pt x="9853" y="46896"/>
                  </a:cubicBezTo>
                  <a:cubicBezTo>
                    <a:pt x="8816" y="45859"/>
                    <a:pt x="7433" y="45283"/>
                    <a:pt x="6051" y="45283"/>
                  </a:cubicBezTo>
                  <a:cubicBezTo>
                    <a:pt x="3343" y="45340"/>
                    <a:pt x="1038" y="47184"/>
                    <a:pt x="462" y="49834"/>
                  </a:cubicBezTo>
                  <a:cubicBezTo>
                    <a:pt x="1" y="51966"/>
                    <a:pt x="404" y="54271"/>
                    <a:pt x="1729" y="56114"/>
                  </a:cubicBezTo>
                  <a:cubicBezTo>
                    <a:pt x="3170" y="58419"/>
                    <a:pt x="5705" y="60609"/>
                    <a:pt x="9220" y="62510"/>
                  </a:cubicBezTo>
                  <a:cubicBezTo>
                    <a:pt x="9421" y="62625"/>
                    <a:pt x="9637" y="62683"/>
                    <a:pt x="9853" y="62683"/>
                  </a:cubicBezTo>
                  <a:cubicBezTo>
                    <a:pt x="10069" y="62683"/>
                    <a:pt x="10285" y="62625"/>
                    <a:pt x="10487" y="62510"/>
                  </a:cubicBezTo>
                  <a:cubicBezTo>
                    <a:pt x="14002" y="60609"/>
                    <a:pt x="16537" y="58419"/>
                    <a:pt x="17977" y="56114"/>
                  </a:cubicBezTo>
                  <a:cubicBezTo>
                    <a:pt x="18957" y="54674"/>
                    <a:pt x="19418" y="53003"/>
                    <a:pt x="19418" y="51332"/>
                  </a:cubicBezTo>
                  <a:lnTo>
                    <a:pt x="19418" y="31282"/>
                  </a:lnTo>
                  <a:lnTo>
                    <a:pt x="51337" y="17051"/>
                  </a:lnTo>
                  <a:lnTo>
                    <a:pt x="51337" y="39809"/>
                  </a:lnTo>
                  <a:cubicBezTo>
                    <a:pt x="50415" y="39175"/>
                    <a:pt x="49320" y="38830"/>
                    <a:pt x="48225" y="38830"/>
                  </a:cubicBezTo>
                  <a:cubicBezTo>
                    <a:pt x="46785" y="38830"/>
                    <a:pt x="45402" y="39406"/>
                    <a:pt x="44365" y="40443"/>
                  </a:cubicBezTo>
                  <a:cubicBezTo>
                    <a:pt x="43386" y="39406"/>
                    <a:pt x="42003" y="38830"/>
                    <a:pt x="40563" y="38830"/>
                  </a:cubicBezTo>
                  <a:cubicBezTo>
                    <a:pt x="37912" y="38887"/>
                    <a:pt x="35608" y="40789"/>
                    <a:pt x="35031" y="43381"/>
                  </a:cubicBezTo>
                  <a:cubicBezTo>
                    <a:pt x="34513" y="45571"/>
                    <a:pt x="34974" y="47818"/>
                    <a:pt x="36241" y="49661"/>
                  </a:cubicBezTo>
                  <a:cubicBezTo>
                    <a:pt x="37682" y="52024"/>
                    <a:pt x="40274" y="54156"/>
                    <a:pt x="43789" y="56114"/>
                  </a:cubicBezTo>
                  <a:cubicBezTo>
                    <a:pt x="43962" y="56201"/>
                    <a:pt x="44178" y="56244"/>
                    <a:pt x="44394" y="56244"/>
                  </a:cubicBezTo>
                  <a:cubicBezTo>
                    <a:pt x="44610" y="56244"/>
                    <a:pt x="44826" y="56201"/>
                    <a:pt x="44999" y="56114"/>
                  </a:cubicBezTo>
                  <a:cubicBezTo>
                    <a:pt x="48514" y="54156"/>
                    <a:pt x="51049" y="52024"/>
                    <a:pt x="52547" y="49661"/>
                  </a:cubicBezTo>
                  <a:cubicBezTo>
                    <a:pt x="53468" y="48221"/>
                    <a:pt x="53987" y="46550"/>
                    <a:pt x="53987" y="44879"/>
                  </a:cubicBezTo>
                  <a:lnTo>
                    <a:pt x="53987" y="1322"/>
                  </a:lnTo>
                  <a:cubicBezTo>
                    <a:pt x="53987" y="1149"/>
                    <a:pt x="53929" y="918"/>
                    <a:pt x="53872" y="803"/>
                  </a:cubicBezTo>
                  <a:cubicBezTo>
                    <a:pt x="53659" y="291"/>
                    <a:pt x="53162" y="1"/>
                    <a:pt x="52661"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 name="Google Shape;555;p39"/>
          <p:cNvSpPr txBox="1">
            <a:spLocks noGrp="1"/>
          </p:cNvSpPr>
          <p:nvPr>
            <p:ph type="subTitle" idx="4294967295"/>
          </p:nvPr>
        </p:nvSpPr>
        <p:spPr>
          <a:xfrm>
            <a:off x="2515700" y="1640205"/>
            <a:ext cx="2444400" cy="396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400"/>
              <a:t>Ceremony</a:t>
            </a:r>
            <a:endParaRPr sz="1400"/>
          </a:p>
        </p:txBody>
      </p:sp>
      <p:sp>
        <p:nvSpPr>
          <p:cNvPr id="556" name="Google Shape;556;p39"/>
          <p:cNvSpPr txBox="1">
            <a:spLocks noGrp="1"/>
          </p:cNvSpPr>
          <p:nvPr>
            <p:ph type="subTitle" idx="4294967295"/>
          </p:nvPr>
        </p:nvSpPr>
        <p:spPr>
          <a:xfrm>
            <a:off x="2515700" y="2417108"/>
            <a:ext cx="2444400" cy="396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400"/>
              <a:t>Decoration</a:t>
            </a:r>
            <a:endParaRPr sz="1400"/>
          </a:p>
        </p:txBody>
      </p:sp>
      <p:sp>
        <p:nvSpPr>
          <p:cNvPr id="557" name="Google Shape;557;p39"/>
          <p:cNvSpPr txBox="1">
            <a:spLocks noGrp="1"/>
          </p:cNvSpPr>
          <p:nvPr>
            <p:ph type="subTitle" idx="4294967295"/>
          </p:nvPr>
        </p:nvSpPr>
        <p:spPr>
          <a:xfrm>
            <a:off x="2515700" y="3120137"/>
            <a:ext cx="2444400" cy="396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400"/>
              <a:t>Catering</a:t>
            </a:r>
            <a:endParaRPr sz="1400"/>
          </a:p>
        </p:txBody>
      </p:sp>
      <p:sp>
        <p:nvSpPr>
          <p:cNvPr id="558" name="Google Shape;558;p39"/>
          <p:cNvSpPr txBox="1">
            <a:spLocks noGrp="1"/>
          </p:cNvSpPr>
          <p:nvPr>
            <p:ph type="subTitle" idx="4294967295"/>
          </p:nvPr>
        </p:nvSpPr>
        <p:spPr>
          <a:xfrm>
            <a:off x="5893975" y="1640205"/>
            <a:ext cx="2444400" cy="396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400"/>
              <a:t>Video</a:t>
            </a:r>
            <a:endParaRPr sz="1400"/>
          </a:p>
        </p:txBody>
      </p:sp>
      <p:sp>
        <p:nvSpPr>
          <p:cNvPr id="559" name="Google Shape;559;p39"/>
          <p:cNvSpPr txBox="1">
            <a:spLocks noGrp="1"/>
          </p:cNvSpPr>
          <p:nvPr>
            <p:ph type="subTitle" idx="4294967295"/>
          </p:nvPr>
        </p:nvSpPr>
        <p:spPr>
          <a:xfrm>
            <a:off x="5893975" y="2417108"/>
            <a:ext cx="2444400" cy="396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400"/>
              <a:t>Honeymoon</a:t>
            </a:r>
            <a:endParaRPr sz="1400"/>
          </a:p>
        </p:txBody>
      </p:sp>
      <p:sp>
        <p:nvSpPr>
          <p:cNvPr id="560" name="Google Shape;560;p39"/>
          <p:cNvSpPr txBox="1">
            <a:spLocks noGrp="1"/>
          </p:cNvSpPr>
          <p:nvPr>
            <p:ph type="subTitle" idx="4294967295"/>
          </p:nvPr>
        </p:nvSpPr>
        <p:spPr>
          <a:xfrm>
            <a:off x="5907025" y="3120137"/>
            <a:ext cx="2444400" cy="396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400"/>
              <a:t>Entertainment</a:t>
            </a:r>
            <a:endParaRPr sz="1400"/>
          </a:p>
        </p:txBody>
      </p:sp>
      <p:sp>
        <p:nvSpPr>
          <p:cNvPr id="561" name="Google Shape;561;p39"/>
          <p:cNvSpPr txBox="1">
            <a:spLocks noGrp="1"/>
          </p:cNvSpPr>
          <p:nvPr>
            <p:ph type="title"/>
          </p:nvPr>
        </p:nvSpPr>
        <p:spPr>
          <a:xfrm>
            <a:off x="1136100" y="371325"/>
            <a:ext cx="68718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s"/>
              <a:t>Sometimes, reviewing concepts is a good idea</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65"/>
        <p:cNvGrpSpPr/>
        <p:nvPr/>
      </p:nvGrpSpPr>
      <p:grpSpPr>
        <a:xfrm>
          <a:off x="0" y="0"/>
          <a:ext cx="0" cy="0"/>
          <a:chOff x="0" y="0"/>
          <a:chExt cx="0" cy="0"/>
        </a:xfrm>
      </p:grpSpPr>
      <p:pic>
        <p:nvPicPr>
          <p:cNvPr id="566" name="Google Shape;566;p40"/>
          <p:cNvPicPr preferRelativeResize="0"/>
          <p:nvPr/>
        </p:nvPicPr>
        <p:blipFill>
          <a:blip r:embed="rId3">
            <a:alphaModFix/>
          </a:blip>
          <a:stretch>
            <a:fillRect/>
          </a:stretch>
        </p:blipFill>
        <p:spPr>
          <a:xfrm rot="4277581">
            <a:off x="2331415" y="1866830"/>
            <a:ext cx="1369467" cy="918489"/>
          </a:xfrm>
          <a:prstGeom prst="rect">
            <a:avLst/>
          </a:prstGeom>
          <a:noFill/>
          <a:ln>
            <a:noFill/>
          </a:ln>
        </p:spPr>
      </p:pic>
      <p:sp>
        <p:nvSpPr>
          <p:cNvPr id="567" name="Google Shape;567;p40"/>
          <p:cNvSpPr txBox="1">
            <a:spLocks noGrp="1"/>
          </p:cNvSpPr>
          <p:nvPr>
            <p:ph type="title" idx="4"/>
          </p:nvPr>
        </p:nvSpPr>
        <p:spPr>
          <a:xfrm>
            <a:off x="719525" y="597175"/>
            <a:ext cx="29313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Maybe you need to divide the content</a:t>
            </a:r>
            <a:endParaRPr/>
          </a:p>
        </p:txBody>
      </p:sp>
      <p:grpSp>
        <p:nvGrpSpPr>
          <p:cNvPr id="568" name="Google Shape;568;p40"/>
          <p:cNvGrpSpPr/>
          <p:nvPr/>
        </p:nvGrpSpPr>
        <p:grpSpPr>
          <a:xfrm>
            <a:off x="2762250" y="1693175"/>
            <a:ext cx="507775" cy="1219450"/>
            <a:chOff x="3595975" y="3944050"/>
            <a:chExt cx="507775" cy="1219450"/>
          </a:xfrm>
        </p:grpSpPr>
        <p:sp>
          <p:nvSpPr>
            <p:cNvPr id="569" name="Google Shape;569;p40"/>
            <p:cNvSpPr/>
            <p:nvPr/>
          </p:nvSpPr>
          <p:spPr>
            <a:xfrm>
              <a:off x="3595975" y="4228700"/>
              <a:ext cx="507775" cy="934800"/>
            </a:xfrm>
            <a:custGeom>
              <a:avLst/>
              <a:gdLst/>
              <a:ahLst/>
              <a:cxnLst/>
              <a:rect l="l" t="t" r="r" b="b"/>
              <a:pathLst>
                <a:path w="20311" h="37392" extrusionOk="0">
                  <a:moveTo>
                    <a:pt x="18983" y="839"/>
                  </a:moveTo>
                  <a:cubicBezTo>
                    <a:pt x="19083" y="839"/>
                    <a:pt x="19177" y="1135"/>
                    <a:pt x="19271" y="1959"/>
                  </a:cubicBezTo>
                  <a:cubicBezTo>
                    <a:pt x="19340" y="3137"/>
                    <a:pt x="19340" y="4315"/>
                    <a:pt x="19201" y="5494"/>
                  </a:cubicBezTo>
                  <a:cubicBezTo>
                    <a:pt x="18647" y="10346"/>
                    <a:pt x="17191" y="15060"/>
                    <a:pt x="14765" y="19358"/>
                  </a:cubicBezTo>
                  <a:cubicBezTo>
                    <a:pt x="13201" y="22173"/>
                    <a:pt x="11363" y="25027"/>
                    <a:pt x="10695" y="28215"/>
                  </a:cubicBezTo>
                  <a:lnTo>
                    <a:pt x="10695" y="28215"/>
                  </a:lnTo>
                  <a:cubicBezTo>
                    <a:pt x="11100" y="24439"/>
                    <a:pt x="12215" y="20760"/>
                    <a:pt x="14002" y="17417"/>
                  </a:cubicBezTo>
                  <a:cubicBezTo>
                    <a:pt x="14973" y="15337"/>
                    <a:pt x="16706" y="12426"/>
                    <a:pt x="15735" y="10069"/>
                  </a:cubicBezTo>
                  <a:cubicBezTo>
                    <a:pt x="15697" y="9993"/>
                    <a:pt x="15618" y="9938"/>
                    <a:pt x="15531" y="9938"/>
                  </a:cubicBezTo>
                  <a:cubicBezTo>
                    <a:pt x="15459" y="9938"/>
                    <a:pt x="15382" y="9975"/>
                    <a:pt x="15320" y="10069"/>
                  </a:cubicBezTo>
                  <a:cubicBezTo>
                    <a:pt x="14696" y="11525"/>
                    <a:pt x="14349" y="13050"/>
                    <a:pt x="14349" y="14713"/>
                  </a:cubicBezTo>
                  <a:cubicBezTo>
                    <a:pt x="14384" y="14782"/>
                    <a:pt x="14453" y="14817"/>
                    <a:pt x="14514" y="14817"/>
                  </a:cubicBezTo>
                  <a:cubicBezTo>
                    <a:pt x="14574" y="14817"/>
                    <a:pt x="14626" y="14782"/>
                    <a:pt x="14626" y="14713"/>
                  </a:cubicBezTo>
                  <a:cubicBezTo>
                    <a:pt x="14904" y="13673"/>
                    <a:pt x="14973" y="12634"/>
                    <a:pt x="15181" y="11594"/>
                  </a:cubicBezTo>
                  <a:cubicBezTo>
                    <a:pt x="15332" y="10876"/>
                    <a:pt x="15421" y="10606"/>
                    <a:pt x="15469" y="10606"/>
                  </a:cubicBezTo>
                  <a:cubicBezTo>
                    <a:pt x="15595" y="10606"/>
                    <a:pt x="15420" y="12526"/>
                    <a:pt x="15320" y="12980"/>
                  </a:cubicBezTo>
                  <a:cubicBezTo>
                    <a:pt x="14696" y="14921"/>
                    <a:pt x="13864" y="16862"/>
                    <a:pt x="12893" y="18664"/>
                  </a:cubicBezTo>
                  <a:cubicBezTo>
                    <a:pt x="12547" y="19288"/>
                    <a:pt x="12339" y="19981"/>
                    <a:pt x="11992" y="20605"/>
                  </a:cubicBezTo>
                  <a:cubicBezTo>
                    <a:pt x="12408" y="19080"/>
                    <a:pt x="12893" y="17625"/>
                    <a:pt x="13309" y="16100"/>
                  </a:cubicBezTo>
                  <a:cubicBezTo>
                    <a:pt x="13309" y="16014"/>
                    <a:pt x="13230" y="15955"/>
                    <a:pt x="13153" y="15955"/>
                  </a:cubicBezTo>
                  <a:cubicBezTo>
                    <a:pt x="13105" y="15955"/>
                    <a:pt x="13059" y="15977"/>
                    <a:pt x="13032" y="16030"/>
                  </a:cubicBezTo>
                  <a:cubicBezTo>
                    <a:pt x="12408" y="17763"/>
                    <a:pt x="11923" y="19565"/>
                    <a:pt x="11646" y="21437"/>
                  </a:cubicBezTo>
                  <a:cubicBezTo>
                    <a:pt x="11646" y="21437"/>
                    <a:pt x="11646" y="21437"/>
                    <a:pt x="11715" y="21506"/>
                  </a:cubicBezTo>
                  <a:cubicBezTo>
                    <a:pt x="10883" y="23863"/>
                    <a:pt x="10398" y="26359"/>
                    <a:pt x="10190" y="28923"/>
                  </a:cubicBezTo>
                  <a:cubicBezTo>
                    <a:pt x="10190" y="27884"/>
                    <a:pt x="10121" y="26913"/>
                    <a:pt x="10051" y="25943"/>
                  </a:cubicBezTo>
                  <a:cubicBezTo>
                    <a:pt x="10121" y="25873"/>
                    <a:pt x="10121" y="25873"/>
                    <a:pt x="10121" y="25804"/>
                  </a:cubicBezTo>
                  <a:cubicBezTo>
                    <a:pt x="10329" y="19981"/>
                    <a:pt x="12477" y="14713"/>
                    <a:pt x="14973" y="9514"/>
                  </a:cubicBezTo>
                  <a:cubicBezTo>
                    <a:pt x="16082" y="7157"/>
                    <a:pt x="17260" y="4870"/>
                    <a:pt x="18300" y="2513"/>
                  </a:cubicBezTo>
                  <a:cubicBezTo>
                    <a:pt x="18575" y="1964"/>
                    <a:pt x="18789" y="839"/>
                    <a:pt x="18983" y="839"/>
                  </a:cubicBezTo>
                  <a:close/>
                  <a:moveTo>
                    <a:pt x="19054" y="0"/>
                  </a:moveTo>
                  <a:cubicBezTo>
                    <a:pt x="18976" y="0"/>
                    <a:pt x="18889" y="52"/>
                    <a:pt x="18855" y="156"/>
                  </a:cubicBezTo>
                  <a:cubicBezTo>
                    <a:pt x="15666" y="7989"/>
                    <a:pt x="10537" y="15476"/>
                    <a:pt x="9913" y="24071"/>
                  </a:cubicBezTo>
                  <a:cubicBezTo>
                    <a:pt x="9843" y="22615"/>
                    <a:pt x="9843" y="21090"/>
                    <a:pt x="9843" y="19635"/>
                  </a:cubicBezTo>
                  <a:cubicBezTo>
                    <a:pt x="9913" y="14852"/>
                    <a:pt x="11022" y="10069"/>
                    <a:pt x="10467" y="5286"/>
                  </a:cubicBezTo>
                  <a:cubicBezTo>
                    <a:pt x="10537" y="4523"/>
                    <a:pt x="10537" y="3761"/>
                    <a:pt x="10467" y="3068"/>
                  </a:cubicBezTo>
                  <a:cubicBezTo>
                    <a:pt x="10467" y="2998"/>
                    <a:pt x="10467" y="2929"/>
                    <a:pt x="10398" y="2860"/>
                  </a:cubicBezTo>
                  <a:cubicBezTo>
                    <a:pt x="10467" y="2860"/>
                    <a:pt x="10537" y="2790"/>
                    <a:pt x="10537" y="2652"/>
                  </a:cubicBezTo>
                  <a:cubicBezTo>
                    <a:pt x="10537" y="2582"/>
                    <a:pt x="10537" y="2582"/>
                    <a:pt x="10467" y="2582"/>
                  </a:cubicBezTo>
                  <a:cubicBezTo>
                    <a:pt x="10436" y="2520"/>
                    <a:pt x="10363" y="2486"/>
                    <a:pt x="10292" y="2486"/>
                  </a:cubicBezTo>
                  <a:cubicBezTo>
                    <a:pt x="10205" y="2486"/>
                    <a:pt x="10121" y="2537"/>
                    <a:pt x="10121" y="2652"/>
                  </a:cubicBezTo>
                  <a:cubicBezTo>
                    <a:pt x="10121" y="2721"/>
                    <a:pt x="10190" y="2790"/>
                    <a:pt x="10259" y="2860"/>
                  </a:cubicBezTo>
                  <a:cubicBezTo>
                    <a:pt x="10190" y="2860"/>
                    <a:pt x="10121" y="2929"/>
                    <a:pt x="10121" y="3068"/>
                  </a:cubicBezTo>
                  <a:lnTo>
                    <a:pt x="10121" y="2998"/>
                  </a:lnTo>
                  <a:cubicBezTo>
                    <a:pt x="10086" y="2894"/>
                    <a:pt x="9999" y="2842"/>
                    <a:pt x="9921" y="2842"/>
                  </a:cubicBezTo>
                  <a:cubicBezTo>
                    <a:pt x="9843" y="2842"/>
                    <a:pt x="9774" y="2894"/>
                    <a:pt x="9774" y="2998"/>
                  </a:cubicBezTo>
                  <a:cubicBezTo>
                    <a:pt x="9358" y="3414"/>
                    <a:pt x="9012" y="3761"/>
                    <a:pt x="8665" y="4177"/>
                  </a:cubicBezTo>
                  <a:cubicBezTo>
                    <a:pt x="8942" y="3761"/>
                    <a:pt x="9220" y="3345"/>
                    <a:pt x="9566" y="2929"/>
                  </a:cubicBezTo>
                  <a:cubicBezTo>
                    <a:pt x="9664" y="2782"/>
                    <a:pt x="9520" y="2635"/>
                    <a:pt x="9377" y="2635"/>
                  </a:cubicBezTo>
                  <a:cubicBezTo>
                    <a:pt x="9319" y="2635"/>
                    <a:pt x="9260" y="2660"/>
                    <a:pt x="9220" y="2721"/>
                  </a:cubicBezTo>
                  <a:cubicBezTo>
                    <a:pt x="8942" y="3137"/>
                    <a:pt x="8665" y="3553"/>
                    <a:pt x="8388" y="3899"/>
                  </a:cubicBezTo>
                  <a:lnTo>
                    <a:pt x="8249" y="4107"/>
                  </a:lnTo>
                  <a:cubicBezTo>
                    <a:pt x="8665" y="3414"/>
                    <a:pt x="9081" y="2652"/>
                    <a:pt x="9427" y="1889"/>
                  </a:cubicBezTo>
                  <a:cubicBezTo>
                    <a:pt x="9477" y="1742"/>
                    <a:pt x="9318" y="1595"/>
                    <a:pt x="9196" y="1595"/>
                  </a:cubicBezTo>
                  <a:cubicBezTo>
                    <a:pt x="9145" y="1595"/>
                    <a:pt x="9101" y="1620"/>
                    <a:pt x="9081" y="1681"/>
                  </a:cubicBezTo>
                  <a:cubicBezTo>
                    <a:pt x="8734" y="2374"/>
                    <a:pt x="8388" y="3068"/>
                    <a:pt x="8041" y="3692"/>
                  </a:cubicBezTo>
                  <a:cubicBezTo>
                    <a:pt x="7487" y="4454"/>
                    <a:pt x="6724" y="5078"/>
                    <a:pt x="5962" y="5494"/>
                  </a:cubicBezTo>
                  <a:cubicBezTo>
                    <a:pt x="5823" y="5563"/>
                    <a:pt x="5892" y="5702"/>
                    <a:pt x="5962" y="5702"/>
                  </a:cubicBezTo>
                  <a:cubicBezTo>
                    <a:pt x="6655" y="5563"/>
                    <a:pt x="7209" y="5286"/>
                    <a:pt x="7625" y="4801"/>
                  </a:cubicBezTo>
                  <a:lnTo>
                    <a:pt x="7625" y="4801"/>
                  </a:lnTo>
                  <a:cubicBezTo>
                    <a:pt x="7625" y="4870"/>
                    <a:pt x="7556" y="4939"/>
                    <a:pt x="7556" y="5009"/>
                  </a:cubicBezTo>
                  <a:cubicBezTo>
                    <a:pt x="7487" y="5147"/>
                    <a:pt x="7625" y="5217"/>
                    <a:pt x="7695" y="5217"/>
                  </a:cubicBezTo>
                  <a:cubicBezTo>
                    <a:pt x="7902" y="5147"/>
                    <a:pt x="8041" y="5009"/>
                    <a:pt x="8180" y="4870"/>
                  </a:cubicBezTo>
                  <a:cubicBezTo>
                    <a:pt x="8180" y="4939"/>
                    <a:pt x="8180" y="5009"/>
                    <a:pt x="8180" y="5078"/>
                  </a:cubicBezTo>
                  <a:cubicBezTo>
                    <a:pt x="8218" y="5107"/>
                    <a:pt x="8261" y="5120"/>
                    <a:pt x="8307" y="5120"/>
                  </a:cubicBezTo>
                  <a:cubicBezTo>
                    <a:pt x="8586" y="5120"/>
                    <a:pt x="8962" y="4633"/>
                    <a:pt x="9081" y="4454"/>
                  </a:cubicBezTo>
                  <a:cubicBezTo>
                    <a:pt x="9358" y="4177"/>
                    <a:pt x="9635" y="3830"/>
                    <a:pt x="9843" y="3484"/>
                  </a:cubicBezTo>
                  <a:lnTo>
                    <a:pt x="9843" y="3484"/>
                  </a:lnTo>
                  <a:cubicBezTo>
                    <a:pt x="9843" y="3899"/>
                    <a:pt x="9843" y="4315"/>
                    <a:pt x="9774" y="4662"/>
                  </a:cubicBezTo>
                  <a:cubicBezTo>
                    <a:pt x="9635" y="5147"/>
                    <a:pt x="9427" y="5632"/>
                    <a:pt x="9220" y="6118"/>
                  </a:cubicBezTo>
                  <a:cubicBezTo>
                    <a:pt x="9220" y="6167"/>
                    <a:pt x="9254" y="6216"/>
                    <a:pt x="9274" y="6216"/>
                  </a:cubicBezTo>
                  <a:cubicBezTo>
                    <a:pt x="9283" y="6216"/>
                    <a:pt x="9289" y="6207"/>
                    <a:pt x="9289" y="6187"/>
                  </a:cubicBezTo>
                  <a:cubicBezTo>
                    <a:pt x="10051" y="5840"/>
                    <a:pt x="10190" y="4801"/>
                    <a:pt x="10259" y="3899"/>
                  </a:cubicBezTo>
                  <a:cubicBezTo>
                    <a:pt x="10259" y="4038"/>
                    <a:pt x="10259" y="4246"/>
                    <a:pt x="10329" y="4385"/>
                  </a:cubicBezTo>
                  <a:lnTo>
                    <a:pt x="10329" y="4593"/>
                  </a:lnTo>
                  <a:cubicBezTo>
                    <a:pt x="10329" y="4870"/>
                    <a:pt x="10259" y="5147"/>
                    <a:pt x="10190" y="5424"/>
                  </a:cubicBezTo>
                  <a:cubicBezTo>
                    <a:pt x="10121" y="5632"/>
                    <a:pt x="9913" y="5771"/>
                    <a:pt x="9843" y="5910"/>
                  </a:cubicBezTo>
                  <a:cubicBezTo>
                    <a:pt x="9843" y="5979"/>
                    <a:pt x="9843" y="6048"/>
                    <a:pt x="9913" y="6048"/>
                  </a:cubicBezTo>
                  <a:cubicBezTo>
                    <a:pt x="10121" y="6048"/>
                    <a:pt x="10329" y="5979"/>
                    <a:pt x="10398" y="5771"/>
                  </a:cubicBezTo>
                  <a:lnTo>
                    <a:pt x="10398" y="5771"/>
                  </a:lnTo>
                  <a:cubicBezTo>
                    <a:pt x="10675" y="10693"/>
                    <a:pt x="9635" y="15684"/>
                    <a:pt x="9566" y="20536"/>
                  </a:cubicBezTo>
                  <a:lnTo>
                    <a:pt x="9566" y="24348"/>
                  </a:lnTo>
                  <a:cubicBezTo>
                    <a:pt x="8180" y="19565"/>
                    <a:pt x="4506" y="16238"/>
                    <a:pt x="1733" y="12079"/>
                  </a:cubicBezTo>
                  <a:cubicBezTo>
                    <a:pt x="1387" y="11525"/>
                    <a:pt x="1040" y="10901"/>
                    <a:pt x="693" y="10277"/>
                  </a:cubicBezTo>
                  <a:cubicBezTo>
                    <a:pt x="607" y="10103"/>
                    <a:pt x="693" y="10039"/>
                    <a:pt x="872" y="10039"/>
                  </a:cubicBezTo>
                  <a:cubicBezTo>
                    <a:pt x="1408" y="10039"/>
                    <a:pt x="2773" y="10623"/>
                    <a:pt x="2773" y="10623"/>
                  </a:cubicBezTo>
                  <a:cubicBezTo>
                    <a:pt x="4090" y="11386"/>
                    <a:pt x="5130" y="12495"/>
                    <a:pt x="5892" y="13812"/>
                  </a:cubicBezTo>
                  <a:cubicBezTo>
                    <a:pt x="7417" y="16100"/>
                    <a:pt x="8180" y="18664"/>
                    <a:pt x="9150" y="21229"/>
                  </a:cubicBezTo>
                  <a:cubicBezTo>
                    <a:pt x="9199" y="21278"/>
                    <a:pt x="9257" y="21301"/>
                    <a:pt x="9311" y="21301"/>
                  </a:cubicBezTo>
                  <a:cubicBezTo>
                    <a:pt x="9410" y="21301"/>
                    <a:pt x="9497" y="21225"/>
                    <a:pt x="9497" y="21090"/>
                  </a:cubicBezTo>
                  <a:cubicBezTo>
                    <a:pt x="8457" y="16654"/>
                    <a:pt x="5546" y="9861"/>
                    <a:pt x="208" y="9514"/>
                  </a:cubicBezTo>
                  <a:cubicBezTo>
                    <a:pt x="70" y="9514"/>
                    <a:pt x="0" y="9722"/>
                    <a:pt x="70" y="9792"/>
                  </a:cubicBezTo>
                  <a:cubicBezTo>
                    <a:pt x="2704" y="15406"/>
                    <a:pt x="8110" y="19150"/>
                    <a:pt x="9635" y="25250"/>
                  </a:cubicBezTo>
                  <a:cubicBezTo>
                    <a:pt x="9566" y="29339"/>
                    <a:pt x="9843" y="33360"/>
                    <a:pt x="10537" y="37311"/>
                  </a:cubicBezTo>
                  <a:cubicBezTo>
                    <a:pt x="10537" y="37370"/>
                    <a:pt x="10586" y="37391"/>
                    <a:pt x="10643" y="37391"/>
                  </a:cubicBezTo>
                  <a:cubicBezTo>
                    <a:pt x="10721" y="37391"/>
                    <a:pt x="10814" y="37351"/>
                    <a:pt x="10814" y="37311"/>
                  </a:cubicBezTo>
                  <a:cubicBezTo>
                    <a:pt x="10675" y="35093"/>
                    <a:pt x="10537" y="32875"/>
                    <a:pt x="10398" y="30656"/>
                  </a:cubicBezTo>
                  <a:cubicBezTo>
                    <a:pt x="10411" y="30656"/>
                    <a:pt x="10423" y="30654"/>
                    <a:pt x="10436" y="30650"/>
                  </a:cubicBezTo>
                  <a:lnTo>
                    <a:pt x="10436" y="30650"/>
                  </a:lnTo>
                  <a:cubicBezTo>
                    <a:pt x="10436" y="30927"/>
                    <a:pt x="10446" y="31206"/>
                    <a:pt x="10467" y="31488"/>
                  </a:cubicBezTo>
                  <a:cubicBezTo>
                    <a:pt x="10467" y="31523"/>
                    <a:pt x="10519" y="31540"/>
                    <a:pt x="10571" y="31540"/>
                  </a:cubicBezTo>
                  <a:cubicBezTo>
                    <a:pt x="10623" y="31540"/>
                    <a:pt x="10675" y="31523"/>
                    <a:pt x="10675" y="31488"/>
                  </a:cubicBezTo>
                  <a:cubicBezTo>
                    <a:pt x="11022" y="28230"/>
                    <a:pt x="11992" y="25042"/>
                    <a:pt x="13587" y="22200"/>
                  </a:cubicBezTo>
                  <a:cubicBezTo>
                    <a:pt x="14973" y="19843"/>
                    <a:pt x="16221" y="17417"/>
                    <a:pt x="17260" y="14921"/>
                  </a:cubicBezTo>
                  <a:cubicBezTo>
                    <a:pt x="18855" y="10485"/>
                    <a:pt x="20310" y="4939"/>
                    <a:pt x="19201" y="156"/>
                  </a:cubicBezTo>
                  <a:cubicBezTo>
                    <a:pt x="19201" y="52"/>
                    <a:pt x="19132" y="0"/>
                    <a:pt x="19054"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0"/>
            <p:cNvSpPr/>
            <p:nvPr/>
          </p:nvSpPr>
          <p:spPr>
            <a:xfrm>
              <a:off x="3687825" y="4272575"/>
              <a:ext cx="101500" cy="75700"/>
            </a:xfrm>
            <a:custGeom>
              <a:avLst/>
              <a:gdLst/>
              <a:ahLst/>
              <a:cxnLst/>
              <a:rect l="l" t="t" r="r" b="b"/>
              <a:pathLst>
                <a:path w="4060" h="3028" extrusionOk="0">
                  <a:moveTo>
                    <a:pt x="3745" y="1"/>
                  </a:moveTo>
                  <a:cubicBezTo>
                    <a:pt x="3698" y="1"/>
                    <a:pt x="3650" y="20"/>
                    <a:pt x="3605" y="65"/>
                  </a:cubicBezTo>
                  <a:cubicBezTo>
                    <a:pt x="3466" y="342"/>
                    <a:pt x="3397" y="342"/>
                    <a:pt x="3327" y="481"/>
                  </a:cubicBezTo>
                  <a:cubicBezTo>
                    <a:pt x="3258" y="481"/>
                    <a:pt x="3258" y="342"/>
                    <a:pt x="3189" y="273"/>
                  </a:cubicBezTo>
                  <a:lnTo>
                    <a:pt x="3050" y="273"/>
                  </a:lnTo>
                  <a:cubicBezTo>
                    <a:pt x="2981" y="342"/>
                    <a:pt x="2981" y="412"/>
                    <a:pt x="2981" y="481"/>
                  </a:cubicBezTo>
                  <a:cubicBezTo>
                    <a:pt x="2954" y="454"/>
                    <a:pt x="2925" y="443"/>
                    <a:pt x="2897" y="443"/>
                  </a:cubicBezTo>
                  <a:cubicBezTo>
                    <a:pt x="2775" y="443"/>
                    <a:pt x="2661" y="646"/>
                    <a:pt x="2773" y="758"/>
                  </a:cubicBezTo>
                  <a:cubicBezTo>
                    <a:pt x="2842" y="758"/>
                    <a:pt x="2911" y="827"/>
                    <a:pt x="2981" y="827"/>
                  </a:cubicBezTo>
                  <a:cubicBezTo>
                    <a:pt x="2288" y="1798"/>
                    <a:pt x="1317" y="2422"/>
                    <a:pt x="139" y="2560"/>
                  </a:cubicBezTo>
                  <a:cubicBezTo>
                    <a:pt x="69" y="2560"/>
                    <a:pt x="0" y="2699"/>
                    <a:pt x="69" y="2768"/>
                  </a:cubicBezTo>
                  <a:cubicBezTo>
                    <a:pt x="262" y="2950"/>
                    <a:pt x="478" y="3027"/>
                    <a:pt x="709" y="3027"/>
                  </a:cubicBezTo>
                  <a:cubicBezTo>
                    <a:pt x="1888" y="3027"/>
                    <a:pt x="3429" y="991"/>
                    <a:pt x="3951" y="412"/>
                  </a:cubicBezTo>
                  <a:cubicBezTo>
                    <a:pt x="4060" y="249"/>
                    <a:pt x="3913" y="1"/>
                    <a:pt x="3745"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0"/>
            <p:cNvSpPr/>
            <p:nvPr/>
          </p:nvSpPr>
          <p:spPr>
            <a:xfrm>
              <a:off x="3670475" y="4235125"/>
              <a:ext cx="80500" cy="31400"/>
            </a:xfrm>
            <a:custGeom>
              <a:avLst/>
              <a:gdLst/>
              <a:ahLst/>
              <a:cxnLst/>
              <a:rect l="l" t="t" r="r" b="b"/>
              <a:pathLst>
                <a:path w="3220" h="1256" extrusionOk="0">
                  <a:moveTo>
                    <a:pt x="2896" y="0"/>
                  </a:moveTo>
                  <a:cubicBezTo>
                    <a:pt x="2856" y="0"/>
                    <a:pt x="2813" y="11"/>
                    <a:pt x="2774" y="38"/>
                  </a:cubicBezTo>
                  <a:cubicBezTo>
                    <a:pt x="2244" y="472"/>
                    <a:pt x="1680" y="805"/>
                    <a:pt x="1060" y="805"/>
                  </a:cubicBezTo>
                  <a:cubicBezTo>
                    <a:pt x="788" y="805"/>
                    <a:pt x="505" y="740"/>
                    <a:pt x="209" y="592"/>
                  </a:cubicBezTo>
                  <a:cubicBezTo>
                    <a:pt x="140" y="592"/>
                    <a:pt x="1" y="662"/>
                    <a:pt x="70" y="731"/>
                  </a:cubicBezTo>
                  <a:cubicBezTo>
                    <a:pt x="331" y="1111"/>
                    <a:pt x="674" y="1255"/>
                    <a:pt x="1042" y="1255"/>
                  </a:cubicBezTo>
                  <a:cubicBezTo>
                    <a:pt x="1749" y="1255"/>
                    <a:pt x="2550" y="725"/>
                    <a:pt x="3051" y="315"/>
                  </a:cubicBezTo>
                  <a:cubicBezTo>
                    <a:pt x="3219" y="203"/>
                    <a:pt x="3070" y="0"/>
                    <a:pt x="2896"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0"/>
            <p:cNvSpPr/>
            <p:nvPr/>
          </p:nvSpPr>
          <p:spPr>
            <a:xfrm>
              <a:off x="3635825" y="4230850"/>
              <a:ext cx="62400" cy="17400"/>
            </a:xfrm>
            <a:custGeom>
              <a:avLst/>
              <a:gdLst/>
              <a:ahLst/>
              <a:cxnLst/>
              <a:rect l="l" t="t" r="r" b="b"/>
              <a:pathLst>
                <a:path w="2496" h="696" extrusionOk="0">
                  <a:moveTo>
                    <a:pt x="70" y="1"/>
                  </a:moveTo>
                  <a:cubicBezTo>
                    <a:pt x="1" y="1"/>
                    <a:pt x="1" y="70"/>
                    <a:pt x="1" y="140"/>
                  </a:cubicBezTo>
                  <a:cubicBezTo>
                    <a:pt x="139" y="278"/>
                    <a:pt x="347" y="417"/>
                    <a:pt x="555" y="417"/>
                  </a:cubicBezTo>
                  <a:cubicBezTo>
                    <a:pt x="486" y="486"/>
                    <a:pt x="486" y="486"/>
                    <a:pt x="555" y="556"/>
                  </a:cubicBezTo>
                  <a:cubicBezTo>
                    <a:pt x="607" y="660"/>
                    <a:pt x="739" y="696"/>
                    <a:pt x="897" y="696"/>
                  </a:cubicBezTo>
                  <a:cubicBezTo>
                    <a:pt x="1157" y="696"/>
                    <a:pt x="1491" y="599"/>
                    <a:pt x="1664" y="556"/>
                  </a:cubicBezTo>
                  <a:lnTo>
                    <a:pt x="2357" y="556"/>
                  </a:lnTo>
                  <a:cubicBezTo>
                    <a:pt x="2496" y="486"/>
                    <a:pt x="2496" y="209"/>
                    <a:pt x="2357" y="209"/>
                  </a:cubicBezTo>
                  <a:cubicBezTo>
                    <a:pt x="1941" y="209"/>
                    <a:pt x="1595" y="209"/>
                    <a:pt x="1179" y="140"/>
                  </a:cubicBezTo>
                  <a:cubicBezTo>
                    <a:pt x="832" y="1"/>
                    <a:pt x="486" y="1"/>
                    <a:pt x="70"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0"/>
            <p:cNvSpPr/>
            <p:nvPr/>
          </p:nvSpPr>
          <p:spPr>
            <a:xfrm>
              <a:off x="3651425" y="4129675"/>
              <a:ext cx="78950" cy="87350"/>
            </a:xfrm>
            <a:custGeom>
              <a:avLst/>
              <a:gdLst/>
              <a:ahLst/>
              <a:cxnLst/>
              <a:rect l="l" t="t" r="r" b="b"/>
              <a:pathLst>
                <a:path w="3158" h="3494" extrusionOk="0">
                  <a:moveTo>
                    <a:pt x="85" y="0"/>
                  </a:moveTo>
                  <a:cubicBezTo>
                    <a:pt x="38" y="0"/>
                    <a:pt x="0" y="65"/>
                    <a:pt x="0" y="166"/>
                  </a:cubicBezTo>
                  <a:cubicBezTo>
                    <a:pt x="278" y="790"/>
                    <a:pt x="694" y="1345"/>
                    <a:pt x="1179" y="1830"/>
                  </a:cubicBezTo>
                  <a:cubicBezTo>
                    <a:pt x="1179" y="1899"/>
                    <a:pt x="1179" y="1968"/>
                    <a:pt x="1179" y="2038"/>
                  </a:cubicBezTo>
                  <a:cubicBezTo>
                    <a:pt x="1179" y="2125"/>
                    <a:pt x="1262" y="2213"/>
                    <a:pt x="1358" y="2213"/>
                  </a:cubicBezTo>
                  <a:cubicBezTo>
                    <a:pt x="1414" y="2213"/>
                    <a:pt x="1474" y="2183"/>
                    <a:pt x="1525" y="2107"/>
                  </a:cubicBezTo>
                  <a:cubicBezTo>
                    <a:pt x="1872" y="2523"/>
                    <a:pt x="2288" y="2870"/>
                    <a:pt x="2634" y="3216"/>
                  </a:cubicBezTo>
                  <a:lnTo>
                    <a:pt x="2357" y="3216"/>
                  </a:lnTo>
                  <a:cubicBezTo>
                    <a:pt x="2219" y="3216"/>
                    <a:pt x="2219" y="3493"/>
                    <a:pt x="2357" y="3493"/>
                  </a:cubicBezTo>
                  <a:lnTo>
                    <a:pt x="2565" y="3493"/>
                  </a:lnTo>
                  <a:cubicBezTo>
                    <a:pt x="2704" y="3493"/>
                    <a:pt x="2773" y="3355"/>
                    <a:pt x="2704" y="3216"/>
                  </a:cubicBezTo>
                  <a:lnTo>
                    <a:pt x="2704" y="3216"/>
                  </a:lnTo>
                  <a:lnTo>
                    <a:pt x="2773" y="3355"/>
                  </a:lnTo>
                  <a:cubicBezTo>
                    <a:pt x="2820" y="3386"/>
                    <a:pt x="2867" y="3400"/>
                    <a:pt x="2910" y="3400"/>
                  </a:cubicBezTo>
                  <a:cubicBezTo>
                    <a:pt x="3057" y="3400"/>
                    <a:pt x="3158" y="3239"/>
                    <a:pt x="3050" y="3078"/>
                  </a:cubicBezTo>
                  <a:cubicBezTo>
                    <a:pt x="2080" y="2107"/>
                    <a:pt x="1109" y="1067"/>
                    <a:pt x="139" y="27"/>
                  </a:cubicBezTo>
                  <a:cubicBezTo>
                    <a:pt x="120" y="9"/>
                    <a:pt x="102" y="0"/>
                    <a:pt x="8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0"/>
            <p:cNvSpPr/>
            <p:nvPr/>
          </p:nvSpPr>
          <p:spPr>
            <a:xfrm>
              <a:off x="3660400" y="4086575"/>
              <a:ext cx="41300" cy="62525"/>
            </a:xfrm>
            <a:custGeom>
              <a:avLst/>
              <a:gdLst/>
              <a:ahLst/>
              <a:cxnLst/>
              <a:rect l="l" t="t" r="r" b="b"/>
              <a:pathLst>
                <a:path w="1652" h="2501" extrusionOk="0">
                  <a:moveTo>
                    <a:pt x="190" y="0"/>
                  </a:moveTo>
                  <a:cubicBezTo>
                    <a:pt x="83" y="0"/>
                    <a:pt x="1" y="113"/>
                    <a:pt x="57" y="226"/>
                  </a:cubicBezTo>
                  <a:cubicBezTo>
                    <a:pt x="543" y="920"/>
                    <a:pt x="1028" y="1613"/>
                    <a:pt x="1374" y="2375"/>
                  </a:cubicBezTo>
                  <a:cubicBezTo>
                    <a:pt x="1403" y="2462"/>
                    <a:pt x="1457" y="2501"/>
                    <a:pt x="1509" y="2501"/>
                  </a:cubicBezTo>
                  <a:cubicBezTo>
                    <a:pt x="1581" y="2501"/>
                    <a:pt x="1652" y="2427"/>
                    <a:pt x="1652" y="2306"/>
                  </a:cubicBezTo>
                  <a:cubicBezTo>
                    <a:pt x="1374" y="1682"/>
                    <a:pt x="1028" y="1058"/>
                    <a:pt x="612" y="504"/>
                  </a:cubicBezTo>
                  <a:lnTo>
                    <a:pt x="612" y="504"/>
                  </a:lnTo>
                  <a:cubicBezTo>
                    <a:pt x="681" y="573"/>
                    <a:pt x="750" y="573"/>
                    <a:pt x="820" y="642"/>
                  </a:cubicBezTo>
                  <a:cubicBezTo>
                    <a:pt x="889" y="642"/>
                    <a:pt x="958" y="573"/>
                    <a:pt x="889" y="504"/>
                  </a:cubicBezTo>
                  <a:cubicBezTo>
                    <a:pt x="750" y="296"/>
                    <a:pt x="543" y="157"/>
                    <a:pt x="265" y="19"/>
                  </a:cubicBezTo>
                  <a:cubicBezTo>
                    <a:pt x="240" y="6"/>
                    <a:pt x="214" y="0"/>
                    <a:pt x="190"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0"/>
            <p:cNvSpPr/>
            <p:nvPr/>
          </p:nvSpPr>
          <p:spPr>
            <a:xfrm>
              <a:off x="3694750" y="4037200"/>
              <a:ext cx="32625" cy="78975"/>
            </a:xfrm>
            <a:custGeom>
              <a:avLst/>
              <a:gdLst/>
              <a:ahLst/>
              <a:cxnLst/>
              <a:rect l="l" t="t" r="r" b="b"/>
              <a:pathLst>
                <a:path w="1305" h="3159" extrusionOk="0">
                  <a:moveTo>
                    <a:pt x="659" y="1"/>
                  </a:moveTo>
                  <a:cubicBezTo>
                    <a:pt x="624" y="1"/>
                    <a:pt x="590" y="18"/>
                    <a:pt x="555" y="53"/>
                  </a:cubicBezTo>
                  <a:cubicBezTo>
                    <a:pt x="347" y="399"/>
                    <a:pt x="624" y="1023"/>
                    <a:pt x="901" y="1370"/>
                  </a:cubicBezTo>
                  <a:cubicBezTo>
                    <a:pt x="694" y="1370"/>
                    <a:pt x="416" y="1370"/>
                    <a:pt x="208" y="1231"/>
                  </a:cubicBezTo>
                  <a:cubicBezTo>
                    <a:pt x="70" y="1231"/>
                    <a:pt x="0" y="1300"/>
                    <a:pt x="0" y="1439"/>
                  </a:cubicBezTo>
                  <a:cubicBezTo>
                    <a:pt x="0" y="1994"/>
                    <a:pt x="208" y="2548"/>
                    <a:pt x="555" y="3033"/>
                  </a:cubicBezTo>
                  <a:cubicBezTo>
                    <a:pt x="584" y="3120"/>
                    <a:pt x="637" y="3159"/>
                    <a:pt x="684" y="3159"/>
                  </a:cubicBezTo>
                  <a:cubicBezTo>
                    <a:pt x="750" y="3159"/>
                    <a:pt x="803" y="3085"/>
                    <a:pt x="763" y="2964"/>
                  </a:cubicBezTo>
                  <a:cubicBezTo>
                    <a:pt x="486" y="2548"/>
                    <a:pt x="347" y="2132"/>
                    <a:pt x="347" y="1647"/>
                  </a:cubicBezTo>
                  <a:cubicBezTo>
                    <a:pt x="555" y="1647"/>
                    <a:pt x="832" y="1647"/>
                    <a:pt x="1109" y="1716"/>
                  </a:cubicBezTo>
                  <a:cubicBezTo>
                    <a:pt x="1135" y="1729"/>
                    <a:pt x="1158" y="1735"/>
                    <a:pt x="1178" y="1735"/>
                  </a:cubicBezTo>
                  <a:cubicBezTo>
                    <a:pt x="1269" y="1735"/>
                    <a:pt x="1305" y="1621"/>
                    <a:pt x="1248" y="1508"/>
                  </a:cubicBezTo>
                  <a:cubicBezTo>
                    <a:pt x="1109" y="1231"/>
                    <a:pt x="971" y="884"/>
                    <a:pt x="971" y="538"/>
                  </a:cubicBezTo>
                  <a:cubicBezTo>
                    <a:pt x="901" y="399"/>
                    <a:pt x="832" y="191"/>
                    <a:pt x="763" y="53"/>
                  </a:cubicBezTo>
                  <a:cubicBezTo>
                    <a:pt x="728" y="18"/>
                    <a:pt x="694" y="1"/>
                    <a:pt x="659"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0"/>
            <p:cNvSpPr/>
            <p:nvPr/>
          </p:nvSpPr>
          <p:spPr>
            <a:xfrm>
              <a:off x="3740775" y="4016300"/>
              <a:ext cx="55725" cy="79125"/>
            </a:xfrm>
            <a:custGeom>
              <a:avLst/>
              <a:gdLst/>
              <a:ahLst/>
              <a:cxnLst/>
              <a:rect l="l" t="t" r="r" b="b"/>
              <a:pathLst>
                <a:path w="2229" h="3165" extrusionOk="0">
                  <a:moveTo>
                    <a:pt x="211" y="1"/>
                  </a:moveTo>
                  <a:cubicBezTo>
                    <a:pt x="80" y="1"/>
                    <a:pt x="0" y="115"/>
                    <a:pt x="100" y="265"/>
                  </a:cubicBezTo>
                  <a:lnTo>
                    <a:pt x="170" y="473"/>
                  </a:lnTo>
                  <a:cubicBezTo>
                    <a:pt x="170" y="473"/>
                    <a:pt x="170" y="542"/>
                    <a:pt x="170" y="542"/>
                  </a:cubicBezTo>
                  <a:cubicBezTo>
                    <a:pt x="239" y="819"/>
                    <a:pt x="378" y="1027"/>
                    <a:pt x="516" y="1235"/>
                  </a:cubicBezTo>
                  <a:cubicBezTo>
                    <a:pt x="724" y="1582"/>
                    <a:pt x="932" y="1928"/>
                    <a:pt x="1071" y="2275"/>
                  </a:cubicBezTo>
                  <a:cubicBezTo>
                    <a:pt x="1105" y="2379"/>
                    <a:pt x="1192" y="2431"/>
                    <a:pt x="1279" y="2431"/>
                  </a:cubicBezTo>
                  <a:cubicBezTo>
                    <a:pt x="1365" y="2431"/>
                    <a:pt x="1452" y="2379"/>
                    <a:pt x="1487" y="2275"/>
                  </a:cubicBezTo>
                  <a:cubicBezTo>
                    <a:pt x="1625" y="2552"/>
                    <a:pt x="1764" y="2830"/>
                    <a:pt x="1903" y="3107"/>
                  </a:cubicBezTo>
                  <a:cubicBezTo>
                    <a:pt x="1923" y="3147"/>
                    <a:pt x="1961" y="3164"/>
                    <a:pt x="2003" y="3164"/>
                  </a:cubicBezTo>
                  <a:cubicBezTo>
                    <a:pt x="2105" y="3164"/>
                    <a:pt x="2229" y="3066"/>
                    <a:pt x="2180" y="2968"/>
                  </a:cubicBezTo>
                  <a:cubicBezTo>
                    <a:pt x="1903" y="2206"/>
                    <a:pt x="1487" y="1582"/>
                    <a:pt x="1001" y="958"/>
                  </a:cubicBezTo>
                  <a:lnTo>
                    <a:pt x="1001" y="958"/>
                  </a:lnTo>
                  <a:lnTo>
                    <a:pt x="1140" y="1027"/>
                  </a:lnTo>
                  <a:cubicBezTo>
                    <a:pt x="1140" y="1027"/>
                    <a:pt x="1279" y="958"/>
                    <a:pt x="1209" y="889"/>
                  </a:cubicBezTo>
                  <a:cubicBezTo>
                    <a:pt x="932" y="542"/>
                    <a:pt x="655" y="265"/>
                    <a:pt x="378" y="57"/>
                  </a:cubicBezTo>
                  <a:cubicBezTo>
                    <a:pt x="319" y="18"/>
                    <a:pt x="261" y="1"/>
                    <a:pt x="21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0"/>
            <p:cNvSpPr/>
            <p:nvPr/>
          </p:nvSpPr>
          <p:spPr>
            <a:xfrm>
              <a:off x="3793525" y="4022200"/>
              <a:ext cx="23825" cy="48450"/>
            </a:xfrm>
            <a:custGeom>
              <a:avLst/>
              <a:gdLst/>
              <a:ahLst/>
              <a:cxnLst/>
              <a:rect l="l" t="t" r="r" b="b"/>
              <a:pathLst>
                <a:path w="953" h="1938" extrusionOk="0">
                  <a:moveTo>
                    <a:pt x="204" y="0"/>
                  </a:moveTo>
                  <a:cubicBezTo>
                    <a:pt x="139" y="0"/>
                    <a:pt x="70" y="49"/>
                    <a:pt x="70" y="98"/>
                  </a:cubicBezTo>
                  <a:cubicBezTo>
                    <a:pt x="0" y="722"/>
                    <a:pt x="0" y="1276"/>
                    <a:pt x="70" y="1831"/>
                  </a:cubicBezTo>
                  <a:cubicBezTo>
                    <a:pt x="95" y="1907"/>
                    <a:pt x="139" y="1937"/>
                    <a:pt x="182" y="1937"/>
                  </a:cubicBezTo>
                  <a:cubicBezTo>
                    <a:pt x="255" y="1937"/>
                    <a:pt x="322" y="1849"/>
                    <a:pt x="278" y="1762"/>
                  </a:cubicBezTo>
                  <a:cubicBezTo>
                    <a:pt x="208" y="1346"/>
                    <a:pt x="208" y="861"/>
                    <a:pt x="278" y="375"/>
                  </a:cubicBezTo>
                  <a:cubicBezTo>
                    <a:pt x="486" y="514"/>
                    <a:pt x="624" y="653"/>
                    <a:pt x="763" y="861"/>
                  </a:cubicBezTo>
                  <a:cubicBezTo>
                    <a:pt x="782" y="879"/>
                    <a:pt x="805" y="888"/>
                    <a:pt x="828" y="888"/>
                  </a:cubicBezTo>
                  <a:cubicBezTo>
                    <a:pt x="892" y="888"/>
                    <a:pt x="952" y="823"/>
                    <a:pt x="902" y="722"/>
                  </a:cubicBezTo>
                  <a:cubicBezTo>
                    <a:pt x="763" y="445"/>
                    <a:pt x="486" y="237"/>
                    <a:pt x="278" y="29"/>
                  </a:cubicBezTo>
                  <a:cubicBezTo>
                    <a:pt x="257" y="8"/>
                    <a:pt x="231" y="0"/>
                    <a:pt x="204"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0"/>
            <p:cNvSpPr/>
            <p:nvPr/>
          </p:nvSpPr>
          <p:spPr>
            <a:xfrm>
              <a:off x="3874975" y="4000375"/>
              <a:ext cx="47675" cy="84625"/>
            </a:xfrm>
            <a:custGeom>
              <a:avLst/>
              <a:gdLst/>
              <a:ahLst/>
              <a:cxnLst/>
              <a:rect l="l" t="t" r="r" b="b"/>
              <a:pathLst>
                <a:path w="1907" h="3385" extrusionOk="0">
                  <a:moveTo>
                    <a:pt x="971" y="1"/>
                  </a:moveTo>
                  <a:cubicBezTo>
                    <a:pt x="70" y="209"/>
                    <a:pt x="70" y="1456"/>
                    <a:pt x="278" y="2219"/>
                  </a:cubicBezTo>
                  <a:cubicBezTo>
                    <a:pt x="139" y="2565"/>
                    <a:pt x="70" y="2843"/>
                    <a:pt x="0" y="3189"/>
                  </a:cubicBezTo>
                  <a:cubicBezTo>
                    <a:pt x="0" y="3310"/>
                    <a:pt x="94" y="3384"/>
                    <a:pt x="200" y="3384"/>
                  </a:cubicBezTo>
                  <a:cubicBezTo>
                    <a:pt x="276" y="3384"/>
                    <a:pt x="358" y="3346"/>
                    <a:pt x="416" y="3259"/>
                  </a:cubicBezTo>
                  <a:cubicBezTo>
                    <a:pt x="486" y="3051"/>
                    <a:pt x="555" y="2912"/>
                    <a:pt x="624" y="2704"/>
                  </a:cubicBezTo>
                  <a:cubicBezTo>
                    <a:pt x="694" y="2704"/>
                    <a:pt x="763" y="2565"/>
                    <a:pt x="694" y="2496"/>
                  </a:cubicBezTo>
                  <a:cubicBezTo>
                    <a:pt x="1040" y="1803"/>
                    <a:pt x="1387" y="1179"/>
                    <a:pt x="1803" y="624"/>
                  </a:cubicBezTo>
                  <a:cubicBezTo>
                    <a:pt x="1907" y="468"/>
                    <a:pt x="1777" y="274"/>
                    <a:pt x="1618" y="274"/>
                  </a:cubicBezTo>
                  <a:cubicBezTo>
                    <a:pt x="1564" y="274"/>
                    <a:pt x="1508" y="295"/>
                    <a:pt x="1456" y="347"/>
                  </a:cubicBezTo>
                  <a:cubicBezTo>
                    <a:pt x="1040" y="763"/>
                    <a:pt x="763" y="1179"/>
                    <a:pt x="486" y="1734"/>
                  </a:cubicBezTo>
                  <a:cubicBezTo>
                    <a:pt x="416" y="1110"/>
                    <a:pt x="624" y="555"/>
                    <a:pt x="1040" y="139"/>
                  </a:cubicBezTo>
                  <a:cubicBezTo>
                    <a:pt x="1110" y="70"/>
                    <a:pt x="1040" y="1"/>
                    <a:pt x="97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0"/>
            <p:cNvSpPr/>
            <p:nvPr/>
          </p:nvSpPr>
          <p:spPr>
            <a:xfrm>
              <a:off x="3895600" y="4072500"/>
              <a:ext cx="33125" cy="12200"/>
            </a:xfrm>
            <a:custGeom>
              <a:avLst/>
              <a:gdLst/>
              <a:ahLst/>
              <a:cxnLst/>
              <a:rect l="l" t="t" r="r" b="b"/>
              <a:pathLst>
                <a:path w="1325" h="488" extrusionOk="0">
                  <a:moveTo>
                    <a:pt x="848" y="0"/>
                  </a:moveTo>
                  <a:cubicBezTo>
                    <a:pt x="623" y="0"/>
                    <a:pt x="361" y="93"/>
                    <a:pt x="215" y="166"/>
                  </a:cubicBezTo>
                  <a:cubicBezTo>
                    <a:pt x="0" y="327"/>
                    <a:pt x="118" y="488"/>
                    <a:pt x="247" y="488"/>
                  </a:cubicBezTo>
                  <a:cubicBezTo>
                    <a:pt x="284" y="488"/>
                    <a:pt x="323" y="474"/>
                    <a:pt x="354" y="443"/>
                  </a:cubicBezTo>
                  <a:cubicBezTo>
                    <a:pt x="492" y="374"/>
                    <a:pt x="631" y="304"/>
                    <a:pt x="770" y="304"/>
                  </a:cubicBezTo>
                  <a:cubicBezTo>
                    <a:pt x="908" y="304"/>
                    <a:pt x="1047" y="374"/>
                    <a:pt x="1186" y="443"/>
                  </a:cubicBezTo>
                  <a:cubicBezTo>
                    <a:pt x="1255" y="443"/>
                    <a:pt x="1324" y="374"/>
                    <a:pt x="1255" y="304"/>
                  </a:cubicBezTo>
                  <a:cubicBezTo>
                    <a:pt x="1222" y="75"/>
                    <a:pt x="1050" y="0"/>
                    <a:pt x="84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0"/>
            <p:cNvSpPr/>
            <p:nvPr/>
          </p:nvSpPr>
          <p:spPr>
            <a:xfrm>
              <a:off x="3914825" y="4073750"/>
              <a:ext cx="38150" cy="52975"/>
            </a:xfrm>
            <a:custGeom>
              <a:avLst/>
              <a:gdLst/>
              <a:ahLst/>
              <a:cxnLst/>
              <a:rect l="l" t="t" r="r" b="b"/>
              <a:pathLst>
                <a:path w="1526" h="2119" extrusionOk="0">
                  <a:moveTo>
                    <a:pt x="1093" y="1"/>
                  </a:moveTo>
                  <a:cubicBezTo>
                    <a:pt x="1052" y="1"/>
                    <a:pt x="1012" y="34"/>
                    <a:pt x="971" y="116"/>
                  </a:cubicBezTo>
                  <a:cubicBezTo>
                    <a:pt x="902" y="462"/>
                    <a:pt x="763" y="878"/>
                    <a:pt x="555" y="1225"/>
                  </a:cubicBezTo>
                  <a:lnTo>
                    <a:pt x="278" y="1502"/>
                  </a:lnTo>
                  <a:lnTo>
                    <a:pt x="139" y="1502"/>
                  </a:lnTo>
                  <a:cubicBezTo>
                    <a:pt x="1" y="1571"/>
                    <a:pt x="1" y="1849"/>
                    <a:pt x="139" y="1849"/>
                  </a:cubicBezTo>
                  <a:cubicBezTo>
                    <a:pt x="139" y="1918"/>
                    <a:pt x="139" y="1918"/>
                    <a:pt x="139" y="1987"/>
                  </a:cubicBezTo>
                  <a:cubicBezTo>
                    <a:pt x="139" y="2063"/>
                    <a:pt x="244" y="2118"/>
                    <a:pt x="338" y="2118"/>
                  </a:cubicBezTo>
                  <a:cubicBezTo>
                    <a:pt x="415" y="2118"/>
                    <a:pt x="486" y="2081"/>
                    <a:pt x="486" y="1987"/>
                  </a:cubicBezTo>
                  <a:cubicBezTo>
                    <a:pt x="486" y="1849"/>
                    <a:pt x="555" y="1849"/>
                    <a:pt x="625" y="1779"/>
                  </a:cubicBezTo>
                  <a:lnTo>
                    <a:pt x="763" y="1779"/>
                  </a:lnTo>
                  <a:cubicBezTo>
                    <a:pt x="902" y="1779"/>
                    <a:pt x="1110" y="1710"/>
                    <a:pt x="1318" y="1641"/>
                  </a:cubicBezTo>
                  <a:cubicBezTo>
                    <a:pt x="1387" y="1571"/>
                    <a:pt x="1387" y="1502"/>
                    <a:pt x="1318" y="1433"/>
                  </a:cubicBezTo>
                  <a:cubicBezTo>
                    <a:pt x="1179" y="1433"/>
                    <a:pt x="1041" y="1363"/>
                    <a:pt x="971" y="1363"/>
                  </a:cubicBezTo>
                  <a:cubicBezTo>
                    <a:pt x="1041" y="1294"/>
                    <a:pt x="1110" y="1225"/>
                    <a:pt x="1110" y="1155"/>
                  </a:cubicBezTo>
                  <a:cubicBezTo>
                    <a:pt x="1318" y="809"/>
                    <a:pt x="1526" y="324"/>
                    <a:pt x="1179" y="46"/>
                  </a:cubicBezTo>
                  <a:cubicBezTo>
                    <a:pt x="1150" y="18"/>
                    <a:pt x="1122" y="1"/>
                    <a:pt x="1093"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0"/>
            <p:cNvSpPr/>
            <p:nvPr/>
          </p:nvSpPr>
          <p:spPr>
            <a:xfrm>
              <a:off x="3812575" y="3944050"/>
              <a:ext cx="74550" cy="166925"/>
            </a:xfrm>
            <a:custGeom>
              <a:avLst/>
              <a:gdLst/>
              <a:ahLst/>
              <a:cxnLst/>
              <a:rect l="l" t="t" r="r" b="b"/>
              <a:pathLst>
                <a:path w="2982" h="6677" extrusionOk="0">
                  <a:moveTo>
                    <a:pt x="694" y="2877"/>
                  </a:moveTo>
                  <a:cubicBezTo>
                    <a:pt x="833" y="3432"/>
                    <a:pt x="902" y="3987"/>
                    <a:pt x="902" y="4610"/>
                  </a:cubicBezTo>
                  <a:cubicBezTo>
                    <a:pt x="763" y="4264"/>
                    <a:pt x="694" y="3848"/>
                    <a:pt x="625" y="3501"/>
                  </a:cubicBezTo>
                  <a:cubicBezTo>
                    <a:pt x="625" y="3293"/>
                    <a:pt x="625" y="3085"/>
                    <a:pt x="694" y="2877"/>
                  </a:cubicBezTo>
                  <a:close/>
                  <a:moveTo>
                    <a:pt x="443" y="1"/>
                  </a:moveTo>
                  <a:cubicBezTo>
                    <a:pt x="382" y="1"/>
                    <a:pt x="313" y="35"/>
                    <a:pt x="278" y="105"/>
                  </a:cubicBezTo>
                  <a:cubicBezTo>
                    <a:pt x="278" y="243"/>
                    <a:pt x="278" y="382"/>
                    <a:pt x="209" y="521"/>
                  </a:cubicBezTo>
                  <a:cubicBezTo>
                    <a:pt x="209" y="570"/>
                    <a:pt x="278" y="619"/>
                    <a:pt x="343" y="619"/>
                  </a:cubicBezTo>
                  <a:cubicBezTo>
                    <a:pt x="370" y="619"/>
                    <a:pt x="397" y="610"/>
                    <a:pt x="417" y="590"/>
                  </a:cubicBezTo>
                  <a:cubicBezTo>
                    <a:pt x="486" y="1144"/>
                    <a:pt x="556" y="1630"/>
                    <a:pt x="625" y="2184"/>
                  </a:cubicBezTo>
                  <a:cubicBezTo>
                    <a:pt x="1" y="2877"/>
                    <a:pt x="417" y="4333"/>
                    <a:pt x="763" y="5026"/>
                  </a:cubicBezTo>
                  <a:cubicBezTo>
                    <a:pt x="763" y="5096"/>
                    <a:pt x="833" y="5096"/>
                    <a:pt x="902" y="5096"/>
                  </a:cubicBezTo>
                  <a:lnTo>
                    <a:pt x="902" y="5581"/>
                  </a:lnTo>
                  <a:cubicBezTo>
                    <a:pt x="902" y="5650"/>
                    <a:pt x="902" y="5650"/>
                    <a:pt x="902" y="5720"/>
                  </a:cubicBezTo>
                  <a:cubicBezTo>
                    <a:pt x="833" y="5927"/>
                    <a:pt x="763" y="6205"/>
                    <a:pt x="625" y="6482"/>
                  </a:cubicBezTo>
                  <a:cubicBezTo>
                    <a:pt x="585" y="6603"/>
                    <a:pt x="685" y="6677"/>
                    <a:pt x="789" y="6677"/>
                  </a:cubicBezTo>
                  <a:cubicBezTo>
                    <a:pt x="865" y="6677"/>
                    <a:pt x="942" y="6638"/>
                    <a:pt x="971" y="6551"/>
                  </a:cubicBezTo>
                  <a:cubicBezTo>
                    <a:pt x="1387" y="5581"/>
                    <a:pt x="2982" y="1630"/>
                    <a:pt x="1387" y="937"/>
                  </a:cubicBezTo>
                  <a:cubicBezTo>
                    <a:pt x="1318" y="937"/>
                    <a:pt x="1249" y="1006"/>
                    <a:pt x="1249" y="1075"/>
                  </a:cubicBezTo>
                  <a:cubicBezTo>
                    <a:pt x="1595" y="2254"/>
                    <a:pt x="1595" y="3501"/>
                    <a:pt x="1249" y="4680"/>
                  </a:cubicBezTo>
                  <a:cubicBezTo>
                    <a:pt x="1249" y="3848"/>
                    <a:pt x="1179" y="3085"/>
                    <a:pt x="1041" y="2254"/>
                  </a:cubicBezTo>
                  <a:cubicBezTo>
                    <a:pt x="1110" y="2184"/>
                    <a:pt x="1179" y="2115"/>
                    <a:pt x="1318" y="2046"/>
                  </a:cubicBezTo>
                  <a:cubicBezTo>
                    <a:pt x="1387" y="1976"/>
                    <a:pt x="1318" y="1838"/>
                    <a:pt x="1179" y="1838"/>
                  </a:cubicBezTo>
                  <a:lnTo>
                    <a:pt x="971" y="1907"/>
                  </a:lnTo>
                  <a:cubicBezTo>
                    <a:pt x="902" y="1283"/>
                    <a:pt x="763" y="729"/>
                    <a:pt x="556" y="105"/>
                  </a:cubicBezTo>
                  <a:cubicBezTo>
                    <a:pt x="556" y="35"/>
                    <a:pt x="504" y="1"/>
                    <a:pt x="443"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0"/>
            <p:cNvSpPr/>
            <p:nvPr/>
          </p:nvSpPr>
          <p:spPr>
            <a:xfrm>
              <a:off x="3862850" y="4038500"/>
              <a:ext cx="72800" cy="93600"/>
            </a:xfrm>
            <a:custGeom>
              <a:avLst/>
              <a:gdLst/>
              <a:ahLst/>
              <a:cxnLst/>
              <a:rect l="l" t="t" r="r" b="b"/>
              <a:pathLst>
                <a:path w="2912" h="3744" extrusionOk="0">
                  <a:moveTo>
                    <a:pt x="2773" y="1"/>
                  </a:moveTo>
                  <a:cubicBezTo>
                    <a:pt x="2149" y="1"/>
                    <a:pt x="1664" y="624"/>
                    <a:pt x="1317" y="1040"/>
                  </a:cubicBezTo>
                  <a:cubicBezTo>
                    <a:pt x="901" y="1734"/>
                    <a:pt x="555" y="2496"/>
                    <a:pt x="347" y="3328"/>
                  </a:cubicBezTo>
                  <a:cubicBezTo>
                    <a:pt x="208" y="3397"/>
                    <a:pt x="139" y="3467"/>
                    <a:pt x="70" y="3536"/>
                  </a:cubicBezTo>
                  <a:cubicBezTo>
                    <a:pt x="0" y="3674"/>
                    <a:pt x="139" y="3744"/>
                    <a:pt x="208" y="3744"/>
                  </a:cubicBezTo>
                  <a:cubicBezTo>
                    <a:pt x="347" y="3605"/>
                    <a:pt x="485" y="3536"/>
                    <a:pt x="693" y="3536"/>
                  </a:cubicBezTo>
                  <a:cubicBezTo>
                    <a:pt x="832" y="3536"/>
                    <a:pt x="971" y="3536"/>
                    <a:pt x="1109" y="3467"/>
                  </a:cubicBezTo>
                  <a:cubicBezTo>
                    <a:pt x="1179" y="3397"/>
                    <a:pt x="1179" y="3328"/>
                    <a:pt x="1109" y="3259"/>
                  </a:cubicBezTo>
                  <a:cubicBezTo>
                    <a:pt x="1040" y="3189"/>
                    <a:pt x="901" y="3189"/>
                    <a:pt x="832" y="3189"/>
                  </a:cubicBezTo>
                  <a:cubicBezTo>
                    <a:pt x="971" y="2635"/>
                    <a:pt x="1179" y="2080"/>
                    <a:pt x="1456" y="1526"/>
                  </a:cubicBezTo>
                  <a:cubicBezTo>
                    <a:pt x="1802" y="1040"/>
                    <a:pt x="2288" y="555"/>
                    <a:pt x="2842" y="209"/>
                  </a:cubicBezTo>
                  <a:cubicBezTo>
                    <a:pt x="2912" y="139"/>
                    <a:pt x="2842" y="1"/>
                    <a:pt x="2773"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0"/>
            <p:cNvSpPr/>
            <p:nvPr/>
          </p:nvSpPr>
          <p:spPr>
            <a:xfrm>
              <a:off x="3921775" y="4119975"/>
              <a:ext cx="87925" cy="23200"/>
            </a:xfrm>
            <a:custGeom>
              <a:avLst/>
              <a:gdLst/>
              <a:ahLst/>
              <a:cxnLst/>
              <a:rect l="l" t="t" r="r" b="b"/>
              <a:pathLst>
                <a:path w="3517" h="928" extrusionOk="0">
                  <a:moveTo>
                    <a:pt x="2256" y="1"/>
                  </a:moveTo>
                  <a:cubicBezTo>
                    <a:pt x="1547" y="1"/>
                    <a:pt x="707" y="269"/>
                    <a:pt x="208" y="346"/>
                  </a:cubicBezTo>
                  <a:cubicBezTo>
                    <a:pt x="0" y="346"/>
                    <a:pt x="69" y="693"/>
                    <a:pt x="277" y="693"/>
                  </a:cubicBezTo>
                  <a:cubicBezTo>
                    <a:pt x="832" y="623"/>
                    <a:pt x="1317" y="485"/>
                    <a:pt x="1802" y="415"/>
                  </a:cubicBezTo>
                  <a:cubicBezTo>
                    <a:pt x="1874" y="407"/>
                    <a:pt x="1946" y="402"/>
                    <a:pt x="2017" y="402"/>
                  </a:cubicBezTo>
                  <a:cubicBezTo>
                    <a:pt x="2498" y="402"/>
                    <a:pt x="2965" y="599"/>
                    <a:pt x="3327" y="901"/>
                  </a:cubicBezTo>
                  <a:cubicBezTo>
                    <a:pt x="3346" y="919"/>
                    <a:pt x="3369" y="928"/>
                    <a:pt x="3393" y="928"/>
                  </a:cubicBezTo>
                  <a:cubicBezTo>
                    <a:pt x="3456" y="928"/>
                    <a:pt x="3517" y="864"/>
                    <a:pt x="3466" y="762"/>
                  </a:cubicBezTo>
                  <a:cubicBezTo>
                    <a:pt x="3311" y="175"/>
                    <a:pt x="2826" y="1"/>
                    <a:pt x="2256"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0"/>
            <p:cNvSpPr/>
            <p:nvPr/>
          </p:nvSpPr>
          <p:spPr>
            <a:xfrm>
              <a:off x="3977675" y="4173450"/>
              <a:ext cx="34225" cy="33175"/>
            </a:xfrm>
            <a:custGeom>
              <a:avLst/>
              <a:gdLst/>
              <a:ahLst/>
              <a:cxnLst/>
              <a:rect l="l" t="t" r="r" b="b"/>
              <a:pathLst>
                <a:path w="1369" h="1327" extrusionOk="0">
                  <a:moveTo>
                    <a:pt x="207" y="0"/>
                  </a:moveTo>
                  <a:cubicBezTo>
                    <a:pt x="41" y="0"/>
                    <a:pt x="1" y="293"/>
                    <a:pt x="190" y="356"/>
                  </a:cubicBezTo>
                  <a:cubicBezTo>
                    <a:pt x="398" y="425"/>
                    <a:pt x="537" y="564"/>
                    <a:pt x="675" y="703"/>
                  </a:cubicBezTo>
                  <a:cubicBezTo>
                    <a:pt x="814" y="911"/>
                    <a:pt x="883" y="1119"/>
                    <a:pt x="1091" y="1327"/>
                  </a:cubicBezTo>
                  <a:cubicBezTo>
                    <a:pt x="1161" y="1327"/>
                    <a:pt x="1230" y="1327"/>
                    <a:pt x="1230" y="1257"/>
                  </a:cubicBezTo>
                  <a:cubicBezTo>
                    <a:pt x="1369" y="703"/>
                    <a:pt x="745" y="148"/>
                    <a:pt x="259" y="9"/>
                  </a:cubicBezTo>
                  <a:cubicBezTo>
                    <a:pt x="241" y="3"/>
                    <a:pt x="223" y="0"/>
                    <a:pt x="207"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0"/>
            <p:cNvSpPr/>
            <p:nvPr/>
          </p:nvSpPr>
          <p:spPr>
            <a:xfrm>
              <a:off x="3965075" y="4194475"/>
              <a:ext cx="45100" cy="50275"/>
            </a:xfrm>
            <a:custGeom>
              <a:avLst/>
              <a:gdLst/>
              <a:ahLst/>
              <a:cxnLst/>
              <a:rect l="l" t="t" r="r" b="b"/>
              <a:pathLst>
                <a:path w="1804" h="2011" extrusionOk="0">
                  <a:moveTo>
                    <a:pt x="209" y="0"/>
                  </a:moveTo>
                  <a:cubicBezTo>
                    <a:pt x="1" y="70"/>
                    <a:pt x="1" y="416"/>
                    <a:pt x="209" y="486"/>
                  </a:cubicBezTo>
                  <a:lnTo>
                    <a:pt x="348" y="486"/>
                  </a:lnTo>
                  <a:cubicBezTo>
                    <a:pt x="486" y="763"/>
                    <a:pt x="694" y="1040"/>
                    <a:pt x="902" y="1317"/>
                  </a:cubicBezTo>
                  <a:cubicBezTo>
                    <a:pt x="1110" y="1664"/>
                    <a:pt x="1318" y="1872"/>
                    <a:pt x="1595" y="2011"/>
                  </a:cubicBezTo>
                  <a:cubicBezTo>
                    <a:pt x="1665" y="2011"/>
                    <a:pt x="1803" y="2011"/>
                    <a:pt x="1734" y="1941"/>
                  </a:cubicBezTo>
                  <a:cubicBezTo>
                    <a:pt x="1595" y="1664"/>
                    <a:pt x="1387" y="1387"/>
                    <a:pt x="1179" y="1179"/>
                  </a:cubicBezTo>
                  <a:cubicBezTo>
                    <a:pt x="902" y="901"/>
                    <a:pt x="694" y="624"/>
                    <a:pt x="556" y="278"/>
                  </a:cubicBezTo>
                  <a:cubicBezTo>
                    <a:pt x="556" y="139"/>
                    <a:pt x="486" y="0"/>
                    <a:pt x="34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0"/>
            <p:cNvSpPr/>
            <p:nvPr/>
          </p:nvSpPr>
          <p:spPr>
            <a:xfrm>
              <a:off x="3929750" y="4235600"/>
              <a:ext cx="43525" cy="70525"/>
            </a:xfrm>
            <a:custGeom>
              <a:avLst/>
              <a:gdLst/>
              <a:ahLst/>
              <a:cxnLst/>
              <a:rect l="l" t="t" r="r" b="b"/>
              <a:pathLst>
                <a:path w="1741" h="2821" extrusionOk="0">
                  <a:moveTo>
                    <a:pt x="256" y="0"/>
                  </a:moveTo>
                  <a:cubicBezTo>
                    <a:pt x="139" y="0"/>
                    <a:pt x="0" y="130"/>
                    <a:pt x="97" y="227"/>
                  </a:cubicBezTo>
                  <a:cubicBezTo>
                    <a:pt x="236" y="573"/>
                    <a:pt x="374" y="851"/>
                    <a:pt x="513" y="1128"/>
                  </a:cubicBezTo>
                  <a:lnTo>
                    <a:pt x="444" y="1128"/>
                  </a:lnTo>
                  <a:cubicBezTo>
                    <a:pt x="444" y="1197"/>
                    <a:pt x="374" y="1267"/>
                    <a:pt x="305" y="1336"/>
                  </a:cubicBezTo>
                  <a:cubicBezTo>
                    <a:pt x="236" y="1336"/>
                    <a:pt x="236" y="1475"/>
                    <a:pt x="305" y="1475"/>
                  </a:cubicBezTo>
                  <a:cubicBezTo>
                    <a:pt x="374" y="1544"/>
                    <a:pt x="444" y="1579"/>
                    <a:pt x="513" y="1579"/>
                  </a:cubicBezTo>
                  <a:cubicBezTo>
                    <a:pt x="582" y="1579"/>
                    <a:pt x="651" y="1544"/>
                    <a:pt x="721" y="1475"/>
                  </a:cubicBezTo>
                  <a:cubicBezTo>
                    <a:pt x="998" y="1960"/>
                    <a:pt x="1275" y="2376"/>
                    <a:pt x="1553" y="2792"/>
                  </a:cubicBezTo>
                  <a:cubicBezTo>
                    <a:pt x="1573" y="2812"/>
                    <a:pt x="1599" y="2820"/>
                    <a:pt x="1624" y="2820"/>
                  </a:cubicBezTo>
                  <a:cubicBezTo>
                    <a:pt x="1685" y="2820"/>
                    <a:pt x="1740" y="2771"/>
                    <a:pt x="1691" y="2722"/>
                  </a:cubicBezTo>
                  <a:cubicBezTo>
                    <a:pt x="1345" y="1821"/>
                    <a:pt x="859" y="920"/>
                    <a:pt x="374" y="88"/>
                  </a:cubicBezTo>
                  <a:cubicBezTo>
                    <a:pt x="353" y="25"/>
                    <a:pt x="306" y="0"/>
                    <a:pt x="256"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0"/>
            <p:cNvSpPr/>
            <p:nvPr/>
          </p:nvSpPr>
          <p:spPr>
            <a:xfrm>
              <a:off x="3861100" y="4305375"/>
              <a:ext cx="22575" cy="61350"/>
            </a:xfrm>
            <a:custGeom>
              <a:avLst/>
              <a:gdLst/>
              <a:ahLst/>
              <a:cxnLst/>
              <a:rect l="l" t="t" r="r" b="b"/>
              <a:pathLst>
                <a:path w="903" h="2454" extrusionOk="0">
                  <a:moveTo>
                    <a:pt x="209" y="1"/>
                  </a:moveTo>
                  <a:cubicBezTo>
                    <a:pt x="105" y="1"/>
                    <a:pt x="1" y="70"/>
                    <a:pt x="1" y="209"/>
                  </a:cubicBezTo>
                  <a:cubicBezTo>
                    <a:pt x="1" y="625"/>
                    <a:pt x="70" y="1040"/>
                    <a:pt x="209" y="1387"/>
                  </a:cubicBezTo>
                  <a:cubicBezTo>
                    <a:pt x="278" y="1803"/>
                    <a:pt x="417" y="2150"/>
                    <a:pt x="625" y="2427"/>
                  </a:cubicBezTo>
                  <a:cubicBezTo>
                    <a:pt x="643" y="2445"/>
                    <a:pt x="672" y="2454"/>
                    <a:pt x="704" y="2454"/>
                  </a:cubicBezTo>
                  <a:cubicBezTo>
                    <a:pt x="791" y="2454"/>
                    <a:pt x="902" y="2390"/>
                    <a:pt x="902" y="2288"/>
                  </a:cubicBezTo>
                  <a:cubicBezTo>
                    <a:pt x="833" y="2011"/>
                    <a:pt x="763" y="1734"/>
                    <a:pt x="625" y="1456"/>
                  </a:cubicBezTo>
                  <a:cubicBezTo>
                    <a:pt x="486" y="1040"/>
                    <a:pt x="417" y="625"/>
                    <a:pt x="417" y="209"/>
                  </a:cubicBezTo>
                  <a:cubicBezTo>
                    <a:pt x="417" y="70"/>
                    <a:pt x="313" y="1"/>
                    <a:pt x="209"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0"/>
            <p:cNvSpPr/>
            <p:nvPr/>
          </p:nvSpPr>
          <p:spPr>
            <a:xfrm>
              <a:off x="3795250" y="4230975"/>
              <a:ext cx="19100" cy="16950"/>
            </a:xfrm>
            <a:custGeom>
              <a:avLst/>
              <a:gdLst/>
              <a:ahLst/>
              <a:cxnLst/>
              <a:rect l="l" t="t" r="r" b="b"/>
              <a:pathLst>
                <a:path w="764" h="678" extrusionOk="0">
                  <a:moveTo>
                    <a:pt x="493" y="1"/>
                  </a:moveTo>
                  <a:cubicBezTo>
                    <a:pt x="428" y="1"/>
                    <a:pt x="371" y="39"/>
                    <a:pt x="347" y="135"/>
                  </a:cubicBezTo>
                  <a:cubicBezTo>
                    <a:pt x="278" y="135"/>
                    <a:pt x="278" y="65"/>
                    <a:pt x="209" y="65"/>
                  </a:cubicBezTo>
                  <a:cubicBezTo>
                    <a:pt x="139" y="65"/>
                    <a:pt x="70" y="65"/>
                    <a:pt x="70" y="135"/>
                  </a:cubicBezTo>
                  <a:cubicBezTo>
                    <a:pt x="1" y="343"/>
                    <a:pt x="70" y="551"/>
                    <a:pt x="209" y="620"/>
                  </a:cubicBezTo>
                  <a:cubicBezTo>
                    <a:pt x="270" y="660"/>
                    <a:pt x="325" y="677"/>
                    <a:pt x="377" y="677"/>
                  </a:cubicBezTo>
                  <a:cubicBezTo>
                    <a:pt x="504" y="677"/>
                    <a:pt x="616" y="579"/>
                    <a:pt x="763" y="481"/>
                  </a:cubicBezTo>
                  <a:cubicBezTo>
                    <a:pt x="763" y="412"/>
                    <a:pt x="763" y="343"/>
                    <a:pt x="763" y="273"/>
                  </a:cubicBezTo>
                  <a:cubicBezTo>
                    <a:pt x="763" y="137"/>
                    <a:pt x="615" y="1"/>
                    <a:pt x="493"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0"/>
            <p:cNvSpPr/>
            <p:nvPr/>
          </p:nvSpPr>
          <p:spPr>
            <a:xfrm>
              <a:off x="3745475" y="4225375"/>
              <a:ext cx="34200" cy="14950"/>
            </a:xfrm>
            <a:custGeom>
              <a:avLst/>
              <a:gdLst/>
              <a:ahLst/>
              <a:cxnLst/>
              <a:rect l="l" t="t" r="r" b="b"/>
              <a:pathLst>
                <a:path w="1368" h="598" extrusionOk="0">
                  <a:moveTo>
                    <a:pt x="1134" y="1"/>
                  </a:moveTo>
                  <a:cubicBezTo>
                    <a:pt x="946" y="1"/>
                    <a:pt x="757" y="121"/>
                    <a:pt x="568" y="121"/>
                  </a:cubicBezTo>
                  <a:cubicBezTo>
                    <a:pt x="511" y="121"/>
                    <a:pt x="454" y="110"/>
                    <a:pt x="397" y="81"/>
                  </a:cubicBezTo>
                  <a:cubicBezTo>
                    <a:pt x="373" y="75"/>
                    <a:pt x="349" y="72"/>
                    <a:pt x="327" y="72"/>
                  </a:cubicBezTo>
                  <a:cubicBezTo>
                    <a:pt x="98" y="72"/>
                    <a:pt x="0" y="371"/>
                    <a:pt x="190" y="497"/>
                  </a:cubicBezTo>
                  <a:cubicBezTo>
                    <a:pt x="328" y="567"/>
                    <a:pt x="467" y="597"/>
                    <a:pt x="603" y="597"/>
                  </a:cubicBezTo>
                  <a:cubicBezTo>
                    <a:pt x="875" y="597"/>
                    <a:pt x="1137" y="474"/>
                    <a:pt x="1368" y="289"/>
                  </a:cubicBezTo>
                  <a:cubicBezTo>
                    <a:pt x="1368" y="151"/>
                    <a:pt x="1368" y="81"/>
                    <a:pt x="1229" y="12"/>
                  </a:cubicBezTo>
                  <a:cubicBezTo>
                    <a:pt x="1198" y="4"/>
                    <a:pt x="1166" y="1"/>
                    <a:pt x="1134"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0"/>
            <p:cNvSpPr/>
            <p:nvPr/>
          </p:nvSpPr>
          <p:spPr>
            <a:xfrm>
              <a:off x="3747750" y="4177725"/>
              <a:ext cx="28475" cy="20225"/>
            </a:xfrm>
            <a:custGeom>
              <a:avLst/>
              <a:gdLst/>
              <a:ahLst/>
              <a:cxnLst/>
              <a:rect l="l" t="t" r="r" b="b"/>
              <a:pathLst>
                <a:path w="1139" h="809" extrusionOk="0">
                  <a:moveTo>
                    <a:pt x="367" y="1"/>
                  </a:moveTo>
                  <a:cubicBezTo>
                    <a:pt x="180" y="1"/>
                    <a:pt x="0" y="197"/>
                    <a:pt x="99" y="393"/>
                  </a:cubicBezTo>
                  <a:cubicBezTo>
                    <a:pt x="237" y="601"/>
                    <a:pt x="445" y="740"/>
                    <a:pt x="653" y="809"/>
                  </a:cubicBezTo>
                  <a:cubicBezTo>
                    <a:pt x="861" y="809"/>
                    <a:pt x="1069" y="670"/>
                    <a:pt x="1138" y="462"/>
                  </a:cubicBezTo>
                  <a:cubicBezTo>
                    <a:pt x="1138" y="324"/>
                    <a:pt x="1069" y="254"/>
                    <a:pt x="1000" y="254"/>
                  </a:cubicBezTo>
                  <a:cubicBezTo>
                    <a:pt x="916" y="254"/>
                    <a:pt x="844" y="265"/>
                    <a:pt x="783" y="265"/>
                  </a:cubicBezTo>
                  <a:cubicBezTo>
                    <a:pt x="692" y="265"/>
                    <a:pt x="625" y="241"/>
                    <a:pt x="584" y="116"/>
                  </a:cubicBezTo>
                  <a:cubicBezTo>
                    <a:pt x="523" y="35"/>
                    <a:pt x="444" y="1"/>
                    <a:pt x="367"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0"/>
            <p:cNvSpPr/>
            <p:nvPr/>
          </p:nvSpPr>
          <p:spPr>
            <a:xfrm>
              <a:off x="3738075" y="4124725"/>
              <a:ext cx="37825" cy="49450"/>
            </a:xfrm>
            <a:custGeom>
              <a:avLst/>
              <a:gdLst/>
              <a:ahLst/>
              <a:cxnLst/>
              <a:rect l="l" t="t" r="r" b="b"/>
              <a:pathLst>
                <a:path w="1513" h="1978" extrusionOk="0">
                  <a:moveTo>
                    <a:pt x="240" y="1"/>
                  </a:moveTo>
                  <a:cubicBezTo>
                    <a:pt x="125" y="1"/>
                    <a:pt x="0" y="101"/>
                    <a:pt x="0" y="225"/>
                  </a:cubicBezTo>
                  <a:cubicBezTo>
                    <a:pt x="139" y="988"/>
                    <a:pt x="624" y="1681"/>
                    <a:pt x="1317" y="1958"/>
                  </a:cubicBezTo>
                  <a:cubicBezTo>
                    <a:pt x="1344" y="1972"/>
                    <a:pt x="1368" y="1977"/>
                    <a:pt x="1389" y="1977"/>
                  </a:cubicBezTo>
                  <a:cubicBezTo>
                    <a:pt x="1477" y="1977"/>
                    <a:pt x="1512" y="1876"/>
                    <a:pt x="1456" y="1820"/>
                  </a:cubicBezTo>
                  <a:cubicBezTo>
                    <a:pt x="1248" y="1543"/>
                    <a:pt x="1040" y="1265"/>
                    <a:pt x="832" y="988"/>
                  </a:cubicBezTo>
                  <a:cubicBezTo>
                    <a:pt x="624" y="780"/>
                    <a:pt x="486" y="433"/>
                    <a:pt x="416" y="156"/>
                  </a:cubicBezTo>
                  <a:cubicBezTo>
                    <a:pt x="388" y="45"/>
                    <a:pt x="316" y="1"/>
                    <a:pt x="240"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0"/>
            <p:cNvSpPr/>
            <p:nvPr/>
          </p:nvSpPr>
          <p:spPr>
            <a:xfrm>
              <a:off x="3749000" y="4063025"/>
              <a:ext cx="61875" cy="101000"/>
            </a:xfrm>
            <a:custGeom>
              <a:avLst/>
              <a:gdLst/>
              <a:ahLst/>
              <a:cxnLst/>
              <a:rect l="l" t="t" r="r" b="b"/>
              <a:pathLst>
                <a:path w="2475" h="4040" extrusionOk="0">
                  <a:moveTo>
                    <a:pt x="164" y="0"/>
                  </a:moveTo>
                  <a:cubicBezTo>
                    <a:pt x="85" y="0"/>
                    <a:pt x="1" y="81"/>
                    <a:pt x="49" y="129"/>
                  </a:cubicBezTo>
                  <a:cubicBezTo>
                    <a:pt x="672" y="1376"/>
                    <a:pt x="1158" y="3109"/>
                    <a:pt x="2336" y="4011"/>
                  </a:cubicBezTo>
                  <a:cubicBezTo>
                    <a:pt x="2356" y="4031"/>
                    <a:pt x="2377" y="4039"/>
                    <a:pt x="2395" y="4039"/>
                  </a:cubicBezTo>
                  <a:cubicBezTo>
                    <a:pt x="2440" y="4039"/>
                    <a:pt x="2475" y="3990"/>
                    <a:pt x="2475" y="3941"/>
                  </a:cubicBezTo>
                  <a:cubicBezTo>
                    <a:pt x="1989" y="3317"/>
                    <a:pt x="1643" y="2763"/>
                    <a:pt x="1296" y="2208"/>
                  </a:cubicBezTo>
                  <a:cubicBezTo>
                    <a:pt x="880" y="1446"/>
                    <a:pt x="603" y="753"/>
                    <a:pt x="256" y="59"/>
                  </a:cubicBezTo>
                  <a:cubicBezTo>
                    <a:pt x="235" y="16"/>
                    <a:pt x="200" y="0"/>
                    <a:pt x="164"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0"/>
            <p:cNvSpPr/>
            <p:nvPr/>
          </p:nvSpPr>
          <p:spPr>
            <a:xfrm>
              <a:off x="3833375" y="4151150"/>
              <a:ext cx="15250" cy="21100"/>
            </a:xfrm>
            <a:custGeom>
              <a:avLst/>
              <a:gdLst/>
              <a:ahLst/>
              <a:cxnLst/>
              <a:rect l="l" t="t" r="r" b="b"/>
              <a:pathLst>
                <a:path w="610" h="844" extrusionOk="0">
                  <a:moveTo>
                    <a:pt x="278" y="0"/>
                  </a:moveTo>
                  <a:cubicBezTo>
                    <a:pt x="70" y="347"/>
                    <a:pt x="1" y="624"/>
                    <a:pt x="347" y="832"/>
                  </a:cubicBezTo>
                  <a:cubicBezTo>
                    <a:pt x="363" y="840"/>
                    <a:pt x="378" y="843"/>
                    <a:pt x="393" y="843"/>
                  </a:cubicBezTo>
                  <a:cubicBezTo>
                    <a:pt x="513" y="843"/>
                    <a:pt x="609" y="617"/>
                    <a:pt x="486" y="555"/>
                  </a:cubicBezTo>
                  <a:cubicBezTo>
                    <a:pt x="278" y="486"/>
                    <a:pt x="347" y="278"/>
                    <a:pt x="347"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0"/>
            <p:cNvSpPr/>
            <p:nvPr/>
          </p:nvSpPr>
          <p:spPr>
            <a:xfrm>
              <a:off x="3822050" y="4125750"/>
              <a:ext cx="40825" cy="32825"/>
            </a:xfrm>
            <a:custGeom>
              <a:avLst/>
              <a:gdLst/>
              <a:ahLst/>
              <a:cxnLst/>
              <a:rect l="l" t="t" r="r" b="b"/>
              <a:pathLst>
                <a:path w="1633" h="1313" extrusionOk="0">
                  <a:moveTo>
                    <a:pt x="241" y="0"/>
                  </a:moveTo>
                  <a:cubicBezTo>
                    <a:pt x="139" y="0"/>
                    <a:pt x="1" y="147"/>
                    <a:pt x="107" y="254"/>
                  </a:cubicBezTo>
                  <a:cubicBezTo>
                    <a:pt x="315" y="531"/>
                    <a:pt x="592" y="808"/>
                    <a:pt x="870" y="1086"/>
                  </a:cubicBezTo>
                  <a:cubicBezTo>
                    <a:pt x="1014" y="1182"/>
                    <a:pt x="1193" y="1312"/>
                    <a:pt x="1358" y="1312"/>
                  </a:cubicBezTo>
                  <a:cubicBezTo>
                    <a:pt x="1430" y="1312"/>
                    <a:pt x="1500" y="1287"/>
                    <a:pt x="1563" y="1224"/>
                  </a:cubicBezTo>
                  <a:cubicBezTo>
                    <a:pt x="1632" y="1224"/>
                    <a:pt x="1632" y="1155"/>
                    <a:pt x="1563" y="1155"/>
                  </a:cubicBezTo>
                  <a:cubicBezTo>
                    <a:pt x="1424" y="947"/>
                    <a:pt x="1147" y="878"/>
                    <a:pt x="1008" y="739"/>
                  </a:cubicBezTo>
                  <a:cubicBezTo>
                    <a:pt x="731" y="531"/>
                    <a:pt x="523" y="254"/>
                    <a:pt x="315" y="46"/>
                  </a:cubicBezTo>
                  <a:cubicBezTo>
                    <a:pt x="299" y="14"/>
                    <a:pt x="272" y="0"/>
                    <a:pt x="241"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0"/>
            <p:cNvSpPr/>
            <p:nvPr/>
          </p:nvSpPr>
          <p:spPr>
            <a:xfrm>
              <a:off x="3832775" y="4200925"/>
              <a:ext cx="50900" cy="87475"/>
            </a:xfrm>
            <a:custGeom>
              <a:avLst/>
              <a:gdLst/>
              <a:ahLst/>
              <a:cxnLst/>
              <a:rect l="l" t="t" r="r" b="b"/>
              <a:pathLst>
                <a:path w="2036" h="3499" extrusionOk="0">
                  <a:moveTo>
                    <a:pt x="1734" y="1"/>
                  </a:moveTo>
                  <a:cubicBezTo>
                    <a:pt x="1717" y="1"/>
                    <a:pt x="1702" y="6"/>
                    <a:pt x="1688" y="20"/>
                  </a:cubicBezTo>
                  <a:cubicBezTo>
                    <a:pt x="1351" y="245"/>
                    <a:pt x="1059" y="561"/>
                    <a:pt x="702" y="561"/>
                  </a:cubicBezTo>
                  <a:cubicBezTo>
                    <a:pt x="619" y="561"/>
                    <a:pt x="532" y="544"/>
                    <a:pt x="441" y="505"/>
                  </a:cubicBezTo>
                  <a:cubicBezTo>
                    <a:pt x="395" y="482"/>
                    <a:pt x="352" y="472"/>
                    <a:pt x="312" y="472"/>
                  </a:cubicBezTo>
                  <a:cubicBezTo>
                    <a:pt x="108" y="472"/>
                    <a:pt x="1" y="724"/>
                    <a:pt x="233" y="782"/>
                  </a:cubicBezTo>
                  <a:cubicBezTo>
                    <a:pt x="302" y="1545"/>
                    <a:pt x="579" y="2238"/>
                    <a:pt x="857" y="2862"/>
                  </a:cubicBezTo>
                  <a:cubicBezTo>
                    <a:pt x="1005" y="3109"/>
                    <a:pt x="1331" y="3498"/>
                    <a:pt x="1631" y="3498"/>
                  </a:cubicBezTo>
                  <a:cubicBezTo>
                    <a:pt x="1751" y="3498"/>
                    <a:pt x="1867" y="3436"/>
                    <a:pt x="1966" y="3278"/>
                  </a:cubicBezTo>
                  <a:cubicBezTo>
                    <a:pt x="2035" y="3208"/>
                    <a:pt x="1966" y="3139"/>
                    <a:pt x="1896" y="3139"/>
                  </a:cubicBezTo>
                  <a:cubicBezTo>
                    <a:pt x="1065" y="3139"/>
                    <a:pt x="787" y="1683"/>
                    <a:pt x="649" y="921"/>
                  </a:cubicBezTo>
                  <a:cubicBezTo>
                    <a:pt x="1203" y="921"/>
                    <a:pt x="1688" y="643"/>
                    <a:pt x="1827" y="158"/>
                  </a:cubicBezTo>
                  <a:cubicBezTo>
                    <a:pt x="1883" y="102"/>
                    <a:pt x="1803" y="1"/>
                    <a:pt x="1734"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0"/>
            <p:cNvSpPr/>
            <p:nvPr/>
          </p:nvSpPr>
          <p:spPr>
            <a:xfrm>
              <a:off x="3788825" y="4176725"/>
              <a:ext cx="36325" cy="16725"/>
            </a:xfrm>
            <a:custGeom>
              <a:avLst/>
              <a:gdLst/>
              <a:ahLst/>
              <a:cxnLst/>
              <a:rect l="l" t="t" r="r" b="b"/>
              <a:pathLst>
                <a:path w="1453" h="669" extrusionOk="0">
                  <a:moveTo>
                    <a:pt x="276" y="0"/>
                  </a:moveTo>
                  <a:cubicBezTo>
                    <a:pt x="125" y="0"/>
                    <a:pt x="1" y="147"/>
                    <a:pt x="50" y="294"/>
                  </a:cubicBezTo>
                  <a:cubicBezTo>
                    <a:pt x="175" y="544"/>
                    <a:pt x="399" y="669"/>
                    <a:pt x="619" y="669"/>
                  </a:cubicBezTo>
                  <a:cubicBezTo>
                    <a:pt x="765" y="669"/>
                    <a:pt x="909" y="613"/>
                    <a:pt x="1020" y="502"/>
                  </a:cubicBezTo>
                  <a:cubicBezTo>
                    <a:pt x="1073" y="608"/>
                    <a:pt x="1157" y="653"/>
                    <a:pt x="1232" y="653"/>
                  </a:cubicBezTo>
                  <a:cubicBezTo>
                    <a:pt x="1353" y="653"/>
                    <a:pt x="1453" y="535"/>
                    <a:pt x="1367" y="364"/>
                  </a:cubicBezTo>
                  <a:lnTo>
                    <a:pt x="1298" y="364"/>
                  </a:lnTo>
                  <a:cubicBezTo>
                    <a:pt x="1228" y="364"/>
                    <a:pt x="1228" y="294"/>
                    <a:pt x="1159" y="294"/>
                  </a:cubicBezTo>
                  <a:cubicBezTo>
                    <a:pt x="1159" y="225"/>
                    <a:pt x="1090" y="225"/>
                    <a:pt x="1020" y="225"/>
                  </a:cubicBezTo>
                  <a:cubicBezTo>
                    <a:pt x="916" y="225"/>
                    <a:pt x="812" y="260"/>
                    <a:pt x="717" y="260"/>
                  </a:cubicBezTo>
                  <a:cubicBezTo>
                    <a:pt x="622" y="260"/>
                    <a:pt x="535" y="225"/>
                    <a:pt x="466" y="86"/>
                  </a:cubicBezTo>
                  <a:cubicBezTo>
                    <a:pt x="405" y="25"/>
                    <a:pt x="338" y="0"/>
                    <a:pt x="276"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0"/>
            <p:cNvSpPr/>
            <p:nvPr/>
          </p:nvSpPr>
          <p:spPr>
            <a:xfrm>
              <a:off x="3818650" y="4149400"/>
              <a:ext cx="12150" cy="5675"/>
            </a:xfrm>
            <a:custGeom>
              <a:avLst/>
              <a:gdLst/>
              <a:ahLst/>
              <a:cxnLst/>
              <a:rect l="l" t="t" r="r" b="b"/>
              <a:pathLst>
                <a:path w="486" h="227" extrusionOk="0">
                  <a:moveTo>
                    <a:pt x="174" y="1"/>
                  </a:moveTo>
                  <a:lnTo>
                    <a:pt x="105" y="70"/>
                  </a:lnTo>
                  <a:cubicBezTo>
                    <a:pt x="1" y="174"/>
                    <a:pt x="122" y="226"/>
                    <a:pt x="243" y="226"/>
                  </a:cubicBezTo>
                  <a:cubicBezTo>
                    <a:pt x="365" y="226"/>
                    <a:pt x="486" y="174"/>
                    <a:pt x="382" y="70"/>
                  </a:cubicBezTo>
                  <a:lnTo>
                    <a:pt x="313" y="1"/>
                  </a:ln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0"/>
            <p:cNvSpPr/>
            <p:nvPr/>
          </p:nvSpPr>
          <p:spPr>
            <a:xfrm>
              <a:off x="3801425" y="4111275"/>
              <a:ext cx="21575" cy="14600"/>
            </a:xfrm>
            <a:custGeom>
              <a:avLst/>
              <a:gdLst/>
              <a:ahLst/>
              <a:cxnLst/>
              <a:rect l="l" t="t" r="r" b="b"/>
              <a:pathLst>
                <a:path w="863" h="584" extrusionOk="0">
                  <a:moveTo>
                    <a:pt x="447" y="1"/>
                  </a:moveTo>
                  <a:cubicBezTo>
                    <a:pt x="378" y="70"/>
                    <a:pt x="308" y="140"/>
                    <a:pt x="239" y="209"/>
                  </a:cubicBezTo>
                  <a:cubicBezTo>
                    <a:pt x="1" y="268"/>
                    <a:pt x="121" y="584"/>
                    <a:pt x="335" y="584"/>
                  </a:cubicBezTo>
                  <a:cubicBezTo>
                    <a:pt x="370" y="584"/>
                    <a:pt x="408" y="575"/>
                    <a:pt x="447" y="556"/>
                  </a:cubicBezTo>
                  <a:cubicBezTo>
                    <a:pt x="516" y="556"/>
                    <a:pt x="516" y="486"/>
                    <a:pt x="586" y="417"/>
                  </a:cubicBezTo>
                  <a:cubicBezTo>
                    <a:pt x="863" y="417"/>
                    <a:pt x="724" y="1"/>
                    <a:pt x="447"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0"/>
            <p:cNvSpPr/>
            <p:nvPr/>
          </p:nvSpPr>
          <p:spPr>
            <a:xfrm>
              <a:off x="3722475" y="4142925"/>
              <a:ext cx="17350" cy="26450"/>
            </a:xfrm>
            <a:custGeom>
              <a:avLst/>
              <a:gdLst/>
              <a:ahLst/>
              <a:cxnLst/>
              <a:rect l="l" t="t" r="r" b="b"/>
              <a:pathLst>
                <a:path w="694" h="1058" extrusionOk="0">
                  <a:moveTo>
                    <a:pt x="451" y="0"/>
                  </a:moveTo>
                  <a:cubicBezTo>
                    <a:pt x="330" y="0"/>
                    <a:pt x="208" y="87"/>
                    <a:pt x="208" y="260"/>
                  </a:cubicBezTo>
                  <a:cubicBezTo>
                    <a:pt x="139" y="468"/>
                    <a:pt x="0" y="745"/>
                    <a:pt x="139" y="953"/>
                  </a:cubicBezTo>
                  <a:cubicBezTo>
                    <a:pt x="208" y="1022"/>
                    <a:pt x="312" y="1057"/>
                    <a:pt x="416" y="1057"/>
                  </a:cubicBezTo>
                  <a:cubicBezTo>
                    <a:pt x="520" y="1057"/>
                    <a:pt x="624" y="1022"/>
                    <a:pt x="694" y="953"/>
                  </a:cubicBezTo>
                  <a:cubicBezTo>
                    <a:pt x="694" y="884"/>
                    <a:pt x="694" y="815"/>
                    <a:pt x="694" y="745"/>
                  </a:cubicBezTo>
                  <a:lnTo>
                    <a:pt x="624" y="745"/>
                  </a:lnTo>
                  <a:lnTo>
                    <a:pt x="624" y="607"/>
                  </a:lnTo>
                  <a:cubicBezTo>
                    <a:pt x="624" y="607"/>
                    <a:pt x="694" y="329"/>
                    <a:pt x="694" y="260"/>
                  </a:cubicBezTo>
                  <a:cubicBezTo>
                    <a:pt x="694" y="87"/>
                    <a:pt x="572" y="0"/>
                    <a:pt x="451"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0"/>
            <p:cNvSpPr/>
            <p:nvPr/>
          </p:nvSpPr>
          <p:spPr>
            <a:xfrm>
              <a:off x="3797000" y="4072725"/>
              <a:ext cx="10425" cy="13900"/>
            </a:xfrm>
            <a:custGeom>
              <a:avLst/>
              <a:gdLst/>
              <a:ahLst/>
              <a:cxnLst/>
              <a:rect l="l" t="t" r="r" b="b"/>
              <a:pathLst>
                <a:path w="417" h="556" extrusionOk="0">
                  <a:moveTo>
                    <a:pt x="173" y="1"/>
                  </a:moveTo>
                  <a:cubicBezTo>
                    <a:pt x="87" y="1"/>
                    <a:pt x="0" y="53"/>
                    <a:pt x="0" y="157"/>
                  </a:cubicBezTo>
                  <a:cubicBezTo>
                    <a:pt x="0" y="295"/>
                    <a:pt x="0" y="434"/>
                    <a:pt x="139" y="503"/>
                  </a:cubicBezTo>
                  <a:cubicBezTo>
                    <a:pt x="139" y="538"/>
                    <a:pt x="156" y="555"/>
                    <a:pt x="182" y="555"/>
                  </a:cubicBezTo>
                  <a:cubicBezTo>
                    <a:pt x="208" y="555"/>
                    <a:pt x="243" y="538"/>
                    <a:pt x="277" y="503"/>
                  </a:cubicBezTo>
                  <a:cubicBezTo>
                    <a:pt x="347" y="434"/>
                    <a:pt x="416" y="295"/>
                    <a:pt x="347" y="157"/>
                  </a:cubicBezTo>
                  <a:cubicBezTo>
                    <a:pt x="347" y="53"/>
                    <a:pt x="260" y="1"/>
                    <a:pt x="173"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0"/>
            <p:cNvSpPr/>
            <p:nvPr/>
          </p:nvSpPr>
          <p:spPr>
            <a:xfrm>
              <a:off x="3805650" y="4260325"/>
              <a:ext cx="13900" cy="10425"/>
            </a:xfrm>
            <a:custGeom>
              <a:avLst/>
              <a:gdLst/>
              <a:ahLst/>
              <a:cxnLst/>
              <a:rect l="l" t="t" r="r" b="b"/>
              <a:pathLst>
                <a:path w="556" h="417" extrusionOk="0">
                  <a:moveTo>
                    <a:pt x="278" y="0"/>
                  </a:moveTo>
                  <a:cubicBezTo>
                    <a:pt x="1" y="0"/>
                    <a:pt x="1" y="416"/>
                    <a:pt x="278" y="416"/>
                  </a:cubicBezTo>
                  <a:lnTo>
                    <a:pt x="347" y="416"/>
                  </a:lnTo>
                  <a:cubicBezTo>
                    <a:pt x="555" y="347"/>
                    <a:pt x="555" y="70"/>
                    <a:pt x="347"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0"/>
            <p:cNvSpPr/>
            <p:nvPr/>
          </p:nvSpPr>
          <p:spPr>
            <a:xfrm>
              <a:off x="3732875" y="4267875"/>
              <a:ext cx="16575" cy="11525"/>
            </a:xfrm>
            <a:custGeom>
              <a:avLst/>
              <a:gdLst/>
              <a:ahLst/>
              <a:cxnLst/>
              <a:rect l="l" t="t" r="r" b="b"/>
              <a:pathLst>
                <a:path w="663" h="461" extrusionOk="0">
                  <a:moveTo>
                    <a:pt x="414" y="0"/>
                  </a:moveTo>
                  <a:cubicBezTo>
                    <a:pt x="371" y="0"/>
                    <a:pt x="324" y="14"/>
                    <a:pt x="278" y="45"/>
                  </a:cubicBezTo>
                  <a:lnTo>
                    <a:pt x="208" y="114"/>
                  </a:lnTo>
                  <a:cubicBezTo>
                    <a:pt x="0" y="114"/>
                    <a:pt x="0" y="461"/>
                    <a:pt x="208" y="461"/>
                  </a:cubicBezTo>
                  <a:cubicBezTo>
                    <a:pt x="347" y="461"/>
                    <a:pt x="416" y="392"/>
                    <a:pt x="555" y="322"/>
                  </a:cubicBezTo>
                  <a:cubicBezTo>
                    <a:pt x="662" y="161"/>
                    <a:pt x="562" y="0"/>
                    <a:pt x="414"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0"/>
            <p:cNvSpPr/>
            <p:nvPr/>
          </p:nvSpPr>
          <p:spPr>
            <a:xfrm>
              <a:off x="3717275" y="4277650"/>
              <a:ext cx="13900" cy="8700"/>
            </a:xfrm>
            <a:custGeom>
              <a:avLst/>
              <a:gdLst/>
              <a:ahLst/>
              <a:cxnLst/>
              <a:rect l="l" t="t" r="r" b="b"/>
              <a:pathLst>
                <a:path w="556" h="348" extrusionOk="0">
                  <a:moveTo>
                    <a:pt x="347" y="1"/>
                  </a:moveTo>
                  <a:cubicBezTo>
                    <a:pt x="278" y="1"/>
                    <a:pt x="139" y="1"/>
                    <a:pt x="70" y="70"/>
                  </a:cubicBezTo>
                  <a:cubicBezTo>
                    <a:pt x="0" y="139"/>
                    <a:pt x="0" y="209"/>
                    <a:pt x="70" y="278"/>
                  </a:cubicBezTo>
                  <a:cubicBezTo>
                    <a:pt x="139" y="347"/>
                    <a:pt x="208" y="347"/>
                    <a:pt x="347" y="347"/>
                  </a:cubicBezTo>
                  <a:cubicBezTo>
                    <a:pt x="555" y="278"/>
                    <a:pt x="555" y="70"/>
                    <a:pt x="347"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0"/>
            <p:cNvSpPr/>
            <p:nvPr/>
          </p:nvSpPr>
          <p:spPr>
            <a:xfrm>
              <a:off x="3698875" y="4267250"/>
              <a:ext cx="18425" cy="13100"/>
            </a:xfrm>
            <a:custGeom>
              <a:avLst/>
              <a:gdLst/>
              <a:ahLst/>
              <a:cxnLst/>
              <a:rect l="l" t="t" r="r" b="b"/>
              <a:pathLst>
                <a:path w="737" h="524" extrusionOk="0">
                  <a:moveTo>
                    <a:pt x="598" y="1"/>
                  </a:moveTo>
                  <a:cubicBezTo>
                    <a:pt x="390" y="70"/>
                    <a:pt x="251" y="139"/>
                    <a:pt x="113" y="209"/>
                  </a:cubicBezTo>
                  <a:cubicBezTo>
                    <a:pt x="0" y="321"/>
                    <a:pt x="115" y="524"/>
                    <a:pt x="236" y="524"/>
                  </a:cubicBezTo>
                  <a:cubicBezTo>
                    <a:pt x="265" y="524"/>
                    <a:pt x="294" y="512"/>
                    <a:pt x="321" y="486"/>
                  </a:cubicBezTo>
                  <a:cubicBezTo>
                    <a:pt x="459" y="278"/>
                    <a:pt x="598" y="278"/>
                    <a:pt x="667" y="139"/>
                  </a:cubicBezTo>
                  <a:cubicBezTo>
                    <a:pt x="736" y="70"/>
                    <a:pt x="667" y="1"/>
                    <a:pt x="598"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0"/>
            <p:cNvSpPr/>
            <p:nvPr/>
          </p:nvSpPr>
          <p:spPr>
            <a:xfrm>
              <a:off x="3869775" y="4159050"/>
              <a:ext cx="36425" cy="30250"/>
            </a:xfrm>
            <a:custGeom>
              <a:avLst/>
              <a:gdLst/>
              <a:ahLst/>
              <a:cxnLst/>
              <a:rect l="l" t="t" r="r" b="b"/>
              <a:pathLst>
                <a:path w="1457" h="1210" extrusionOk="0">
                  <a:moveTo>
                    <a:pt x="160" y="0"/>
                  </a:moveTo>
                  <a:cubicBezTo>
                    <a:pt x="124" y="0"/>
                    <a:pt x="93" y="8"/>
                    <a:pt x="70" y="31"/>
                  </a:cubicBezTo>
                  <a:cubicBezTo>
                    <a:pt x="0" y="31"/>
                    <a:pt x="0" y="100"/>
                    <a:pt x="0" y="170"/>
                  </a:cubicBezTo>
                  <a:cubicBezTo>
                    <a:pt x="0" y="377"/>
                    <a:pt x="139" y="447"/>
                    <a:pt x="347" y="447"/>
                  </a:cubicBezTo>
                  <a:cubicBezTo>
                    <a:pt x="347" y="516"/>
                    <a:pt x="416" y="516"/>
                    <a:pt x="486" y="585"/>
                  </a:cubicBezTo>
                  <a:cubicBezTo>
                    <a:pt x="506" y="565"/>
                    <a:pt x="526" y="557"/>
                    <a:pt x="545" y="557"/>
                  </a:cubicBezTo>
                  <a:cubicBezTo>
                    <a:pt x="590" y="557"/>
                    <a:pt x="624" y="606"/>
                    <a:pt x="624" y="655"/>
                  </a:cubicBezTo>
                  <a:cubicBezTo>
                    <a:pt x="624" y="704"/>
                    <a:pt x="694" y="753"/>
                    <a:pt x="759" y="753"/>
                  </a:cubicBezTo>
                  <a:cubicBezTo>
                    <a:pt x="786" y="753"/>
                    <a:pt x="812" y="744"/>
                    <a:pt x="832" y="724"/>
                  </a:cubicBezTo>
                  <a:lnTo>
                    <a:pt x="832" y="793"/>
                  </a:lnTo>
                  <a:cubicBezTo>
                    <a:pt x="902" y="1001"/>
                    <a:pt x="1040" y="1140"/>
                    <a:pt x="1179" y="1209"/>
                  </a:cubicBezTo>
                  <a:cubicBezTo>
                    <a:pt x="1318" y="1209"/>
                    <a:pt x="1387" y="1140"/>
                    <a:pt x="1456" y="1071"/>
                  </a:cubicBezTo>
                  <a:lnTo>
                    <a:pt x="1456" y="1001"/>
                  </a:lnTo>
                  <a:cubicBezTo>
                    <a:pt x="1456" y="932"/>
                    <a:pt x="1387" y="863"/>
                    <a:pt x="1318" y="863"/>
                  </a:cubicBezTo>
                  <a:cubicBezTo>
                    <a:pt x="1248" y="793"/>
                    <a:pt x="1248" y="793"/>
                    <a:pt x="1248" y="724"/>
                  </a:cubicBezTo>
                  <a:cubicBezTo>
                    <a:pt x="1248" y="623"/>
                    <a:pt x="1137" y="558"/>
                    <a:pt x="1050" y="558"/>
                  </a:cubicBezTo>
                  <a:cubicBezTo>
                    <a:pt x="1018" y="558"/>
                    <a:pt x="990" y="567"/>
                    <a:pt x="971" y="585"/>
                  </a:cubicBezTo>
                  <a:cubicBezTo>
                    <a:pt x="971" y="585"/>
                    <a:pt x="971" y="516"/>
                    <a:pt x="971" y="447"/>
                  </a:cubicBezTo>
                  <a:cubicBezTo>
                    <a:pt x="902" y="308"/>
                    <a:pt x="763" y="239"/>
                    <a:pt x="624" y="170"/>
                  </a:cubicBezTo>
                  <a:cubicBezTo>
                    <a:pt x="624" y="100"/>
                    <a:pt x="486" y="31"/>
                    <a:pt x="416" y="31"/>
                  </a:cubicBezTo>
                  <a:cubicBezTo>
                    <a:pt x="324" y="31"/>
                    <a:pt x="232" y="0"/>
                    <a:pt x="160"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0"/>
            <p:cNvSpPr/>
            <p:nvPr/>
          </p:nvSpPr>
          <p:spPr>
            <a:xfrm>
              <a:off x="3885375" y="4230850"/>
              <a:ext cx="26025" cy="12875"/>
            </a:xfrm>
            <a:custGeom>
              <a:avLst/>
              <a:gdLst/>
              <a:ahLst/>
              <a:cxnLst/>
              <a:rect l="l" t="t" r="r" b="b"/>
              <a:pathLst>
                <a:path w="1041" h="515" extrusionOk="0">
                  <a:moveTo>
                    <a:pt x="347" y="1"/>
                  </a:moveTo>
                  <a:cubicBezTo>
                    <a:pt x="278" y="1"/>
                    <a:pt x="208" y="1"/>
                    <a:pt x="139" y="70"/>
                  </a:cubicBezTo>
                  <a:lnTo>
                    <a:pt x="70" y="140"/>
                  </a:lnTo>
                  <a:cubicBezTo>
                    <a:pt x="0" y="209"/>
                    <a:pt x="0" y="348"/>
                    <a:pt x="70" y="486"/>
                  </a:cubicBezTo>
                  <a:lnTo>
                    <a:pt x="278" y="486"/>
                  </a:lnTo>
                  <a:cubicBezTo>
                    <a:pt x="298" y="506"/>
                    <a:pt x="324" y="515"/>
                    <a:pt x="353" y="515"/>
                  </a:cubicBezTo>
                  <a:cubicBezTo>
                    <a:pt x="422" y="515"/>
                    <a:pt x="506" y="466"/>
                    <a:pt x="555" y="417"/>
                  </a:cubicBezTo>
                  <a:cubicBezTo>
                    <a:pt x="555" y="466"/>
                    <a:pt x="590" y="515"/>
                    <a:pt x="659" y="515"/>
                  </a:cubicBezTo>
                  <a:cubicBezTo>
                    <a:pt x="688" y="515"/>
                    <a:pt x="722" y="506"/>
                    <a:pt x="763" y="486"/>
                  </a:cubicBezTo>
                  <a:cubicBezTo>
                    <a:pt x="832" y="486"/>
                    <a:pt x="901" y="417"/>
                    <a:pt x="971" y="417"/>
                  </a:cubicBezTo>
                  <a:cubicBezTo>
                    <a:pt x="1040" y="348"/>
                    <a:pt x="1040" y="278"/>
                    <a:pt x="971" y="278"/>
                  </a:cubicBezTo>
                  <a:cubicBezTo>
                    <a:pt x="901" y="209"/>
                    <a:pt x="832" y="209"/>
                    <a:pt x="763" y="140"/>
                  </a:cubicBezTo>
                  <a:lnTo>
                    <a:pt x="624" y="140"/>
                  </a:lnTo>
                  <a:cubicBezTo>
                    <a:pt x="624" y="70"/>
                    <a:pt x="486" y="1"/>
                    <a:pt x="347"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0"/>
            <p:cNvSpPr/>
            <p:nvPr/>
          </p:nvSpPr>
          <p:spPr>
            <a:xfrm>
              <a:off x="3906175" y="4216575"/>
              <a:ext cx="22550" cy="25425"/>
            </a:xfrm>
            <a:custGeom>
              <a:avLst/>
              <a:gdLst/>
              <a:ahLst/>
              <a:cxnLst/>
              <a:rect l="l" t="t" r="r" b="b"/>
              <a:pathLst>
                <a:path w="902" h="1017" extrusionOk="0">
                  <a:moveTo>
                    <a:pt x="182" y="0"/>
                  </a:moveTo>
                  <a:cubicBezTo>
                    <a:pt x="104" y="0"/>
                    <a:pt x="35" y="52"/>
                    <a:pt x="69" y="156"/>
                  </a:cubicBezTo>
                  <a:cubicBezTo>
                    <a:pt x="0" y="225"/>
                    <a:pt x="0" y="225"/>
                    <a:pt x="69" y="295"/>
                  </a:cubicBezTo>
                  <a:cubicBezTo>
                    <a:pt x="69" y="344"/>
                    <a:pt x="104" y="393"/>
                    <a:pt x="149" y="393"/>
                  </a:cubicBezTo>
                  <a:cubicBezTo>
                    <a:pt x="168" y="393"/>
                    <a:pt x="188" y="384"/>
                    <a:pt x="208" y="364"/>
                  </a:cubicBezTo>
                  <a:lnTo>
                    <a:pt x="208" y="572"/>
                  </a:lnTo>
                  <a:cubicBezTo>
                    <a:pt x="139" y="572"/>
                    <a:pt x="69" y="641"/>
                    <a:pt x="69" y="711"/>
                  </a:cubicBezTo>
                  <a:cubicBezTo>
                    <a:pt x="139" y="780"/>
                    <a:pt x="139" y="849"/>
                    <a:pt x="208" y="919"/>
                  </a:cubicBezTo>
                  <a:cubicBezTo>
                    <a:pt x="257" y="968"/>
                    <a:pt x="306" y="1017"/>
                    <a:pt x="380" y="1017"/>
                  </a:cubicBezTo>
                  <a:cubicBezTo>
                    <a:pt x="410" y="1017"/>
                    <a:pt x="445" y="1008"/>
                    <a:pt x="485" y="988"/>
                  </a:cubicBezTo>
                  <a:cubicBezTo>
                    <a:pt x="624" y="988"/>
                    <a:pt x="693" y="780"/>
                    <a:pt x="693" y="641"/>
                  </a:cubicBezTo>
                  <a:cubicBezTo>
                    <a:pt x="763" y="641"/>
                    <a:pt x="901" y="641"/>
                    <a:pt x="901" y="572"/>
                  </a:cubicBezTo>
                  <a:cubicBezTo>
                    <a:pt x="901" y="503"/>
                    <a:pt x="901" y="433"/>
                    <a:pt x="901" y="433"/>
                  </a:cubicBezTo>
                  <a:cubicBezTo>
                    <a:pt x="901" y="332"/>
                    <a:pt x="827" y="267"/>
                    <a:pt x="760" y="267"/>
                  </a:cubicBezTo>
                  <a:cubicBezTo>
                    <a:pt x="735" y="267"/>
                    <a:pt x="712" y="276"/>
                    <a:pt x="693" y="295"/>
                  </a:cubicBezTo>
                  <a:cubicBezTo>
                    <a:pt x="612" y="213"/>
                    <a:pt x="555" y="180"/>
                    <a:pt x="493" y="180"/>
                  </a:cubicBezTo>
                  <a:cubicBezTo>
                    <a:pt x="450" y="180"/>
                    <a:pt x="404" y="197"/>
                    <a:pt x="347" y="225"/>
                  </a:cubicBezTo>
                  <a:lnTo>
                    <a:pt x="347" y="156"/>
                  </a:lnTo>
                  <a:cubicBezTo>
                    <a:pt x="347" y="52"/>
                    <a:pt x="260" y="0"/>
                    <a:pt x="182"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0"/>
            <p:cNvSpPr/>
            <p:nvPr/>
          </p:nvSpPr>
          <p:spPr>
            <a:xfrm>
              <a:off x="3732875" y="4206600"/>
              <a:ext cx="8675" cy="6950"/>
            </a:xfrm>
            <a:custGeom>
              <a:avLst/>
              <a:gdLst/>
              <a:ahLst/>
              <a:cxnLst/>
              <a:rect l="l" t="t" r="r" b="b"/>
              <a:pathLst>
                <a:path w="347" h="278" extrusionOk="0">
                  <a:moveTo>
                    <a:pt x="139" y="1"/>
                  </a:moveTo>
                  <a:cubicBezTo>
                    <a:pt x="0" y="70"/>
                    <a:pt x="0" y="278"/>
                    <a:pt x="139" y="278"/>
                  </a:cubicBezTo>
                  <a:cubicBezTo>
                    <a:pt x="347" y="278"/>
                    <a:pt x="347" y="70"/>
                    <a:pt x="139"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0"/>
            <p:cNvSpPr/>
            <p:nvPr/>
          </p:nvSpPr>
          <p:spPr>
            <a:xfrm>
              <a:off x="3680875" y="4198375"/>
              <a:ext cx="13100" cy="16325"/>
            </a:xfrm>
            <a:custGeom>
              <a:avLst/>
              <a:gdLst/>
              <a:ahLst/>
              <a:cxnLst/>
              <a:rect l="l" t="t" r="r" b="b"/>
              <a:pathLst>
                <a:path w="524" h="653" extrusionOk="0">
                  <a:moveTo>
                    <a:pt x="148" y="0"/>
                  </a:moveTo>
                  <a:cubicBezTo>
                    <a:pt x="105" y="0"/>
                    <a:pt x="70" y="18"/>
                    <a:pt x="70" y="52"/>
                  </a:cubicBezTo>
                  <a:cubicBezTo>
                    <a:pt x="1" y="260"/>
                    <a:pt x="1" y="468"/>
                    <a:pt x="209" y="607"/>
                  </a:cubicBezTo>
                  <a:cubicBezTo>
                    <a:pt x="225" y="639"/>
                    <a:pt x="252" y="652"/>
                    <a:pt x="283" y="652"/>
                  </a:cubicBezTo>
                  <a:cubicBezTo>
                    <a:pt x="384" y="652"/>
                    <a:pt x="523" y="505"/>
                    <a:pt x="417" y="399"/>
                  </a:cubicBezTo>
                  <a:cubicBezTo>
                    <a:pt x="278" y="191"/>
                    <a:pt x="347" y="122"/>
                    <a:pt x="278" y="52"/>
                  </a:cubicBezTo>
                  <a:cubicBezTo>
                    <a:pt x="243" y="18"/>
                    <a:pt x="191" y="0"/>
                    <a:pt x="14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0"/>
            <p:cNvSpPr/>
            <p:nvPr/>
          </p:nvSpPr>
          <p:spPr>
            <a:xfrm>
              <a:off x="3696475" y="4123425"/>
              <a:ext cx="10425" cy="12575"/>
            </a:xfrm>
            <a:custGeom>
              <a:avLst/>
              <a:gdLst/>
              <a:ahLst/>
              <a:cxnLst/>
              <a:rect l="l" t="t" r="r" b="b"/>
              <a:pathLst>
                <a:path w="417" h="503" extrusionOk="0">
                  <a:moveTo>
                    <a:pt x="278" y="0"/>
                  </a:moveTo>
                  <a:cubicBezTo>
                    <a:pt x="70" y="70"/>
                    <a:pt x="1" y="208"/>
                    <a:pt x="1" y="347"/>
                  </a:cubicBezTo>
                  <a:cubicBezTo>
                    <a:pt x="35" y="451"/>
                    <a:pt x="105" y="503"/>
                    <a:pt x="174" y="503"/>
                  </a:cubicBezTo>
                  <a:cubicBezTo>
                    <a:pt x="243" y="503"/>
                    <a:pt x="313" y="451"/>
                    <a:pt x="347" y="347"/>
                  </a:cubicBezTo>
                  <a:cubicBezTo>
                    <a:pt x="347" y="277"/>
                    <a:pt x="417" y="208"/>
                    <a:pt x="417" y="139"/>
                  </a:cubicBezTo>
                  <a:cubicBezTo>
                    <a:pt x="417" y="0"/>
                    <a:pt x="347" y="0"/>
                    <a:pt x="27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0"/>
            <p:cNvSpPr/>
            <p:nvPr/>
          </p:nvSpPr>
          <p:spPr>
            <a:xfrm>
              <a:off x="3721550" y="4103200"/>
              <a:ext cx="13075" cy="11575"/>
            </a:xfrm>
            <a:custGeom>
              <a:avLst/>
              <a:gdLst/>
              <a:ahLst/>
              <a:cxnLst/>
              <a:rect l="l" t="t" r="r" b="b"/>
              <a:pathLst>
                <a:path w="523" h="463" extrusionOk="0">
                  <a:moveTo>
                    <a:pt x="241" y="1"/>
                  </a:moveTo>
                  <a:cubicBezTo>
                    <a:pt x="139" y="1"/>
                    <a:pt x="0" y="148"/>
                    <a:pt x="107" y="255"/>
                  </a:cubicBezTo>
                  <a:cubicBezTo>
                    <a:pt x="176" y="324"/>
                    <a:pt x="245" y="393"/>
                    <a:pt x="315" y="463"/>
                  </a:cubicBezTo>
                  <a:lnTo>
                    <a:pt x="384" y="463"/>
                  </a:lnTo>
                  <a:cubicBezTo>
                    <a:pt x="523" y="324"/>
                    <a:pt x="384" y="185"/>
                    <a:pt x="315" y="47"/>
                  </a:cubicBezTo>
                  <a:cubicBezTo>
                    <a:pt x="299" y="14"/>
                    <a:pt x="271" y="1"/>
                    <a:pt x="24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0"/>
            <p:cNvSpPr/>
            <p:nvPr/>
          </p:nvSpPr>
          <p:spPr>
            <a:xfrm>
              <a:off x="3874975" y="4174725"/>
              <a:ext cx="20550" cy="18200"/>
            </a:xfrm>
            <a:custGeom>
              <a:avLst/>
              <a:gdLst/>
              <a:ahLst/>
              <a:cxnLst/>
              <a:rect l="l" t="t" r="r" b="b"/>
              <a:pathLst>
                <a:path w="822" h="728" extrusionOk="0">
                  <a:moveTo>
                    <a:pt x="169" y="1"/>
                  </a:moveTo>
                  <a:cubicBezTo>
                    <a:pt x="75" y="1"/>
                    <a:pt x="0" y="65"/>
                    <a:pt x="0" y="166"/>
                  </a:cubicBezTo>
                  <a:cubicBezTo>
                    <a:pt x="0" y="513"/>
                    <a:pt x="70" y="721"/>
                    <a:pt x="416" y="721"/>
                  </a:cubicBezTo>
                  <a:cubicBezTo>
                    <a:pt x="444" y="726"/>
                    <a:pt x="470" y="728"/>
                    <a:pt x="493" y="728"/>
                  </a:cubicBezTo>
                  <a:cubicBezTo>
                    <a:pt x="822" y="728"/>
                    <a:pt x="740" y="305"/>
                    <a:pt x="416" y="305"/>
                  </a:cubicBezTo>
                  <a:cubicBezTo>
                    <a:pt x="347" y="305"/>
                    <a:pt x="416" y="305"/>
                    <a:pt x="416" y="166"/>
                  </a:cubicBezTo>
                  <a:cubicBezTo>
                    <a:pt x="347" y="166"/>
                    <a:pt x="347" y="97"/>
                    <a:pt x="278" y="28"/>
                  </a:cubicBezTo>
                  <a:cubicBezTo>
                    <a:pt x="241" y="9"/>
                    <a:pt x="203" y="1"/>
                    <a:pt x="169"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0"/>
            <p:cNvSpPr/>
            <p:nvPr/>
          </p:nvSpPr>
          <p:spPr>
            <a:xfrm>
              <a:off x="3681125" y="4296025"/>
              <a:ext cx="32700" cy="28775"/>
            </a:xfrm>
            <a:custGeom>
              <a:avLst/>
              <a:gdLst/>
              <a:ahLst/>
              <a:cxnLst/>
              <a:rect l="l" t="t" r="r" b="b"/>
              <a:pathLst>
                <a:path w="1308" h="1151" extrusionOk="0">
                  <a:moveTo>
                    <a:pt x="1224" y="1"/>
                  </a:moveTo>
                  <a:cubicBezTo>
                    <a:pt x="1206" y="1"/>
                    <a:pt x="1188" y="9"/>
                    <a:pt x="1169" y="28"/>
                  </a:cubicBezTo>
                  <a:cubicBezTo>
                    <a:pt x="753" y="236"/>
                    <a:pt x="476" y="652"/>
                    <a:pt x="60" y="860"/>
                  </a:cubicBezTo>
                  <a:cubicBezTo>
                    <a:pt x="0" y="980"/>
                    <a:pt x="44" y="1151"/>
                    <a:pt x="146" y="1151"/>
                  </a:cubicBezTo>
                  <a:cubicBezTo>
                    <a:pt x="162" y="1151"/>
                    <a:pt x="180" y="1147"/>
                    <a:pt x="199" y="1137"/>
                  </a:cubicBezTo>
                  <a:cubicBezTo>
                    <a:pt x="615" y="860"/>
                    <a:pt x="961" y="513"/>
                    <a:pt x="1308" y="167"/>
                  </a:cubicBezTo>
                  <a:cubicBezTo>
                    <a:pt x="1308" y="65"/>
                    <a:pt x="1271" y="1"/>
                    <a:pt x="1224"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0"/>
            <p:cNvSpPr/>
            <p:nvPr/>
          </p:nvSpPr>
          <p:spPr>
            <a:xfrm>
              <a:off x="3860225" y="4222000"/>
              <a:ext cx="21175" cy="13150"/>
            </a:xfrm>
            <a:custGeom>
              <a:avLst/>
              <a:gdLst/>
              <a:ahLst/>
              <a:cxnLst/>
              <a:rect l="l" t="t" r="r" b="b"/>
              <a:pathLst>
                <a:path w="847" h="526" extrusionOk="0">
                  <a:moveTo>
                    <a:pt x="513" y="1"/>
                  </a:moveTo>
                  <a:cubicBezTo>
                    <a:pt x="493" y="1"/>
                    <a:pt x="473" y="3"/>
                    <a:pt x="452" y="8"/>
                  </a:cubicBezTo>
                  <a:cubicBezTo>
                    <a:pt x="382" y="8"/>
                    <a:pt x="313" y="78"/>
                    <a:pt x="175" y="147"/>
                  </a:cubicBezTo>
                  <a:cubicBezTo>
                    <a:pt x="0" y="263"/>
                    <a:pt x="118" y="526"/>
                    <a:pt x="324" y="526"/>
                  </a:cubicBezTo>
                  <a:cubicBezTo>
                    <a:pt x="364" y="526"/>
                    <a:pt x="407" y="516"/>
                    <a:pt x="452" y="494"/>
                  </a:cubicBezTo>
                  <a:cubicBezTo>
                    <a:pt x="452" y="494"/>
                    <a:pt x="521" y="424"/>
                    <a:pt x="590" y="424"/>
                  </a:cubicBezTo>
                  <a:cubicBezTo>
                    <a:pt x="847" y="360"/>
                    <a:pt x="748" y="1"/>
                    <a:pt x="513"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0"/>
            <p:cNvSpPr/>
            <p:nvPr/>
          </p:nvSpPr>
          <p:spPr>
            <a:xfrm>
              <a:off x="3906175" y="4139150"/>
              <a:ext cx="17950" cy="13750"/>
            </a:xfrm>
            <a:custGeom>
              <a:avLst/>
              <a:gdLst/>
              <a:ahLst/>
              <a:cxnLst/>
              <a:rect l="l" t="t" r="r" b="b"/>
              <a:pathLst>
                <a:path w="718" h="550" extrusionOk="0">
                  <a:moveTo>
                    <a:pt x="356" y="0"/>
                  </a:moveTo>
                  <a:cubicBezTo>
                    <a:pt x="305" y="0"/>
                    <a:pt x="253" y="19"/>
                    <a:pt x="208" y="64"/>
                  </a:cubicBezTo>
                  <a:lnTo>
                    <a:pt x="139" y="134"/>
                  </a:lnTo>
                  <a:cubicBezTo>
                    <a:pt x="69" y="203"/>
                    <a:pt x="69" y="203"/>
                    <a:pt x="69" y="272"/>
                  </a:cubicBezTo>
                  <a:cubicBezTo>
                    <a:pt x="0" y="411"/>
                    <a:pt x="139" y="550"/>
                    <a:pt x="277" y="550"/>
                  </a:cubicBezTo>
                  <a:cubicBezTo>
                    <a:pt x="347" y="550"/>
                    <a:pt x="485" y="480"/>
                    <a:pt x="555" y="411"/>
                  </a:cubicBezTo>
                  <a:cubicBezTo>
                    <a:pt x="718" y="248"/>
                    <a:pt x="540" y="0"/>
                    <a:pt x="356"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0"/>
            <p:cNvSpPr/>
            <p:nvPr/>
          </p:nvSpPr>
          <p:spPr>
            <a:xfrm>
              <a:off x="3887100" y="4100700"/>
              <a:ext cx="16825" cy="10600"/>
            </a:xfrm>
            <a:custGeom>
              <a:avLst/>
              <a:gdLst/>
              <a:ahLst/>
              <a:cxnLst/>
              <a:rect l="l" t="t" r="r" b="b"/>
              <a:pathLst>
                <a:path w="673" h="424" extrusionOk="0">
                  <a:moveTo>
                    <a:pt x="339" y="0"/>
                  </a:moveTo>
                  <a:cubicBezTo>
                    <a:pt x="320" y="0"/>
                    <a:pt x="299" y="3"/>
                    <a:pt x="278" y="8"/>
                  </a:cubicBezTo>
                  <a:lnTo>
                    <a:pt x="139" y="77"/>
                  </a:lnTo>
                  <a:cubicBezTo>
                    <a:pt x="139" y="77"/>
                    <a:pt x="70" y="77"/>
                    <a:pt x="70" y="147"/>
                  </a:cubicBezTo>
                  <a:cubicBezTo>
                    <a:pt x="1" y="216"/>
                    <a:pt x="1" y="216"/>
                    <a:pt x="70" y="285"/>
                  </a:cubicBezTo>
                  <a:cubicBezTo>
                    <a:pt x="70" y="355"/>
                    <a:pt x="139" y="424"/>
                    <a:pt x="209" y="424"/>
                  </a:cubicBezTo>
                  <a:lnTo>
                    <a:pt x="417" y="424"/>
                  </a:lnTo>
                  <a:cubicBezTo>
                    <a:pt x="673" y="360"/>
                    <a:pt x="574" y="0"/>
                    <a:pt x="339"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0"/>
            <p:cNvSpPr/>
            <p:nvPr/>
          </p:nvSpPr>
          <p:spPr>
            <a:xfrm>
              <a:off x="3911375" y="4161100"/>
              <a:ext cx="8675" cy="11300"/>
            </a:xfrm>
            <a:custGeom>
              <a:avLst/>
              <a:gdLst/>
              <a:ahLst/>
              <a:cxnLst/>
              <a:rect l="l" t="t" r="r" b="b"/>
              <a:pathLst>
                <a:path w="347" h="452" extrusionOk="0">
                  <a:moveTo>
                    <a:pt x="173" y="1"/>
                  </a:moveTo>
                  <a:cubicBezTo>
                    <a:pt x="87" y="1"/>
                    <a:pt x="0" y="53"/>
                    <a:pt x="0" y="157"/>
                  </a:cubicBezTo>
                  <a:lnTo>
                    <a:pt x="0" y="295"/>
                  </a:lnTo>
                  <a:cubicBezTo>
                    <a:pt x="0" y="399"/>
                    <a:pt x="87" y="451"/>
                    <a:pt x="173" y="451"/>
                  </a:cubicBezTo>
                  <a:cubicBezTo>
                    <a:pt x="260" y="451"/>
                    <a:pt x="347" y="399"/>
                    <a:pt x="347" y="295"/>
                  </a:cubicBezTo>
                  <a:lnTo>
                    <a:pt x="347" y="157"/>
                  </a:lnTo>
                  <a:cubicBezTo>
                    <a:pt x="347" y="53"/>
                    <a:pt x="260" y="1"/>
                    <a:pt x="173"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0"/>
            <p:cNvSpPr/>
            <p:nvPr/>
          </p:nvSpPr>
          <p:spPr>
            <a:xfrm>
              <a:off x="3942550" y="4178000"/>
              <a:ext cx="8700" cy="8700"/>
            </a:xfrm>
            <a:custGeom>
              <a:avLst/>
              <a:gdLst/>
              <a:ahLst/>
              <a:cxnLst/>
              <a:rect l="l" t="t" r="r" b="b"/>
              <a:pathLst>
                <a:path w="348" h="348" extrusionOk="0">
                  <a:moveTo>
                    <a:pt x="183" y="1"/>
                  </a:moveTo>
                  <a:cubicBezTo>
                    <a:pt x="122" y="1"/>
                    <a:pt x="70" y="35"/>
                    <a:pt x="70" y="105"/>
                  </a:cubicBezTo>
                  <a:cubicBezTo>
                    <a:pt x="1" y="174"/>
                    <a:pt x="1" y="174"/>
                    <a:pt x="70" y="243"/>
                  </a:cubicBezTo>
                  <a:cubicBezTo>
                    <a:pt x="70" y="313"/>
                    <a:pt x="122" y="347"/>
                    <a:pt x="183" y="347"/>
                  </a:cubicBezTo>
                  <a:cubicBezTo>
                    <a:pt x="243" y="347"/>
                    <a:pt x="313" y="313"/>
                    <a:pt x="347" y="243"/>
                  </a:cubicBezTo>
                  <a:cubicBezTo>
                    <a:pt x="347" y="174"/>
                    <a:pt x="347" y="174"/>
                    <a:pt x="347" y="105"/>
                  </a:cubicBezTo>
                  <a:cubicBezTo>
                    <a:pt x="313" y="35"/>
                    <a:pt x="243" y="1"/>
                    <a:pt x="183"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0"/>
            <p:cNvSpPr/>
            <p:nvPr/>
          </p:nvSpPr>
          <p:spPr>
            <a:xfrm>
              <a:off x="3946025" y="4163275"/>
              <a:ext cx="10425" cy="15200"/>
            </a:xfrm>
            <a:custGeom>
              <a:avLst/>
              <a:gdLst/>
              <a:ahLst/>
              <a:cxnLst/>
              <a:rect l="l" t="t" r="r" b="b"/>
              <a:pathLst>
                <a:path w="417" h="608" extrusionOk="0">
                  <a:moveTo>
                    <a:pt x="208" y="1"/>
                  </a:moveTo>
                  <a:cubicBezTo>
                    <a:pt x="104" y="1"/>
                    <a:pt x="0" y="70"/>
                    <a:pt x="0" y="208"/>
                  </a:cubicBezTo>
                  <a:cubicBezTo>
                    <a:pt x="0" y="347"/>
                    <a:pt x="0" y="416"/>
                    <a:pt x="139" y="555"/>
                  </a:cubicBezTo>
                  <a:cubicBezTo>
                    <a:pt x="139" y="590"/>
                    <a:pt x="156" y="607"/>
                    <a:pt x="182" y="607"/>
                  </a:cubicBezTo>
                  <a:cubicBezTo>
                    <a:pt x="208" y="607"/>
                    <a:pt x="243" y="590"/>
                    <a:pt x="278" y="555"/>
                  </a:cubicBezTo>
                  <a:cubicBezTo>
                    <a:pt x="416" y="416"/>
                    <a:pt x="416" y="347"/>
                    <a:pt x="416" y="208"/>
                  </a:cubicBezTo>
                  <a:cubicBezTo>
                    <a:pt x="416" y="70"/>
                    <a:pt x="312" y="1"/>
                    <a:pt x="208"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0"/>
            <p:cNvSpPr/>
            <p:nvPr/>
          </p:nvSpPr>
          <p:spPr>
            <a:xfrm>
              <a:off x="3947750" y="4232775"/>
              <a:ext cx="12175" cy="18900"/>
            </a:xfrm>
            <a:custGeom>
              <a:avLst/>
              <a:gdLst/>
              <a:ahLst/>
              <a:cxnLst/>
              <a:rect l="l" t="t" r="r" b="b"/>
              <a:pathLst>
                <a:path w="487" h="756" extrusionOk="0">
                  <a:moveTo>
                    <a:pt x="218" y="1"/>
                  </a:moveTo>
                  <a:cubicBezTo>
                    <a:pt x="141" y="1"/>
                    <a:pt x="70" y="38"/>
                    <a:pt x="70" y="132"/>
                  </a:cubicBezTo>
                  <a:cubicBezTo>
                    <a:pt x="70" y="340"/>
                    <a:pt x="1" y="617"/>
                    <a:pt x="209" y="756"/>
                  </a:cubicBezTo>
                  <a:lnTo>
                    <a:pt x="347" y="756"/>
                  </a:lnTo>
                  <a:cubicBezTo>
                    <a:pt x="486" y="617"/>
                    <a:pt x="417" y="340"/>
                    <a:pt x="417" y="132"/>
                  </a:cubicBezTo>
                  <a:cubicBezTo>
                    <a:pt x="417" y="56"/>
                    <a:pt x="312" y="1"/>
                    <a:pt x="218"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0"/>
            <p:cNvSpPr/>
            <p:nvPr/>
          </p:nvSpPr>
          <p:spPr>
            <a:xfrm>
              <a:off x="3883650" y="4253825"/>
              <a:ext cx="53725" cy="127400"/>
            </a:xfrm>
            <a:custGeom>
              <a:avLst/>
              <a:gdLst/>
              <a:ahLst/>
              <a:cxnLst/>
              <a:rect l="l" t="t" r="r" b="b"/>
              <a:pathLst>
                <a:path w="2149" h="5096" extrusionOk="0">
                  <a:moveTo>
                    <a:pt x="624" y="0"/>
                  </a:moveTo>
                  <a:cubicBezTo>
                    <a:pt x="589" y="0"/>
                    <a:pt x="555" y="18"/>
                    <a:pt x="555" y="52"/>
                  </a:cubicBezTo>
                  <a:cubicBezTo>
                    <a:pt x="485" y="122"/>
                    <a:pt x="416" y="260"/>
                    <a:pt x="416" y="399"/>
                  </a:cubicBezTo>
                  <a:cubicBezTo>
                    <a:pt x="416" y="538"/>
                    <a:pt x="485" y="607"/>
                    <a:pt x="624" y="676"/>
                  </a:cubicBezTo>
                  <a:cubicBezTo>
                    <a:pt x="901" y="1369"/>
                    <a:pt x="1178" y="2132"/>
                    <a:pt x="1386" y="2894"/>
                  </a:cubicBezTo>
                  <a:cubicBezTo>
                    <a:pt x="1594" y="3449"/>
                    <a:pt x="1664" y="4004"/>
                    <a:pt x="1802" y="4558"/>
                  </a:cubicBezTo>
                  <a:cubicBezTo>
                    <a:pt x="1456" y="4212"/>
                    <a:pt x="1109" y="3865"/>
                    <a:pt x="832" y="3449"/>
                  </a:cubicBezTo>
                  <a:cubicBezTo>
                    <a:pt x="485" y="2894"/>
                    <a:pt x="347" y="2271"/>
                    <a:pt x="416" y="1577"/>
                  </a:cubicBezTo>
                  <a:cubicBezTo>
                    <a:pt x="416" y="1473"/>
                    <a:pt x="329" y="1421"/>
                    <a:pt x="243" y="1421"/>
                  </a:cubicBezTo>
                  <a:cubicBezTo>
                    <a:pt x="156" y="1421"/>
                    <a:pt x="69" y="1473"/>
                    <a:pt x="69" y="1577"/>
                  </a:cubicBezTo>
                  <a:cubicBezTo>
                    <a:pt x="0" y="2340"/>
                    <a:pt x="139" y="3033"/>
                    <a:pt x="485" y="3657"/>
                  </a:cubicBezTo>
                  <a:cubicBezTo>
                    <a:pt x="693" y="4212"/>
                    <a:pt x="1178" y="4905"/>
                    <a:pt x="1802" y="4905"/>
                  </a:cubicBezTo>
                  <a:cubicBezTo>
                    <a:pt x="1802" y="4905"/>
                    <a:pt x="1872" y="4835"/>
                    <a:pt x="1872" y="4835"/>
                  </a:cubicBezTo>
                  <a:cubicBezTo>
                    <a:pt x="1872" y="4905"/>
                    <a:pt x="1872" y="4974"/>
                    <a:pt x="1941" y="5043"/>
                  </a:cubicBezTo>
                  <a:cubicBezTo>
                    <a:pt x="1976" y="5078"/>
                    <a:pt x="2028" y="5095"/>
                    <a:pt x="2071" y="5095"/>
                  </a:cubicBezTo>
                  <a:cubicBezTo>
                    <a:pt x="2114" y="5095"/>
                    <a:pt x="2149" y="5078"/>
                    <a:pt x="2149" y="5043"/>
                  </a:cubicBezTo>
                  <a:cubicBezTo>
                    <a:pt x="2081" y="3745"/>
                    <a:pt x="1810" y="2515"/>
                    <a:pt x="1272" y="1351"/>
                  </a:cubicBezTo>
                  <a:lnTo>
                    <a:pt x="1272" y="1351"/>
                  </a:lnTo>
                  <a:cubicBezTo>
                    <a:pt x="1298" y="1369"/>
                    <a:pt x="1342" y="1369"/>
                    <a:pt x="1386" y="1369"/>
                  </a:cubicBezTo>
                  <a:cubicBezTo>
                    <a:pt x="1386" y="1439"/>
                    <a:pt x="1386" y="1439"/>
                    <a:pt x="1386" y="1508"/>
                  </a:cubicBezTo>
                  <a:cubicBezTo>
                    <a:pt x="1421" y="1543"/>
                    <a:pt x="1473" y="1560"/>
                    <a:pt x="1525" y="1560"/>
                  </a:cubicBezTo>
                  <a:cubicBezTo>
                    <a:pt x="1577" y="1560"/>
                    <a:pt x="1629" y="1543"/>
                    <a:pt x="1664" y="1508"/>
                  </a:cubicBezTo>
                  <a:cubicBezTo>
                    <a:pt x="1664" y="1439"/>
                    <a:pt x="1733" y="1439"/>
                    <a:pt x="1802" y="1369"/>
                  </a:cubicBezTo>
                  <a:cubicBezTo>
                    <a:pt x="1941" y="1231"/>
                    <a:pt x="1802" y="1023"/>
                    <a:pt x="1594" y="1023"/>
                  </a:cubicBezTo>
                  <a:cubicBezTo>
                    <a:pt x="1525" y="1046"/>
                    <a:pt x="1479" y="1054"/>
                    <a:pt x="1443" y="1054"/>
                  </a:cubicBezTo>
                  <a:cubicBezTo>
                    <a:pt x="1371" y="1054"/>
                    <a:pt x="1340" y="1023"/>
                    <a:pt x="1248" y="1023"/>
                  </a:cubicBezTo>
                  <a:cubicBezTo>
                    <a:pt x="1227" y="1003"/>
                    <a:pt x="1213" y="994"/>
                    <a:pt x="1203" y="994"/>
                  </a:cubicBezTo>
                  <a:cubicBezTo>
                    <a:pt x="1178" y="994"/>
                    <a:pt x="1178" y="1043"/>
                    <a:pt x="1178" y="1092"/>
                  </a:cubicBezTo>
                  <a:cubicBezTo>
                    <a:pt x="1040" y="884"/>
                    <a:pt x="970" y="676"/>
                    <a:pt x="901" y="538"/>
                  </a:cubicBezTo>
                  <a:cubicBezTo>
                    <a:pt x="901" y="468"/>
                    <a:pt x="832" y="399"/>
                    <a:pt x="832" y="399"/>
                  </a:cubicBezTo>
                  <a:cubicBezTo>
                    <a:pt x="763" y="260"/>
                    <a:pt x="763" y="122"/>
                    <a:pt x="693" y="52"/>
                  </a:cubicBezTo>
                  <a:cubicBezTo>
                    <a:pt x="693" y="18"/>
                    <a:pt x="659" y="0"/>
                    <a:pt x="624"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0"/>
            <p:cNvSpPr/>
            <p:nvPr/>
          </p:nvSpPr>
          <p:spPr>
            <a:xfrm>
              <a:off x="3963350" y="4142475"/>
              <a:ext cx="17350" cy="10425"/>
            </a:xfrm>
            <a:custGeom>
              <a:avLst/>
              <a:gdLst/>
              <a:ahLst/>
              <a:cxnLst/>
              <a:rect l="l" t="t" r="r" b="b"/>
              <a:pathLst>
                <a:path w="694" h="417" extrusionOk="0">
                  <a:moveTo>
                    <a:pt x="278" y="1"/>
                  </a:moveTo>
                  <a:cubicBezTo>
                    <a:pt x="1" y="1"/>
                    <a:pt x="1" y="417"/>
                    <a:pt x="278" y="417"/>
                  </a:cubicBezTo>
                  <a:lnTo>
                    <a:pt x="417" y="417"/>
                  </a:lnTo>
                  <a:cubicBezTo>
                    <a:pt x="694" y="417"/>
                    <a:pt x="694" y="1"/>
                    <a:pt x="417"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0"/>
            <p:cNvSpPr/>
            <p:nvPr/>
          </p:nvSpPr>
          <p:spPr>
            <a:xfrm>
              <a:off x="3693500" y="4587500"/>
              <a:ext cx="102850" cy="142625"/>
            </a:xfrm>
            <a:custGeom>
              <a:avLst/>
              <a:gdLst/>
              <a:ahLst/>
              <a:cxnLst/>
              <a:rect l="l" t="t" r="r" b="b"/>
              <a:pathLst>
                <a:path w="4114" h="5705" extrusionOk="0">
                  <a:moveTo>
                    <a:pt x="201" y="1"/>
                  </a:moveTo>
                  <a:cubicBezTo>
                    <a:pt x="86" y="1"/>
                    <a:pt x="0" y="163"/>
                    <a:pt x="120" y="223"/>
                  </a:cubicBezTo>
                  <a:cubicBezTo>
                    <a:pt x="2130" y="1540"/>
                    <a:pt x="2615" y="3758"/>
                    <a:pt x="3863" y="5629"/>
                  </a:cubicBezTo>
                  <a:cubicBezTo>
                    <a:pt x="3889" y="5682"/>
                    <a:pt x="3936" y="5705"/>
                    <a:pt x="3980" y="5705"/>
                  </a:cubicBezTo>
                  <a:cubicBezTo>
                    <a:pt x="4051" y="5705"/>
                    <a:pt x="4114" y="5646"/>
                    <a:pt x="4071" y="5560"/>
                  </a:cubicBezTo>
                  <a:cubicBezTo>
                    <a:pt x="3447" y="3273"/>
                    <a:pt x="2130" y="1332"/>
                    <a:pt x="258" y="15"/>
                  </a:cubicBezTo>
                  <a:cubicBezTo>
                    <a:pt x="239" y="5"/>
                    <a:pt x="220" y="1"/>
                    <a:pt x="20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24" name="Google Shape;624;p40"/>
          <p:cNvPicPr preferRelativeResize="0"/>
          <p:nvPr/>
        </p:nvPicPr>
        <p:blipFill>
          <a:blip r:embed="rId3">
            <a:alphaModFix/>
          </a:blip>
          <a:stretch>
            <a:fillRect/>
          </a:stretch>
        </p:blipFill>
        <p:spPr>
          <a:xfrm rot="-4648868">
            <a:off x="5443164" y="1778855"/>
            <a:ext cx="1369467" cy="918489"/>
          </a:xfrm>
          <a:prstGeom prst="rect">
            <a:avLst/>
          </a:prstGeom>
          <a:noFill/>
          <a:ln>
            <a:noFill/>
          </a:ln>
        </p:spPr>
      </p:pic>
      <p:grpSp>
        <p:nvGrpSpPr>
          <p:cNvPr id="625" name="Google Shape;625;p40"/>
          <p:cNvGrpSpPr/>
          <p:nvPr/>
        </p:nvGrpSpPr>
        <p:grpSpPr>
          <a:xfrm rot="-729767">
            <a:off x="5934144" y="1644063"/>
            <a:ext cx="561527" cy="1317663"/>
            <a:chOff x="4562950" y="1179300"/>
            <a:chExt cx="561500" cy="1317600"/>
          </a:xfrm>
        </p:grpSpPr>
        <p:sp>
          <p:nvSpPr>
            <p:cNvPr id="626" name="Google Shape;626;p40"/>
            <p:cNvSpPr/>
            <p:nvPr/>
          </p:nvSpPr>
          <p:spPr>
            <a:xfrm>
              <a:off x="4562950" y="1199100"/>
              <a:ext cx="561500" cy="1297800"/>
            </a:xfrm>
            <a:custGeom>
              <a:avLst/>
              <a:gdLst/>
              <a:ahLst/>
              <a:cxnLst/>
              <a:rect l="l" t="t" r="r" b="b"/>
              <a:pathLst>
                <a:path w="22460" h="51912" extrusionOk="0">
                  <a:moveTo>
                    <a:pt x="14066" y="5266"/>
                  </a:moveTo>
                  <a:cubicBezTo>
                    <a:pt x="14419" y="5266"/>
                    <a:pt x="14974" y="8294"/>
                    <a:pt x="14974" y="8490"/>
                  </a:cubicBezTo>
                  <a:cubicBezTo>
                    <a:pt x="14974" y="8698"/>
                    <a:pt x="14974" y="8906"/>
                    <a:pt x="14974" y="9114"/>
                  </a:cubicBezTo>
                  <a:cubicBezTo>
                    <a:pt x="14974" y="9183"/>
                    <a:pt x="14974" y="9183"/>
                    <a:pt x="14974" y="9252"/>
                  </a:cubicBezTo>
                  <a:lnTo>
                    <a:pt x="14974" y="9321"/>
                  </a:lnTo>
                  <a:cubicBezTo>
                    <a:pt x="14904" y="10708"/>
                    <a:pt x="14696" y="12094"/>
                    <a:pt x="14211" y="13411"/>
                  </a:cubicBezTo>
                  <a:cubicBezTo>
                    <a:pt x="13449" y="15352"/>
                    <a:pt x="12270" y="17154"/>
                    <a:pt x="10814" y="18679"/>
                  </a:cubicBezTo>
                  <a:lnTo>
                    <a:pt x="10884" y="18472"/>
                  </a:lnTo>
                  <a:cubicBezTo>
                    <a:pt x="10884" y="18402"/>
                    <a:pt x="10814" y="18333"/>
                    <a:pt x="10745" y="18333"/>
                  </a:cubicBezTo>
                  <a:cubicBezTo>
                    <a:pt x="11646" y="16253"/>
                    <a:pt x="12339" y="14035"/>
                    <a:pt x="12755" y="11748"/>
                  </a:cubicBezTo>
                  <a:cubicBezTo>
                    <a:pt x="12755" y="11708"/>
                    <a:pt x="12732" y="11668"/>
                    <a:pt x="12699" y="11668"/>
                  </a:cubicBezTo>
                  <a:cubicBezTo>
                    <a:pt x="12675" y="11668"/>
                    <a:pt x="12646" y="11689"/>
                    <a:pt x="12617" y="11748"/>
                  </a:cubicBezTo>
                  <a:cubicBezTo>
                    <a:pt x="12132" y="13758"/>
                    <a:pt x="11508" y="15768"/>
                    <a:pt x="10745" y="17709"/>
                  </a:cubicBezTo>
                  <a:cubicBezTo>
                    <a:pt x="10745" y="16045"/>
                    <a:pt x="10399" y="14451"/>
                    <a:pt x="10537" y="12857"/>
                  </a:cubicBezTo>
                  <a:cubicBezTo>
                    <a:pt x="10607" y="11470"/>
                    <a:pt x="10953" y="10153"/>
                    <a:pt x="11577" y="8975"/>
                  </a:cubicBezTo>
                  <a:cubicBezTo>
                    <a:pt x="11646" y="8975"/>
                    <a:pt x="11646" y="8906"/>
                    <a:pt x="11646" y="8906"/>
                  </a:cubicBezTo>
                  <a:lnTo>
                    <a:pt x="11646" y="8836"/>
                  </a:lnTo>
                  <a:cubicBezTo>
                    <a:pt x="11716" y="8628"/>
                    <a:pt x="11854" y="8490"/>
                    <a:pt x="11924" y="8351"/>
                  </a:cubicBezTo>
                  <a:cubicBezTo>
                    <a:pt x="11942" y="8370"/>
                    <a:pt x="11966" y="8378"/>
                    <a:pt x="11990" y="8378"/>
                  </a:cubicBezTo>
                  <a:cubicBezTo>
                    <a:pt x="12057" y="8378"/>
                    <a:pt x="12132" y="8314"/>
                    <a:pt x="12132" y="8212"/>
                  </a:cubicBezTo>
                  <a:lnTo>
                    <a:pt x="12132" y="8004"/>
                  </a:lnTo>
                  <a:cubicBezTo>
                    <a:pt x="12686" y="7034"/>
                    <a:pt x="13310" y="6133"/>
                    <a:pt x="14003" y="5301"/>
                  </a:cubicBezTo>
                  <a:cubicBezTo>
                    <a:pt x="14023" y="5277"/>
                    <a:pt x="14044" y="5266"/>
                    <a:pt x="14066" y="5266"/>
                  </a:cubicBezTo>
                  <a:close/>
                  <a:moveTo>
                    <a:pt x="10884" y="5093"/>
                  </a:moveTo>
                  <a:cubicBezTo>
                    <a:pt x="11438" y="5509"/>
                    <a:pt x="11646" y="6271"/>
                    <a:pt x="11369" y="6965"/>
                  </a:cubicBezTo>
                  <a:cubicBezTo>
                    <a:pt x="11369" y="7519"/>
                    <a:pt x="11369" y="8074"/>
                    <a:pt x="11438" y="8698"/>
                  </a:cubicBezTo>
                  <a:cubicBezTo>
                    <a:pt x="11022" y="9529"/>
                    <a:pt x="10745" y="10431"/>
                    <a:pt x="10468" y="11332"/>
                  </a:cubicBezTo>
                  <a:cubicBezTo>
                    <a:pt x="9844" y="13689"/>
                    <a:pt x="10468" y="16045"/>
                    <a:pt x="10537" y="18402"/>
                  </a:cubicBezTo>
                  <a:cubicBezTo>
                    <a:pt x="10468" y="18610"/>
                    <a:pt x="10399" y="18818"/>
                    <a:pt x="10260" y="19026"/>
                  </a:cubicBezTo>
                  <a:cubicBezTo>
                    <a:pt x="10260" y="18679"/>
                    <a:pt x="10121" y="18333"/>
                    <a:pt x="10052" y="17986"/>
                  </a:cubicBezTo>
                  <a:cubicBezTo>
                    <a:pt x="10121" y="16115"/>
                    <a:pt x="9359" y="14312"/>
                    <a:pt x="9359" y="12441"/>
                  </a:cubicBezTo>
                  <a:cubicBezTo>
                    <a:pt x="9359" y="12406"/>
                    <a:pt x="9324" y="12389"/>
                    <a:pt x="9289" y="12389"/>
                  </a:cubicBezTo>
                  <a:cubicBezTo>
                    <a:pt x="9255" y="12389"/>
                    <a:pt x="9220" y="12406"/>
                    <a:pt x="9220" y="12441"/>
                  </a:cubicBezTo>
                  <a:cubicBezTo>
                    <a:pt x="9220" y="14104"/>
                    <a:pt x="9428" y="15699"/>
                    <a:pt x="9775" y="17293"/>
                  </a:cubicBezTo>
                  <a:cubicBezTo>
                    <a:pt x="9151" y="16184"/>
                    <a:pt x="8666" y="15075"/>
                    <a:pt x="8319" y="13827"/>
                  </a:cubicBezTo>
                  <a:cubicBezTo>
                    <a:pt x="7903" y="11540"/>
                    <a:pt x="8804" y="8975"/>
                    <a:pt x="9775" y="6895"/>
                  </a:cubicBezTo>
                  <a:cubicBezTo>
                    <a:pt x="10121" y="6271"/>
                    <a:pt x="10468" y="5648"/>
                    <a:pt x="10884" y="5093"/>
                  </a:cubicBezTo>
                  <a:close/>
                  <a:moveTo>
                    <a:pt x="17816" y="6064"/>
                  </a:moveTo>
                  <a:cubicBezTo>
                    <a:pt x="17677" y="6271"/>
                    <a:pt x="17608" y="6549"/>
                    <a:pt x="17538" y="6826"/>
                  </a:cubicBezTo>
                  <a:cubicBezTo>
                    <a:pt x="17053" y="9114"/>
                    <a:pt x="17122" y="11401"/>
                    <a:pt x="16360" y="13689"/>
                  </a:cubicBezTo>
                  <a:cubicBezTo>
                    <a:pt x="15320" y="16669"/>
                    <a:pt x="11924" y="18194"/>
                    <a:pt x="10260" y="20690"/>
                  </a:cubicBezTo>
                  <a:cubicBezTo>
                    <a:pt x="10607" y="19789"/>
                    <a:pt x="11230" y="18957"/>
                    <a:pt x="11993" y="18264"/>
                  </a:cubicBezTo>
                  <a:cubicBezTo>
                    <a:pt x="12062" y="18194"/>
                    <a:pt x="11993" y="18056"/>
                    <a:pt x="11924" y="18056"/>
                  </a:cubicBezTo>
                  <a:cubicBezTo>
                    <a:pt x="14072" y="15560"/>
                    <a:pt x="15251" y="12441"/>
                    <a:pt x="15251" y="9183"/>
                  </a:cubicBezTo>
                  <a:cubicBezTo>
                    <a:pt x="15667" y="8074"/>
                    <a:pt x="16429" y="7103"/>
                    <a:pt x="17400" y="6479"/>
                  </a:cubicBezTo>
                  <a:cubicBezTo>
                    <a:pt x="17538" y="6341"/>
                    <a:pt x="17677" y="6202"/>
                    <a:pt x="17816" y="6064"/>
                  </a:cubicBezTo>
                  <a:close/>
                  <a:moveTo>
                    <a:pt x="1387" y="7450"/>
                  </a:moveTo>
                  <a:cubicBezTo>
                    <a:pt x="1387" y="7450"/>
                    <a:pt x="1456" y="7519"/>
                    <a:pt x="1456" y="7589"/>
                  </a:cubicBezTo>
                  <a:cubicBezTo>
                    <a:pt x="1526" y="8074"/>
                    <a:pt x="1664" y="8628"/>
                    <a:pt x="1803" y="9114"/>
                  </a:cubicBezTo>
                  <a:cubicBezTo>
                    <a:pt x="2427" y="11124"/>
                    <a:pt x="3397" y="12926"/>
                    <a:pt x="3744" y="15075"/>
                  </a:cubicBezTo>
                  <a:cubicBezTo>
                    <a:pt x="4229" y="17570"/>
                    <a:pt x="4160" y="20205"/>
                    <a:pt x="4645" y="22700"/>
                  </a:cubicBezTo>
                  <a:cubicBezTo>
                    <a:pt x="5338" y="25750"/>
                    <a:pt x="5824" y="28800"/>
                    <a:pt x="6101" y="31919"/>
                  </a:cubicBezTo>
                  <a:cubicBezTo>
                    <a:pt x="4437" y="30394"/>
                    <a:pt x="3813" y="28315"/>
                    <a:pt x="3051" y="26305"/>
                  </a:cubicBezTo>
                  <a:cubicBezTo>
                    <a:pt x="2219" y="24156"/>
                    <a:pt x="1526" y="22007"/>
                    <a:pt x="1041" y="19789"/>
                  </a:cubicBezTo>
                  <a:cubicBezTo>
                    <a:pt x="555" y="17085"/>
                    <a:pt x="486" y="14382"/>
                    <a:pt x="833" y="11748"/>
                  </a:cubicBezTo>
                  <a:lnTo>
                    <a:pt x="833" y="11748"/>
                  </a:lnTo>
                  <a:cubicBezTo>
                    <a:pt x="902" y="13411"/>
                    <a:pt x="1179" y="15075"/>
                    <a:pt x="1456" y="16739"/>
                  </a:cubicBezTo>
                  <a:cubicBezTo>
                    <a:pt x="2358" y="21106"/>
                    <a:pt x="3536" y="25403"/>
                    <a:pt x="5061" y="29632"/>
                  </a:cubicBezTo>
                  <a:cubicBezTo>
                    <a:pt x="5085" y="29704"/>
                    <a:pt x="5135" y="29735"/>
                    <a:pt x="5189" y="29735"/>
                  </a:cubicBezTo>
                  <a:cubicBezTo>
                    <a:pt x="5290" y="29735"/>
                    <a:pt x="5408" y="29629"/>
                    <a:pt x="5408" y="29493"/>
                  </a:cubicBezTo>
                  <a:cubicBezTo>
                    <a:pt x="4091" y="24710"/>
                    <a:pt x="2496" y="20205"/>
                    <a:pt x="1664" y="15352"/>
                  </a:cubicBezTo>
                  <a:cubicBezTo>
                    <a:pt x="1249" y="12995"/>
                    <a:pt x="1110" y="10639"/>
                    <a:pt x="1318" y="8282"/>
                  </a:cubicBezTo>
                  <a:lnTo>
                    <a:pt x="1318" y="7727"/>
                  </a:lnTo>
                  <a:cubicBezTo>
                    <a:pt x="1318" y="7658"/>
                    <a:pt x="1318" y="7519"/>
                    <a:pt x="1387" y="7450"/>
                  </a:cubicBezTo>
                  <a:close/>
                  <a:moveTo>
                    <a:pt x="21766" y="19304"/>
                  </a:moveTo>
                  <a:lnTo>
                    <a:pt x="20103" y="21799"/>
                  </a:lnTo>
                  <a:cubicBezTo>
                    <a:pt x="17608" y="25611"/>
                    <a:pt x="14072" y="28800"/>
                    <a:pt x="10745" y="31989"/>
                  </a:cubicBezTo>
                  <a:cubicBezTo>
                    <a:pt x="12339" y="29978"/>
                    <a:pt x="13864" y="27968"/>
                    <a:pt x="15528" y="26097"/>
                  </a:cubicBezTo>
                  <a:cubicBezTo>
                    <a:pt x="17261" y="24156"/>
                    <a:pt x="19133" y="22631"/>
                    <a:pt x="20588" y="20690"/>
                  </a:cubicBezTo>
                  <a:lnTo>
                    <a:pt x="20727" y="20551"/>
                  </a:lnTo>
                  <a:cubicBezTo>
                    <a:pt x="21143" y="20135"/>
                    <a:pt x="21489" y="19720"/>
                    <a:pt x="21766" y="19304"/>
                  </a:cubicBezTo>
                  <a:close/>
                  <a:moveTo>
                    <a:pt x="19479" y="21591"/>
                  </a:moveTo>
                  <a:lnTo>
                    <a:pt x="19479" y="21591"/>
                  </a:lnTo>
                  <a:cubicBezTo>
                    <a:pt x="18162" y="23047"/>
                    <a:pt x="16707" y="24364"/>
                    <a:pt x="15320" y="25819"/>
                  </a:cubicBezTo>
                  <a:cubicBezTo>
                    <a:pt x="13331" y="28001"/>
                    <a:pt x="11520" y="30242"/>
                    <a:pt x="9832" y="32653"/>
                  </a:cubicBezTo>
                  <a:lnTo>
                    <a:pt x="9832" y="32653"/>
                  </a:lnTo>
                  <a:cubicBezTo>
                    <a:pt x="11511" y="29707"/>
                    <a:pt x="13136" y="26643"/>
                    <a:pt x="15736" y="24433"/>
                  </a:cubicBezTo>
                  <a:cubicBezTo>
                    <a:pt x="16914" y="23393"/>
                    <a:pt x="18232" y="22561"/>
                    <a:pt x="19479" y="21591"/>
                  </a:cubicBezTo>
                  <a:close/>
                  <a:moveTo>
                    <a:pt x="1942" y="8282"/>
                  </a:moveTo>
                  <a:lnTo>
                    <a:pt x="1942" y="8282"/>
                  </a:lnTo>
                  <a:cubicBezTo>
                    <a:pt x="4091" y="11817"/>
                    <a:pt x="5477" y="15837"/>
                    <a:pt x="5893" y="19997"/>
                  </a:cubicBezTo>
                  <a:cubicBezTo>
                    <a:pt x="6378" y="24017"/>
                    <a:pt x="5962" y="28176"/>
                    <a:pt x="6586" y="32197"/>
                  </a:cubicBezTo>
                  <a:cubicBezTo>
                    <a:pt x="6517" y="32543"/>
                    <a:pt x="6447" y="32959"/>
                    <a:pt x="6309" y="33306"/>
                  </a:cubicBezTo>
                  <a:cubicBezTo>
                    <a:pt x="6586" y="29632"/>
                    <a:pt x="5546" y="25750"/>
                    <a:pt x="4922" y="22076"/>
                  </a:cubicBezTo>
                  <a:cubicBezTo>
                    <a:pt x="4368" y="19234"/>
                    <a:pt x="4714" y="16253"/>
                    <a:pt x="3813" y="13411"/>
                  </a:cubicBezTo>
                  <a:cubicBezTo>
                    <a:pt x="3328" y="11817"/>
                    <a:pt x="2288" y="10015"/>
                    <a:pt x="1942" y="8282"/>
                  </a:cubicBezTo>
                  <a:close/>
                  <a:moveTo>
                    <a:pt x="21767" y="19442"/>
                  </a:moveTo>
                  <a:cubicBezTo>
                    <a:pt x="21420" y="21591"/>
                    <a:pt x="20658" y="23670"/>
                    <a:pt x="19479" y="25542"/>
                  </a:cubicBezTo>
                  <a:cubicBezTo>
                    <a:pt x="18162" y="27344"/>
                    <a:pt x="16637" y="28939"/>
                    <a:pt x="14835" y="30325"/>
                  </a:cubicBezTo>
                  <a:lnTo>
                    <a:pt x="14904" y="30325"/>
                  </a:lnTo>
                  <a:cubicBezTo>
                    <a:pt x="12755" y="32127"/>
                    <a:pt x="10329" y="33652"/>
                    <a:pt x="8180" y="35385"/>
                  </a:cubicBezTo>
                  <a:lnTo>
                    <a:pt x="8250" y="35247"/>
                  </a:lnTo>
                  <a:cubicBezTo>
                    <a:pt x="8666" y="34692"/>
                    <a:pt x="9082" y="34207"/>
                    <a:pt x="9497" y="33652"/>
                  </a:cubicBezTo>
                  <a:cubicBezTo>
                    <a:pt x="10537" y="32613"/>
                    <a:pt x="11716" y="31573"/>
                    <a:pt x="12755" y="30533"/>
                  </a:cubicBezTo>
                  <a:cubicBezTo>
                    <a:pt x="16221" y="27136"/>
                    <a:pt x="19549" y="23740"/>
                    <a:pt x="21767" y="19442"/>
                  </a:cubicBezTo>
                  <a:close/>
                  <a:moveTo>
                    <a:pt x="20796" y="19858"/>
                  </a:moveTo>
                  <a:lnTo>
                    <a:pt x="20796" y="19858"/>
                  </a:lnTo>
                  <a:cubicBezTo>
                    <a:pt x="18786" y="22007"/>
                    <a:pt x="16013" y="23324"/>
                    <a:pt x="13934" y="25542"/>
                  </a:cubicBezTo>
                  <a:cubicBezTo>
                    <a:pt x="11646" y="28315"/>
                    <a:pt x="9705" y="31365"/>
                    <a:pt x="8111" y="34623"/>
                  </a:cubicBezTo>
                  <a:cubicBezTo>
                    <a:pt x="7279" y="35455"/>
                    <a:pt x="6517" y="36425"/>
                    <a:pt x="5824" y="37396"/>
                  </a:cubicBezTo>
                  <a:lnTo>
                    <a:pt x="5685" y="37534"/>
                  </a:lnTo>
                  <a:lnTo>
                    <a:pt x="5824" y="36841"/>
                  </a:lnTo>
                  <a:cubicBezTo>
                    <a:pt x="7349" y="33514"/>
                    <a:pt x="9220" y="30325"/>
                    <a:pt x="11438" y="27414"/>
                  </a:cubicBezTo>
                  <a:cubicBezTo>
                    <a:pt x="14072" y="24294"/>
                    <a:pt x="17192" y="21730"/>
                    <a:pt x="20796" y="19858"/>
                  </a:cubicBezTo>
                  <a:close/>
                  <a:moveTo>
                    <a:pt x="13461" y="0"/>
                  </a:moveTo>
                  <a:cubicBezTo>
                    <a:pt x="13347" y="0"/>
                    <a:pt x="13229" y="56"/>
                    <a:pt x="13171" y="171"/>
                  </a:cubicBezTo>
                  <a:cubicBezTo>
                    <a:pt x="12963" y="449"/>
                    <a:pt x="12894" y="795"/>
                    <a:pt x="12894" y="1142"/>
                  </a:cubicBezTo>
                  <a:lnTo>
                    <a:pt x="12825" y="1488"/>
                  </a:lnTo>
                  <a:cubicBezTo>
                    <a:pt x="12755" y="1558"/>
                    <a:pt x="12825" y="1696"/>
                    <a:pt x="12894" y="1766"/>
                  </a:cubicBezTo>
                  <a:cubicBezTo>
                    <a:pt x="12478" y="3776"/>
                    <a:pt x="11716" y="5717"/>
                    <a:pt x="11854" y="7866"/>
                  </a:cubicBezTo>
                  <a:cubicBezTo>
                    <a:pt x="11798" y="7922"/>
                    <a:pt x="11741" y="7933"/>
                    <a:pt x="11722" y="8010"/>
                  </a:cubicBezTo>
                  <a:lnTo>
                    <a:pt x="11722" y="8010"/>
                  </a:lnTo>
                  <a:cubicBezTo>
                    <a:pt x="11858" y="6688"/>
                    <a:pt x="11981" y="4602"/>
                    <a:pt x="11230" y="4261"/>
                  </a:cubicBezTo>
                  <a:cubicBezTo>
                    <a:pt x="11196" y="4227"/>
                    <a:pt x="11161" y="4209"/>
                    <a:pt x="11126" y="4209"/>
                  </a:cubicBezTo>
                  <a:cubicBezTo>
                    <a:pt x="11092" y="4209"/>
                    <a:pt x="11057" y="4227"/>
                    <a:pt x="11022" y="4261"/>
                  </a:cubicBezTo>
                  <a:cubicBezTo>
                    <a:pt x="9012" y="6549"/>
                    <a:pt x="7834" y="9460"/>
                    <a:pt x="7834" y="12510"/>
                  </a:cubicBezTo>
                  <a:cubicBezTo>
                    <a:pt x="7972" y="14104"/>
                    <a:pt x="8388" y="15629"/>
                    <a:pt x="9082" y="17016"/>
                  </a:cubicBezTo>
                  <a:cubicBezTo>
                    <a:pt x="9012" y="17016"/>
                    <a:pt x="8943" y="17085"/>
                    <a:pt x="9012" y="17154"/>
                  </a:cubicBezTo>
                  <a:cubicBezTo>
                    <a:pt x="9359" y="17986"/>
                    <a:pt x="9567" y="18818"/>
                    <a:pt x="9636" y="19719"/>
                  </a:cubicBezTo>
                  <a:cubicBezTo>
                    <a:pt x="9497" y="19234"/>
                    <a:pt x="9359" y="18749"/>
                    <a:pt x="9220" y="18333"/>
                  </a:cubicBezTo>
                  <a:cubicBezTo>
                    <a:pt x="9194" y="18280"/>
                    <a:pt x="9147" y="18257"/>
                    <a:pt x="9099" y="18257"/>
                  </a:cubicBezTo>
                  <a:cubicBezTo>
                    <a:pt x="9022" y="18257"/>
                    <a:pt x="8943" y="18317"/>
                    <a:pt x="8943" y="18402"/>
                  </a:cubicBezTo>
                  <a:cubicBezTo>
                    <a:pt x="9220" y="19373"/>
                    <a:pt x="9359" y="20412"/>
                    <a:pt x="9359" y="21383"/>
                  </a:cubicBezTo>
                  <a:cubicBezTo>
                    <a:pt x="9151" y="21937"/>
                    <a:pt x="9012" y="22492"/>
                    <a:pt x="8874" y="23116"/>
                  </a:cubicBezTo>
                  <a:cubicBezTo>
                    <a:pt x="8111" y="25681"/>
                    <a:pt x="7487" y="28453"/>
                    <a:pt x="6863" y="31088"/>
                  </a:cubicBezTo>
                  <a:cubicBezTo>
                    <a:pt x="7002" y="23324"/>
                    <a:pt x="6725" y="14035"/>
                    <a:pt x="1803" y="7796"/>
                  </a:cubicBezTo>
                  <a:cubicBezTo>
                    <a:pt x="1734" y="7103"/>
                    <a:pt x="1734" y="6479"/>
                    <a:pt x="1872" y="5856"/>
                  </a:cubicBezTo>
                  <a:cubicBezTo>
                    <a:pt x="1913" y="5735"/>
                    <a:pt x="1813" y="5661"/>
                    <a:pt x="1708" y="5661"/>
                  </a:cubicBezTo>
                  <a:cubicBezTo>
                    <a:pt x="1633" y="5661"/>
                    <a:pt x="1555" y="5699"/>
                    <a:pt x="1526" y="5786"/>
                  </a:cubicBezTo>
                  <a:cubicBezTo>
                    <a:pt x="1249" y="6479"/>
                    <a:pt x="1110" y="7173"/>
                    <a:pt x="971" y="7866"/>
                  </a:cubicBezTo>
                  <a:cubicBezTo>
                    <a:pt x="1" y="12025"/>
                    <a:pt x="1" y="16392"/>
                    <a:pt x="902" y="20551"/>
                  </a:cubicBezTo>
                  <a:cubicBezTo>
                    <a:pt x="1387" y="22839"/>
                    <a:pt x="2150" y="24987"/>
                    <a:pt x="3051" y="27136"/>
                  </a:cubicBezTo>
                  <a:cubicBezTo>
                    <a:pt x="3744" y="28939"/>
                    <a:pt x="4299" y="30949"/>
                    <a:pt x="6031" y="32127"/>
                  </a:cubicBezTo>
                  <a:lnTo>
                    <a:pt x="6101" y="32127"/>
                  </a:lnTo>
                  <a:cubicBezTo>
                    <a:pt x="6101" y="33098"/>
                    <a:pt x="6031" y="34068"/>
                    <a:pt x="5893" y="34969"/>
                  </a:cubicBezTo>
                  <a:cubicBezTo>
                    <a:pt x="4299" y="40723"/>
                    <a:pt x="2288" y="46199"/>
                    <a:pt x="417" y="51814"/>
                  </a:cubicBezTo>
                  <a:cubicBezTo>
                    <a:pt x="417" y="51863"/>
                    <a:pt x="451" y="51912"/>
                    <a:pt x="496" y="51912"/>
                  </a:cubicBezTo>
                  <a:cubicBezTo>
                    <a:pt x="515" y="51912"/>
                    <a:pt x="535" y="51903"/>
                    <a:pt x="555" y="51883"/>
                  </a:cubicBezTo>
                  <a:cubicBezTo>
                    <a:pt x="2496" y="47863"/>
                    <a:pt x="4021" y="43703"/>
                    <a:pt x="5200" y="39406"/>
                  </a:cubicBezTo>
                  <a:cubicBezTo>
                    <a:pt x="5477" y="38713"/>
                    <a:pt x="5893" y="38019"/>
                    <a:pt x="6309" y="37396"/>
                  </a:cubicBezTo>
                  <a:lnTo>
                    <a:pt x="7210" y="36772"/>
                  </a:lnTo>
                  <a:cubicBezTo>
                    <a:pt x="13449" y="32197"/>
                    <a:pt x="22460" y="26859"/>
                    <a:pt x="22183" y="18541"/>
                  </a:cubicBezTo>
                  <a:lnTo>
                    <a:pt x="22321" y="18264"/>
                  </a:lnTo>
                  <a:cubicBezTo>
                    <a:pt x="22370" y="18166"/>
                    <a:pt x="22281" y="18068"/>
                    <a:pt x="22199" y="18068"/>
                  </a:cubicBezTo>
                  <a:cubicBezTo>
                    <a:pt x="22166" y="18068"/>
                    <a:pt x="22134" y="18084"/>
                    <a:pt x="22113" y="18125"/>
                  </a:cubicBezTo>
                  <a:lnTo>
                    <a:pt x="22044" y="18264"/>
                  </a:lnTo>
                  <a:cubicBezTo>
                    <a:pt x="22044" y="18194"/>
                    <a:pt x="22044" y="18194"/>
                    <a:pt x="22044" y="18125"/>
                  </a:cubicBezTo>
                  <a:cubicBezTo>
                    <a:pt x="22044" y="18085"/>
                    <a:pt x="21998" y="18045"/>
                    <a:pt x="21959" y="18045"/>
                  </a:cubicBezTo>
                  <a:cubicBezTo>
                    <a:pt x="21930" y="18045"/>
                    <a:pt x="21905" y="18066"/>
                    <a:pt x="21905" y="18125"/>
                  </a:cubicBezTo>
                  <a:cubicBezTo>
                    <a:pt x="21628" y="18541"/>
                    <a:pt x="21420" y="18957"/>
                    <a:pt x="21143" y="19373"/>
                  </a:cubicBezTo>
                  <a:cubicBezTo>
                    <a:pt x="14350" y="22353"/>
                    <a:pt x="9359" y="28384"/>
                    <a:pt x="6239" y="35108"/>
                  </a:cubicBezTo>
                  <a:cubicBezTo>
                    <a:pt x="7002" y="32197"/>
                    <a:pt x="7695" y="29285"/>
                    <a:pt x="8458" y="26443"/>
                  </a:cubicBezTo>
                  <a:cubicBezTo>
                    <a:pt x="8804" y="25542"/>
                    <a:pt x="9151" y="24572"/>
                    <a:pt x="9428" y="23670"/>
                  </a:cubicBezTo>
                  <a:lnTo>
                    <a:pt x="9428" y="23601"/>
                  </a:lnTo>
                  <a:cubicBezTo>
                    <a:pt x="9497" y="23393"/>
                    <a:pt x="9567" y="23255"/>
                    <a:pt x="9567" y="23116"/>
                  </a:cubicBezTo>
                  <a:cubicBezTo>
                    <a:pt x="9636" y="23047"/>
                    <a:pt x="9636" y="23047"/>
                    <a:pt x="9636" y="23047"/>
                  </a:cubicBezTo>
                  <a:cubicBezTo>
                    <a:pt x="9636" y="22977"/>
                    <a:pt x="9636" y="22908"/>
                    <a:pt x="9705" y="22839"/>
                  </a:cubicBezTo>
                  <a:cubicBezTo>
                    <a:pt x="10953" y="19650"/>
                    <a:pt x="14003" y="18056"/>
                    <a:pt x="15944" y="15283"/>
                  </a:cubicBezTo>
                  <a:cubicBezTo>
                    <a:pt x="17954" y="12441"/>
                    <a:pt x="17469" y="8559"/>
                    <a:pt x="18232" y="5440"/>
                  </a:cubicBezTo>
                  <a:cubicBezTo>
                    <a:pt x="18276" y="5305"/>
                    <a:pt x="18177" y="5229"/>
                    <a:pt x="18063" y="5229"/>
                  </a:cubicBezTo>
                  <a:cubicBezTo>
                    <a:pt x="18001" y="5229"/>
                    <a:pt x="17934" y="5252"/>
                    <a:pt x="17885" y="5301"/>
                  </a:cubicBezTo>
                  <a:cubicBezTo>
                    <a:pt x="16984" y="6410"/>
                    <a:pt x="15736" y="7103"/>
                    <a:pt x="15182" y="8282"/>
                  </a:cubicBezTo>
                  <a:cubicBezTo>
                    <a:pt x="15112" y="7034"/>
                    <a:pt x="14904" y="5786"/>
                    <a:pt x="14488" y="4539"/>
                  </a:cubicBezTo>
                  <a:cubicBezTo>
                    <a:pt x="14448" y="4457"/>
                    <a:pt x="14383" y="4424"/>
                    <a:pt x="14309" y="4424"/>
                  </a:cubicBezTo>
                  <a:cubicBezTo>
                    <a:pt x="14257" y="4424"/>
                    <a:pt x="14199" y="4440"/>
                    <a:pt x="14142" y="4469"/>
                  </a:cubicBezTo>
                  <a:cubicBezTo>
                    <a:pt x="13379" y="5370"/>
                    <a:pt x="12686" y="6341"/>
                    <a:pt x="12132" y="7381"/>
                  </a:cubicBezTo>
                  <a:cubicBezTo>
                    <a:pt x="12270" y="5509"/>
                    <a:pt x="12617" y="3637"/>
                    <a:pt x="13241" y="1835"/>
                  </a:cubicBezTo>
                  <a:cubicBezTo>
                    <a:pt x="13241" y="1835"/>
                    <a:pt x="13241" y="1835"/>
                    <a:pt x="13241" y="1904"/>
                  </a:cubicBezTo>
                  <a:cubicBezTo>
                    <a:pt x="13281" y="1945"/>
                    <a:pt x="13328" y="1962"/>
                    <a:pt x="13373" y="1962"/>
                  </a:cubicBezTo>
                  <a:cubicBezTo>
                    <a:pt x="13483" y="1962"/>
                    <a:pt x="13587" y="1864"/>
                    <a:pt x="13587" y="1766"/>
                  </a:cubicBezTo>
                  <a:cubicBezTo>
                    <a:pt x="13518" y="1419"/>
                    <a:pt x="13587" y="1142"/>
                    <a:pt x="13657" y="795"/>
                  </a:cubicBezTo>
                  <a:cubicBezTo>
                    <a:pt x="13657" y="657"/>
                    <a:pt x="13726" y="587"/>
                    <a:pt x="13726" y="449"/>
                  </a:cubicBezTo>
                  <a:cubicBezTo>
                    <a:pt x="13726" y="379"/>
                    <a:pt x="13726" y="379"/>
                    <a:pt x="13726" y="310"/>
                  </a:cubicBezTo>
                  <a:cubicBezTo>
                    <a:pt x="13766" y="108"/>
                    <a:pt x="13618" y="0"/>
                    <a:pt x="13461"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0"/>
            <p:cNvSpPr/>
            <p:nvPr/>
          </p:nvSpPr>
          <p:spPr>
            <a:xfrm>
              <a:off x="4880100" y="1179300"/>
              <a:ext cx="75575" cy="168200"/>
            </a:xfrm>
            <a:custGeom>
              <a:avLst/>
              <a:gdLst/>
              <a:ahLst/>
              <a:cxnLst/>
              <a:rect l="l" t="t" r="r" b="b"/>
              <a:pathLst>
                <a:path w="3023" h="6728" extrusionOk="0">
                  <a:moveTo>
                    <a:pt x="2660" y="0"/>
                  </a:moveTo>
                  <a:cubicBezTo>
                    <a:pt x="2537" y="0"/>
                    <a:pt x="2413" y="61"/>
                    <a:pt x="2357" y="201"/>
                  </a:cubicBezTo>
                  <a:cubicBezTo>
                    <a:pt x="2288" y="340"/>
                    <a:pt x="2218" y="478"/>
                    <a:pt x="2218" y="686"/>
                  </a:cubicBezTo>
                  <a:cubicBezTo>
                    <a:pt x="1109" y="2488"/>
                    <a:pt x="416" y="4499"/>
                    <a:pt x="0" y="6648"/>
                  </a:cubicBezTo>
                  <a:cubicBezTo>
                    <a:pt x="0" y="6688"/>
                    <a:pt x="46" y="6728"/>
                    <a:pt x="85" y="6728"/>
                  </a:cubicBezTo>
                  <a:cubicBezTo>
                    <a:pt x="114" y="6728"/>
                    <a:pt x="139" y="6706"/>
                    <a:pt x="139" y="6648"/>
                  </a:cubicBezTo>
                  <a:cubicBezTo>
                    <a:pt x="763" y="4915"/>
                    <a:pt x="1109" y="2766"/>
                    <a:pt x="2288" y="1310"/>
                  </a:cubicBezTo>
                  <a:lnTo>
                    <a:pt x="2288" y="1379"/>
                  </a:lnTo>
                  <a:cubicBezTo>
                    <a:pt x="2322" y="1449"/>
                    <a:pt x="2392" y="1483"/>
                    <a:pt x="2461" y="1483"/>
                  </a:cubicBezTo>
                  <a:cubicBezTo>
                    <a:pt x="2530" y="1483"/>
                    <a:pt x="2599" y="1449"/>
                    <a:pt x="2634" y="1379"/>
                  </a:cubicBezTo>
                  <a:lnTo>
                    <a:pt x="2703" y="1102"/>
                  </a:lnTo>
                  <a:cubicBezTo>
                    <a:pt x="2842" y="894"/>
                    <a:pt x="2911" y="617"/>
                    <a:pt x="2981" y="340"/>
                  </a:cubicBezTo>
                  <a:cubicBezTo>
                    <a:pt x="3022" y="133"/>
                    <a:pt x="2842" y="0"/>
                    <a:pt x="2660"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0"/>
            <p:cNvSpPr/>
            <p:nvPr/>
          </p:nvSpPr>
          <p:spPr>
            <a:xfrm>
              <a:off x="4954600" y="1214650"/>
              <a:ext cx="41625" cy="159450"/>
            </a:xfrm>
            <a:custGeom>
              <a:avLst/>
              <a:gdLst/>
              <a:ahLst/>
              <a:cxnLst/>
              <a:rect l="l" t="t" r="r" b="b"/>
              <a:pathLst>
                <a:path w="1665" h="6378" extrusionOk="0">
                  <a:moveTo>
                    <a:pt x="1248" y="0"/>
                  </a:moveTo>
                  <a:cubicBezTo>
                    <a:pt x="1075" y="0"/>
                    <a:pt x="902" y="104"/>
                    <a:pt x="902" y="312"/>
                  </a:cubicBezTo>
                  <a:cubicBezTo>
                    <a:pt x="902" y="589"/>
                    <a:pt x="902" y="866"/>
                    <a:pt x="1041" y="1144"/>
                  </a:cubicBezTo>
                  <a:cubicBezTo>
                    <a:pt x="694" y="2877"/>
                    <a:pt x="347" y="4540"/>
                    <a:pt x="1" y="6273"/>
                  </a:cubicBezTo>
                  <a:cubicBezTo>
                    <a:pt x="1" y="6343"/>
                    <a:pt x="53" y="6377"/>
                    <a:pt x="113" y="6377"/>
                  </a:cubicBezTo>
                  <a:cubicBezTo>
                    <a:pt x="174" y="6377"/>
                    <a:pt x="243" y="6343"/>
                    <a:pt x="278" y="6273"/>
                  </a:cubicBezTo>
                  <a:cubicBezTo>
                    <a:pt x="417" y="4748"/>
                    <a:pt x="763" y="3223"/>
                    <a:pt x="1110" y="1768"/>
                  </a:cubicBezTo>
                  <a:cubicBezTo>
                    <a:pt x="1179" y="1814"/>
                    <a:pt x="1256" y="1837"/>
                    <a:pt x="1328" y="1837"/>
                  </a:cubicBezTo>
                  <a:cubicBezTo>
                    <a:pt x="1472" y="1837"/>
                    <a:pt x="1595" y="1745"/>
                    <a:pt x="1595" y="1560"/>
                  </a:cubicBezTo>
                  <a:cubicBezTo>
                    <a:pt x="1664" y="1144"/>
                    <a:pt x="1664" y="728"/>
                    <a:pt x="1595" y="312"/>
                  </a:cubicBezTo>
                  <a:cubicBezTo>
                    <a:pt x="1595" y="104"/>
                    <a:pt x="1422" y="0"/>
                    <a:pt x="124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0"/>
            <p:cNvSpPr/>
            <p:nvPr/>
          </p:nvSpPr>
          <p:spPr>
            <a:xfrm>
              <a:off x="4970200" y="1218150"/>
              <a:ext cx="68625" cy="139300"/>
            </a:xfrm>
            <a:custGeom>
              <a:avLst/>
              <a:gdLst/>
              <a:ahLst/>
              <a:cxnLst/>
              <a:rect l="l" t="t" r="r" b="b"/>
              <a:pathLst>
                <a:path w="2745" h="5572" extrusionOk="0">
                  <a:moveTo>
                    <a:pt x="2396" y="1"/>
                  </a:moveTo>
                  <a:cubicBezTo>
                    <a:pt x="2268" y="1"/>
                    <a:pt x="2138" y="56"/>
                    <a:pt x="2080" y="172"/>
                  </a:cubicBezTo>
                  <a:cubicBezTo>
                    <a:pt x="1942" y="519"/>
                    <a:pt x="1803" y="865"/>
                    <a:pt x="1734" y="1281"/>
                  </a:cubicBezTo>
                  <a:cubicBezTo>
                    <a:pt x="971" y="2598"/>
                    <a:pt x="417" y="3984"/>
                    <a:pt x="1" y="5440"/>
                  </a:cubicBezTo>
                  <a:cubicBezTo>
                    <a:pt x="1" y="5516"/>
                    <a:pt x="63" y="5571"/>
                    <a:pt x="131" y="5571"/>
                  </a:cubicBezTo>
                  <a:cubicBezTo>
                    <a:pt x="187" y="5571"/>
                    <a:pt x="247" y="5534"/>
                    <a:pt x="278" y="5440"/>
                  </a:cubicBezTo>
                  <a:cubicBezTo>
                    <a:pt x="624" y="4123"/>
                    <a:pt x="1110" y="2945"/>
                    <a:pt x="1803" y="1766"/>
                  </a:cubicBezTo>
                  <a:cubicBezTo>
                    <a:pt x="1832" y="1795"/>
                    <a:pt x="1872" y="1812"/>
                    <a:pt x="1910" y="1812"/>
                  </a:cubicBezTo>
                  <a:cubicBezTo>
                    <a:pt x="1963" y="1812"/>
                    <a:pt x="2011" y="1778"/>
                    <a:pt x="2011" y="1697"/>
                  </a:cubicBezTo>
                  <a:lnTo>
                    <a:pt x="2288" y="1281"/>
                  </a:lnTo>
                  <a:cubicBezTo>
                    <a:pt x="2357" y="1212"/>
                    <a:pt x="2357" y="1212"/>
                    <a:pt x="2427" y="1142"/>
                  </a:cubicBezTo>
                  <a:cubicBezTo>
                    <a:pt x="2496" y="865"/>
                    <a:pt x="2635" y="657"/>
                    <a:pt x="2704" y="449"/>
                  </a:cubicBezTo>
                  <a:lnTo>
                    <a:pt x="2704" y="311"/>
                  </a:lnTo>
                  <a:cubicBezTo>
                    <a:pt x="2744" y="109"/>
                    <a:pt x="2573" y="1"/>
                    <a:pt x="2396"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0" name="Google Shape;630;p40"/>
          <p:cNvSpPr txBox="1">
            <a:spLocks noGrp="1"/>
          </p:cNvSpPr>
          <p:nvPr>
            <p:ph type="title"/>
          </p:nvPr>
        </p:nvSpPr>
        <p:spPr>
          <a:xfrm>
            <a:off x="1730463" y="2626375"/>
            <a:ext cx="25713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Mercury</a:t>
            </a:r>
            <a:endParaRPr/>
          </a:p>
        </p:txBody>
      </p:sp>
      <p:sp>
        <p:nvSpPr>
          <p:cNvPr id="631" name="Google Shape;631;p40"/>
          <p:cNvSpPr txBox="1">
            <a:spLocks noGrp="1"/>
          </p:cNvSpPr>
          <p:nvPr>
            <p:ph type="subTitle" idx="1"/>
          </p:nvPr>
        </p:nvSpPr>
        <p:spPr>
          <a:xfrm>
            <a:off x="1730488" y="3297925"/>
            <a:ext cx="2571300" cy="98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Mercury is the closest planet to the Sun and the smallest one in the Solar System—it’s only a bit larger than our Moon. The planet’s name has nothing to do with the liquid metal since it was named after the Roman messenger god, Mercury.</a:t>
            </a:r>
            <a:endParaRPr/>
          </a:p>
          <a:p>
            <a:pPr marL="0" lvl="0" indent="0" algn="ctr" rtl="0">
              <a:spcBef>
                <a:spcPts val="0"/>
              </a:spcBef>
              <a:spcAft>
                <a:spcPts val="0"/>
              </a:spcAft>
              <a:buNone/>
            </a:pPr>
            <a:endParaRPr/>
          </a:p>
        </p:txBody>
      </p:sp>
      <p:sp>
        <p:nvSpPr>
          <p:cNvPr id="632" name="Google Shape;632;p40"/>
          <p:cNvSpPr txBox="1">
            <a:spLocks noGrp="1"/>
          </p:cNvSpPr>
          <p:nvPr>
            <p:ph type="title" idx="2"/>
          </p:nvPr>
        </p:nvSpPr>
        <p:spPr>
          <a:xfrm>
            <a:off x="4842238" y="2626375"/>
            <a:ext cx="25713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Venus</a:t>
            </a:r>
            <a:endParaRPr/>
          </a:p>
        </p:txBody>
      </p:sp>
      <p:sp>
        <p:nvSpPr>
          <p:cNvPr id="633" name="Google Shape;633;p40"/>
          <p:cNvSpPr txBox="1">
            <a:spLocks noGrp="1"/>
          </p:cNvSpPr>
          <p:nvPr>
            <p:ph type="subTitle" idx="3"/>
          </p:nvPr>
        </p:nvSpPr>
        <p:spPr>
          <a:xfrm>
            <a:off x="4842263" y="3297925"/>
            <a:ext cx="2571300" cy="98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Venus has a beautiful name and is the second planet from the Sun. It’s terribly hot—even hotter than Mercury—and its atmosphere is extremely poisonous. It’s the second-brightest natural object in the night sky after the Moon</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37"/>
        <p:cNvGrpSpPr/>
        <p:nvPr/>
      </p:nvGrpSpPr>
      <p:grpSpPr>
        <a:xfrm>
          <a:off x="0" y="0"/>
          <a:ext cx="0" cy="0"/>
          <a:chOff x="0" y="0"/>
          <a:chExt cx="0" cy="0"/>
        </a:xfrm>
      </p:grpSpPr>
      <p:grpSp>
        <p:nvGrpSpPr>
          <p:cNvPr id="638" name="Google Shape;638;p41"/>
          <p:cNvGrpSpPr/>
          <p:nvPr/>
        </p:nvGrpSpPr>
        <p:grpSpPr>
          <a:xfrm>
            <a:off x="847700" y="2006401"/>
            <a:ext cx="2268900" cy="2571732"/>
            <a:chOff x="847688" y="1763875"/>
            <a:chExt cx="2268900" cy="2811250"/>
          </a:xfrm>
        </p:grpSpPr>
        <p:sp>
          <p:nvSpPr>
            <p:cNvPr id="639" name="Google Shape;639;p41"/>
            <p:cNvSpPr/>
            <p:nvPr/>
          </p:nvSpPr>
          <p:spPr>
            <a:xfrm>
              <a:off x="847688" y="1943825"/>
              <a:ext cx="2268900" cy="2631300"/>
            </a:xfrm>
            <a:prstGeom prst="rect">
              <a:avLst/>
            </a:prstGeom>
            <a:noFill/>
            <a:ln w="285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1"/>
            <p:cNvSpPr/>
            <p:nvPr/>
          </p:nvSpPr>
          <p:spPr>
            <a:xfrm>
              <a:off x="1650950" y="1763875"/>
              <a:ext cx="662400" cy="298500"/>
            </a:xfrm>
            <a:prstGeom prst="rect">
              <a:avLst/>
            </a:prstGeom>
            <a:solidFill>
              <a:srgbClr val="F9C5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 name="Google Shape;641;p41"/>
          <p:cNvGrpSpPr/>
          <p:nvPr/>
        </p:nvGrpSpPr>
        <p:grpSpPr>
          <a:xfrm>
            <a:off x="3451375" y="2006401"/>
            <a:ext cx="2268900" cy="2571732"/>
            <a:chOff x="3451363" y="1763875"/>
            <a:chExt cx="2268900" cy="2811250"/>
          </a:xfrm>
        </p:grpSpPr>
        <p:sp>
          <p:nvSpPr>
            <p:cNvPr id="642" name="Google Shape;642;p41"/>
            <p:cNvSpPr/>
            <p:nvPr/>
          </p:nvSpPr>
          <p:spPr>
            <a:xfrm>
              <a:off x="3451363" y="1943825"/>
              <a:ext cx="2268900" cy="2631300"/>
            </a:xfrm>
            <a:prstGeom prst="rect">
              <a:avLst/>
            </a:prstGeom>
            <a:noFill/>
            <a:ln w="285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1"/>
            <p:cNvSpPr/>
            <p:nvPr/>
          </p:nvSpPr>
          <p:spPr>
            <a:xfrm>
              <a:off x="4278900" y="1763875"/>
              <a:ext cx="662400" cy="298500"/>
            </a:xfrm>
            <a:prstGeom prst="rect">
              <a:avLst/>
            </a:prstGeom>
            <a:solidFill>
              <a:srgbClr val="F9C5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 name="Google Shape;644;p41"/>
          <p:cNvGrpSpPr/>
          <p:nvPr/>
        </p:nvGrpSpPr>
        <p:grpSpPr>
          <a:xfrm>
            <a:off x="6027425" y="2057630"/>
            <a:ext cx="2268900" cy="2554876"/>
            <a:chOff x="6027413" y="1819875"/>
            <a:chExt cx="2268900" cy="2792825"/>
          </a:xfrm>
        </p:grpSpPr>
        <p:sp>
          <p:nvSpPr>
            <p:cNvPr id="645" name="Google Shape;645;p41"/>
            <p:cNvSpPr/>
            <p:nvPr/>
          </p:nvSpPr>
          <p:spPr>
            <a:xfrm>
              <a:off x="6027413" y="1981400"/>
              <a:ext cx="2268900" cy="2631300"/>
            </a:xfrm>
            <a:prstGeom prst="rect">
              <a:avLst/>
            </a:prstGeom>
            <a:noFill/>
            <a:ln w="285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1"/>
            <p:cNvSpPr/>
            <p:nvPr/>
          </p:nvSpPr>
          <p:spPr>
            <a:xfrm>
              <a:off x="6830675" y="1819875"/>
              <a:ext cx="662400" cy="298500"/>
            </a:xfrm>
            <a:prstGeom prst="rect">
              <a:avLst/>
            </a:prstGeom>
            <a:solidFill>
              <a:srgbClr val="F9C5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 name="Google Shape;647;p41"/>
          <p:cNvSpPr txBox="1">
            <a:spLocks noGrp="1"/>
          </p:cNvSpPr>
          <p:nvPr>
            <p:ph type="title" idx="4"/>
          </p:nvPr>
        </p:nvSpPr>
        <p:spPr>
          <a:xfrm>
            <a:off x="720000" y="442250"/>
            <a:ext cx="29313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You could use three columns, why not?</a:t>
            </a:r>
            <a:endParaRPr/>
          </a:p>
        </p:txBody>
      </p:sp>
      <p:sp>
        <p:nvSpPr>
          <p:cNvPr id="648" name="Google Shape;648;p41"/>
          <p:cNvSpPr/>
          <p:nvPr/>
        </p:nvSpPr>
        <p:spPr>
          <a:xfrm rot="1098459">
            <a:off x="6920824" y="1672791"/>
            <a:ext cx="482103" cy="896227"/>
          </a:xfrm>
          <a:custGeom>
            <a:avLst/>
            <a:gdLst/>
            <a:ahLst/>
            <a:cxnLst/>
            <a:rect l="l" t="t" r="r" b="b"/>
            <a:pathLst>
              <a:path w="23361" h="43428" extrusionOk="0">
                <a:moveTo>
                  <a:pt x="1627" y="363"/>
                </a:moveTo>
                <a:cubicBezTo>
                  <a:pt x="1637" y="363"/>
                  <a:pt x="1649" y="367"/>
                  <a:pt x="1664" y="374"/>
                </a:cubicBezTo>
                <a:cubicBezTo>
                  <a:pt x="2635" y="859"/>
                  <a:pt x="3466" y="1622"/>
                  <a:pt x="4090" y="2454"/>
                </a:cubicBezTo>
                <a:cubicBezTo>
                  <a:pt x="4437" y="2870"/>
                  <a:pt x="4783" y="3355"/>
                  <a:pt x="5061" y="3840"/>
                </a:cubicBezTo>
                <a:cubicBezTo>
                  <a:pt x="4229" y="2592"/>
                  <a:pt x="3120" y="1553"/>
                  <a:pt x="1733" y="859"/>
                </a:cubicBezTo>
                <a:cubicBezTo>
                  <a:pt x="1609" y="611"/>
                  <a:pt x="1541" y="363"/>
                  <a:pt x="1627" y="363"/>
                </a:cubicBezTo>
                <a:close/>
                <a:moveTo>
                  <a:pt x="1872" y="1206"/>
                </a:moveTo>
                <a:lnTo>
                  <a:pt x="1872" y="1206"/>
                </a:lnTo>
                <a:cubicBezTo>
                  <a:pt x="2981" y="1969"/>
                  <a:pt x="4021" y="2870"/>
                  <a:pt x="4783" y="4048"/>
                </a:cubicBezTo>
                <a:cubicBezTo>
                  <a:pt x="5130" y="4464"/>
                  <a:pt x="5407" y="4949"/>
                  <a:pt x="5754" y="5434"/>
                </a:cubicBezTo>
                <a:cubicBezTo>
                  <a:pt x="5546" y="5157"/>
                  <a:pt x="5338" y="4880"/>
                  <a:pt x="5061" y="4603"/>
                </a:cubicBezTo>
                <a:cubicBezTo>
                  <a:pt x="5061" y="4582"/>
                  <a:pt x="5049" y="4574"/>
                  <a:pt x="5034" y="4574"/>
                </a:cubicBezTo>
                <a:cubicBezTo>
                  <a:pt x="4997" y="4574"/>
                  <a:pt x="4942" y="4623"/>
                  <a:pt x="4991" y="4672"/>
                </a:cubicBezTo>
                <a:lnTo>
                  <a:pt x="5061" y="4811"/>
                </a:lnTo>
                <a:cubicBezTo>
                  <a:pt x="4229" y="3979"/>
                  <a:pt x="3328" y="3286"/>
                  <a:pt x="2635" y="2454"/>
                </a:cubicBezTo>
                <a:cubicBezTo>
                  <a:pt x="2357" y="2038"/>
                  <a:pt x="2080" y="1622"/>
                  <a:pt x="1872" y="1206"/>
                </a:cubicBezTo>
                <a:close/>
                <a:moveTo>
                  <a:pt x="4853" y="5019"/>
                </a:moveTo>
                <a:cubicBezTo>
                  <a:pt x="5199" y="5365"/>
                  <a:pt x="5615" y="5712"/>
                  <a:pt x="5962" y="6058"/>
                </a:cubicBezTo>
                <a:cubicBezTo>
                  <a:pt x="5546" y="5712"/>
                  <a:pt x="5130" y="5365"/>
                  <a:pt x="4714" y="5019"/>
                </a:cubicBezTo>
                <a:close/>
                <a:moveTo>
                  <a:pt x="908" y="865"/>
                </a:moveTo>
                <a:cubicBezTo>
                  <a:pt x="998" y="865"/>
                  <a:pt x="1110" y="885"/>
                  <a:pt x="1248" y="929"/>
                </a:cubicBezTo>
                <a:cubicBezTo>
                  <a:pt x="1317" y="998"/>
                  <a:pt x="1317" y="998"/>
                  <a:pt x="1387" y="998"/>
                </a:cubicBezTo>
                <a:cubicBezTo>
                  <a:pt x="1733" y="1899"/>
                  <a:pt x="2219" y="2662"/>
                  <a:pt x="2981" y="3286"/>
                </a:cubicBezTo>
                <a:lnTo>
                  <a:pt x="2773" y="3147"/>
                </a:lnTo>
                <a:lnTo>
                  <a:pt x="2080" y="2454"/>
                </a:lnTo>
                <a:cubicBezTo>
                  <a:pt x="2048" y="2422"/>
                  <a:pt x="2016" y="2408"/>
                  <a:pt x="1987" y="2408"/>
                </a:cubicBezTo>
                <a:cubicBezTo>
                  <a:pt x="1892" y="2408"/>
                  <a:pt x="1835" y="2555"/>
                  <a:pt x="1941" y="2662"/>
                </a:cubicBezTo>
                <a:cubicBezTo>
                  <a:pt x="2219" y="2939"/>
                  <a:pt x="2496" y="3216"/>
                  <a:pt x="2842" y="3494"/>
                </a:cubicBezTo>
                <a:cubicBezTo>
                  <a:pt x="2981" y="3632"/>
                  <a:pt x="3050" y="3771"/>
                  <a:pt x="3189" y="3909"/>
                </a:cubicBezTo>
                <a:cubicBezTo>
                  <a:pt x="4229" y="4949"/>
                  <a:pt x="5407" y="5920"/>
                  <a:pt x="6516" y="6890"/>
                </a:cubicBezTo>
                <a:cubicBezTo>
                  <a:pt x="5477" y="6336"/>
                  <a:pt x="4506" y="5712"/>
                  <a:pt x="3605" y="5019"/>
                </a:cubicBezTo>
                <a:cubicBezTo>
                  <a:pt x="2912" y="4464"/>
                  <a:pt x="2219" y="3840"/>
                  <a:pt x="1595" y="3147"/>
                </a:cubicBezTo>
                <a:cubicBezTo>
                  <a:pt x="1343" y="2895"/>
                  <a:pt x="1" y="865"/>
                  <a:pt x="908" y="865"/>
                </a:cubicBezTo>
                <a:close/>
                <a:moveTo>
                  <a:pt x="5886" y="8512"/>
                </a:moveTo>
                <a:cubicBezTo>
                  <a:pt x="5930" y="8512"/>
                  <a:pt x="5980" y="8528"/>
                  <a:pt x="6031" y="8554"/>
                </a:cubicBezTo>
                <a:cubicBezTo>
                  <a:pt x="5962" y="8623"/>
                  <a:pt x="5962" y="8762"/>
                  <a:pt x="6031" y="8762"/>
                </a:cubicBezTo>
                <a:lnTo>
                  <a:pt x="6308" y="8900"/>
                </a:lnTo>
                <a:cubicBezTo>
                  <a:pt x="6308" y="8900"/>
                  <a:pt x="6378" y="8970"/>
                  <a:pt x="6308" y="8970"/>
                </a:cubicBezTo>
                <a:lnTo>
                  <a:pt x="6378" y="8970"/>
                </a:lnTo>
                <a:cubicBezTo>
                  <a:pt x="6355" y="8993"/>
                  <a:pt x="6324" y="9001"/>
                  <a:pt x="6290" y="9001"/>
                </a:cubicBezTo>
                <a:cubicBezTo>
                  <a:pt x="6224" y="9001"/>
                  <a:pt x="6147" y="8970"/>
                  <a:pt x="6100" y="8970"/>
                </a:cubicBezTo>
                <a:cubicBezTo>
                  <a:pt x="5962" y="8970"/>
                  <a:pt x="5823" y="8900"/>
                  <a:pt x="5754" y="8900"/>
                </a:cubicBezTo>
                <a:cubicBezTo>
                  <a:pt x="5754" y="8831"/>
                  <a:pt x="5754" y="8762"/>
                  <a:pt x="5754" y="8692"/>
                </a:cubicBezTo>
                <a:cubicBezTo>
                  <a:pt x="5754" y="8561"/>
                  <a:pt x="5810" y="8512"/>
                  <a:pt x="5886" y="8512"/>
                </a:cubicBezTo>
                <a:close/>
                <a:moveTo>
                  <a:pt x="10608" y="9641"/>
                </a:moveTo>
                <a:cubicBezTo>
                  <a:pt x="10607" y="9643"/>
                  <a:pt x="10606" y="9650"/>
                  <a:pt x="10606" y="9663"/>
                </a:cubicBezTo>
                <a:cubicBezTo>
                  <a:pt x="10606" y="9655"/>
                  <a:pt x="10607" y="9648"/>
                  <a:pt x="10608" y="9641"/>
                </a:cubicBezTo>
                <a:close/>
                <a:moveTo>
                  <a:pt x="3879" y="10107"/>
                </a:moveTo>
                <a:cubicBezTo>
                  <a:pt x="3938" y="10107"/>
                  <a:pt x="4014" y="10123"/>
                  <a:pt x="4090" y="10148"/>
                </a:cubicBezTo>
                <a:cubicBezTo>
                  <a:pt x="4160" y="10564"/>
                  <a:pt x="4298" y="11049"/>
                  <a:pt x="4575" y="11396"/>
                </a:cubicBezTo>
                <a:cubicBezTo>
                  <a:pt x="4229" y="11049"/>
                  <a:pt x="3952" y="10703"/>
                  <a:pt x="3813" y="10287"/>
                </a:cubicBezTo>
                <a:cubicBezTo>
                  <a:pt x="3725" y="10155"/>
                  <a:pt x="3776" y="10107"/>
                  <a:pt x="3879" y="10107"/>
                </a:cubicBezTo>
                <a:close/>
                <a:moveTo>
                  <a:pt x="9281" y="4291"/>
                </a:moveTo>
                <a:cubicBezTo>
                  <a:pt x="9621" y="4291"/>
                  <a:pt x="10370" y="5378"/>
                  <a:pt x="10467" y="5573"/>
                </a:cubicBezTo>
                <a:cubicBezTo>
                  <a:pt x="10606" y="6058"/>
                  <a:pt x="10814" y="6544"/>
                  <a:pt x="10953" y="7029"/>
                </a:cubicBezTo>
                <a:cubicBezTo>
                  <a:pt x="11022" y="7791"/>
                  <a:pt x="11091" y="8554"/>
                  <a:pt x="11230" y="9316"/>
                </a:cubicBezTo>
                <a:cubicBezTo>
                  <a:pt x="11230" y="10010"/>
                  <a:pt x="11299" y="10703"/>
                  <a:pt x="11299" y="11396"/>
                </a:cubicBezTo>
                <a:cubicBezTo>
                  <a:pt x="11299" y="11119"/>
                  <a:pt x="11230" y="10911"/>
                  <a:pt x="11161" y="10633"/>
                </a:cubicBezTo>
                <a:cubicBezTo>
                  <a:pt x="11091" y="10356"/>
                  <a:pt x="11091" y="10148"/>
                  <a:pt x="11091" y="9940"/>
                </a:cubicBezTo>
                <a:cubicBezTo>
                  <a:pt x="11022" y="8277"/>
                  <a:pt x="10606" y="6613"/>
                  <a:pt x="9844" y="5157"/>
                </a:cubicBezTo>
                <a:cubicBezTo>
                  <a:pt x="9844" y="5114"/>
                  <a:pt x="9824" y="5098"/>
                  <a:pt x="9796" y="5098"/>
                </a:cubicBezTo>
                <a:cubicBezTo>
                  <a:pt x="9735" y="5098"/>
                  <a:pt x="9636" y="5179"/>
                  <a:pt x="9636" y="5227"/>
                </a:cubicBezTo>
                <a:cubicBezTo>
                  <a:pt x="9566" y="5365"/>
                  <a:pt x="9566" y="5573"/>
                  <a:pt x="9636" y="5781"/>
                </a:cubicBezTo>
                <a:cubicBezTo>
                  <a:pt x="9601" y="5850"/>
                  <a:pt x="9653" y="5885"/>
                  <a:pt x="9714" y="5885"/>
                </a:cubicBezTo>
                <a:cubicBezTo>
                  <a:pt x="9774" y="5885"/>
                  <a:pt x="9844" y="5850"/>
                  <a:pt x="9844" y="5781"/>
                </a:cubicBezTo>
                <a:cubicBezTo>
                  <a:pt x="10052" y="5920"/>
                  <a:pt x="10260" y="6197"/>
                  <a:pt x="10190" y="6474"/>
                </a:cubicBezTo>
                <a:cubicBezTo>
                  <a:pt x="10467" y="7375"/>
                  <a:pt x="10675" y="8277"/>
                  <a:pt x="10745" y="9247"/>
                </a:cubicBezTo>
                <a:lnTo>
                  <a:pt x="10745" y="9455"/>
                </a:lnTo>
                <a:cubicBezTo>
                  <a:pt x="10683" y="9517"/>
                  <a:pt x="10621" y="9579"/>
                  <a:pt x="10608" y="9641"/>
                </a:cubicBezTo>
                <a:lnTo>
                  <a:pt x="10608" y="9641"/>
                </a:lnTo>
                <a:cubicBezTo>
                  <a:pt x="10609" y="9640"/>
                  <a:pt x="10609" y="9640"/>
                  <a:pt x="10610" y="9640"/>
                </a:cubicBezTo>
                <a:cubicBezTo>
                  <a:pt x="10637" y="9640"/>
                  <a:pt x="10819" y="10755"/>
                  <a:pt x="10883" y="11396"/>
                </a:cubicBezTo>
                <a:lnTo>
                  <a:pt x="10883" y="11673"/>
                </a:lnTo>
                <a:cubicBezTo>
                  <a:pt x="10606" y="10911"/>
                  <a:pt x="10398" y="10079"/>
                  <a:pt x="10260" y="9316"/>
                </a:cubicBezTo>
                <a:cubicBezTo>
                  <a:pt x="9913" y="7861"/>
                  <a:pt x="9428" y="6474"/>
                  <a:pt x="9150" y="5019"/>
                </a:cubicBezTo>
                <a:cubicBezTo>
                  <a:pt x="9068" y="4484"/>
                  <a:pt x="9138" y="4291"/>
                  <a:pt x="9281" y="4291"/>
                </a:cubicBezTo>
                <a:close/>
                <a:moveTo>
                  <a:pt x="4645" y="10287"/>
                </a:moveTo>
                <a:cubicBezTo>
                  <a:pt x="5130" y="10495"/>
                  <a:pt x="5615" y="10703"/>
                  <a:pt x="6100" y="10911"/>
                </a:cubicBezTo>
                <a:cubicBezTo>
                  <a:pt x="6863" y="11535"/>
                  <a:pt x="7487" y="12158"/>
                  <a:pt x="8111" y="12921"/>
                </a:cubicBezTo>
                <a:cubicBezTo>
                  <a:pt x="8388" y="13267"/>
                  <a:pt x="8665" y="13614"/>
                  <a:pt x="9012" y="13961"/>
                </a:cubicBezTo>
                <a:cubicBezTo>
                  <a:pt x="7972" y="13060"/>
                  <a:pt x="6932" y="12228"/>
                  <a:pt x="5962" y="11188"/>
                </a:cubicBezTo>
                <a:cubicBezTo>
                  <a:pt x="5949" y="11175"/>
                  <a:pt x="5933" y="11169"/>
                  <a:pt x="5916" y="11169"/>
                </a:cubicBezTo>
                <a:cubicBezTo>
                  <a:pt x="5847" y="11169"/>
                  <a:pt x="5767" y="11270"/>
                  <a:pt x="5823" y="11327"/>
                </a:cubicBezTo>
                <a:cubicBezTo>
                  <a:pt x="6794" y="12366"/>
                  <a:pt x="7833" y="13475"/>
                  <a:pt x="8942" y="14515"/>
                </a:cubicBezTo>
                <a:lnTo>
                  <a:pt x="8596" y="14238"/>
                </a:lnTo>
                <a:lnTo>
                  <a:pt x="8527" y="14238"/>
                </a:lnTo>
                <a:cubicBezTo>
                  <a:pt x="8596" y="14238"/>
                  <a:pt x="8596" y="14169"/>
                  <a:pt x="8527" y="14169"/>
                </a:cubicBezTo>
                <a:cubicBezTo>
                  <a:pt x="7833" y="13614"/>
                  <a:pt x="7071" y="13129"/>
                  <a:pt x="6308" y="12574"/>
                </a:cubicBezTo>
                <a:cubicBezTo>
                  <a:pt x="5823" y="12228"/>
                  <a:pt x="4367" y="10703"/>
                  <a:pt x="4645" y="10287"/>
                </a:cubicBezTo>
                <a:close/>
                <a:moveTo>
                  <a:pt x="9497" y="17981"/>
                </a:moveTo>
                <a:cubicBezTo>
                  <a:pt x="9705" y="17981"/>
                  <a:pt x="9913" y="18050"/>
                  <a:pt x="9982" y="18189"/>
                </a:cubicBezTo>
                <a:lnTo>
                  <a:pt x="9913" y="18189"/>
                </a:lnTo>
                <a:cubicBezTo>
                  <a:pt x="9774" y="18189"/>
                  <a:pt x="9705" y="18466"/>
                  <a:pt x="9913" y="18466"/>
                </a:cubicBezTo>
                <a:lnTo>
                  <a:pt x="10121" y="18466"/>
                </a:lnTo>
                <a:cubicBezTo>
                  <a:pt x="10052" y="18536"/>
                  <a:pt x="9913" y="18605"/>
                  <a:pt x="9844" y="18605"/>
                </a:cubicBezTo>
                <a:cubicBezTo>
                  <a:pt x="9774" y="18536"/>
                  <a:pt x="9705" y="18466"/>
                  <a:pt x="9705" y="18397"/>
                </a:cubicBezTo>
                <a:cubicBezTo>
                  <a:pt x="9685" y="18377"/>
                  <a:pt x="9664" y="18368"/>
                  <a:pt x="9646" y="18368"/>
                </a:cubicBezTo>
                <a:cubicBezTo>
                  <a:pt x="9601" y="18368"/>
                  <a:pt x="9566" y="18417"/>
                  <a:pt x="9566" y="18466"/>
                </a:cubicBezTo>
                <a:lnTo>
                  <a:pt x="9566" y="18536"/>
                </a:lnTo>
                <a:cubicBezTo>
                  <a:pt x="9497" y="18466"/>
                  <a:pt x="9428" y="18397"/>
                  <a:pt x="9358" y="18328"/>
                </a:cubicBezTo>
                <a:cubicBezTo>
                  <a:pt x="9358" y="18189"/>
                  <a:pt x="9358" y="17981"/>
                  <a:pt x="9497" y="17981"/>
                </a:cubicBezTo>
                <a:close/>
                <a:moveTo>
                  <a:pt x="14696" y="15971"/>
                </a:moveTo>
                <a:cubicBezTo>
                  <a:pt x="14696" y="16110"/>
                  <a:pt x="14696" y="16248"/>
                  <a:pt x="14627" y="16456"/>
                </a:cubicBezTo>
                <a:cubicBezTo>
                  <a:pt x="14557" y="17288"/>
                  <a:pt x="14419" y="18189"/>
                  <a:pt x="14349" y="19021"/>
                </a:cubicBezTo>
                <a:cubicBezTo>
                  <a:pt x="14349" y="18328"/>
                  <a:pt x="14349" y="17635"/>
                  <a:pt x="14419" y="16872"/>
                </a:cubicBezTo>
                <a:cubicBezTo>
                  <a:pt x="14488" y="16595"/>
                  <a:pt x="14627" y="16248"/>
                  <a:pt x="14696" y="15971"/>
                </a:cubicBezTo>
                <a:close/>
                <a:moveTo>
                  <a:pt x="14456" y="9836"/>
                </a:moveTo>
                <a:cubicBezTo>
                  <a:pt x="14518" y="9836"/>
                  <a:pt x="14576" y="9888"/>
                  <a:pt x="14627" y="10010"/>
                </a:cubicBezTo>
                <a:cubicBezTo>
                  <a:pt x="14765" y="10356"/>
                  <a:pt x="14835" y="10772"/>
                  <a:pt x="14835" y="11119"/>
                </a:cubicBezTo>
                <a:cubicBezTo>
                  <a:pt x="14904" y="11950"/>
                  <a:pt x="14904" y="12713"/>
                  <a:pt x="14835" y="13545"/>
                </a:cubicBezTo>
                <a:cubicBezTo>
                  <a:pt x="14765" y="14238"/>
                  <a:pt x="14627" y="14931"/>
                  <a:pt x="14488" y="15624"/>
                </a:cubicBezTo>
                <a:cubicBezTo>
                  <a:pt x="14627" y="14446"/>
                  <a:pt x="14696" y="13267"/>
                  <a:pt x="14835" y="12089"/>
                </a:cubicBezTo>
                <a:cubicBezTo>
                  <a:pt x="14835" y="12054"/>
                  <a:pt x="14783" y="12037"/>
                  <a:pt x="14731" y="12037"/>
                </a:cubicBezTo>
                <a:cubicBezTo>
                  <a:pt x="14679" y="12037"/>
                  <a:pt x="14627" y="12054"/>
                  <a:pt x="14627" y="12089"/>
                </a:cubicBezTo>
                <a:cubicBezTo>
                  <a:pt x="14627" y="12228"/>
                  <a:pt x="14627" y="12366"/>
                  <a:pt x="14557" y="12505"/>
                </a:cubicBezTo>
                <a:cubicBezTo>
                  <a:pt x="14557" y="11812"/>
                  <a:pt x="14627" y="11119"/>
                  <a:pt x="14696" y="10495"/>
                </a:cubicBezTo>
                <a:cubicBezTo>
                  <a:pt x="14696" y="10391"/>
                  <a:pt x="14627" y="10339"/>
                  <a:pt x="14557" y="10339"/>
                </a:cubicBezTo>
                <a:cubicBezTo>
                  <a:pt x="14488" y="10339"/>
                  <a:pt x="14419" y="10391"/>
                  <a:pt x="14419" y="10495"/>
                </a:cubicBezTo>
                <a:cubicBezTo>
                  <a:pt x="14280" y="12366"/>
                  <a:pt x="14280" y="14238"/>
                  <a:pt x="14141" y="16110"/>
                </a:cubicBezTo>
                <a:cubicBezTo>
                  <a:pt x="14072" y="17149"/>
                  <a:pt x="14003" y="18189"/>
                  <a:pt x="14003" y="19160"/>
                </a:cubicBezTo>
                <a:cubicBezTo>
                  <a:pt x="13448" y="16733"/>
                  <a:pt x="13310" y="14238"/>
                  <a:pt x="13587" y="11742"/>
                </a:cubicBezTo>
                <a:cubicBezTo>
                  <a:pt x="13587" y="11624"/>
                  <a:pt x="14093" y="9836"/>
                  <a:pt x="14456" y="9836"/>
                </a:cubicBezTo>
                <a:close/>
                <a:moveTo>
                  <a:pt x="18716" y="18925"/>
                </a:moveTo>
                <a:cubicBezTo>
                  <a:pt x="19027" y="18925"/>
                  <a:pt x="19349" y="19310"/>
                  <a:pt x="19410" y="19853"/>
                </a:cubicBezTo>
                <a:cubicBezTo>
                  <a:pt x="19548" y="20685"/>
                  <a:pt x="19548" y="21586"/>
                  <a:pt x="19410" y="22418"/>
                </a:cubicBezTo>
                <a:cubicBezTo>
                  <a:pt x="19340" y="22210"/>
                  <a:pt x="19202" y="21932"/>
                  <a:pt x="19063" y="21724"/>
                </a:cubicBezTo>
                <a:lnTo>
                  <a:pt x="18994" y="21724"/>
                </a:lnTo>
                <a:cubicBezTo>
                  <a:pt x="19063" y="20754"/>
                  <a:pt x="18924" y="19853"/>
                  <a:pt x="18578" y="18952"/>
                </a:cubicBezTo>
                <a:cubicBezTo>
                  <a:pt x="18623" y="18934"/>
                  <a:pt x="18669" y="18925"/>
                  <a:pt x="18716" y="18925"/>
                </a:cubicBezTo>
                <a:close/>
                <a:moveTo>
                  <a:pt x="2704" y="19714"/>
                </a:moveTo>
                <a:lnTo>
                  <a:pt x="2704" y="19714"/>
                </a:lnTo>
                <a:cubicBezTo>
                  <a:pt x="2912" y="19783"/>
                  <a:pt x="3050" y="19922"/>
                  <a:pt x="3120" y="19991"/>
                </a:cubicBezTo>
                <a:cubicBezTo>
                  <a:pt x="3536" y="20477"/>
                  <a:pt x="3952" y="21031"/>
                  <a:pt x="4367" y="21586"/>
                </a:cubicBezTo>
                <a:cubicBezTo>
                  <a:pt x="4645" y="21932"/>
                  <a:pt x="4922" y="22348"/>
                  <a:pt x="5199" y="22695"/>
                </a:cubicBezTo>
                <a:cubicBezTo>
                  <a:pt x="4783" y="22348"/>
                  <a:pt x="4437" y="21932"/>
                  <a:pt x="4090" y="21586"/>
                </a:cubicBezTo>
                <a:cubicBezTo>
                  <a:pt x="3536" y="21031"/>
                  <a:pt x="3120" y="20407"/>
                  <a:pt x="2704" y="19714"/>
                </a:cubicBezTo>
                <a:close/>
                <a:moveTo>
                  <a:pt x="1733" y="18813"/>
                </a:moveTo>
                <a:cubicBezTo>
                  <a:pt x="1872" y="19021"/>
                  <a:pt x="2080" y="19160"/>
                  <a:pt x="2288" y="19298"/>
                </a:cubicBezTo>
                <a:cubicBezTo>
                  <a:pt x="3050" y="20962"/>
                  <a:pt x="4160" y="22348"/>
                  <a:pt x="5477" y="23527"/>
                </a:cubicBezTo>
                <a:cubicBezTo>
                  <a:pt x="3674" y="22556"/>
                  <a:pt x="2288" y="20823"/>
                  <a:pt x="1733" y="18813"/>
                </a:cubicBezTo>
                <a:close/>
                <a:moveTo>
                  <a:pt x="2333" y="18234"/>
                </a:moveTo>
                <a:cubicBezTo>
                  <a:pt x="2450" y="18234"/>
                  <a:pt x="2739" y="18513"/>
                  <a:pt x="2981" y="18674"/>
                </a:cubicBezTo>
                <a:cubicBezTo>
                  <a:pt x="4506" y="20061"/>
                  <a:pt x="5754" y="21794"/>
                  <a:pt x="6447" y="23804"/>
                </a:cubicBezTo>
                <a:lnTo>
                  <a:pt x="6031" y="23388"/>
                </a:lnTo>
                <a:cubicBezTo>
                  <a:pt x="4922" y="21794"/>
                  <a:pt x="3952" y="20061"/>
                  <a:pt x="2427" y="18952"/>
                </a:cubicBezTo>
                <a:cubicBezTo>
                  <a:pt x="2427" y="18882"/>
                  <a:pt x="2427" y="18882"/>
                  <a:pt x="2427" y="18813"/>
                </a:cubicBezTo>
                <a:cubicBezTo>
                  <a:pt x="2253" y="18378"/>
                  <a:pt x="2248" y="18234"/>
                  <a:pt x="2333" y="18234"/>
                </a:cubicBezTo>
                <a:close/>
                <a:moveTo>
                  <a:pt x="18231" y="19298"/>
                </a:moveTo>
                <a:cubicBezTo>
                  <a:pt x="18300" y="19506"/>
                  <a:pt x="18439" y="19783"/>
                  <a:pt x="18439" y="19922"/>
                </a:cubicBezTo>
                <a:cubicBezTo>
                  <a:pt x="18578" y="20338"/>
                  <a:pt x="18578" y="20754"/>
                  <a:pt x="18578" y="21170"/>
                </a:cubicBezTo>
                <a:lnTo>
                  <a:pt x="18578" y="21932"/>
                </a:lnTo>
                <a:cubicBezTo>
                  <a:pt x="18092" y="22556"/>
                  <a:pt x="17746" y="23180"/>
                  <a:pt x="17538" y="23943"/>
                </a:cubicBezTo>
                <a:cubicBezTo>
                  <a:pt x="17538" y="23249"/>
                  <a:pt x="17677" y="22556"/>
                  <a:pt x="17677" y="21932"/>
                </a:cubicBezTo>
                <a:cubicBezTo>
                  <a:pt x="17746" y="21170"/>
                  <a:pt x="17885" y="20407"/>
                  <a:pt x="18092" y="19645"/>
                </a:cubicBezTo>
                <a:cubicBezTo>
                  <a:pt x="18092" y="19506"/>
                  <a:pt x="18162" y="19368"/>
                  <a:pt x="18231" y="19298"/>
                </a:cubicBezTo>
                <a:close/>
                <a:moveTo>
                  <a:pt x="15736" y="23527"/>
                </a:moveTo>
                <a:cubicBezTo>
                  <a:pt x="16003" y="23634"/>
                  <a:pt x="16064" y="23906"/>
                  <a:pt x="16078" y="24216"/>
                </a:cubicBezTo>
                <a:lnTo>
                  <a:pt x="16078" y="24216"/>
                </a:lnTo>
                <a:cubicBezTo>
                  <a:pt x="16013" y="24148"/>
                  <a:pt x="16013" y="24080"/>
                  <a:pt x="16013" y="24012"/>
                </a:cubicBezTo>
                <a:cubicBezTo>
                  <a:pt x="15944" y="23943"/>
                  <a:pt x="15874" y="23943"/>
                  <a:pt x="15805" y="23943"/>
                </a:cubicBezTo>
                <a:lnTo>
                  <a:pt x="15736" y="24012"/>
                </a:lnTo>
                <a:cubicBezTo>
                  <a:pt x="15666" y="23873"/>
                  <a:pt x="15666" y="23665"/>
                  <a:pt x="15736" y="23527"/>
                </a:cubicBezTo>
                <a:close/>
                <a:moveTo>
                  <a:pt x="8111" y="21655"/>
                </a:moveTo>
                <a:lnTo>
                  <a:pt x="8111" y="21655"/>
                </a:lnTo>
                <a:cubicBezTo>
                  <a:pt x="8180" y="21724"/>
                  <a:pt x="8180" y="21794"/>
                  <a:pt x="8249" y="21863"/>
                </a:cubicBezTo>
                <a:cubicBezTo>
                  <a:pt x="8527" y="22487"/>
                  <a:pt x="8735" y="23041"/>
                  <a:pt x="8942" y="23665"/>
                </a:cubicBezTo>
                <a:cubicBezTo>
                  <a:pt x="9081" y="23943"/>
                  <a:pt x="9150" y="24151"/>
                  <a:pt x="9220" y="24428"/>
                </a:cubicBezTo>
                <a:cubicBezTo>
                  <a:pt x="8735" y="23527"/>
                  <a:pt x="8388" y="22625"/>
                  <a:pt x="8111" y="21655"/>
                </a:cubicBezTo>
                <a:close/>
                <a:moveTo>
                  <a:pt x="15848" y="24237"/>
                </a:moveTo>
                <a:cubicBezTo>
                  <a:pt x="15874" y="24237"/>
                  <a:pt x="15909" y="24254"/>
                  <a:pt x="15944" y="24289"/>
                </a:cubicBezTo>
                <a:cubicBezTo>
                  <a:pt x="16004" y="24289"/>
                  <a:pt x="16065" y="24289"/>
                  <a:pt x="16079" y="24242"/>
                </a:cubicBezTo>
                <a:lnTo>
                  <a:pt x="16079" y="24242"/>
                </a:lnTo>
                <a:cubicBezTo>
                  <a:pt x="16082" y="24326"/>
                  <a:pt x="16082" y="24411"/>
                  <a:pt x="16082" y="24497"/>
                </a:cubicBezTo>
                <a:cubicBezTo>
                  <a:pt x="15944" y="24428"/>
                  <a:pt x="15874" y="24358"/>
                  <a:pt x="15805" y="24289"/>
                </a:cubicBezTo>
                <a:cubicBezTo>
                  <a:pt x="15805" y="24254"/>
                  <a:pt x="15822" y="24237"/>
                  <a:pt x="15848" y="24237"/>
                </a:cubicBezTo>
                <a:close/>
                <a:moveTo>
                  <a:pt x="18578" y="22625"/>
                </a:moveTo>
                <a:lnTo>
                  <a:pt x="18578" y="22625"/>
                </a:lnTo>
                <a:cubicBezTo>
                  <a:pt x="18508" y="23111"/>
                  <a:pt x="18439" y="23596"/>
                  <a:pt x="18370" y="24081"/>
                </a:cubicBezTo>
                <a:cubicBezTo>
                  <a:pt x="18231" y="24428"/>
                  <a:pt x="18162" y="24774"/>
                  <a:pt x="18023" y="25121"/>
                </a:cubicBezTo>
                <a:cubicBezTo>
                  <a:pt x="17954" y="25121"/>
                  <a:pt x="17954" y="25190"/>
                  <a:pt x="17885" y="25260"/>
                </a:cubicBezTo>
                <a:cubicBezTo>
                  <a:pt x="17885" y="25329"/>
                  <a:pt x="17885" y="25468"/>
                  <a:pt x="17885" y="25606"/>
                </a:cubicBezTo>
                <a:cubicBezTo>
                  <a:pt x="17815" y="25537"/>
                  <a:pt x="17746" y="25537"/>
                  <a:pt x="17746" y="25468"/>
                </a:cubicBezTo>
                <a:cubicBezTo>
                  <a:pt x="17746" y="25260"/>
                  <a:pt x="17746" y="25121"/>
                  <a:pt x="17815" y="24913"/>
                </a:cubicBezTo>
                <a:lnTo>
                  <a:pt x="17746" y="24913"/>
                </a:lnTo>
                <a:cubicBezTo>
                  <a:pt x="17954" y="24151"/>
                  <a:pt x="18162" y="23319"/>
                  <a:pt x="18578" y="22625"/>
                </a:cubicBezTo>
                <a:close/>
                <a:moveTo>
                  <a:pt x="7167" y="20495"/>
                </a:moveTo>
                <a:cubicBezTo>
                  <a:pt x="7289" y="20495"/>
                  <a:pt x="7508" y="20728"/>
                  <a:pt x="7695" y="20962"/>
                </a:cubicBezTo>
                <a:cubicBezTo>
                  <a:pt x="7764" y="22625"/>
                  <a:pt x="8735" y="24220"/>
                  <a:pt x="9428" y="25676"/>
                </a:cubicBezTo>
                <a:cubicBezTo>
                  <a:pt x="9081" y="25329"/>
                  <a:pt x="8804" y="24913"/>
                  <a:pt x="8527" y="24497"/>
                </a:cubicBezTo>
                <a:cubicBezTo>
                  <a:pt x="7625" y="23457"/>
                  <a:pt x="7140" y="22071"/>
                  <a:pt x="7071" y="20685"/>
                </a:cubicBezTo>
                <a:cubicBezTo>
                  <a:pt x="7071" y="20549"/>
                  <a:pt x="7108" y="20495"/>
                  <a:pt x="7167" y="20495"/>
                </a:cubicBezTo>
                <a:close/>
                <a:moveTo>
                  <a:pt x="9913" y="25953"/>
                </a:moveTo>
                <a:cubicBezTo>
                  <a:pt x="9980" y="26223"/>
                  <a:pt x="10048" y="26558"/>
                  <a:pt x="10179" y="26767"/>
                </a:cubicBezTo>
                <a:lnTo>
                  <a:pt x="10179" y="26767"/>
                </a:lnTo>
                <a:cubicBezTo>
                  <a:pt x="10176" y="26770"/>
                  <a:pt x="10173" y="26771"/>
                  <a:pt x="10170" y="26771"/>
                </a:cubicBezTo>
                <a:cubicBezTo>
                  <a:pt x="10113" y="26771"/>
                  <a:pt x="9944" y="26443"/>
                  <a:pt x="9774" y="26161"/>
                </a:cubicBezTo>
                <a:cubicBezTo>
                  <a:pt x="9844" y="26161"/>
                  <a:pt x="9913" y="26091"/>
                  <a:pt x="9913" y="26022"/>
                </a:cubicBezTo>
                <a:lnTo>
                  <a:pt x="9913" y="25953"/>
                </a:lnTo>
                <a:close/>
                <a:moveTo>
                  <a:pt x="13085" y="26479"/>
                </a:moveTo>
                <a:cubicBezTo>
                  <a:pt x="13183" y="26479"/>
                  <a:pt x="13281" y="26528"/>
                  <a:pt x="13379" y="26577"/>
                </a:cubicBezTo>
                <a:cubicBezTo>
                  <a:pt x="13448" y="26785"/>
                  <a:pt x="13587" y="26923"/>
                  <a:pt x="13587" y="27131"/>
                </a:cubicBezTo>
                <a:lnTo>
                  <a:pt x="13517" y="27131"/>
                </a:lnTo>
                <a:lnTo>
                  <a:pt x="13448" y="26993"/>
                </a:lnTo>
                <a:cubicBezTo>
                  <a:pt x="13448" y="26854"/>
                  <a:pt x="13379" y="26785"/>
                  <a:pt x="13310" y="26715"/>
                </a:cubicBezTo>
                <a:cubicBezTo>
                  <a:pt x="13226" y="26632"/>
                  <a:pt x="13149" y="26599"/>
                  <a:pt x="13080" y="26599"/>
                </a:cubicBezTo>
                <a:cubicBezTo>
                  <a:pt x="12971" y="26599"/>
                  <a:pt x="12883" y="26681"/>
                  <a:pt x="12822" y="26780"/>
                </a:cubicBezTo>
                <a:lnTo>
                  <a:pt x="12822" y="26780"/>
                </a:lnTo>
                <a:cubicBezTo>
                  <a:pt x="12757" y="26643"/>
                  <a:pt x="12826" y="26507"/>
                  <a:pt x="12963" y="26507"/>
                </a:cubicBezTo>
                <a:cubicBezTo>
                  <a:pt x="13004" y="26487"/>
                  <a:pt x="13044" y="26479"/>
                  <a:pt x="13085" y="26479"/>
                </a:cubicBezTo>
                <a:close/>
                <a:moveTo>
                  <a:pt x="13528" y="27141"/>
                </a:moveTo>
                <a:cubicBezTo>
                  <a:pt x="13558" y="27150"/>
                  <a:pt x="13567" y="27162"/>
                  <a:pt x="13561" y="27162"/>
                </a:cubicBezTo>
                <a:cubicBezTo>
                  <a:pt x="13557" y="27162"/>
                  <a:pt x="13545" y="27157"/>
                  <a:pt x="13528" y="27141"/>
                </a:cubicBezTo>
                <a:close/>
                <a:moveTo>
                  <a:pt x="18924" y="22418"/>
                </a:moveTo>
                <a:cubicBezTo>
                  <a:pt x="19063" y="22487"/>
                  <a:pt x="19132" y="22625"/>
                  <a:pt x="19202" y="22903"/>
                </a:cubicBezTo>
                <a:cubicBezTo>
                  <a:pt x="19271" y="23180"/>
                  <a:pt x="19271" y="23457"/>
                  <a:pt x="19202" y="23735"/>
                </a:cubicBezTo>
                <a:cubicBezTo>
                  <a:pt x="19202" y="24081"/>
                  <a:pt x="19063" y="24358"/>
                  <a:pt x="19063" y="24705"/>
                </a:cubicBezTo>
                <a:lnTo>
                  <a:pt x="19063" y="24774"/>
                </a:lnTo>
                <a:cubicBezTo>
                  <a:pt x="18786" y="25468"/>
                  <a:pt x="18439" y="26161"/>
                  <a:pt x="18300" y="26785"/>
                </a:cubicBezTo>
                <a:cubicBezTo>
                  <a:pt x="18231" y="26785"/>
                  <a:pt x="18231" y="26854"/>
                  <a:pt x="18300" y="26854"/>
                </a:cubicBezTo>
                <a:cubicBezTo>
                  <a:pt x="18162" y="27131"/>
                  <a:pt x="18092" y="27201"/>
                  <a:pt x="18023" y="27201"/>
                </a:cubicBezTo>
                <a:lnTo>
                  <a:pt x="18092" y="26091"/>
                </a:lnTo>
                <a:cubicBezTo>
                  <a:pt x="18647" y="24913"/>
                  <a:pt x="18924" y="23665"/>
                  <a:pt x="18924" y="22418"/>
                </a:cubicBezTo>
                <a:close/>
                <a:moveTo>
                  <a:pt x="13032" y="26923"/>
                </a:moveTo>
                <a:cubicBezTo>
                  <a:pt x="13102" y="26993"/>
                  <a:pt x="13102" y="26993"/>
                  <a:pt x="13171" y="27062"/>
                </a:cubicBezTo>
                <a:cubicBezTo>
                  <a:pt x="13171" y="27131"/>
                  <a:pt x="13171" y="27201"/>
                  <a:pt x="13240" y="27201"/>
                </a:cubicBezTo>
                <a:cubicBezTo>
                  <a:pt x="13171" y="27201"/>
                  <a:pt x="13171" y="27270"/>
                  <a:pt x="13171" y="27270"/>
                </a:cubicBezTo>
                <a:cubicBezTo>
                  <a:pt x="13102" y="27339"/>
                  <a:pt x="13032" y="27339"/>
                  <a:pt x="12963" y="27339"/>
                </a:cubicBezTo>
                <a:cubicBezTo>
                  <a:pt x="12894" y="27270"/>
                  <a:pt x="12894" y="27131"/>
                  <a:pt x="12824" y="27062"/>
                </a:cubicBezTo>
                <a:lnTo>
                  <a:pt x="12894" y="27062"/>
                </a:lnTo>
                <a:cubicBezTo>
                  <a:pt x="12963" y="26993"/>
                  <a:pt x="12963" y="26993"/>
                  <a:pt x="13032" y="26923"/>
                </a:cubicBezTo>
                <a:close/>
                <a:moveTo>
                  <a:pt x="5061" y="27270"/>
                </a:moveTo>
                <a:cubicBezTo>
                  <a:pt x="4991" y="27270"/>
                  <a:pt x="4991" y="27408"/>
                  <a:pt x="5061" y="27478"/>
                </a:cubicBezTo>
                <a:lnTo>
                  <a:pt x="5338" y="27686"/>
                </a:lnTo>
                <a:cubicBezTo>
                  <a:pt x="4853" y="27686"/>
                  <a:pt x="4367" y="27686"/>
                  <a:pt x="3882" y="27755"/>
                </a:cubicBezTo>
                <a:cubicBezTo>
                  <a:pt x="3120" y="27270"/>
                  <a:pt x="4783" y="27270"/>
                  <a:pt x="4922" y="27270"/>
                </a:cubicBezTo>
                <a:close/>
                <a:moveTo>
                  <a:pt x="4298" y="27963"/>
                </a:moveTo>
                <a:cubicBezTo>
                  <a:pt x="4714" y="27963"/>
                  <a:pt x="5130" y="28032"/>
                  <a:pt x="5546" y="28102"/>
                </a:cubicBezTo>
                <a:lnTo>
                  <a:pt x="5962" y="28171"/>
                </a:lnTo>
                <a:cubicBezTo>
                  <a:pt x="6747" y="28635"/>
                  <a:pt x="7533" y="29026"/>
                  <a:pt x="8337" y="29343"/>
                </a:cubicBezTo>
                <a:lnTo>
                  <a:pt x="8337" y="29343"/>
                </a:lnTo>
                <a:cubicBezTo>
                  <a:pt x="7609" y="29095"/>
                  <a:pt x="6855" y="28857"/>
                  <a:pt x="6100" y="28656"/>
                </a:cubicBezTo>
                <a:cubicBezTo>
                  <a:pt x="5477" y="28518"/>
                  <a:pt x="4853" y="28240"/>
                  <a:pt x="4298" y="27963"/>
                </a:cubicBezTo>
                <a:close/>
                <a:moveTo>
                  <a:pt x="4298" y="28310"/>
                </a:moveTo>
                <a:cubicBezTo>
                  <a:pt x="4853" y="28587"/>
                  <a:pt x="5407" y="28795"/>
                  <a:pt x="6031" y="28933"/>
                </a:cubicBezTo>
                <a:cubicBezTo>
                  <a:pt x="6863" y="29141"/>
                  <a:pt x="7695" y="29419"/>
                  <a:pt x="8457" y="29696"/>
                </a:cubicBezTo>
                <a:lnTo>
                  <a:pt x="8388" y="29696"/>
                </a:lnTo>
                <a:cubicBezTo>
                  <a:pt x="7348" y="29488"/>
                  <a:pt x="6378" y="29211"/>
                  <a:pt x="5338" y="28933"/>
                </a:cubicBezTo>
                <a:cubicBezTo>
                  <a:pt x="5269" y="28933"/>
                  <a:pt x="4645" y="28587"/>
                  <a:pt x="4298" y="28310"/>
                </a:cubicBezTo>
                <a:close/>
                <a:moveTo>
                  <a:pt x="5615" y="27478"/>
                </a:moveTo>
                <a:cubicBezTo>
                  <a:pt x="6170" y="27686"/>
                  <a:pt x="6794" y="27824"/>
                  <a:pt x="7417" y="27894"/>
                </a:cubicBezTo>
                <a:lnTo>
                  <a:pt x="7556" y="27963"/>
                </a:lnTo>
                <a:cubicBezTo>
                  <a:pt x="8804" y="28448"/>
                  <a:pt x="9913" y="29072"/>
                  <a:pt x="11022" y="29765"/>
                </a:cubicBezTo>
                <a:lnTo>
                  <a:pt x="10606" y="29627"/>
                </a:lnTo>
                <a:cubicBezTo>
                  <a:pt x="9220" y="28795"/>
                  <a:pt x="7695" y="28171"/>
                  <a:pt x="6100" y="27824"/>
                </a:cubicBezTo>
                <a:cubicBezTo>
                  <a:pt x="5962" y="27686"/>
                  <a:pt x="5754" y="27616"/>
                  <a:pt x="5615" y="27478"/>
                </a:cubicBezTo>
                <a:close/>
                <a:moveTo>
                  <a:pt x="9663" y="29793"/>
                </a:moveTo>
                <a:lnTo>
                  <a:pt x="9663" y="29793"/>
                </a:lnTo>
                <a:cubicBezTo>
                  <a:pt x="9996" y="29888"/>
                  <a:pt x="10333" y="29971"/>
                  <a:pt x="10675" y="30043"/>
                </a:cubicBezTo>
                <a:lnTo>
                  <a:pt x="10953" y="30181"/>
                </a:lnTo>
                <a:lnTo>
                  <a:pt x="10606" y="30112"/>
                </a:lnTo>
                <a:cubicBezTo>
                  <a:pt x="10292" y="30022"/>
                  <a:pt x="9978" y="29903"/>
                  <a:pt x="9663" y="29793"/>
                </a:cubicBezTo>
                <a:close/>
                <a:moveTo>
                  <a:pt x="15528" y="29904"/>
                </a:moveTo>
                <a:cubicBezTo>
                  <a:pt x="15805" y="29904"/>
                  <a:pt x="15805" y="30181"/>
                  <a:pt x="15736" y="30389"/>
                </a:cubicBezTo>
                <a:cubicBezTo>
                  <a:pt x="15736" y="30320"/>
                  <a:pt x="15666" y="30320"/>
                  <a:pt x="15666" y="30251"/>
                </a:cubicBezTo>
                <a:cubicBezTo>
                  <a:pt x="15666" y="30181"/>
                  <a:pt x="15666" y="30112"/>
                  <a:pt x="15597" y="30112"/>
                </a:cubicBezTo>
                <a:cubicBezTo>
                  <a:pt x="15597" y="30077"/>
                  <a:pt x="15597" y="30060"/>
                  <a:pt x="15588" y="30060"/>
                </a:cubicBezTo>
                <a:cubicBezTo>
                  <a:pt x="15580" y="30060"/>
                  <a:pt x="15562" y="30077"/>
                  <a:pt x="15528" y="30112"/>
                </a:cubicBezTo>
                <a:cubicBezTo>
                  <a:pt x="15528" y="30043"/>
                  <a:pt x="15458" y="29973"/>
                  <a:pt x="15458" y="29904"/>
                </a:cubicBezTo>
                <a:close/>
                <a:moveTo>
                  <a:pt x="22460" y="26854"/>
                </a:moveTo>
                <a:cubicBezTo>
                  <a:pt x="22529" y="27062"/>
                  <a:pt x="22529" y="27339"/>
                  <a:pt x="22529" y="27547"/>
                </a:cubicBezTo>
                <a:lnTo>
                  <a:pt x="22598" y="27478"/>
                </a:lnTo>
                <a:lnTo>
                  <a:pt x="22598" y="27478"/>
                </a:lnTo>
                <a:cubicBezTo>
                  <a:pt x="22667" y="29349"/>
                  <a:pt x="22252" y="31290"/>
                  <a:pt x="21420" y="32954"/>
                </a:cubicBezTo>
                <a:cubicBezTo>
                  <a:pt x="21236" y="33353"/>
                  <a:pt x="21092" y="33507"/>
                  <a:pt x="20984" y="33507"/>
                </a:cubicBezTo>
                <a:cubicBezTo>
                  <a:pt x="20847" y="33507"/>
                  <a:pt x="20765" y="33263"/>
                  <a:pt x="20727" y="32954"/>
                </a:cubicBezTo>
                <a:cubicBezTo>
                  <a:pt x="20796" y="32677"/>
                  <a:pt x="20865" y="32330"/>
                  <a:pt x="20935" y="31983"/>
                </a:cubicBezTo>
                <a:cubicBezTo>
                  <a:pt x="21004" y="31983"/>
                  <a:pt x="21004" y="31914"/>
                  <a:pt x="21073" y="31914"/>
                </a:cubicBezTo>
                <a:cubicBezTo>
                  <a:pt x="21073" y="31706"/>
                  <a:pt x="21073" y="31498"/>
                  <a:pt x="21073" y="31360"/>
                </a:cubicBezTo>
                <a:cubicBezTo>
                  <a:pt x="21073" y="31290"/>
                  <a:pt x="21073" y="31221"/>
                  <a:pt x="21004" y="31221"/>
                </a:cubicBezTo>
                <a:lnTo>
                  <a:pt x="21004" y="30874"/>
                </a:lnTo>
                <a:cubicBezTo>
                  <a:pt x="21073" y="30181"/>
                  <a:pt x="21212" y="29557"/>
                  <a:pt x="21489" y="28864"/>
                </a:cubicBezTo>
                <a:lnTo>
                  <a:pt x="21489" y="28864"/>
                </a:lnTo>
                <a:cubicBezTo>
                  <a:pt x="21489" y="29141"/>
                  <a:pt x="21489" y="29419"/>
                  <a:pt x="21420" y="29627"/>
                </a:cubicBezTo>
                <a:cubicBezTo>
                  <a:pt x="21350" y="30666"/>
                  <a:pt x="21212" y="31706"/>
                  <a:pt x="21142" y="32746"/>
                </a:cubicBezTo>
                <a:cubicBezTo>
                  <a:pt x="21142" y="32815"/>
                  <a:pt x="21194" y="32850"/>
                  <a:pt x="21246" y="32850"/>
                </a:cubicBezTo>
                <a:cubicBezTo>
                  <a:pt x="21298" y="32850"/>
                  <a:pt x="21350" y="32815"/>
                  <a:pt x="21350" y="32746"/>
                </a:cubicBezTo>
                <a:cubicBezTo>
                  <a:pt x="21697" y="31221"/>
                  <a:pt x="21836" y="29627"/>
                  <a:pt x="21836" y="28032"/>
                </a:cubicBezTo>
                <a:lnTo>
                  <a:pt x="21974" y="27616"/>
                </a:lnTo>
                <a:cubicBezTo>
                  <a:pt x="22113" y="27339"/>
                  <a:pt x="22252" y="27131"/>
                  <a:pt x="22460" y="26854"/>
                </a:cubicBezTo>
                <a:close/>
                <a:moveTo>
                  <a:pt x="8871" y="33347"/>
                </a:moveTo>
                <a:cubicBezTo>
                  <a:pt x="9543" y="33347"/>
                  <a:pt x="10329" y="33532"/>
                  <a:pt x="11022" y="33716"/>
                </a:cubicBezTo>
                <a:cubicBezTo>
                  <a:pt x="10745" y="33716"/>
                  <a:pt x="10467" y="33647"/>
                  <a:pt x="10121" y="33647"/>
                </a:cubicBezTo>
                <a:cubicBezTo>
                  <a:pt x="9289" y="33647"/>
                  <a:pt x="8457" y="33647"/>
                  <a:pt x="7625" y="33716"/>
                </a:cubicBezTo>
                <a:cubicBezTo>
                  <a:pt x="7695" y="33647"/>
                  <a:pt x="7764" y="33578"/>
                  <a:pt x="7903" y="33578"/>
                </a:cubicBezTo>
                <a:lnTo>
                  <a:pt x="7972" y="33509"/>
                </a:lnTo>
                <a:cubicBezTo>
                  <a:pt x="8226" y="33393"/>
                  <a:pt x="8534" y="33347"/>
                  <a:pt x="8871" y="33347"/>
                </a:cubicBezTo>
                <a:close/>
                <a:moveTo>
                  <a:pt x="10081" y="34078"/>
                </a:moveTo>
                <a:cubicBezTo>
                  <a:pt x="11062" y="34078"/>
                  <a:pt x="12050" y="34207"/>
                  <a:pt x="12963" y="34410"/>
                </a:cubicBezTo>
                <a:lnTo>
                  <a:pt x="13310" y="34479"/>
                </a:lnTo>
                <a:cubicBezTo>
                  <a:pt x="12616" y="34548"/>
                  <a:pt x="11992" y="34618"/>
                  <a:pt x="11299" y="34687"/>
                </a:cubicBezTo>
                <a:lnTo>
                  <a:pt x="11369" y="34618"/>
                </a:lnTo>
                <a:cubicBezTo>
                  <a:pt x="10467" y="34618"/>
                  <a:pt x="9497" y="34618"/>
                  <a:pt x="8596" y="34548"/>
                </a:cubicBezTo>
                <a:lnTo>
                  <a:pt x="8388" y="34548"/>
                </a:lnTo>
                <a:cubicBezTo>
                  <a:pt x="8249" y="34410"/>
                  <a:pt x="8111" y="34340"/>
                  <a:pt x="7903" y="34271"/>
                </a:cubicBezTo>
                <a:cubicBezTo>
                  <a:pt x="8319" y="34202"/>
                  <a:pt x="8665" y="34132"/>
                  <a:pt x="9012" y="34132"/>
                </a:cubicBezTo>
                <a:cubicBezTo>
                  <a:pt x="9365" y="34095"/>
                  <a:pt x="9723" y="34078"/>
                  <a:pt x="10081" y="34078"/>
                </a:cubicBezTo>
                <a:close/>
                <a:moveTo>
                  <a:pt x="13310" y="34756"/>
                </a:moveTo>
                <a:lnTo>
                  <a:pt x="13310" y="34756"/>
                </a:lnTo>
                <a:cubicBezTo>
                  <a:pt x="12686" y="35034"/>
                  <a:pt x="11992" y="35103"/>
                  <a:pt x="11299" y="35172"/>
                </a:cubicBezTo>
                <a:lnTo>
                  <a:pt x="11299" y="35103"/>
                </a:lnTo>
                <a:cubicBezTo>
                  <a:pt x="10745" y="35034"/>
                  <a:pt x="10190" y="34964"/>
                  <a:pt x="9566" y="34895"/>
                </a:cubicBezTo>
                <a:lnTo>
                  <a:pt x="10606" y="34895"/>
                </a:lnTo>
                <a:cubicBezTo>
                  <a:pt x="11507" y="34895"/>
                  <a:pt x="12408" y="34826"/>
                  <a:pt x="13310" y="34756"/>
                </a:cubicBezTo>
                <a:close/>
                <a:moveTo>
                  <a:pt x="1252" y="0"/>
                </a:moveTo>
                <a:cubicBezTo>
                  <a:pt x="1189" y="0"/>
                  <a:pt x="1128" y="65"/>
                  <a:pt x="1179" y="166"/>
                </a:cubicBezTo>
                <a:cubicBezTo>
                  <a:pt x="1179" y="305"/>
                  <a:pt x="1179" y="513"/>
                  <a:pt x="1248" y="721"/>
                </a:cubicBezTo>
                <a:cubicBezTo>
                  <a:pt x="971" y="652"/>
                  <a:pt x="694" y="582"/>
                  <a:pt x="416" y="582"/>
                </a:cubicBezTo>
                <a:cubicBezTo>
                  <a:pt x="347" y="582"/>
                  <a:pt x="278" y="652"/>
                  <a:pt x="278" y="721"/>
                </a:cubicBezTo>
                <a:cubicBezTo>
                  <a:pt x="416" y="3909"/>
                  <a:pt x="4090" y="5989"/>
                  <a:pt x="6724" y="7306"/>
                </a:cubicBezTo>
                <a:cubicBezTo>
                  <a:pt x="7210" y="8138"/>
                  <a:pt x="7695" y="9039"/>
                  <a:pt x="8180" y="9871"/>
                </a:cubicBezTo>
                <a:cubicBezTo>
                  <a:pt x="7695" y="9386"/>
                  <a:pt x="7071" y="9039"/>
                  <a:pt x="6447" y="8692"/>
                </a:cubicBezTo>
                <a:cubicBezTo>
                  <a:pt x="6378" y="8692"/>
                  <a:pt x="6378" y="8623"/>
                  <a:pt x="6308" y="8554"/>
                </a:cubicBezTo>
                <a:cubicBezTo>
                  <a:pt x="6194" y="8402"/>
                  <a:pt x="6018" y="8291"/>
                  <a:pt x="5847" y="8291"/>
                </a:cubicBezTo>
                <a:cubicBezTo>
                  <a:pt x="5707" y="8291"/>
                  <a:pt x="5570" y="8366"/>
                  <a:pt x="5477" y="8554"/>
                </a:cubicBezTo>
                <a:cubicBezTo>
                  <a:pt x="5407" y="8623"/>
                  <a:pt x="5407" y="8692"/>
                  <a:pt x="5407" y="8831"/>
                </a:cubicBezTo>
                <a:cubicBezTo>
                  <a:pt x="5338" y="8831"/>
                  <a:pt x="5338" y="8900"/>
                  <a:pt x="5407" y="8900"/>
                </a:cubicBezTo>
                <a:cubicBezTo>
                  <a:pt x="5477" y="9178"/>
                  <a:pt x="5615" y="9386"/>
                  <a:pt x="5892" y="9455"/>
                </a:cubicBezTo>
                <a:cubicBezTo>
                  <a:pt x="5962" y="9455"/>
                  <a:pt x="5962" y="9386"/>
                  <a:pt x="5962" y="9316"/>
                </a:cubicBezTo>
                <a:lnTo>
                  <a:pt x="5823" y="9178"/>
                </a:lnTo>
                <a:cubicBezTo>
                  <a:pt x="5962" y="9178"/>
                  <a:pt x="6100" y="9247"/>
                  <a:pt x="6239" y="9247"/>
                </a:cubicBezTo>
                <a:cubicBezTo>
                  <a:pt x="6378" y="9247"/>
                  <a:pt x="6447" y="9108"/>
                  <a:pt x="6447" y="9039"/>
                </a:cubicBezTo>
                <a:cubicBezTo>
                  <a:pt x="7279" y="9386"/>
                  <a:pt x="7972" y="10010"/>
                  <a:pt x="8527" y="10633"/>
                </a:cubicBezTo>
                <a:cubicBezTo>
                  <a:pt x="9358" y="12297"/>
                  <a:pt x="10052" y="13891"/>
                  <a:pt x="10745" y="15555"/>
                </a:cubicBezTo>
                <a:cubicBezTo>
                  <a:pt x="8804" y="13614"/>
                  <a:pt x="7348" y="9871"/>
                  <a:pt x="4160" y="9802"/>
                </a:cubicBezTo>
                <a:cubicBezTo>
                  <a:pt x="4160" y="9767"/>
                  <a:pt x="4160" y="9750"/>
                  <a:pt x="4151" y="9750"/>
                </a:cubicBezTo>
                <a:cubicBezTo>
                  <a:pt x="4142" y="9750"/>
                  <a:pt x="4125" y="9767"/>
                  <a:pt x="4090" y="9802"/>
                </a:cubicBezTo>
                <a:cubicBezTo>
                  <a:pt x="3986" y="9767"/>
                  <a:pt x="3882" y="9750"/>
                  <a:pt x="3778" y="9750"/>
                </a:cubicBezTo>
                <a:cubicBezTo>
                  <a:pt x="3674" y="9750"/>
                  <a:pt x="3570" y="9767"/>
                  <a:pt x="3466" y="9802"/>
                </a:cubicBezTo>
                <a:cubicBezTo>
                  <a:pt x="3397" y="9802"/>
                  <a:pt x="3328" y="9871"/>
                  <a:pt x="3328" y="9940"/>
                </a:cubicBezTo>
                <a:cubicBezTo>
                  <a:pt x="3744" y="11465"/>
                  <a:pt x="4991" y="12366"/>
                  <a:pt x="6170" y="13198"/>
                </a:cubicBezTo>
                <a:cubicBezTo>
                  <a:pt x="7556" y="14099"/>
                  <a:pt x="10260" y="15000"/>
                  <a:pt x="10953" y="16525"/>
                </a:cubicBezTo>
                <a:cubicBezTo>
                  <a:pt x="10953" y="16560"/>
                  <a:pt x="10987" y="16577"/>
                  <a:pt x="11022" y="16577"/>
                </a:cubicBezTo>
                <a:cubicBezTo>
                  <a:pt x="11057" y="16577"/>
                  <a:pt x="11091" y="16560"/>
                  <a:pt x="11091" y="16525"/>
                </a:cubicBezTo>
                <a:cubicBezTo>
                  <a:pt x="11646" y="17912"/>
                  <a:pt x="12131" y="19368"/>
                  <a:pt x="12686" y="20754"/>
                </a:cubicBezTo>
                <a:cubicBezTo>
                  <a:pt x="12478" y="20477"/>
                  <a:pt x="12270" y="20199"/>
                  <a:pt x="12062" y="19922"/>
                </a:cubicBezTo>
                <a:cubicBezTo>
                  <a:pt x="11646" y="19229"/>
                  <a:pt x="11091" y="18674"/>
                  <a:pt x="10329" y="18328"/>
                </a:cubicBezTo>
                <a:cubicBezTo>
                  <a:pt x="10277" y="17962"/>
                  <a:pt x="9869" y="17675"/>
                  <a:pt x="9494" y="17675"/>
                </a:cubicBezTo>
                <a:cubicBezTo>
                  <a:pt x="9372" y="17675"/>
                  <a:pt x="9253" y="17705"/>
                  <a:pt x="9150" y="17773"/>
                </a:cubicBezTo>
                <a:cubicBezTo>
                  <a:pt x="9081" y="17843"/>
                  <a:pt x="9012" y="17912"/>
                  <a:pt x="9012" y="17981"/>
                </a:cubicBezTo>
                <a:cubicBezTo>
                  <a:pt x="8873" y="18466"/>
                  <a:pt x="9220" y="18882"/>
                  <a:pt x="9636" y="18952"/>
                </a:cubicBezTo>
                <a:cubicBezTo>
                  <a:pt x="9982" y="18952"/>
                  <a:pt x="10260" y="18813"/>
                  <a:pt x="10329" y="18536"/>
                </a:cubicBezTo>
                <a:cubicBezTo>
                  <a:pt x="11369" y="18952"/>
                  <a:pt x="12339" y="20269"/>
                  <a:pt x="12963" y="21447"/>
                </a:cubicBezTo>
                <a:cubicBezTo>
                  <a:pt x="13171" y="22140"/>
                  <a:pt x="13448" y="22833"/>
                  <a:pt x="13656" y="23457"/>
                </a:cubicBezTo>
                <a:cubicBezTo>
                  <a:pt x="15042" y="27270"/>
                  <a:pt x="16706" y="30944"/>
                  <a:pt x="18439" y="34618"/>
                </a:cubicBezTo>
                <a:cubicBezTo>
                  <a:pt x="18023" y="34202"/>
                  <a:pt x="17677" y="33855"/>
                  <a:pt x="17261" y="33509"/>
                </a:cubicBezTo>
                <a:cubicBezTo>
                  <a:pt x="17261" y="33509"/>
                  <a:pt x="17261" y="33439"/>
                  <a:pt x="17261" y="33439"/>
                </a:cubicBezTo>
                <a:cubicBezTo>
                  <a:pt x="17053" y="33301"/>
                  <a:pt x="16914" y="33162"/>
                  <a:pt x="16706" y="32954"/>
                </a:cubicBezTo>
                <a:cubicBezTo>
                  <a:pt x="16775" y="32954"/>
                  <a:pt x="16775" y="32885"/>
                  <a:pt x="16706" y="32815"/>
                </a:cubicBezTo>
                <a:cubicBezTo>
                  <a:pt x="16290" y="32399"/>
                  <a:pt x="16013" y="31845"/>
                  <a:pt x="15874" y="31290"/>
                </a:cubicBezTo>
                <a:cubicBezTo>
                  <a:pt x="15736" y="31013"/>
                  <a:pt x="15666" y="30736"/>
                  <a:pt x="15666" y="30528"/>
                </a:cubicBezTo>
                <a:lnTo>
                  <a:pt x="15736" y="30528"/>
                </a:lnTo>
                <a:cubicBezTo>
                  <a:pt x="15770" y="30562"/>
                  <a:pt x="15805" y="30580"/>
                  <a:pt x="15831" y="30580"/>
                </a:cubicBezTo>
                <a:cubicBezTo>
                  <a:pt x="15857" y="30580"/>
                  <a:pt x="15874" y="30562"/>
                  <a:pt x="15874" y="30528"/>
                </a:cubicBezTo>
                <a:cubicBezTo>
                  <a:pt x="16006" y="30133"/>
                  <a:pt x="16013" y="29552"/>
                  <a:pt x="15540" y="29552"/>
                </a:cubicBezTo>
                <a:cubicBezTo>
                  <a:pt x="15514" y="29552"/>
                  <a:pt x="15487" y="29554"/>
                  <a:pt x="15458" y="29557"/>
                </a:cubicBezTo>
                <a:cubicBezTo>
                  <a:pt x="15320" y="29557"/>
                  <a:pt x="15181" y="29696"/>
                  <a:pt x="15112" y="29835"/>
                </a:cubicBezTo>
                <a:cubicBezTo>
                  <a:pt x="15042" y="30112"/>
                  <a:pt x="15181" y="30320"/>
                  <a:pt x="15389" y="30458"/>
                </a:cubicBezTo>
                <a:cubicBezTo>
                  <a:pt x="15458" y="30736"/>
                  <a:pt x="15528" y="31082"/>
                  <a:pt x="15597" y="31221"/>
                </a:cubicBezTo>
                <a:cubicBezTo>
                  <a:pt x="15597" y="31360"/>
                  <a:pt x="15736" y="31776"/>
                  <a:pt x="15874" y="32122"/>
                </a:cubicBezTo>
                <a:cubicBezTo>
                  <a:pt x="14904" y="30736"/>
                  <a:pt x="14072" y="29211"/>
                  <a:pt x="13517" y="27616"/>
                </a:cubicBezTo>
                <a:lnTo>
                  <a:pt x="13587" y="27616"/>
                </a:lnTo>
                <a:cubicBezTo>
                  <a:pt x="13795" y="27201"/>
                  <a:pt x="13725" y="26646"/>
                  <a:pt x="13379" y="26369"/>
                </a:cubicBezTo>
                <a:cubicBezTo>
                  <a:pt x="13247" y="26237"/>
                  <a:pt x="13115" y="26189"/>
                  <a:pt x="12983" y="26189"/>
                </a:cubicBezTo>
                <a:cubicBezTo>
                  <a:pt x="12907" y="26189"/>
                  <a:pt x="12831" y="26205"/>
                  <a:pt x="12755" y="26230"/>
                </a:cubicBezTo>
                <a:cubicBezTo>
                  <a:pt x="12339" y="26299"/>
                  <a:pt x="12408" y="26785"/>
                  <a:pt x="12478" y="27062"/>
                </a:cubicBezTo>
                <a:cubicBezTo>
                  <a:pt x="12478" y="27408"/>
                  <a:pt x="12616" y="27616"/>
                  <a:pt x="12894" y="27616"/>
                </a:cubicBezTo>
                <a:cubicBezTo>
                  <a:pt x="12944" y="27718"/>
                  <a:pt x="13032" y="27782"/>
                  <a:pt x="13130" y="27782"/>
                </a:cubicBezTo>
                <a:cubicBezTo>
                  <a:pt x="13166" y="27782"/>
                  <a:pt x="13203" y="27774"/>
                  <a:pt x="13240" y="27755"/>
                </a:cubicBezTo>
                <a:cubicBezTo>
                  <a:pt x="13864" y="29557"/>
                  <a:pt x="14765" y="31152"/>
                  <a:pt x="15944" y="32607"/>
                </a:cubicBezTo>
                <a:cubicBezTo>
                  <a:pt x="15250" y="32122"/>
                  <a:pt x="14488" y="31637"/>
                  <a:pt x="13795" y="31152"/>
                </a:cubicBezTo>
                <a:cubicBezTo>
                  <a:pt x="13864" y="31152"/>
                  <a:pt x="13864" y="31082"/>
                  <a:pt x="13795" y="31082"/>
                </a:cubicBezTo>
                <a:lnTo>
                  <a:pt x="13448" y="30944"/>
                </a:lnTo>
                <a:lnTo>
                  <a:pt x="13032" y="30597"/>
                </a:lnTo>
                <a:cubicBezTo>
                  <a:pt x="12547" y="30251"/>
                  <a:pt x="12062" y="29835"/>
                  <a:pt x="11646" y="29419"/>
                </a:cubicBezTo>
                <a:cubicBezTo>
                  <a:pt x="11230" y="28656"/>
                  <a:pt x="10883" y="27894"/>
                  <a:pt x="10606" y="27131"/>
                </a:cubicBezTo>
                <a:cubicBezTo>
                  <a:pt x="10606" y="27131"/>
                  <a:pt x="10606" y="27062"/>
                  <a:pt x="10606" y="27062"/>
                </a:cubicBezTo>
                <a:cubicBezTo>
                  <a:pt x="10052" y="25468"/>
                  <a:pt x="9636" y="23873"/>
                  <a:pt x="8942" y="22418"/>
                </a:cubicBezTo>
                <a:lnTo>
                  <a:pt x="8873" y="22418"/>
                </a:lnTo>
                <a:cubicBezTo>
                  <a:pt x="8596" y="21724"/>
                  <a:pt x="8249" y="21100"/>
                  <a:pt x="7903" y="20477"/>
                </a:cubicBezTo>
                <a:cubicBezTo>
                  <a:pt x="7868" y="20442"/>
                  <a:pt x="7833" y="20425"/>
                  <a:pt x="7799" y="20425"/>
                </a:cubicBezTo>
                <a:cubicBezTo>
                  <a:pt x="7764" y="20425"/>
                  <a:pt x="7729" y="20442"/>
                  <a:pt x="7695" y="20477"/>
                </a:cubicBezTo>
                <a:cubicBezTo>
                  <a:pt x="7556" y="20338"/>
                  <a:pt x="7417" y="20199"/>
                  <a:pt x="7279" y="20061"/>
                </a:cubicBezTo>
                <a:cubicBezTo>
                  <a:pt x="7250" y="20032"/>
                  <a:pt x="7210" y="20015"/>
                  <a:pt x="7172" y="20015"/>
                </a:cubicBezTo>
                <a:cubicBezTo>
                  <a:pt x="7118" y="20015"/>
                  <a:pt x="7071" y="20049"/>
                  <a:pt x="7071" y="20130"/>
                </a:cubicBezTo>
                <a:cubicBezTo>
                  <a:pt x="5892" y="22348"/>
                  <a:pt x="8804" y="25676"/>
                  <a:pt x="10329" y="27131"/>
                </a:cubicBezTo>
                <a:cubicBezTo>
                  <a:pt x="10537" y="27686"/>
                  <a:pt x="10814" y="28310"/>
                  <a:pt x="11091" y="28864"/>
                </a:cubicBezTo>
                <a:cubicBezTo>
                  <a:pt x="9705" y="27339"/>
                  <a:pt x="8457" y="25676"/>
                  <a:pt x="6932" y="24289"/>
                </a:cubicBezTo>
                <a:cubicBezTo>
                  <a:pt x="6170" y="22002"/>
                  <a:pt x="4506" y="18744"/>
                  <a:pt x="2080" y="17981"/>
                </a:cubicBezTo>
                <a:cubicBezTo>
                  <a:pt x="2043" y="17963"/>
                  <a:pt x="2011" y="17954"/>
                  <a:pt x="1983" y="17954"/>
                </a:cubicBezTo>
                <a:cubicBezTo>
                  <a:pt x="1909" y="17954"/>
                  <a:pt x="1872" y="18018"/>
                  <a:pt x="1872" y="18120"/>
                </a:cubicBezTo>
                <a:cubicBezTo>
                  <a:pt x="1941" y="18328"/>
                  <a:pt x="2011" y="18536"/>
                  <a:pt x="2080" y="18744"/>
                </a:cubicBezTo>
                <a:cubicBezTo>
                  <a:pt x="1941" y="18674"/>
                  <a:pt x="1803" y="18536"/>
                  <a:pt x="1664" y="18466"/>
                </a:cubicBezTo>
                <a:cubicBezTo>
                  <a:pt x="1525" y="18466"/>
                  <a:pt x="1387" y="18536"/>
                  <a:pt x="1456" y="18674"/>
                </a:cubicBezTo>
                <a:cubicBezTo>
                  <a:pt x="1733" y="20615"/>
                  <a:pt x="3744" y="23457"/>
                  <a:pt x="5962" y="24012"/>
                </a:cubicBezTo>
                <a:lnTo>
                  <a:pt x="6447" y="24497"/>
                </a:lnTo>
                <a:cubicBezTo>
                  <a:pt x="6476" y="24526"/>
                  <a:pt x="6528" y="24543"/>
                  <a:pt x="6580" y="24543"/>
                </a:cubicBezTo>
                <a:cubicBezTo>
                  <a:pt x="6653" y="24543"/>
                  <a:pt x="6724" y="24509"/>
                  <a:pt x="6724" y="24428"/>
                </a:cubicBezTo>
                <a:lnTo>
                  <a:pt x="6863" y="24428"/>
                </a:lnTo>
                <a:cubicBezTo>
                  <a:pt x="8527" y="26022"/>
                  <a:pt x="9913" y="27755"/>
                  <a:pt x="11507" y="29419"/>
                </a:cubicBezTo>
                <a:lnTo>
                  <a:pt x="11854" y="29765"/>
                </a:lnTo>
                <a:lnTo>
                  <a:pt x="12062" y="29973"/>
                </a:lnTo>
                <a:lnTo>
                  <a:pt x="11854" y="29835"/>
                </a:lnTo>
                <a:cubicBezTo>
                  <a:pt x="10606" y="28726"/>
                  <a:pt x="9428" y="27547"/>
                  <a:pt x="8319" y="26230"/>
                </a:cubicBezTo>
                <a:cubicBezTo>
                  <a:pt x="8298" y="26210"/>
                  <a:pt x="8278" y="26201"/>
                  <a:pt x="8259" y="26201"/>
                </a:cubicBezTo>
                <a:cubicBezTo>
                  <a:pt x="8215" y="26201"/>
                  <a:pt x="8180" y="26250"/>
                  <a:pt x="8180" y="26299"/>
                </a:cubicBezTo>
                <a:cubicBezTo>
                  <a:pt x="8942" y="27339"/>
                  <a:pt x="9774" y="28310"/>
                  <a:pt x="10675" y="29141"/>
                </a:cubicBezTo>
                <a:lnTo>
                  <a:pt x="10537" y="29072"/>
                </a:lnTo>
                <a:lnTo>
                  <a:pt x="10329" y="28933"/>
                </a:lnTo>
                <a:cubicBezTo>
                  <a:pt x="8630" y="27925"/>
                  <a:pt x="6728" y="26875"/>
                  <a:pt x="4965" y="26875"/>
                </a:cubicBezTo>
                <a:cubicBezTo>
                  <a:pt x="4426" y="26875"/>
                  <a:pt x="3900" y="26973"/>
                  <a:pt x="3397" y="27201"/>
                </a:cubicBezTo>
                <a:cubicBezTo>
                  <a:pt x="3258" y="27270"/>
                  <a:pt x="3258" y="27339"/>
                  <a:pt x="3328" y="27408"/>
                </a:cubicBezTo>
                <a:cubicBezTo>
                  <a:pt x="3397" y="27547"/>
                  <a:pt x="3466" y="27686"/>
                  <a:pt x="3605" y="27824"/>
                </a:cubicBezTo>
                <a:lnTo>
                  <a:pt x="3536" y="27824"/>
                </a:lnTo>
                <a:cubicBezTo>
                  <a:pt x="3466" y="27824"/>
                  <a:pt x="3466" y="27963"/>
                  <a:pt x="3536" y="27963"/>
                </a:cubicBezTo>
                <a:cubicBezTo>
                  <a:pt x="5477" y="29765"/>
                  <a:pt x="8457" y="29904"/>
                  <a:pt x="11161" y="30389"/>
                </a:cubicBezTo>
                <a:lnTo>
                  <a:pt x="12062" y="30597"/>
                </a:lnTo>
                <a:lnTo>
                  <a:pt x="12131" y="30597"/>
                </a:lnTo>
                <a:lnTo>
                  <a:pt x="12478" y="30666"/>
                </a:lnTo>
                <a:lnTo>
                  <a:pt x="13102" y="31152"/>
                </a:lnTo>
                <a:cubicBezTo>
                  <a:pt x="13102" y="31172"/>
                  <a:pt x="13113" y="31180"/>
                  <a:pt x="13129" y="31180"/>
                </a:cubicBezTo>
                <a:cubicBezTo>
                  <a:pt x="13165" y="31180"/>
                  <a:pt x="13220" y="31131"/>
                  <a:pt x="13171" y="31082"/>
                </a:cubicBezTo>
                <a:lnTo>
                  <a:pt x="12894" y="30805"/>
                </a:lnTo>
                <a:lnTo>
                  <a:pt x="12894" y="30805"/>
                </a:lnTo>
                <a:lnTo>
                  <a:pt x="13171" y="30874"/>
                </a:lnTo>
                <a:cubicBezTo>
                  <a:pt x="13587" y="31221"/>
                  <a:pt x="14072" y="31568"/>
                  <a:pt x="14488" y="31845"/>
                </a:cubicBezTo>
                <a:cubicBezTo>
                  <a:pt x="14218" y="31796"/>
                  <a:pt x="13948" y="31773"/>
                  <a:pt x="13681" y="31773"/>
                </a:cubicBezTo>
                <a:cubicBezTo>
                  <a:pt x="13194" y="31773"/>
                  <a:pt x="12717" y="31849"/>
                  <a:pt x="12270" y="31983"/>
                </a:cubicBezTo>
                <a:cubicBezTo>
                  <a:pt x="12200" y="31914"/>
                  <a:pt x="12200" y="31914"/>
                  <a:pt x="12131" y="31845"/>
                </a:cubicBezTo>
                <a:cubicBezTo>
                  <a:pt x="12027" y="31776"/>
                  <a:pt x="11906" y="31741"/>
                  <a:pt x="11785" y="31741"/>
                </a:cubicBezTo>
                <a:cubicBezTo>
                  <a:pt x="11663" y="31741"/>
                  <a:pt x="11542" y="31776"/>
                  <a:pt x="11438" y="31845"/>
                </a:cubicBezTo>
                <a:cubicBezTo>
                  <a:pt x="11161" y="32122"/>
                  <a:pt x="11299" y="32538"/>
                  <a:pt x="11646" y="32677"/>
                </a:cubicBezTo>
                <a:cubicBezTo>
                  <a:pt x="11646" y="32697"/>
                  <a:pt x="11652" y="32705"/>
                  <a:pt x="11660" y="32705"/>
                </a:cubicBezTo>
                <a:cubicBezTo>
                  <a:pt x="11681" y="32705"/>
                  <a:pt x="11715" y="32656"/>
                  <a:pt x="11715" y="32607"/>
                </a:cubicBezTo>
                <a:cubicBezTo>
                  <a:pt x="11646" y="32469"/>
                  <a:pt x="11507" y="32261"/>
                  <a:pt x="11577" y="32053"/>
                </a:cubicBezTo>
                <a:cubicBezTo>
                  <a:pt x="11626" y="32004"/>
                  <a:pt x="11744" y="31955"/>
                  <a:pt x="11858" y="31955"/>
                </a:cubicBezTo>
                <a:cubicBezTo>
                  <a:pt x="11905" y="31955"/>
                  <a:pt x="11952" y="31963"/>
                  <a:pt x="11992" y="31983"/>
                </a:cubicBezTo>
                <a:lnTo>
                  <a:pt x="11715" y="32122"/>
                </a:lnTo>
                <a:cubicBezTo>
                  <a:pt x="11656" y="32182"/>
                  <a:pt x="11699" y="32344"/>
                  <a:pt x="11800" y="32344"/>
                </a:cubicBezTo>
                <a:cubicBezTo>
                  <a:pt x="11816" y="32344"/>
                  <a:pt x="11834" y="32340"/>
                  <a:pt x="11854" y="32330"/>
                </a:cubicBezTo>
                <a:lnTo>
                  <a:pt x="12062" y="32261"/>
                </a:lnTo>
                <a:lnTo>
                  <a:pt x="12062" y="32261"/>
                </a:lnTo>
                <a:cubicBezTo>
                  <a:pt x="12062" y="32399"/>
                  <a:pt x="11992" y="32607"/>
                  <a:pt x="11923" y="32746"/>
                </a:cubicBezTo>
                <a:cubicBezTo>
                  <a:pt x="11870" y="32786"/>
                  <a:pt x="11812" y="32803"/>
                  <a:pt x="11753" y="32803"/>
                </a:cubicBezTo>
                <a:cubicBezTo>
                  <a:pt x="11500" y="32803"/>
                  <a:pt x="11217" y="32498"/>
                  <a:pt x="11161" y="32330"/>
                </a:cubicBezTo>
                <a:cubicBezTo>
                  <a:pt x="11120" y="32289"/>
                  <a:pt x="11085" y="32273"/>
                  <a:pt x="11058" y="32273"/>
                </a:cubicBezTo>
                <a:cubicBezTo>
                  <a:pt x="10993" y="32273"/>
                  <a:pt x="10973" y="32371"/>
                  <a:pt x="11022" y="32469"/>
                </a:cubicBezTo>
                <a:cubicBezTo>
                  <a:pt x="11132" y="32688"/>
                  <a:pt x="11458" y="33037"/>
                  <a:pt x="11760" y="33037"/>
                </a:cubicBezTo>
                <a:cubicBezTo>
                  <a:pt x="11841" y="33037"/>
                  <a:pt x="11920" y="33012"/>
                  <a:pt x="11992" y="32954"/>
                </a:cubicBezTo>
                <a:cubicBezTo>
                  <a:pt x="12270" y="32746"/>
                  <a:pt x="12339" y="32469"/>
                  <a:pt x="12270" y="32122"/>
                </a:cubicBezTo>
                <a:cubicBezTo>
                  <a:pt x="12658" y="32011"/>
                  <a:pt x="13046" y="31956"/>
                  <a:pt x="13430" y="31956"/>
                </a:cubicBezTo>
                <a:cubicBezTo>
                  <a:pt x="14005" y="31956"/>
                  <a:pt x="14571" y="32081"/>
                  <a:pt x="15112" y="32330"/>
                </a:cubicBezTo>
                <a:cubicBezTo>
                  <a:pt x="15736" y="32815"/>
                  <a:pt x="16360" y="33231"/>
                  <a:pt x="16914" y="33647"/>
                </a:cubicBezTo>
                <a:cubicBezTo>
                  <a:pt x="16013" y="33855"/>
                  <a:pt x="15112" y="34063"/>
                  <a:pt x="14141" y="34202"/>
                </a:cubicBezTo>
                <a:lnTo>
                  <a:pt x="13587" y="34063"/>
                </a:lnTo>
                <a:cubicBezTo>
                  <a:pt x="12270" y="33647"/>
                  <a:pt x="10953" y="33301"/>
                  <a:pt x="9636" y="33093"/>
                </a:cubicBezTo>
                <a:cubicBezTo>
                  <a:pt x="9511" y="33065"/>
                  <a:pt x="9350" y="33051"/>
                  <a:pt x="9171" y="33051"/>
                </a:cubicBezTo>
                <a:cubicBezTo>
                  <a:pt x="8454" y="33051"/>
                  <a:pt x="7445" y="33273"/>
                  <a:pt x="7279" y="33716"/>
                </a:cubicBezTo>
                <a:lnTo>
                  <a:pt x="7140" y="33786"/>
                </a:lnTo>
                <a:cubicBezTo>
                  <a:pt x="7071" y="33786"/>
                  <a:pt x="7002" y="33855"/>
                  <a:pt x="7071" y="33924"/>
                </a:cubicBezTo>
                <a:cubicBezTo>
                  <a:pt x="7279" y="34202"/>
                  <a:pt x="7487" y="34410"/>
                  <a:pt x="7833" y="34548"/>
                </a:cubicBezTo>
                <a:cubicBezTo>
                  <a:pt x="8733" y="35088"/>
                  <a:pt x="9671" y="35290"/>
                  <a:pt x="10620" y="35290"/>
                </a:cubicBezTo>
                <a:cubicBezTo>
                  <a:pt x="11866" y="35290"/>
                  <a:pt x="13130" y="34942"/>
                  <a:pt x="14349" y="34548"/>
                </a:cubicBezTo>
                <a:lnTo>
                  <a:pt x="14696" y="34687"/>
                </a:lnTo>
                <a:cubicBezTo>
                  <a:pt x="14835" y="34687"/>
                  <a:pt x="14904" y="34548"/>
                  <a:pt x="14835" y="34410"/>
                </a:cubicBezTo>
                <a:lnTo>
                  <a:pt x="15181" y="34271"/>
                </a:lnTo>
                <a:cubicBezTo>
                  <a:pt x="15805" y="34202"/>
                  <a:pt x="16429" y="33994"/>
                  <a:pt x="17053" y="33786"/>
                </a:cubicBezTo>
                <a:cubicBezTo>
                  <a:pt x="17746" y="34340"/>
                  <a:pt x="18439" y="34964"/>
                  <a:pt x="19063" y="35657"/>
                </a:cubicBezTo>
                <a:cubicBezTo>
                  <a:pt x="20241" y="38222"/>
                  <a:pt x="21420" y="40787"/>
                  <a:pt x="22529" y="43352"/>
                </a:cubicBezTo>
                <a:cubicBezTo>
                  <a:pt x="22555" y="43405"/>
                  <a:pt x="22602" y="43427"/>
                  <a:pt x="22646" y="43427"/>
                </a:cubicBezTo>
                <a:cubicBezTo>
                  <a:pt x="22717" y="43427"/>
                  <a:pt x="22780" y="43368"/>
                  <a:pt x="22737" y="43282"/>
                </a:cubicBezTo>
                <a:cubicBezTo>
                  <a:pt x="22044" y="41342"/>
                  <a:pt x="21281" y="39539"/>
                  <a:pt x="20449" y="37668"/>
                </a:cubicBezTo>
                <a:cubicBezTo>
                  <a:pt x="20103" y="36489"/>
                  <a:pt x="20103" y="35172"/>
                  <a:pt x="20449" y="33994"/>
                </a:cubicBezTo>
                <a:cubicBezTo>
                  <a:pt x="20449" y="34202"/>
                  <a:pt x="20519" y="34410"/>
                  <a:pt x="20588" y="34618"/>
                </a:cubicBezTo>
                <a:cubicBezTo>
                  <a:pt x="20629" y="34699"/>
                  <a:pt x="20693" y="34732"/>
                  <a:pt x="20753" y="34732"/>
                </a:cubicBezTo>
                <a:cubicBezTo>
                  <a:pt x="20796" y="34732"/>
                  <a:pt x="20837" y="34716"/>
                  <a:pt x="20865" y="34687"/>
                </a:cubicBezTo>
                <a:cubicBezTo>
                  <a:pt x="21558" y="33994"/>
                  <a:pt x="22044" y="33093"/>
                  <a:pt x="22252" y="32122"/>
                </a:cubicBezTo>
                <a:cubicBezTo>
                  <a:pt x="22598" y="31290"/>
                  <a:pt x="22806" y="30458"/>
                  <a:pt x="22945" y="29557"/>
                </a:cubicBezTo>
                <a:cubicBezTo>
                  <a:pt x="23222" y="28518"/>
                  <a:pt x="23361" y="27131"/>
                  <a:pt x="22737" y="26230"/>
                </a:cubicBezTo>
                <a:lnTo>
                  <a:pt x="22598" y="26230"/>
                </a:lnTo>
                <a:cubicBezTo>
                  <a:pt x="22564" y="26195"/>
                  <a:pt x="22512" y="26178"/>
                  <a:pt x="22460" y="26178"/>
                </a:cubicBezTo>
                <a:cubicBezTo>
                  <a:pt x="22408" y="26178"/>
                  <a:pt x="22356" y="26195"/>
                  <a:pt x="22321" y="26230"/>
                </a:cubicBezTo>
                <a:cubicBezTo>
                  <a:pt x="21974" y="26507"/>
                  <a:pt x="21697" y="26785"/>
                  <a:pt x="21489" y="27201"/>
                </a:cubicBezTo>
                <a:cubicBezTo>
                  <a:pt x="21466" y="27177"/>
                  <a:pt x="21443" y="27170"/>
                  <a:pt x="21422" y="27170"/>
                </a:cubicBezTo>
                <a:cubicBezTo>
                  <a:pt x="21381" y="27170"/>
                  <a:pt x="21350" y="27201"/>
                  <a:pt x="21350" y="27201"/>
                </a:cubicBezTo>
                <a:cubicBezTo>
                  <a:pt x="20172" y="28448"/>
                  <a:pt x="19756" y="31221"/>
                  <a:pt x="20241" y="33162"/>
                </a:cubicBezTo>
                <a:cubicBezTo>
                  <a:pt x="19895" y="34340"/>
                  <a:pt x="19756" y="35588"/>
                  <a:pt x="19895" y="36905"/>
                </a:cubicBezTo>
                <a:cubicBezTo>
                  <a:pt x="19410" y="35727"/>
                  <a:pt x="18855" y="34548"/>
                  <a:pt x="18370" y="33439"/>
                </a:cubicBezTo>
                <a:cubicBezTo>
                  <a:pt x="18439" y="33439"/>
                  <a:pt x="18508" y="33439"/>
                  <a:pt x="18508" y="33301"/>
                </a:cubicBezTo>
                <a:cubicBezTo>
                  <a:pt x="17746" y="31568"/>
                  <a:pt x="17538" y="29696"/>
                  <a:pt x="17885" y="27894"/>
                </a:cubicBezTo>
                <a:lnTo>
                  <a:pt x="18023" y="27894"/>
                </a:lnTo>
                <a:cubicBezTo>
                  <a:pt x="19202" y="26923"/>
                  <a:pt x="19479" y="24566"/>
                  <a:pt x="19756" y="23180"/>
                </a:cubicBezTo>
                <a:cubicBezTo>
                  <a:pt x="19895" y="22140"/>
                  <a:pt x="20380" y="19160"/>
                  <a:pt x="19063" y="18605"/>
                </a:cubicBezTo>
                <a:cubicBezTo>
                  <a:pt x="18954" y="18523"/>
                  <a:pt x="18833" y="18484"/>
                  <a:pt x="18715" y="18484"/>
                </a:cubicBezTo>
                <a:cubicBezTo>
                  <a:pt x="18534" y="18484"/>
                  <a:pt x="18357" y="18576"/>
                  <a:pt x="18231" y="18744"/>
                </a:cubicBezTo>
                <a:cubicBezTo>
                  <a:pt x="18174" y="18715"/>
                  <a:pt x="18116" y="18698"/>
                  <a:pt x="18069" y="18698"/>
                </a:cubicBezTo>
                <a:cubicBezTo>
                  <a:pt x="18001" y="18698"/>
                  <a:pt x="17954" y="18732"/>
                  <a:pt x="17954" y="18813"/>
                </a:cubicBezTo>
                <a:cubicBezTo>
                  <a:pt x="17469" y="19645"/>
                  <a:pt x="16706" y="23735"/>
                  <a:pt x="17330" y="25329"/>
                </a:cubicBezTo>
                <a:cubicBezTo>
                  <a:pt x="17191" y="26161"/>
                  <a:pt x="17330" y="26993"/>
                  <a:pt x="17677" y="27755"/>
                </a:cubicBezTo>
                <a:cubicBezTo>
                  <a:pt x="17469" y="29349"/>
                  <a:pt x="17538" y="31013"/>
                  <a:pt x="18023" y="32538"/>
                </a:cubicBezTo>
                <a:lnTo>
                  <a:pt x="16706" y="29627"/>
                </a:lnTo>
                <a:cubicBezTo>
                  <a:pt x="16706" y="29627"/>
                  <a:pt x="16706" y="29557"/>
                  <a:pt x="16706" y="29557"/>
                </a:cubicBezTo>
                <a:cubicBezTo>
                  <a:pt x="16221" y="28587"/>
                  <a:pt x="15944" y="27478"/>
                  <a:pt x="15944" y="26369"/>
                </a:cubicBezTo>
                <a:lnTo>
                  <a:pt x="15944" y="24982"/>
                </a:lnTo>
                <a:cubicBezTo>
                  <a:pt x="15944" y="24913"/>
                  <a:pt x="15944" y="24844"/>
                  <a:pt x="15944" y="24774"/>
                </a:cubicBezTo>
                <a:cubicBezTo>
                  <a:pt x="16013" y="24844"/>
                  <a:pt x="16082" y="24913"/>
                  <a:pt x="16152" y="24913"/>
                </a:cubicBezTo>
                <a:cubicBezTo>
                  <a:pt x="16172" y="24933"/>
                  <a:pt x="16198" y="24942"/>
                  <a:pt x="16225" y="24942"/>
                </a:cubicBezTo>
                <a:cubicBezTo>
                  <a:pt x="16290" y="24942"/>
                  <a:pt x="16360" y="24893"/>
                  <a:pt x="16360" y="24844"/>
                </a:cubicBezTo>
                <a:cubicBezTo>
                  <a:pt x="16567" y="24289"/>
                  <a:pt x="16429" y="23457"/>
                  <a:pt x="15736" y="23319"/>
                </a:cubicBezTo>
                <a:cubicBezTo>
                  <a:pt x="15666" y="23319"/>
                  <a:pt x="15597" y="23388"/>
                  <a:pt x="15597" y="23457"/>
                </a:cubicBezTo>
                <a:cubicBezTo>
                  <a:pt x="15389" y="23804"/>
                  <a:pt x="15458" y="24289"/>
                  <a:pt x="15736" y="24636"/>
                </a:cubicBezTo>
                <a:cubicBezTo>
                  <a:pt x="15666" y="25676"/>
                  <a:pt x="15736" y="26715"/>
                  <a:pt x="15874" y="27686"/>
                </a:cubicBezTo>
                <a:cubicBezTo>
                  <a:pt x="15528" y="26923"/>
                  <a:pt x="15181" y="26091"/>
                  <a:pt x="14904" y="25260"/>
                </a:cubicBezTo>
                <a:cubicBezTo>
                  <a:pt x="14627" y="23873"/>
                  <a:pt x="14488" y="22487"/>
                  <a:pt x="14419" y="21170"/>
                </a:cubicBezTo>
                <a:cubicBezTo>
                  <a:pt x="14488" y="21100"/>
                  <a:pt x="14557" y="21100"/>
                  <a:pt x="14557" y="21031"/>
                </a:cubicBezTo>
                <a:cubicBezTo>
                  <a:pt x="14765" y="19991"/>
                  <a:pt x="14835" y="18952"/>
                  <a:pt x="14973" y="17843"/>
                </a:cubicBezTo>
                <a:cubicBezTo>
                  <a:pt x="15042" y="17427"/>
                  <a:pt x="15112" y="17011"/>
                  <a:pt x="15181" y="16595"/>
                </a:cubicBezTo>
                <a:cubicBezTo>
                  <a:pt x="15458" y="14515"/>
                  <a:pt x="15597" y="12436"/>
                  <a:pt x="15597" y="10356"/>
                </a:cubicBezTo>
                <a:cubicBezTo>
                  <a:pt x="15597" y="10252"/>
                  <a:pt x="15528" y="10200"/>
                  <a:pt x="15458" y="10200"/>
                </a:cubicBezTo>
                <a:cubicBezTo>
                  <a:pt x="15389" y="10200"/>
                  <a:pt x="15320" y="10252"/>
                  <a:pt x="15320" y="10356"/>
                </a:cubicBezTo>
                <a:cubicBezTo>
                  <a:pt x="15320" y="10564"/>
                  <a:pt x="15320" y="10703"/>
                  <a:pt x="15250" y="10911"/>
                </a:cubicBezTo>
                <a:cubicBezTo>
                  <a:pt x="15181" y="10495"/>
                  <a:pt x="15042" y="10079"/>
                  <a:pt x="14835" y="9802"/>
                </a:cubicBezTo>
                <a:cubicBezTo>
                  <a:pt x="14718" y="9632"/>
                  <a:pt x="14604" y="9559"/>
                  <a:pt x="14495" y="9559"/>
                </a:cubicBezTo>
                <a:cubicBezTo>
                  <a:pt x="13894" y="9559"/>
                  <a:pt x="13438" y="11764"/>
                  <a:pt x="13379" y="11881"/>
                </a:cubicBezTo>
                <a:cubicBezTo>
                  <a:pt x="13102" y="14654"/>
                  <a:pt x="13310" y="17496"/>
                  <a:pt x="14072" y="20199"/>
                </a:cubicBezTo>
                <a:cubicBezTo>
                  <a:pt x="14072" y="21516"/>
                  <a:pt x="14211" y="22833"/>
                  <a:pt x="14419" y="24220"/>
                </a:cubicBezTo>
                <a:cubicBezTo>
                  <a:pt x="14349" y="24012"/>
                  <a:pt x="14280" y="23804"/>
                  <a:pt x="14211" y="23596"/>
                </a:cubicBezTo>
                <a:cubicBezTo>
                  <a:pt x="13379" y="21447"/>
                  <a:pt x="12616" y="19298"/>
                  <a:pt x="11785" y="17080"/>
                </a:cubicBezTo>
                <a:cubicBezTo>
                  <a:pt x="11715" y="15832"/>
                  <a:pt x="11646" y="14654"/>
                  <a:pt x="11577" y="13475"/>
                </a:cubicBezTo>
                <a:cubicBezTo>
                  <a:pt x="11577" y="13129"/>
                  <a:pt x="11646" y="12782"/>
                  <a:pt x="11646" y="12436"/>
                </a:cubicBezTo>
                <a:lnTo>
                  <a:pt x="11646" y="12644"/>
                </a:lnTo>
                <a:lnTo>
                  <a:pt x="11646" y="14377"/>
                </a:lnTo>
                <a:cubicBezTo>
                  <a:pt x="11646" y="14481"/>
                  <a:pt x="11733" y="14533"/>
                  <a:pt x="11819" y="14533"/>
                </a:cubicBezTo>
                <a:cubicBezTo>
                  <a:pt x="11906" y="14533"/>
                  <a:pt x="11992" y="14481"/>
                  <a:pt x="11992" y="14377"/>
                </a:cubicBezTo>
                <a:cubicBezTo>
                  <a:pt x="11992" y="14169"/>
                  <a:pt x="11992" y="13822"/>
                  <a:pt x="11992" y="13475"/>
                </a:cubicBezTo>
                <a:cubicBezTo>
                  <a:pt x="11992" y="12366"/>
                  <a:pt x="11923" y="11257"/>
                  <a:pt x="11854" y="10217"/>
                </a:cubicBezTo>
                <a:cubicBezTo>
                  <a:pt x="11785" y="9524"/>
                  <a:pt x="11715" y="8692"/>
                  <a:pt x="11507" y="7861"/>
                </a:cubicBezTo>
                <a:cubicBezTo>
                  <a:pt x="11577" y="6682"/>
                  <a:pt x="11438" y="5504"/>
                  <a:pt x="11091" y="4395"/>
                </a:cubicBezTo>
                <a:cubicBezTo>
                  <a:pt x="11065" y="4342"/>
                  <a:pt x="11018" y="4319"/>
                  <a:pt x="10971" y="4319"/>
                </a:cubicBezTo>
                <a:cubicBezTo>
                  <a:pt x="10893" y="4319"/>
                  <a:pt x="10814" y="4378"/>
                  <a:pt x="10814" y="4464"/>
                </a:cubicBezTo>
                <a:lnTo>
                  <a:pt x="10814" y="5573"/>
                </a:lnTo>
                <a:cubicBezTo>
                  <a:pt x="10467" y="4880"/>
                  <a:pt x="9982" y="4187"/>
                  <a:pt x="9358" y="3771"/>
                </a:cubicBezTo>
                <a:cubicBezTo>
                  <a:pt x="9301" y="3742"/>
                  <a:pt x="9255" y="3725"/>
                  <a:pt x="9217" y="3725"/>
                </a:cubicBezTo>
                <a:cubicBezTo>
                  <a:pt x="9162" y="3725"/>
                  <a:pt x="9122" y="3759"/>
                  <a:pt x="9081" y="3840"/>
                </a:cubicBezTo>
                <a:cubicBezTo>
                  <a:pt x="8596" y="5019"/>
                  <a:pt x="9012" y="6266"/>
                  <a:pt x="9358" y="7445"/>
                </a:cubicBezTo>
                <a:cubicBezTo>
                  <a:pt x="9913" y="9178"/>
                  <a:pt x="10121" y="11119"/>
                  <a:pt x="11022" y="12713"/>
                </a:cubicBezTo>
                <a:cubicBezTo>
                  <a:pt x="11022" y="13060"/>
                  <a:pt x="11091" y="13337"/>
                  <a:pt x="11161" y="13614"/>
                </a:cubicBezTo>
                <a:cubicBezTo>
                  <a:pt x="11161" y="13683"/>
                  <a:pt x="11230" y="13753"/>
                  <a:pt x="11299" y="13753"/>
                </a:cubicBezTo>
                <a:cubicBezTo>
                  <a:pt x="11369" y="14585"/>
                  <a:pt x="11438" y="15555"/>
                  <a:pt x="11507" y="16456"/>
                </a:cubicBezTo>
                <a:cubicBezTo>
                  <a:pt x="10953" y="15000"/>
                  <a:pt x="10329" y="13614"/>
                  <a:pt x="9705" y="12158"/>
                </a:cubicBezTo>
                <a:cubicBezTo>
                  <a:pt x="9705" y="12158"/>
                  <a:pt x="9844" y="12158"/>
                  <a:pt x="9774" y="12089"/>
                </a:cubicBezTo>
                <a:cubicBezTo>
                  <a:pt x="9566" y="11742"/>
                  <a:pt x="9358" y="11327"/>
                  <a:pt x="9081" y="11049"/>
                </a:cubicBezTo>
                <a:cubicBezTo>
                  <a:pt x="8527" y="9802"/>
                  <a:pt x="7903" y="8623"/>
                  <a:pt x="7140" y="7514"/>
                </a:cubicBezTo>
                <a:cubicBezTo>
                  <a:pt x="7279" y="7445"/>
                  <a:pt x="7279" y="7375"/>
                  <a:pt x="7140" y="7306"/>
                </a:cubicBezTo>
                <a:cubicBezTo>
                  <a:pt x="7071" y="7306"/>
                  <a:pt x="7002" y="7237"/>
                  <a:pt x="6932" y="7167"/>
                </a:cubicBezTo>
                <a:cubicBezTo>
                  <a:pt x="6863" y="7098"/>
                  <a:pt x="6863" y="7098"/>
                  <a:pt x="6794" y="7029"/>
                </a:cubicBezTo>
                <a:cubicBezTo>
                  <a:pt x="6863" y="6959"/>
                  <a:pt x="6863" y="6890"/>
                  <a:pt x="6794" y="6890"/>
                </a:cubicBezTo>
                <a:cubicBezTo>
                  <a:pt x="5892" y="4187"/>
                  <a:pt x="4090" y="1137"/>
                  <a:pt x="1317" y="28"/>
                </a:cubicBezTo>
                <a:cubicBezTo>
                  <a:pt x="1299" y="9"/>
                  <a:pt x="1275" y="0"/>
                  <a:pt x="1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1"/>
          <p:cNvSpPr/>
          <p:nvPr/>
        </p:nvSpPr>
        <p:spPr>
          <a:xfrm rot="-1673549">
            <a:off x="1635352" y="1669023"/>
            <a:ext cx="693600" cy="903760"/>
          </a:xfrm>
          <a:custGeom>
            <a:avLst/>
            <a:gdLst/>
            <a:ahLst/>
            <a:cxnLst/>
            <a:rect l="l" t="t" r="r" b="b"/>
            <a:pathLst>
              <a:path w="37136" h="53861" extrusionOk="0">
                <a:moveTo>
                  <a:pt x="5402" y="12403"/>
                </a:moveTo>
                <a:cubicBezTo>
                  <a:pt x="5840" y="12403"/>
                  <a:pt x="6434" y="12658"/>
                  <a:pt x="7071" y="13102"/>
                </a:cubicBezTo>
                <a:cubicBezTo>
                  <a:pt x="8388" y="14141"/>
                  <a:pt x="9428" y="15389"/>
                  <a:pt x="10260" y="16845"/>
                </a:cubicBezTo>
                <a:cubicBezTo>
                  <a:pt x="11563" y="18902"/>
                  <a:pt x="11645" y="21299"/>
                  <a:pt x="11713" y="23633"/>
                </a:cubicBezTo>
                <a:lnTo>
                  <a:pt x="11713" y="23633"/>
                </a:lnTo>
                <a:cubicBezTo>
                  <a:pt x="11367" y="22803"/>
                  <a:pt x="10952" y="22042"/>
                  <a:pt x="10468" y="21281"/>
                </a:cubicBezTo>
                <a:cubicBezTo>
                  <a:pt x="10399" y="20865"/>
                  <a:pt x="10260" y="20449"/>
                  <a:pt x="10191" y="20033"/>
                </a:cubicBezTo>
                <a:cubicBezTo>
                  <a:pt x="9983" y="19202"/>
                  <a:pt x="9844" y="18370"/>
                  <a:pt x="9705" y="17607"/>
                </a:cubicBezTo>
                <a:cubicBezTo>
                  <a:pt x="9705" y="17573"/>
                  <a:pt x="9671" y="17555"/>
                  <a:pt x="9636" y="17555"/>
                </a:cubicBezTo>
                <a:cubicBezTo>
                  <a:pt x="9601" y="17555"/>
                  <a:pt x="9567" y="17573"/>
                  <a:pt x="9567" y="17607"/>
                </a:cubicBezTo>
                <a:cubicBezTo>
                  <a:pt x="9567" y="18508"/>
                  <a:pt x="9705" y="19479"/>
                  <a:pt x="9913" y="20449"/>
                </a:cubicBezTo>
                <a:cubicBezTo>
                  <a:pt x="9081" y="19202"/>
                  <a:pt x="8527" y="17815"/>
                  <a:pt x="8319" y="16360"/>
                </a:cubicBezTo>
                <a:cubicBezTo>
                  <a:pt x="8319" y="16301"/>
                  <a:pt x="8269" y="16280"/>
                  <a:pt x="8212" y="16280"/>
                </a:cubicBezTo>
                <a:cubicBezTo>
                  <a:pt x="8134" y="16280"/>
                  <a:pt x="8042" y="16320"/>
                  <a:pt x="8042" y="16360"/>
                </a:cubicBezTo>
                <a:cubicBezTo>
                  <a:pt x="8111" y="17885"/>
                  <a:pt x="8666" y="19410"/>
                  <a:pt x="9497" y="20657"/>
                </a:cubicBezTo>
                <a:cubicBezTo>
                  <a:pt x="10399" y="22113"/>
                  <a:pt x="11230" y="23707"/>
                  <a:pt x="11785" y="25440"/>
                </a:cubicBezTo>
                <a:cubicBezTo>
                  <a:pt x="10745" y="23985"/>
                  <a:pt x="9220" y="22876"/>
                  <a:pt x="8319" y="21351"/>
                </a:cubicBezTo>
                <a:cubicBezTo>
                  <a:pt x="6863" y="19202"/>
                  <a:pt x="5685" y="16845"/>
                  <a:pt x="4853" y="14349"/>
                </a:cubicBezTo>
                <a:cubicBezTo>
                  <a:pt x="4437" y="12977"/>
                  <a:pt x="4745" y="12403"/>
                  <a:pt x="5402" y="12403"/>
                </a:cubicBezTo>
                <a:close/>
                <a:moveTo>
                  <a:pt x="27814" y="29477"/>
                </a:moveTo>
                <a:cubicBezTo>
                  <a:pt x="28899" y="29477"/>
                  <a:pt x="30002" y="29693"/>
                  <a:pt x="31125" y="29946"/>
                </a:cubicBezTo>
                <a:cubicBezTo>
                  <a:pt x="32372" y="30293"/>
                  <a:pt x="35214" y="30362"/>
                  <a:pt x="33551" y="32095"/>
                </a:cubicBezTo>
                <a:cubicBezTo>
                  <a:pt x="32440" y="33294"/>
                  <a:pt x="30675" y="33611"/>
                  <a:pt x="28949" y="33611"/>
                </a:cubicBezTo>
                <a:cubicBezTo>
                  <a:pt x="27981" y="33611"/>
                  <a:pt x="27025" y="33512"/>
                  <a:pt x="26203" y="33412"/>
                </a:cubicBezTo>
                <a:cubicBezTo>
                  <a:pt x="24401" y="33343"/>
                  <a:pt x="22668" y="32857"/>
                  <a:pt x="21074" y="32164"/>
                </a:cubicBezTo>
                <a:lnTo>
                  <a:pt x="20866" y="32026"/>
                </a:lnTo>
                <a:cubicBezTo>
                  <a:pt x="21830" y="31924"/>
                  <a:pt x="22757" y="31860"/>
                  <a:pt x="23701" y="31860"/>
                </a:cubicBezTo>
                <a:cubicBezTo>
                  <a:pt x="24047" y="31860"/>
                  <a:pt x="24395" y="31868"/>
                  <a:pt x="24747" y="31887"/>
                </a:cubicBezTo>
                <a:cubicBezTo>
                  <a:pt x="27035" y="31748"/>
                  <a:pt x="29461" y="31887"/>
                  <a:pt x="31679" y="31124"/>
                </a:cubicBezTo>
                <a:cubicBezTo>
                  <a:pt x="31739" y="31124"/>
                  <a:pt x="31696" y="30972"/>
                  <a:pt x="31683" y="30972"/>
                </a:cubicBezTo>
                <a:lnTo>
                  <a:pt x="31683" y="30972"/>
                </a:lnTo>
                <a:cubicBezTo>
                  <a:pt x="31681" y="30972"/>
                  <a:pt x="31679" y="30976"/>
                  <a:pt x="31679" y="30986"/>
                </a:cubicBezTo>
                <a:cubicBezTo>
                  <a:pt x="29184" y="31402"/>
                  <a:pt x="26619" y="31679"/>
                  <a:pt x="24124" y="31679"/>
                </a:cubicBezTo>
                <a:cubicBezTo>
                  <a:pt x="24817" y="31402"/>
                  <a:pt x="25579" y="30986"/>
                  <a:pt x="26203" y="30570"/>
                </a:cubicBezTo>
                <a:cubicBezTo>
                  <a:pt x="26252" y="30521"/>
                  <a:pt x="26266" y="30472"/>
                  <a:pt x="26246" y="30472"/>
                </a:cubicBezTo>
                <a:cubicBezTo>
                  <a:pt x="26238" y="30472"/>
                  <a:pt x="26223" y="30480"/>
                  <a:pt x="26203" y="30501"/>
                </a:cubicBezTo>
                <a:cubicBezTo>
                  <a:pt x="25718" y="30709"/>
                  <a:pt x="25302" y="30847"/>
                  <a:pt x="24886" y="31055"/>
                </a:cubicBezTo>
                <a:cubicBezTo>
                  <a:pt x="24401" y="31263"/>
                  <a:pt x="23846" y="31402"/>
                  <a:pt x="23361" y="31679"/>
                </a:cubicBezTo>
                <a:lnTo>
                  <a:pt x="22529" y="31679"/>
                </a:lnTo>
                <a:cubicBezTo>
                  <a:pt x="22356" y="31644"/>
                  <a:pt x="22165" y="31627"/>
                  <a:pt x="21975" y="31627"/>
                </a:cubicBezTo>
                <a:cubicBezTo>
                  <a:pt x="21784" y="31627"/>
                  <a:pt x="21593" y="31644"/>
                  <a:pt x="21420" y="31679"/>
                </a:cubicBezTo>
                <a:cubicBezTo>
                  <a:pt x="22599" y="31263"/>
                  <a:pt x="23777" y="30778"/>
                  <a:pt x="24886" y="30154"/>
                </a:cubicBezTo>
                <a:cubicBezTo>
                  <a:pt x="25846" y="29657"/>
                  <a:pt x="26822" y="29477"/>
                  <a:pt x="27814" y="29477"/>
                </a:cubicBezTo>
                <a:close/>
                <a:moveTo>
                  <a:pt x="22668" y="0"/>
                </a:moveTo>
                <a:cubicBezTo>
                  <a:pt x="20588" y="1110"/>
                  <a:pt x="20172" y="4575"/>
                  <a:pt x="19826" y="6586"/>
                </a:cubicBezTo>
                <a:cubicBezTo>
                  <a:pt x="19549" y="8180"/>
                  <a:pt x="19410" y="9844"/>
                  <a:pt x="19341" y="11438"/>
                </a:cubicBezTo>
                <a:cubicBezTo>
                  <a:pt x="19202" y="13864"/>
                  <a:pt x="20172" y="16082"/>
                  <a:pt x="20311" y="18508"/>
                </a:cubicBezTo>
                <a:cubicBezTo>
                  <a:pt x="19618" y="21836"/>
                  <a:pt x="18925" y="25163"/>
                  <a:pt x="18093" y="28490"/>
                </a:cubicBezTo>
                <a:cubicBezTo>
                  <a:pt x="16914" y="32996"/>
                  <a:pt x="15043" y="37363"/>
                  <a:pt x="13379" y="41800"/>
                </a:cubicBezTo>
                <a:cubicBezTo>
                  <a:pt x="13310" y="40136"/>
                  <a:pt x="13241" y="38542"/>
                  <a:pt x="12963" y="36947"/>
                </a:cubicBezTo>
                <a:cubicBezTo>
                  <a:pt x="12825" y="35353"/>
                  <a:pt x="12686" y="33828"/>
                  <a:pt x="12686" y="32303"/>
                </a:cubicBezTo>
                <a:cubicBezTo>
                  <a:pt x="13102" y="27104"/>
                  <a:pt x="16221" y="22321"/>
                  <a:pt x="15667" y="17053"/>
                </a:cubicBezTo>
                <a:cubicBezTo>
                  <a:pt x="15667" y="16983"/>
                  <a:pt x="15615" y="16949"/>
                  <a:pt x="15563" y="16949"/>
                </a:cubicBezTo>
                <a:cubicBezTo>
                  <a:pt x="15511" y="16949"/>
                  <a:pt x="15459" y="16983"/>
                  <a:pt x="15459" y="17053"/>
                </a:cubicBezTo>
                <a:cubicBezTo>
                  <a:pt x="15389" y="20519"/>
                  <a:pt x="14072" y="23915"/>
                  <a:pt x="13241" y="27381"/>
                </a:cubicBezTo>
                <a:cubicBezTo>
                  <a:pt x="12894" y="22390"/>
                  <a:pt x="13449" y="17399"/>
                  <a:pt x="15667" y="12894"/>
                </a:cubicBezTo>
                <a:cubicBezTo>
                  <a:pt x="15702" y="12822"/>
                  <a:pt x="15739" y="12790"/>
                  <a:pt x="15777" y="12790"/>
                </a:cubicBezTo>
                <a:cubicBezTo>
                  <a:pt x="16161" y="12790"/>
                  <a:pt x="16606" y="16233"/>
                  <a:pt x="16636" y="16233"/>
                </a:cubicBezTo>
                <a:cubicBezTo>
                  <a:pt x="16637" y="16233"/>
                  <a:pt x="16637" y="16229"/>
                  <a:pt x="16637" y="16221"/>
                </a:cubicBezTo>
                <a:lnTo>
                  <a:pt x="16637" y="16221"/>
                </a:lnTo>
                <a:cubicBezTo>
                  <a:pt x="16707" y="17885"/>
                  <a:pt x="16568" y="19548"/>
                  <a:pt x="16291" y="21212"/>
                </a:cubicBezTo>
                <a:cubicBezTo>
                  <a:pt x="15805" y="23846"/>
                  <a:pt x="14627" y="26064"/>
                  <a:pt x="13657" y="28421"/>
                </a:cubicBezTo>
                <a:cubicBezTo>
                  <a:pt x="13657" y="28502"/>
                  <a:pt x="13704" y="28536"/>
                  <a:pt x="13757" y="28536"/>
                </a:cubicBezTo>
                <a:cubicBezTo>
                  <a:pt x="13795" y="28536"/>
                  <a:pt x="13836" y="28519"/>
                  <a:pt x="13864" y="28490"/>
                </a:cubicBezTo>
                <a:cubicBezTo>
                  <a:pt x="15805" y="25718"/>
                  <a:pt x="16707" y="22113"/>
                  <a:pt x="16984" y="18786"/>
                </a:cubicBezTo>
                <a:cubicBezTo>
                  <a:pt x="17122" y="17815"/>
                  <a:pt x="17261" y="12131"/>
                  <a:pt x="16013" y="11854"/>
                </a:cubicBezTo>
                <a:cubicBezTo>
                  <a:pt x="15993" y="11834"/>
                  <a:pt x="15967" y="11825"/>
                  <a:pt x="15940" y="11825"/>
                </a:cubicBezTo>
                <a:cubicBezTo>
                  <a:pt x="15875" y="11825"/>
                  <a:pt x="15805" y="11874"/>
                  <a:pt x="15805" y="11923"/>
                </a:cubicBezTo>
                <a:cubicBezTo>
                  <a:pt x="14419" y="14419"/>
                  <a:pt x="13449" y="17122"/>
                  <a:pt x="13033" y="19895"/>
                </a:cubicBezTo>
                <a:cubicBezTo>
                  <a:pt x="12825" y="21558"/>
                  <a:pt x="12755" y="23153"/>
                  <a:pt x="12894" y="24816"/>
                </a:cubicBezTo>
                <a:cubicBezTo>
                  <a:pt x="12894" y="25856"/>
                  <a:pt x="12894" y="26965"/>
                  <a:pt x="13033" y="28005"/>
                </a:cubicBezTo>
                <a:cubicBezTo>
                  <a:pt x="12894" y="28629"/>
                  <a:pt x="12755" y="29322"/>
                  <a:pt x="12617" y="29946"/>
                </a:cubicBezTo>
                <a:lnTo>
                  <a:pt x="12617" y="29184"/>
                </a:lnTo>
                <a:cubicBezTo>
                  <a:pt x="12686" y="27659"/>
                  <a:pt x="12478" y="26134"/>
                  <a:pt x="12062" y="24747"/>
                </a:cubicBezTo>
                <a:cubicBezTo>
                  <a:pt x="12062" y="21766"/>
                  <a:pt x="11854" y="18786"/>
                  <a:pt x="10260" y="16221"/>
                </a:cubicBezTo>
                <a:cubicBezTo>
                  <a:pt x="9012" y="14211"/>
                  <a:pt x="7002" y="12062"/>
                  <a:pt x="4576" y="11785"/>
                </a:cubicBezTo>
                <a:cubicBezTo>
                  <a:pt x="4506" y="11785"/>
                  <a:pt x="4437" y="11854"/>
                  <a:pt x="4368" y="11923"/>
                </a:cubicBezTo>
                <a:cubicBezTo>
                  <a:pt x="3952" y="14419"/>
                  <a:pt x="5200" y="16637"/>
                  <a:pt x="6447" y="18786"/>
                </a:cubicBezTo>
                <a:cubicBezTo>
                  <a:pt x="7141" y="20033"/>
                  <a:pt x="7834" y="21420"/>
                  <a:pt x="8666" y="22668"/>
                </a:cubicBezTo>
                <a:cubicBezTo>
                  <a:pt x="9636" y="23985"/>
                  <a:pt x="11092" y="24886"/>
                  <a:pt x="11993" y="26203"/>
                </a:cubicBezTo>
                <a:cubicBezTo>
                  <a:pt x="12132" y="26896"/>
                  <a:pt x="12201" y="27659"/>
                  <a:pt x="12270" y="28352"/>
                </a:cubicBezTo>
                <a:cubicBezTo>
                  <a:pt x="12339" y="30639"/>
                  <a:pt x="12201" y="32857"/>
                  <a:pt x="12409" y="35214"/>
                </a:cubicBezTo>
                <a:cubicBezTo>
                  <a:pt x="12478" y="35699"/>
                  <a:pt x="12547" y="36254"/>
                  <a:pt x="12617" y="36809"/>
                </a:cubicBezTo>
                <a:cubicBezTo>
                  <a:pt x="11716" y="34868"/>
                  <a:pt x="10329" y="33135"/>
                  <a:pt x="8666" y="31818"/>
                </a:cubicBezTo>
                <a:cubicBezTo>
                  <a:pt x="7279" y="30639"/>
                  <a:pt x="5893" y="29461"/>
                  <a:pt x="4576" y="28144"/>
                </a:cubicBezTo>
                <a:cubicBezTo>
                  <a:pt x="3605" y="27104"/>
                  <a:pt x="2981" y="25926"/>
                  <a:pt x="1734" y="25163"/>
                </a:cubicBezTo>
                <a:cubicBezTo>
                  <a:pt x="1715" y="25154"/>
                  <a:pt x="1696" y="25149"/>
                  <a:pt x="1678" y="25149"/>
                </a:cubicBezTo>
                <a:cubicBezTo>
                  <a:pt x="1562" y="25149"/>
                  <a:pt x="1475" y="25321"/>
                  <a:pt x="1595" y="25440"/>
                </a:cubicBezTo>
                <a:cubicBezTo>
                  <a:pt x="3813" y="26757"/>
                  <a:pt x="5061" y="29322"/>
                  <a:pt x="7141" y="30916"/>
                </a:cubicBezTo>
                <a:cubicBezTo>
                  <a:pt x="6170" y="30570"/>
                  <a:pt x="5338" y="30015"/>
                  <a:pt x="4576" y="29391"/>
                </a:cubicBezTo>
                <a:cubicBezTo>
                  <a:pt x="4556" y="29371"/>
                  <a:pt x="4535" y="29363"/>
                  <a:pt x="4518" y="29363"/>
                </a:cubicBezTo>
                <a:cubicBezTo>
                  <a:pt x="4478" y="29363"/>
                  <a:pt x="4457" y="29412"/>
                  <a:pt x="4506" y="29461"/>
                </a:cubicBezTo>
                <a:cubicBezTo>
                  <a:pt x="5338" y="30362"/>
                  <a:pt x="6447" y="31055"/>
                  <a:pt x="7695" y="31402"/>
                </a:cubicBezTo>
                <a:cubicBezTo>
                  <a:pt x="8804" y="32234"/>
                  <a:pt x="9844" y="33273"/>
                  <a:pt x="10745" y="34313"/>
                </a:cubicBezTo>
                <a:cubicBezTo>
                  <a:pt x="8666" y="33204"/>
                  <a:pt x="6794" y="32372"/>
                  <a:pt x="4922" y="30709"/>
                </a:cubicBezTo>
                <a:cubicBezTo>
                  <a:pt x="3051" y="28906"/>
                  <a:pt x="1595" y="26757"/>
                  <a:pt x="625" y="24331"/>
                </a:cubicBezTo>
                <a:cubicBezTo>
                  <a:pt x="491" y="24014"/>
                  <a:pt x="643" y="23894"/>
                  <a:pt x="949" y="23894"/>
                </a:cubicBezTo>
                <a:cubicBezTo>
                  <a:pt x="1918" y="23894"/>
                  <a:pt x="4437" y="25094"/>
                  <a:pt x="4437" y="25094"/>
                </a:cubicBezTo>
                <a:cubicBezTo>
                  <a:pt x="5546" y="25718"/>
                  <a:pt x="6517" y="26619"/>
                  <a:pt x="7349" y="27589"/>
                </a:cubicBezTo>
                <a:cubicBezTo>
                  <a:pt x="9151" y="29530"/>
                  <a:pt x="9983" y="31956"/>
                  <a:pt x="11092" y="34244"/>
                </a:cubicBezTo>
                <a:cubicBezTo>
                  <a:pt x="11118" y="34297"/>
                  <a:pt x="11165" y="34319"/>
                  <a:pt x="11209" y="34319"/>
                </a:cubicBezTo>
                <a:cubicBezTo>
                  <a:pt x="11279" y="34319"/>
                  <a:pt x="11343" y="34260"/>
                  <a:pt x="11300" y="34174"/>
                </a:cubicBezTo>
                <a:cubicBezTo>
                  <a:pt x="10191" y="29045"/>
                  <a:pt x="5685" y="23707"/>
                  <a:pt x="209" y="23499"/>
                </a:cubicBezTo>
                <a:cubicBezTo>
                  <a:pt x="139" y="23499"/>
                  <a:pt x="1" y="23638"/>
                  <a:pt x="70" y="23777"/>
                </a:cubicBezTo>
                <a:cubicBezTo>
                  <a:pt x="971" y="26203"/>
                  <a:pt x="2427" y="28421"/>
                  <a:pt x="4229" y="30362"/>
                </a:cubicBezTo>
                <a:cubicBezTo>
                  <a:pt x="6170" y="32511"/>
                  <a:pt x="8458" y="33551"/>
                  <a:pt x="11092" y="34729"/>
                </a:cubicBezTo>
                <a:cubicBezTo>
                  <a:pt x="11716" y="35561"/>
                  <a:pt x="12270" y="36531"/>
                  <a:pt x="12755" y="37571"/>
                </a:cubicBezTo>
                <a:cubicBezTo>
                  <a:pt x="12963" y="39304"/>
                  <a:pt x="13033" y="41176"/>
                  <a:pt x="12894" y="42978"/>
                </a:cubicBezTo>
                <a:cubicBezTo>
                  <a:pt x="11508" y="46375"/>
                  <a:pt x="10537" y="49979"/>
                  <a:pt x="10052" y="53653"/>
                </a:cubicBezTo>
                <a:cubicBezTo>
                  <a:pt x="10052" y="53792"/>
                  <a:pt x="10156" y="53861"/>
                  <a:pt x="10260" y="53861"/>
                </a:cubicBezTo>
                <a:cubicBezTo>
                  <a:pt x="10364" y="53861"/>
                  <a:pt x="10468" y="53792"/>
                  <a:pt x="10468" y="53653"/>
                </a:cubicBezTo>
                <a:cubicBezTo>
                  <a:pt x="10814" y="51158"/>
                  <a:pt x="11438" y="48731"/>
                  <a:pt x="12201" y="46305"/>
                </a:cubicBezTo>
                <a:cubicBezTo>
                  <a:pt x="13102" y="45057"/>
                  <a:pt x="14211" y="44087"/>
                  <a:pt x="15597" y="43394"/>
                </a:cubicBezTo>
                <a:lnTo>
                  <a:pt x="15667" y="43394"/>
                </a:lnTo>
                <a:cubicBezTo>
                  <a:pt x="16013" y="43171"/>
                  <a:pt x="16439" y="43090"/>
                  <a:pt x="16891" y="43090"/>
                </a:cubicBezTo>
                <a:cubicBezTo>
                  <a:pt x="17704" y="43090"/>
                  <a:pt x="18603" y="43354"/>
                  <a:pt x="19271" y="43532"/>
                </a:cubicBezTo>
                <a:cubicBezTo>
                  <a:pt x="20242" y="43810"/>
                  <a:pt x="20935" y="44226"/>
                  <a:pt x="21767" y="44503"/>
                </a:cubicBezTo>
                <a:cubicBezTo>
                  <a:pt x="21780" y="44516"/>
                  <a:pt x="21793" y="44522"/>
                  <a:pt x="21805" y="44522"/>
                </a:cubicBezTo>
                <a:cubicBezTo>
                  <a:pt x="21857" y="44522"/>
                  <a:pt x="21892" y="44420"/>
                  <a:pt x="21836" y="44364"/>
                </a:cubicBezTo>
                <a:cubicBezTo>
                  <a:pt x="21212" y="43532"/>
                  <a:pt x="19410" y="43255"/>
                  <a:pt x="18509" y="43047"/>
                </a:cubicBezTo>
                <a:cubicBezTo>
                  <a:pt x="18001" y="42946"/>
                  <a:pt x="17531" y="42881"/>
                  <a:pt x="17044" y="42881"/>
                </a:cubicBezTo>
                <a:cubicBezTo>
                  <a:pt x="16865" y="42881"/>
                  <a:pt x="16684" y="42890"/>
                  <a:pt x="16499" y="42909"/>
                </a:cubicBezTo>
                <a:lnTo>
                  <a:pt x="16637" y="42770"/>
                </a:lnTo>
                <a:lnTo>
                  <a:pt x="16845" y="42631"/>
                </a:lnTo>
                <a:cubicBezTo>
                  <a:pt x="17444" y="42425"/>
                  <a:pt x="18159" y="42311"/>
                  <a:pt x="18886" y="42311"/>
                </a:cubicBezTo>
                <a:cubicBezTo>
                  <a:pt x="20598" y="42311"/>
                  <a:pt x="22368" y="42945"/>
                  <a:pt x="22807" y="44503"/>
                </a:cubicBezTo>
                <a:cubicBezTo>
                  <a:pt x="22989" y="45050"/>
                  <a:pt x="23171" y="45650"/>
                  <a:pt x="22467" y="45650"/>
                </a:cubicBezTo>
                <a:cubicBezTo>
                  <a:pt x="22367" y="45650"/>
                  <a:pt x="22250" y="45638"/>
                  <a:pt x="22113" y="45612"/>
                </a:cubicBezTo>
                <a:cubicBezTo>
                  <a:pt x="21351" y="45473"/>
                  <a:pt x="20658" y="45127"/>
                  <a:pt x="19964" y="44711"/>
                </a:cubicBezTo>
                <a:cubicBezTo>
                  <a:pt x="18925" y="44087"/>
                  <a:pt x="17885" y="43602"/>
                  <a:pt x="16707" y="43186"/>
                </a:cubicBezTo>
                <a:cubicBezTo>
                  <a:pt x="16637" y="43186"/>
                  <a:pt x="16568" y="43394"/>
                  <a:pt x="16637" y="43463"/>
                </a:cubicBezTo>
                <a:cubicBezTo>
                  <a:pt x="18786" y="44295"/>
                  <a:pt x="20727" y="45889"/>
                  <a:pt x="23014" y="46097"/>
                </a:cubicBezTo>
                <a:cubicBezTo>
                  <a:pt x="23153" y="46097"/>
                  <a:pt x="23222" y="46028"/>
                  <a:pt x="23222" y="45959"/>
                </a:cubicBezTo>
                <a:cubicBezTo>
                  <a:pt x="23222" y="44503"/>
                  <a:pt x="22945" y="43117"/>
                  <a:pt x="21489" y="42562"/>
                </a:cubicBezTo>
                <a:cubicBezTo>
                  <a:pt x="20665" y="42222"/>
                  <a:pt x="19772" y="42053"/>
                  <a:pt x="18882" y="42053"/>
                </a:cubicBezTo>
                <a:cubicBezTo>
                  <a:pt x="18501" y="42053"/>
                  <a:pt x="18121" y="42084"/>
                  <a:pt x="17746" y="42146"/>
                </a:cubicBezTo>
                <a:cubicBezTo>
                  <a:pt x="19549" y="41106"/>
                  <a:pt x="21351" y="40136"/>
                  <a:pt x="23153" y="39096"/>
                </a:cubicBezTo>
                <a:cubicBezTo>
                  <a:pt x="23209" y="39096"/>
                  <a:pt x="23175" y="39007"/>
                  <a:pt x="23160" y="39007"/>
                </a:cubicBezTo>
                <a:lnTo>
                  <a:pt x="23160" y="39007"/>
                </a:lnTo>
                <a:cubicBezTo>
                  <a:pt x="23156" y="39007"/>
                  <a:pt x="23153" y="39013"/>
                  <a:pt x="23153" y="39027"/>
                </a:cubicBezTo>
                <a:cubicBezTo>
                  <a:pt x="21282" y="39651"/>
                  <a:pt x="19549" y="40552"/>
                  <a:pt x="17954" y="41592"/>
                </a:cubicBezTo>
                <a:cubicBezTo>
                  <a:pt x="19202" y="39235"/>
                  <a:pt x="22460" y="37987"/>
                  <a:pt x="24955" y="37779"/>
                </a:cubicBezTo>
                <a:cubicBezTo>
                  <a:pt x="25148" y="37760"/>
                  <a:pt x="25345" y="37741"/>
                  <a:pt x="25520" y="37741"/>
                </a:cubicBezTo>
                <a:cubicBezTo>
                  <a:pt x="25976" y="37741"/>
                  <a:pt x="26276" y="37871"/>
                  <a:pt x="25926" y="38472"/>
                </a:cubicBezTo>
                <a:cubicBezTo>
                  <a:pt x="25441" y="39235"/>
                  <a:pt x="24886" y="39859"/>
                  <a:pt x="24124" y="40344"/>
                </a:cubicBezTo>
                <a:cubicBezTo>
                  <a:pt x="23465" y="40794"/>
                  <a:pt x="22737" y="40812"/>
                  <a:pt x="22009" y="40812"/>
                </a:cubicBezTo>
                <a:cubicBezTo>
                  <a:pt x="21949" y="40812"/>
                  <a:pt x="21888" y="40812"/>
                  <a:pt x="21827" y="40812"/>
                </a:cubicBezTo>
                <a:cubicBezTo>
                  <a:pt x="21161" y="40812"/>
                  <a:pt x="20499" y="40826"/>
                  <a:pt x="19895" y="41176"/>
                </a:cubicBezTo>
                <a:cubicBezTo>
                  <a:pt x="19757" y="41245"/>
                  <a:pt x="19826" y="41384"/>
                  <a:pt x="19964" y="41384"/>
                </a:cubicBezTo>
                <a:cubicBezTo>
                  <a:pt x="21420" y="41037"/>
                  <a:pt x="22945" y="41453"/>
                  <a:pt x="24262" y="40690"/>
                </a:cubicBezTo>
                <a:cubicBezTo>
                  <a:pt x="25371" y="39997"/>
                  <a:pt x="26203" y="39027"/>
                  <a:pt x="26550" y="37848"/>
                </a:cubicBezTo>
                <a:cubicBezTo>
                  <a:pt x="26619" y="37710"/>
                  <a:pt x="26550" y="37640"/>
                  <a:pt x="26480" y="37571"/>
                </a:cubicBezTo>
                <a:cubicBezTo>
                  <a:pt x="26118" y="37502"/>
                  <a:pt x="25724" y="37468"/>
                  <a:pt x="25311" y="37468"/>
                </a:cubicBezTo>
                <a:cubicBezTo>
                  <a:pt x="22404" y="37468"/>
                  <a:pt x="18518" y="39129"/>
                  <a:pt x="17608" y="41800"/>
                </a:cubicBezTo>
                <a:lnTo>
                  <a:pt x="15251" y="43325"/>
                </a:lnTo>
                <a:cubicBezTo>
                  <a:pt x="14211" y="43948"/>
                  <a:pt x="13310" y="44642"/>
                  <a:pt x="12478" y="45473"/>
                </a:cubicBezTo>
                <a:cubicBezTo>
                  <a:pt x="13657" y="42007"/>
                  <a:pt x="15112" y="38611"/>
                  <a:pt x="16360" y="35214"/>
                </a:cubicBezTo>
                <a:cubicBezTo>
                  <a:pt x="17053" y="34244"/>
                  <a:pt x="18093" y="33828"/>
                  <a:pt x="18855" y="32927"/>
                </a:cubicBezTo>
                <a:cubicBezTo>
                  <a:pt x="19202" y="32649"/>
                  <a:pt x="19618" y="32372"/>
                  <a:pt x="20034" y="32234"/>
                </a:cubicBezTo>
                <a:cubicBezTo>
                  <a:pt x="21489" y="32442"/>
                  <a:pt x="22945" y="33481"/>
                  <a:pt x="24470" y="33689"/>
                </a:cubicBezTo>
                <a:cubicBezTo>
                  <a:pt x="26064" y="33897"/>
                  <a:pt x="27589" y="33967"/>
                  <a:pt x="29184" y="33967"/>
                </a:cubicBezTo>
                <a:cubicBezTo>
                  <a:pt x="31541" y="33897"/>
                  <a:pt x="33759" y="32996"/>
                  <a:pt x="34868" y="30847"/>
                </a:cubicBezTo>
                <a:cubicBezTo>
                  <a:pt x="34937" y="30709"/>
                  <a:pt x="34937" y="30570"/>
                  <a:pt x="34799" y="30570"/>
                </a:cubicBezTo>
                <a:cubicBezTo>
                  <a:pt x="32759" y="30075"/>
                  <a:pt x="30388" y="29140"/>
                  <a:pt x="28178" y="29140"/>
                </a:cubicBezTo>
                <a:cubicBezTo>
                  <a:pt x="27910" y="29140"/>
                  <a:pt x="27644" y="29154"/>
                  <a:pt x="27382" y="29184"/>
                </a:cubicBezTo>
                <a:cubicBezTo>
                  <a:pt x="24886" y="29461"/>
                  <a:pt x="22876" y="31263"/>
                  <a:pt x="20380" y="31748"/>
                </a:cubicBezTo>
                <a:cubicBezTo>
                  <a:pt x="20311" y="31748"/>
                  <a:pt x="20311" y="31818"/>
                  <a:pt x="20380" y="31887"/>
                </a:cubicBezTo>
                <a:lnTo>
                  <a:pt x="20242" y="31887"/>
                </a:lnTo>
                <a:lnTo>
                  <a:pt x="19826" y="31956"/>
                </a:lnTo>
                <a:cubicBezTo>
                  <a:pt x="19757" y="31956"/>
                  <a:pt x="19687" y="31956"/>
                  <a:pt x="19687" y="32026"/>
                </a:cubicBezTo>
                <a:cubicBezTo>
                  <a:pt x="19618" y="32095"/>
                  <a:pt x="19479" y="32164"/>
                  <a:pt x="19341" y="32234"/>
                </a:cubicBezTo>
                <a:cubicBezTo>
                  <a:pt x="20519" y="30639"/>
                  <a:pt x="21351" y="28976"/>
                  <a:pt x="22807" y="27659"/>
                </a:cubicBezTo>
                <a:cubicBezTo>
                  <a:pt x="24470" y="26341"/>
                  <a:pt x="26203" y="25094"/>
                  <a:pt x="28005" y="23985"/>
                </a:cubicBezTo>
                <a:cubicBezTo>
                  <a:pt x="29392" y="23084"/>
                  <a:pt x="30016" y="21697"/>
                  <a:pt x="31679" y="21143"/>
                </a:cubicBezTo>
                <a:lnTo>
                  <a:pt x="31679" y="21073"/>
                </a:lnTo>
                <a:cubicBezTo>
                  <a:pt x="30570" y="21073"/>
                  <a:pt x="29946" y="21905"/>
                  <a:pt x="29184" y="22598"/>
                </a:cubicBezTo>
                <a:cubicBezTo>
                  <a:pt x="27797" y="23777"/>
                  <a:pt x="26342" y="24816"/>
                  <a:pt x="24817" y="25787"/>
                </a:cubicBezTo>
                <a:cubicBezTo>
                  <a:pt x="25233" y="25371"/>
                  <a:pt x="25718" y="24886"/>
                  <a:pt x="26064" y="24401"/>
                </a:cubicBezTo>
                <a:cubicBezTo>
                  <a:pt x="26619" y="23846"/>
                  <a:pt x="27104" y="23222"/>
                  <a:pt x="27589" y="22598"/>
                </a:cubicBezTo>
                <a:cubicBezTo>
                  <a:pt x="27589" y="22598"/>
                  <a:pt x="27589" y="22529"/>
                  <a:pt x="27520" y="22529"/>
                </a:cubicBezTo>
                <a:cubicBezTo>
                  <a:pt x="26896" y="23014"/>
                  <a:pt x="26342" y="23569"/>
                  <a:pt x="25857" y="24193"/>
                </a:cubicBezTo>
                <a:cubicBezTo>
                  <a:pt x="25163" y="24886"/>
                  <a:pt x="24609" y="25648"/>
                  <a:pt x="24054" y="26411"/>
                </a:cubicBezTo>
                <a:cubicBezTo>
                  <a:pt x="23014" y="27173"/>
                  <a:pt x="22044" y="28074"/>
                  <a:pt x="21212" y="29045"/>
                </a:cubicBezTo>
                <a:cubicBezTo>
                  <a:pt x="22391" y="25648"/>
                  <a:pt x="25510" y="22737"/>
                  <a:pt x="28491" y="21004"/>
                </a:cubicBezTo>
                <a:cubicBezTo>
                  <a:pt x="29530" y="20519"/>
                  <a:pt x="30570" y="20033"/>
                  <a:pt x="31610" y="19618"/>
                </a:cubicBezTo>
                <a:cubicBezTo>
                  <a:pt x="31956" y="19445"/>
                  <a:pt x="34462" y="18360"/>
                  <a:pt x="35214" y="18360"/>
                </a:cubicBezTo>
                <a:cubicBezTo>
                  <a:pt x="35365" y="18360"/>
                  <a:pt x="35446" y="18404"/>
                  <a:pt x="35422" y="18508"/>
                </a:cubicBezTo>
                <a:cubicBezTo>
                  <a:pt x="34729" y="21628"/>
                  <a:pt x="31402" y="24678"/>
                  <a:pt x="28768" y="26341"/>
                </a:cubicBezTo>
                <a:cubicBezTo>
                  <a:pt x="26758" y="27659"/>
                  <a:pt x="24193" y="26757"/>
                  <a:pt x="22391" y="28352"/>
                </a:cubicBezTo>
                <a:cubicBezTo>
                  <a:pt x="22271" y="28411"/>
                  <a:pt x="22357" y="28574"/>
                  <a:pt x="22472" y="28574"/>
                </a:cubicBezTo>
                <a:cubicBezTo>
                  <a:pt x="22491" y="28574"/>
                  <a:pt x="22510" y="28569"/>
                  <a:pt x="22529" y="28560"/>
                </a:cubicBezTo>
                <a:cubicBezTo>
                  <a:pt x="24054" y="27728"/>
                  <a:pt x="25857" y="27936"/>
                  <a:pt x="27451" y="27451"/>
                </a:cubicBezTo>
                <a:cubicBezTo>
                  <a:pt x="28768" y="26965"/>
                  <a:pt x="30016" y="26203"/>
                  <a:pt x="31055" y="25232"/>
                </a:cubicBezTo>
                <a:cubicBezTo>
                  <a:pt x="33204" y="23430"/>
                  <a:pt x="35422" y="20796"/>
                  <a:pt x="36046" y="18023"/>
                </a:cubicBezTo>
                <a:cubicBezTo>
                  <a:pt x="36046" y="17885"/>
                  <a:pt x="35977" y="17815"/>
                  <a:pt x="35838" y="17815"/>
                </a:cubicBezTo>
                <a:cubicBezTo>
                  <a:pt x="34660" y="17885"/>
                  <a:pt x="33620" y="18231"/>
                  <a:pt x="32580" y="18786"/>
                </a:cubicBezTo>
                <a:cubicBezTo>
                  <a:pt x="30986" y="19548"/>
                  <a:pt x="29253" y="20172"/>
                  <a:pt x="27659" y="21143"/>
                </a:cubicBezTo>
                <a:cubicBezTo>
                  <a:pt x="24817" y="22806"/>
                  <a:pt x="21489" y="26064"/>
                  <a:pt x="20935" y="29391"/>
                </a:cubicBezTo>
                <a:cubicBezTo>
                  <a:pt x="20935" y="29461"/>
                  <a:pt x="20935" y="29461"/>
                  <a:pt x="20935" y="29461"/>
                </a:cubicBezTo>
                <a:cubicBezTo>
                  <a:pt x="20519" y="30015"/>
                  <a:pt x="20172" y="30501"/>
                  <a:pt x="19826" y="31124"/>
                </a:cubicBezTo>
                <a:cubicBezTo>
                  <a:pt x="18994" y="32372"/>
                  <a:pt x="17677" y="33065"/>
                  <a:pt x="16776" y="34105"/>
                </a:cubicBezTo>
                <a:cubicBezTo>
                  <a:pt x="17400" y="32303"/>
                  <a:pt x="18024" y="30501"/>
                  <a:pt x="18509" y="28629"/>
                </a:cubicBezTo>
                <a:cubicBezTo>
                  <a:pt x="18509" y="28560"/>
                  <a:pt x="18509" y="28560"/>
                  <a:pt x="18509" y="28560"/>
                </a:cubicBezTo>
                <a:cubicBezTo>
                  <a:pt x="18578" y="28560"/>
                  <a:pt x="18717" y="28490"/>
                  <a:pt x="18786" y="28421"/>
                </a:cubicBezTo>
                <a:cubicBezTo>
                  <a:pt x="19549" y="26341"/>
                  <a:pt x="21004" y="24470"/>
                  <a:pt x="22113" y="22529"/>
                </a:cubicBezTo>
                <a:cubicBezTo>
                  <a:pt x="23153" y="20519"/>
                  <a:pt x="24470" y="18578"/>
                  <a:pt x="25995" y="16914"/>
                </a:cubicBezTo>
                <a:cubicBezTo>
                  <a:pt x="27104" y="15666"/>
                  <a:pt x="28352" y="14627"/>
                  <a:pt x="29530" y="13518"/>
                </a:cubicBezTo>
                <a:cubicBezTo>
                  <a:pt x="30778" y="12686"/>
                  <a:pt x="31957" y="11715"/>
                  <a:pt x="32996" y="10606"/>
                </a:cubicBezTo>
                <a:cubicBezTo>
                  <a:pt x="33045" y="10557"/>
                  <a:pt x="33025" y="10508"/>
                  <a:pt x="32984" y="10508"/>
                </a:cubicBezTo>
                <a:cubicBezTo>
                  <a:pt x="32968" y="10508"/>
                  <a:pt x="32947" y="10517"/>
                  <a:pt x="32927" y="10537"/>
                </a:cubicBezTo>
                <a:cubicBezTo>
                  <a:pt x="32095" y="11230"/>
                  <a:pt x="31333" y="11923"/>
                  <a:pt x="30501" y="12547"/>
                </a:cubicBezTo>
                <a:cubicBezTo>
                  <a:pt x="32026" y="10953"/>
                  <a:pt x="33343" y="9220"/>
                  <a:pt x="34729" y="7556"/>
                </a:cubicBezTo>
                <a:cubicBezTo>
                  <a:pt x="34842" y="7443"/>
                  <a:pt x="34725" y="7330"/>
                  <a:pt x="34602" y="7330"/>
                </a:cubicBezTo>
                <a:cubicBezTo>
                  <a:pt x="34575" y="7330"/>
                  <a:pt x="34547" y="7335"/>
                  <a:pt x="34521" y="7348"/>
                </a:cubicBezTo>
                <a:cubicBezTo>
                  <a:pt x="32788" y="9289"/>
                  <a:pt x="31194" y="11369"/>
                  <a:pt x="29392" y="13240"/>
                </a:cubicBezTo>
                <a:cubicBezTo>
                  <a:pt x="27867" y="14835"/>
                  <a:pt x="26134" y="16221"/>
                  <a:pt x="24678" y="17885"/>
                </a:cubicBezTo>
                <a:cubicBezTo>
                  <a:pt x="24470" y="18162"/>
                  <a:pt x="24262" y="18439"/>
                  <a:pt x="24054" y="18716"/>
                </a:cubicBezTo>
                <a:cubicBezTo>
                  <a:pt x="25094" y="15944"/>
                  <a:pt x="26619" y="13448"/>
                  <a:pt x="28629" y="11299"/>
                </a:cubicBezTo>
                <a:cubicBezTo>
                  <a:pt x="30432" y="9358"/>
                  <a:pt x="33204" y="6863"/>
                  <a:pt x="35769" y="5962"/>
                </a:cubicBezTo>
                <a:cubicBezTo>
                  <a:pt x="35923" y="5906"/>
                  <a:pt x="36046" y="5881"/>
                  <a:pt x="36143" y="5881"/>
                </a:cubicBezTo>
                <a:cubicBezTo>
                  <a:pt x="37136" y="5881"/>
                  <a:pt x="35329" y="8557"/>
                  <a:pt x="35076" y="8873"/>
                </a:cubicBezTo>
                <a:cubicBezTo>
                  <a:pt x="34383" y="9913"/>
                  <a:pt x="33482" y="10883"/>
                  <a:pt x="32719" y="11854"/>
                </a:cubicBezTo>
                <a:cubicBezTo>
                  <a:pt x="30778" y="14141"/>
                  <a:pt x="28005" y="15181"/>
                  <a:pt x="25857" y="17191"/>
                </a:cubicBezTo>
                <a:cubicBezTo>
                  <a:pt x="25737" y="17311"/>
                  <a:pt x="25824" y="17482"/>
                  <a:pt x="25984" y="17482"/>
                </a:cubicBezTo>
                <a:cubicBezTo>
                  <a:pt x="26009" y="17482"/>
                  <a:pt x="26036" y="17478"/>
                  <a:pt x="26064" y="17469"/>
                </a:cubicBezTo>
                <a:cubicBezTo>
                  <a:pt x="30362" y="14557"/>
                  <a:pt x="35700" y="11161"/>
                  <a:pt x="37086" y="5754"/>
                </a:cubicBezTo>
                <a:cubicBezTo>
                  <a:pt x="37086" y="5685"/>
                  <a:pt x="37017" y="5546"/>
                  <a:pt x="36878" y="5546"/>
                </a:cubicBezTo>
                <a:cubicBezTo>
                  <a:pt x="36760" y="5533"/>
                  <a:pt x="36642" y="5527"/>
                  <a:pt x="36523" y="5527"/>
                </a:cubicBezTo>
                <a:cubicBezTo>
                  <a:pt x="34055" y="5527"/>
                  <a:pt x="31389" y="8184"/>
                  <a:pt x="29669" y="9705"/>
                </a:cubicBezTo>
                <a:cubicBezTo>
                  <a:pt x="26758" y="12339"/>
                  <a:pt x="24539" y="15736"/>
                  <a:pt x="23430" y="19479"/>
                </a:cubicBezTo>
                <a:lnTo>
                  <a:pt x="23430" y="19548"/>
                </a:lnTo>
                <a:cubicBezTo>
                  <a:pt x="22668" y="20727"/>
                  <a:pt x="22044" y="21974"/>
                  <a:pt x="21351" y="23153"/>
                </a:cubicBezTo>
                <a:cubicBezTo>
                  <a:pt x="20588" y="24609"/>
                  <a:pt x="19549" y="25926"/>
                  <a:pt x="18786" y="27381"/>
                </a:cubicBezTo>
                <a:cubicBezTo>
                  <a:pt x="19410" y="24609"/>
                  <a:pt x="19964" y="21905"/>
                  <a:pt x="20519" y="19132"/>
                </a:cubicBezTo>
                <a:cubicBezTo>
                  <a:pt x="20519" y="19132"/>
                  <a:pt x="20588" y="19132"/>
                  <a:pt x="20588" y="19063"/>
                </a:cubicBezTo>
                <a:lnTo>
                  <a:pt x="20588" y="18786"/>
                </a:lnTo>
                <a:lnTo>
                  <a:pt x="21212" y="15874"/>
                </a:lnTo>
                <a:cubicBezTo>
                  <a:pt x="21420" y="14765"/>
                  <a:pt x="21628" y="13587"/>
                  <a:pt x="21697" y="12478"/>
                </a:cubicBezTo>
                <a:cubicBezTo>
                  <a:pt x="22391" y="10814"/>
                  <a:pt x="22876" y="9150"/>
                  <a:pt x="23361" y="7487"/>
                </a:cubicBezTo>
                <a:cubicBezTo>
                  <a:pt x="23361" y="7418"/>
                  <a:pt x="23326" y="7383"/>
                  <a:pt x="23292" y="7383"/>
                </a:cubicBezTo>
                <a:cubicBezTo>
                  <a:pt x="23257" y="7383"/>
                  <a:pt x="23222" y="7418"/>
                  <a:pt x="23222" y="7487"/>
                </a:cubicBezTo>
                <a:cubicBezTo>
                  <a:pt x="22807" y="8735"/>
                  <a:pt x="22252" y="9982"/>
                  <a:pt x="21836" y="11230"/>
                </a:cubicBezTo>
                <a:cubicBezTo>
                  <a:pt x="21975" y="8527"/>
                  <a:pt x="22321" y="5892"/>
                  <a:pt x="22876" y="3258"/>
                </a:cubicBezTo>
                <a:cubicBezTo>
                  <a:pt x="22876" y="3209"/>
                  <a:pt x="22841" y="3160"/>
                  <a:pt x="22796" y="3160"/>
                </a:cubicBezTo>
                <a:cubicBezTo>
                  <a:pt x="22778" y="3160"/>
                  <a:pt x="22758" y="3169"/>
                  <a:pt x="22737" y="3189"/>
                </a:cubicBezTo>
                <a:cubicBezTo>
                  <a:pt x="21905" y="6100"/>
                  <a:pt x="21905" y="9150"/>
                  <a:pt x="21559" y="12200"/>
                </a:cubicBezTo>
                <a:cubicBezTo>
                  <a:pt x="21489" y="12478"/>
                  <a:pt x="21420" y="12755"/>
                  <a:pt x="21351" y="13032"/>
                </a:cubicBezTo>
                <a:cubicBezTo>
                  <a:pt x="21351" y="13102"/>
                  <a:pt x="21351" y="13171"/>
                  <a:pt x="21420" y="13171"/>
                </a:cubicBezTo>
                <a:cubicBezTo>
                  <a:pt x="21351" y="13725"/>
                  <a:pt x="21282" y="14280"/>
                  <a:pt x="21143" y="14904"/>
                </a:cubicBezTo>
                <a:cubicBezTo>
                  <a:pt x="20935" y="15736"/>
                  <a:pt x="20727" y="16637"/>
                  <a:pt x="20519" y="17469"/>
                </a:cubicBezTo>
                <a:cubicBezTo>
                  <a:pt x="20450" y="16637"/>
                  <a:pt x="20242" y="15736"/>
                  <a:pt x="20034" y="14904"/>
                </a:cubicBezTo>
                <a:cubicBezTo>
                  <a:pt x="19618" y="12963"/>
                  <a:pt x="19618" y="11022"/>
                  <a:pt x="19895" y="9081"/>
                </a:cubicBezTo>
                <a:cubicBezTo>
                  <a:pt x="20242" y="6516"/>
                  <a:pt x="20450" y="2842"/>
                  <a:pt x="22321" y="763"/>
                </a:cubicBezTo>
                <a:cubicBezTo>
                  <a:pt x="22391" y="681"/>
                  <a:pt x="22464" y="644"/>
                  <a:pt x="22539" y="644"/>
                </a:cubicBezTo>
                <a:cubicBezTo>
                  <a:pt x="23354" y="644"/>
                  <a:pt x="24401" y="5101"/>
                  <a:pt x="24401" y="5546"/>
                </a:cubicBezTo>
                <a:cubicBezTo>
                  <a:pt x="24401" y="7210"/>
                  <a:pt x="24124" y="8873"/>
                  <a:pt x="23569" y="10537"/>
                </a:cubicBezTo>
                <a:cubicBezTo>
                  <a:pt x="22807" y="13379"/>
                  <a:pt x="21212" y="16082"/>
                  <a:pt x="20588" y="19063"/>
                </a:cubicBezTo>
                <a:cubicBezTo>
                  <a:pt x="20588" y="19149"/>
                  <a:pt x="20668" y="19208"/>
                  <a:pt x="20745" y="19208"/>
                </a:cubicBezTo>
                <a:cubicBezTo>
                  <a:pt x="20792" y="19208"/>
                  <a:pt x="20839" y="19185"/>
                  <a:pt x="20866" y="19132"/>
                </a:cubicBezTo>
                <a:cubicBezTo>
                  <a:pt x="23361" y="13518"/>
                  <a:pt x="27035" y="5754"/>
                  <a:pt x="22876" y="70"/>
                </a:cubicBezTo>
                <a:cubicBezTo>
                  <a:pt x="22807" y="0"/>
                  <a:pt x="22737" y="0"/>
                  <a:pt x="226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50" name="Google Shape;650;p41"/>
          <p:cNvSpPr/>
          <p:nvPr/>
        </p:nvSpPr>
        <p:spPr>
          <a:xfrm>
            <a:off x="4290173" y="1767812"/>
            <a:ext cx="563680" cy="858567"/>
          </a:xfrm>
          <a:custGeom>
            <a:avLst/>
            <a:gdLst/>
            <a:ahLst/>
            <a:cxnLst/>
            <a:rect l="l" t="t" r="r" b="b"/>
            <a:pathLst>
              <a:path w="23223" h="35372" extrusionOk="0">
                <a:moveTo>
                  <a:pt x="14895" y="1437"/>
                </a:moveTo>
                <a:cubicBezTo>
                  <a:pt x="15262" y="1437"/>
                  <a:pt x="15404" y="1997"/>
                  <a:pt x="15459" y="2601"/>
                </a:cubicBezTo>
                <a:cubicBezTo>
                  <a:pt x="15389" y="2463"/>
                  <a:pt x="15251" y="2324"/>
                  <a:pt x="15112" y="2255"/>
                </a:cubicBezTo>
                <a:cubicBezTo>
                  <a:pt x="14933" y="2120"/>
                  <a:pt x="14725" y="2044"/>
                  <a:pt x="14507" y="2044"/>
                </a:cubicBezTo>
                <a:cubicBezTo>
                  <a:pt x="14387" y="2044"/>
                  <a:pt x="14264" y="2067"/>
                  <a:pt x="14142" y="2116"/>
                </a:cubicBezTo>
                <a:lnTo>
                  <a:pt x="14211" y="1977"/>
                </a:lnTo>
                <a:cubicBezTo>
                  <a:pt x="14333" y="1896"/>
                  <a:pt x="14478" y="1863"/>
                  <a:pt x="14634" y="1863"/>
                </a:cubicBezTo>
                <a:cubicBezTo>
                  <a:pt x="14744" y="1863"/>
                  <a:pt x="14858" y="1879"/>
                  <a:pt x="14973" y="1908"/>
                </a:cubicBezTo>
                <a:cubicBezTo>
                  <a:pt x="14983" y="1918"/>
                  <a:pt x="14993" y="1922"/>
                  <a:pt x="15002" y="1922"/>
                </a:cubicBezTo>
                <a:cubicBezTo>
                  <a:pt x="15059" y="1922"/>
                  <a:pt x="15102" y="1760"/>
                  <a:pt x="15043" y="1700"/>
                </a:cubicBezTo>
                <a:cubicBezTo>
                  <a:pt x="14835" y="1631"/>
                  <a:pt x="14696" y="1631"/>
                  <a:pt x="14488" y="1631"/>
                </a:cubicBezTo>
                <a:lnTo>
                  <a:pt x="14557" y="1562"/>
                </a:lnTo>
                <a:cubicBezTo>
                  <a:pt x="14687" y="1475"/>
                  <a:pt x="14799" y="1437"/>
                  <a:pt x="14895" y="1437"/>
                </a:cubicBezTo>
                <a:close/>
                <a:moveTo>
                  <a:pt x="7544" y="892"/>
                </a:moveTo>
                <a:cubicBezTo>
                  <a:pt x="7649" y="892"/>
                  <a:pt x="7747" y="909"/>
                  <a:pt x="7834" y="938"/>
                </a:cubicBezTo>
                <a:cubicBezTo>
                  <a:pt x="8180" y="1076"/>
                  <a:pt x="8388" y="1215"/>
                  <a:pt x="8665" y="1423"/>
                </a:cubicBezTo>
                <a:cubicBezTo>
                  <a:pt x="8535" y="1336"/>
                  <a:pt x="8397" y="1297"/>
                  <a:pt x="8264" y="1297"/>
                </a:cubicBezTo>
                <a:cubicBezTo>
                  <a:pt x="7972" y="1297"/>
                  <a:pt x="7699" y="1484"/>
                  <a:pt x="7556" y="1770"/>
                </a:cubicBezTo>
                <a:cubicBezTo>
                  <a:pt x="7418" y="2116"/>
                  <a:pt x="7418" y="2532"/>
                  <a:pt x="7487" y="2879"/>
                </a:cubicBezTo>
                <a:lnTo>
                  <a:pt x="7487" y="2948"/>
                </a:lnTo>
                <a:cubicBezTo>
                  <a:pt x="7210" y="2324"/>
                  <a:pt x="7071" y="1700"/>
                  <a:pt x="7071" y="1076"/>
                </a:cubicBezTo>
                <a:lnTo>
                  <a:pt x="7071" y="1007"/>
                </a:lnTo>
                <a:cubicBezTo>
                  <a:pt x="7233" y="926"/>
                  <a:pt x="7396" y="892"/>
                  <a:pt x="7544" y="892"/>
                </a:cubicBezTo>
                <a:close/>
                <a:moveTo>
                  <a:pt x="7826" y="440"/>
                </a:moveTo>
                <a:cubicBezTo>
                  <a:pt x="8299" y="440"/>
                  <a:pt x="8890" y="802"/>
                  <a:pt x="9220" y="1076"/>
                </a:cubicBezTo>
                <a:cubicBezTo>
                  <a:pt x="9844" y="1700"/>
                  <a:pt x="10190" y="2532"/>
                  <a:pt x="10121" y="3433"/>
                </a:cubicBezTo>
                <a:cubicBezTo>
                  <a:pt x="9982" y="3017"/>
                  <a:pt x="9844" y="2671"/>
                  <a:pt x="9636" y="2324"/>
                </a:cubicBezTo>
                <a:cubicBezTo>
                  <a:pt x="9636" y="2324"/>
                  <a:pt x="9636" y="2255"/>
                  <a:pt x="9636" y="2255"/>
                </a:cubicBezTo>
                <a:cubicBezTo>
                  <a:pt x="9428" y="1354"/>
                  <a:pt x="8665" y="660"/>
                  <a:pt x="7695" y="522"/>
                </a:cubicBezTo>
                <a:lnTo>
                  <a:pt x="7487" y="522"/>
                </a:lnTo>
                <a:cubicBezTo>
                  <a:pt x="7587" y="464"/>
                  <a:pt x="7703" y="440"/>
                  <a:pt x="7826" y="440"/>
                </a:cubicBezTo>
                <a:close/>
                <a:moveTo>
                  <a:pt x="14280" y="2463"/>
                </a:moveTo>
                <a:cubicBezTo>
                  <a:pt x="14072" y="2948"/>
                  <a:pt x="13864" y="3433"/>
                  <a:pt x="13726" y="3988"/>
                </a:cubicBezTo>
                <a:cubicBezTo>
                  <a:pt x="13795" y="3502"/>
                  <a:pt x="13864" y="3087"/>
                  <a:pt x="14003" y="2601"/>
                </a:cubicBezTo>
                <a:cubicBezTo>
                  <a:pt x="14072" y="2532"/>
                  <a:pt x="14211" y="2463"/>
                  <a:pt x="14280" y="2463"/>
                </a:cubicBezTo>
                <a:close/>
                <a:moveTo>
                  <a:pt x="8284" y="1648"/>
                </a:moveTo>
                <a:cubicBezTo>
                  <a:pt x="8388" y="1648"/>
                  <a:pt x="8492" y="1700"/>
                  <a:pt x="8596" y="1770"/>
                </a:cubicBezTo>
                <a:cubicBezTo>
                  <a:pt x="8527" y="1770"/>
                  <a:pt x="8457" y="1839"/>
                  <a:pt x="8457" y="1908"/>
                </a:cubicBezTo>
                <a:cubicBezTo>
                  <a:pt x="8319" y="2671"/>
                  <a:pt x="8388" y="3433"/>
                  <a:pt x="8804" y="4057"/>
                </a:cubicBezTo>
                <a:cubicBezTo>
                  <a:pt x="8596" y="3988"/>
                  <a:pt x="8388" y="3849"/>
                  <a:pt x="8319" y="3641"/>
                </a:cubicBezTo>
                <a:lnTo>
                  <a:pt x="8249" y="3710"/>
                </a:lnTo>
                <a:cubicBezTo>
                  <a:pt x="7834" y="3156"/>
                  <a:pt x="7695" y="2463"/>
                  <a:pt x="7972" y="1839"/>
                </a:cubicBezTo>
                <a:cubicBezTo>
                  <a:pt x="8076" y="1700"/>
                  <a:pt x="8180" y="1648"/>
                  <a:pt x="8284" y="1648"/>
                </a:cubicBezTo>
                <a:close/>
                <a:moveTo>
                  <a:pt x="8800" y="2250"/>
                </a:moveTo>
                <a:cubicBezTo>
                  <a:pt x="8834" y="2250"/>
                  <a:pt x="8881" y="2273"/>
                  <a:pt x="8943" y="2324"/>
                </a:cubicBezTo>
                <a:lnTo>
                  <a:pt x="9081" y="2324"/>
                </a:lnTo>
                <a:cubicBezTo>
                  <a:pt x="9289" y="2671"/>
                  <a:pt x="9497" y="3087"/>
                  <a:pt x="9636" y="3433"/>
                </a:cubicBezTo>
                <a:cubicBezTo>
                  <a:pt x="9636" y="3572"/>
                  <a:pt x="9774" y="3918"/>
                  <a:pt x="9636" y="4057"/>
                </a:cubicBezTo>
                <a:lnTo>
                  <a:pt x="9567" y="4057"/>
                </a:lnTo>
                <a:cubicBezTo>
                  <a:pt x="9497" y="4057"/>
                  <a:pt x="9428" y="4057"/>
                  <a:pt x="9359" y="3988"/>
                </a:cubicBezTo>
                <a:cubicBezTo>
                  <a:pt x="9081" y="3849"/>
                  <a:pt x="8943" y="3433"/>
                  <a:pt x="8873" y="3225"/>
                </a:cubicBezTo>
                <a:cubicBezTo>
                  <a:pt x="8814" y="2989"/>
                  <a:pt x="8604" y="2250"/>
                  <a:pt x="8800" y="2250"/>
                </a:cubicBezTo>
                <a:close/>
                <a:moveTo>
                  <a:pt x="15320" y="3087"/>
                </a:moveTo>
                <a:lnTo>
                  <a:pt x="15320" y="3087"/>
                </a:lnTo>
                <a:cubicBezTo>
                  <a:pt x="15389" y="3225"/>
                  <a:pt x="15459" y="3433"/>
                  <a:pt x="15528" y="3572"/>
                </a:cubicBezTo>
                <a:cubicBezTo>
                  <a:pt x="15528" y="3849"/>
                  <a:pt x="15459" y="4126"/>
                  <a:pt x="15459" y="4265"/>
                </a:cubicBezTo>
                <a:cubicBezTo>
                  <a:pt x="15459" y="3849"/>
                  <a:pt x="15389" y="3502"/>
                  <a:pt x="15320" y="3087"/>
                </a:cubicBezTo>
                <a:close/>
                <a:moveTo>
                  <a:pt x="13448" y="3087"/>
                </a:moveTo>
                <a:lnTo>
                  <a:pt x="13448" y="3087"/>
                </a:lnTo>
                <a:cubicBezTo>
                  <a:pt x="13379" y="3572"/>
                  <a:pt x="13310" y="4057"/>
                  <a:pt x="13310" y="4542"/>
                </a:cubicBezTo>
                <a:cubicBezTo>
                  <a:pt x="13171" y="4196"/>
                  <a:pt x="13171" y="3849"/>
                  <a:pt x="13240" y="3433"/>
                </a:cubicBezTo>
                <a:cubicBezTo>
                  <a:pt x="13310" y="3364"/>
                  <a:pt x="13310" y="3225"/>
                  <a:pt x="13310" y="3156"/>
                </a:cubicBezTo>
                <a:lnTo>
                  <a:pt x="13448" y="3087"/>
                </a:lnTo>
                <a:close/>
                <a:moveTo>
                  <a:pt x="9567" y="4473"/>
                </a:moveTo>
                <a:lnTo>
                  <a:pt x="9705" y="4681"/>
                </a:lnTo>
                <a:cubicBezTo>
                  <a:pt x="9594" y="4718"/>
                  <a:pt x="9482" y="4735"/>
                  <a:pt x="9373" y="4735"/>
                </a:cubicBezTo>
                <a:cubicBezTo>
                  <a:pt x="9128" y="4735"/>
                  <a:pt x="8897" y="4648"/>
                  <a:pt x="8709" y="4503"/>
                </a:cubicBezTo>
                <a:lnTo>
                  <a:pt x="8709" y="4503"/>
                </a:lnTo>
                <a:cubicBezTo>
                  <a:pt x="8822" y="4518"/>
                  <a:pt x="8934" y="4525"/>
                  <a:pt x="9047" y="4525"/>
                </a:cubicBezTo>
                <a:cubicBezTo>
                  <a:pt x="9220" y="4525"/>
                  <a:pt x="9393" y="4508"/>
                  <a:pt x="9567" y="4473"/>
                </a:cubicBezTo>
                <a:close/>
                <a:moveTo>
                  <a:pt x="14696" y="2740"/>
                </a:moveTo>
                <a:cubicBezTo>
                  <a:pt x="14973" y="3364"/>
                  <a:pt x="15112" y="4196"/>
                  <a:pt x="14904" y="4889"/>
                </a:cubicBezTo>
                <a:cubicBezTo>
                  <a:pt x="14835" y="4681"/>
                  <a:pt x="14627" y="4473"/>
                  <a:pt x="14488" y="4334"/>
                </a:cubicBezTo>
                <a:cubicBezTo>
                  <a:pt x="14459" y="4306"/>
                  <a:pt x="14419" y="4289"/>
                  <a:pt x="14381" y="4289"/>
                </a:cubicBezTo>
                <a:cubicBezTo>
                  <a:pt x="14328" y="4289"/>
                  <a:pt x="14280" y="4322"/>
                  <a:pt x="14280" y="4404"/>
                </a:cubicBezTo>
                <a:cubicBezTo>
                  <a:pt x="14226" y="4457"/>
                  <a:pt x="14173" y="4553"/>
                  <a:pt x="14151" y="4658"/>
                </a:cubicBezTo>
                <a:lnTo>
                  <a:pt x="14151" y="4658"/>
                </a:lnTo>
                <a:cubicBezTo>
                  <a:pt x="14224" y="3996"/>
                  <a:pt x="14365" y="3336"/>
                  <a:pt x="14696" y="2740"/>
                </a:cubicBezTo>
                <a:close/>
                <a:moveTo>
                  <a:pt x="14453" y="4724"/>
                </a:moveTo>
                <a:cubicBezTo>
                  <a:pt x="14765" y="5139"/>
                  <a:pt x="14756" y="5735"/>
                  <a:pt x="14488" y="6137"/>
                </a:cubicBezTo>
                <a:cubicBezTo>
                  <a:pt x="14419" y="6067"/>
                  <a:pt x="14349" y="5998"/>
                  <a:pt x="14349" y="5859"/>
                </a:cubicBezTo>
                <a:cubicBezTo>
                  <a:pt x="14280" y="5651"/>
                  <a:pt x="14280" y="5443"/>
                  <a:pt x="14280" y="5235"/>
                </a:cubicBezTo>
                <a:cubicBezTo>
                  <a:pt x="14280" y="5097"/>
                  <a:pt x="14349" y="4958"/>
                  <a:pt x="14419" y="4889"/>
                </a:cubicBezTo>
                <a:cubicBezTo>
                  <a:pt x="14474" y="4834"/>
                  <a:pt x="14485" y="4779"/>
                  <a:pt x="14453" y="4724"/>
                </a:cubicBezTo>
                <a:close/>
                <a:moveTo>
                  <a:pt x="6517" y="6206"/>
                </a:moveTo>
                <a:cubicBezTo>
                  <a:pt x="7140" y="6275"/>
                  <a:pt x="7695" y="6622"/>
                  <a:pt x="8042" y="7038"/>
                </a:cubicBezTo>
                <a:lnTo>
                  <a:pt x="8042" y="7107"/>
                </a:lnTo>
                <a:cubicBezTo>
                  <a:pt x="8111" y="7176"/>
                  <a:pt x="8180" y="7315"/>
                  <a:pt x="8180" y="7454"/>
                </a:cubicBezTo>
                <a:cubicBezTo>
                  <a:pt x="7834" y="6899"/>
                  <a:pt x="7210" y="6414"/>
                  <a:pt x="6517" y="6206"/>
                </a:cubicBezTo>
                <a:close/>
                <a:moveTo>
                  <a:pt x="15320" y="6968"/>
                </a:moveTo>
                <a:cubicBezTo>
                  <a:pt x="15319" y="6969"/>
                  <a:pt x="15314" y="6975"/>
                  <a:pt x="15251" y="7038"/>
                </a:cubicBezTo>
                <a:cubicBezTo>
                  <a:pt x="15112" y="7384"/>
                  <a:pt x="14904" y="7523"/>
                  <a:pt x="14696" y="7523"/>
                </a:cubicBezTo>
                <a:cubicBezTo>
                  <a:pt x="14835" y="7384"/>
                  <a:pt x="14973" y="7246"/>
                  <a:pt x="15043" y="7107"/>
                </a:cubicBezTo>
                <a:cubicBezTo>
                  <a:pt x="15181" y="7038"/>
                  <a:pt x="15251" y="7038"/>
                  <a:pt x="15320" y="6968"/>
                </a:cubicBezTo>
                <a:close/>
                <a:moveTo>
                  <a:pt x="6239" y="6483"/>
                </a:moveTo>
                <a:lnTo>
                  <a:pt x="6239" y="6483"/>
                </a:lnTo>
                <a:cubicBezTo>
                  <a:pt x="6932" y="6691"/>
                  <a:pt x="7487" y="7107"/>
                  <a:pt x="7903" y="7731"/>
                </a:cubicBezTo>
                <a:cubicBezTo>
                  <a:pt x="7855" y="7735"/>
                  <a:pt x="7805" y="7737"/>
                  <a:pt x="7755" y="7737"/>
                </a:cubicBezTo>
                <a:cubicBezTo>
                  <a:pt x="7014" y="7737"/>
                  <a:pt x="6109" y="7262"/>
                  <a:pt x="6239" y="6483"/>
                </a:cubicBezTo>
                <a:close/>
                <a:moveTo>
                  <a:pt x="5269" y="5929"/>
                </a:moveTo>
                <a:cubicBezTo>
                  <a:pt x="4784" y="5998"/>
                  <a:pt x="4437" y="6206"/>
                  <a:pt x="4437" y="6830"/>
                </a:cubicBezTo>
                <a:cubicBezTo>
                  <a:pt x="4593" y="7298"/>
                  <a:pt x="4905" y="7687"/>
                  <a:pt x="5314" y="7941"/>
                </a:cubicBezTo>
                <a:lnTo>
                  <a:pt x="5314" y="7941"/>
                </a:lnTo>
                <a:cubicBezTo>
                  <a:pt x="4611" y="7562"/>
                  <a:pt x="3618" y="6817"/>
                  <a:pt x="4229" y="6206"/>
                </a:cubicBezTo>
                <a:cubicBezTo>
                  <a:pt x="4576" y="5998"/>
                  <a:pt x="4922" y="5929"/>
                  <a:pt x="5269" y="5929"/>
                </a:cubicBezTo>
                <a:close/>
                <a:moveTo>
                  <a:pt x="5398" y="6341"/>
                </a:moveTo>
                <a:cubicBezTo>
                  <a:pt x="5586" y="6341"/>
                  <a:pt x="5791" y="6371"/>
                  <a:pt x="5962" y="6414"/>
                </a:cubicBezTo>
                <a:cubicBezTo>
                  <a:pt x="5546" y="7315"/>
                  <a:pt x="6655" y="7939"/>
                  <a:pt x="7626" y="8008"/>
                </a:cubicBezTo>
                <a:lnTo>
                  <a:pt x="7002" y="8008"/>
                </a:lnTo>
                <a:cubicBezTo>
                  <a:pt x="6941" y="8013"/>
                  <a:pt x="6881" y="8016"/>
                  <a:pt x="6822" y="8016"/>
                </a:cubicBezTo>
                <a:cubicBezTo>
                  <a:pt x="6061" y="8016"/>
                  <a:pt x="5372" y="7611"/>
                  <a:pt x="4922" y="6968"/>
                </a:cubicBezTo>
                <a:cubicBezTo>
                  <a:pt x="4635" y="6489"/>
                  <a:pt x="4976" y="6341"/>
                  <a:pt x="5398" y="6341"/>
                </a:cubicBezTo>
                <a:close/>
                <a:moveTo>
                  <a:pt x="12617" y="7627"/>
                </a:moveTo>
                <a:cubicBezTo>
                  <a:pt x="12686" y="7627"/>
                  <a:pt x="12755" y="7662"/>
                  <a:pt x="12824" y="7731"/>
                </a:cubicBezTo>
                <a:cubicBezTo>
                  <a:pt x="12894" y="7800"/>
                  <a:pt x="12894" y="8077"/>
                  <a:pt x="12755" y="8216"/>
                </a:cubicBezTo>
                <a:cubicBezTo>
                  <a:pt x="12755" y="8147"/>
                  <a:pt x="12686" y="8077"/>
                  <a:pt x="12686" y="8008"/>
                </a:cubicBezTo>
                <a:cubicBezTo>
                  <a:pt x="12686" y="7988"/>
                  <a:pt x="12668" y="7979"/>
                  <a:pt x="12643" y="7979"/>
                </a:cubicBezTo>
                <a:cubicBezTo>
                  <a:pt x="12582" y="7979"/>
                  <a:pt x="12478" y="8028"/>
                  <a:pt x="12478" y="8077"/>
                </a:cubicBezTo>
                <a:cubicBezTo>
                  <a:pt x="12547" y="8147"/>
                  <a:pt x="12547" y="8216"/>
                  <a:pt x="12617" y="8285"/>
                </a:cubicBezTo>
                <a:cubicBezTo>
                  <a:pt x="12478" y="8285"/>
                  <a:pt x="12339" y="8077"/>
                  <a:pt x="12339" y="7939"/>
                </a:cubicBezTo>
                <a:cubicBezTo>
                  <a:pt x="12339" y="7870"/>
                  <a:pt x="12339" y="7800"/>
                  <a:pt x="12409" y="7731"/>
                </a:cubicBezTo>
                <a:cubicBezTo>
                  <a:pt x="12478" y="7662"/>
                  <a:pt x="12547" y="7627"/>
                  <a:pt x="12617" y="7627"/>
                </a:cubicBezTo>
                <a:close/>
                <a:moveTo>
                  <a:pt x="8319" y="8216"/>
                </a:moveTo>
                <a:lnTo>
                  <a:pt x="8527" y="8355"/>
                </a:lnTo>
                <a:cubicBezTo>
                  <a:pt x="8180" y="8424"/>
                  <a:pt x="7764" y="8493"/>
                  <a:pt x="7418" y="8493"/>
                </a:cubicBezTo>
                <a:cubicBezTo>
                  <a:pt x="7764" y="8493"/>
                  <a:pt x="8042" y="8355"/>
                  <a:pt x="8319" y="8216"/>
                </a:cubicBezTo>
                <a:close/>
                <a:moveTo>
                  <a:pt x="21628" y="8285"/>
                </a:moveTo>
                <a:cubicBezTo>
                  <a:pt x="21628" y="8563"/>
                  <a:pt x="21559" y="8840"/>
                  <a:pt x="21559" y="9117"/>
                </a:cubicBezTo>
                <a:cubicBezTo>
                  <a:pt x="21489" y="8840"/>
                  <a:pt x="21489" y="8563"/>
                  <a:pt x="21420" y="8285"/>
                </a:cubicBezTo>
                <a:close/>
                <a:moveTo>
                  <a:pt x="16630" y="8349"/>
                </a:moveTo>
                <a:cubicBezTo>
                  <a:pt x="16998" y="8349"/>
                  <a:pt x="17122" y="8924"/>
                  <a:pt x="17122" y="9187"/>
                </a:cubicBezTo>
                <a:cubicBezTo>
                  <a:pt x="17053" y="9395"/>
                  <a:pt x="16984" y="9672"/>
                  <a:pt x="16845" y="9810"/>
                </a:cubicBezTo>
                <a:cubicBezTo>
                  <a:pt x="16984" y="9464"/>
                  <a:pt x="16984" y="9117"/>
                  <a:pt x="16776" y="8771"/>
                </a:cubicBezTo>
                <a:cubicBezTo>
                  <a:pt x="16776" y="8701"/>
                  <a:pt x="16706" y="8632"/>
                  <a:pt x="16637" y="8563"/>
                </a:cubicBezTo>
                <a:cubicBezTo>
                  <a:pt x="16706" y="8493"/>
                  <a:pt x="16637" y="8424"/>
                  <a:pt x="16568" y="8355"/>
                </a:cubicBezTo>
                <a:cubicBezTo>
                  <a:pt x="16589" y="8351"/>
                  <a:pt x="16610" y="8349"/>
                  <a:pt x="16630" y="8349"/>
                </a:cubicBezTo>
                <a:close/>
                <a:moveTo>
                  <a:pt x="16013" y="8771"/>
                </a:moveTo>
                <a:lnTo>
                  <a:pt x="16013" y="8771"/>
                </a:lnTo>
                <a:cubicBezTo>
                  <a:pt x="15874" y="9187"/>
                  <a:pt x="15874" y="9672"/>
                  <a:pt x="16013" y="10088"/>
                </a:cubicBezTo>
                <a:cubicBezTo>
                  <a:pt x="15874" y="9949"/>
                  <a:pt x="15736" y="9810"/>
                  <a:pt x="15667" y="9672"/>
                </a:cubicBezTo>
                <a:cubicBezTo>
                  <a:pt x="15667" y="9395"/>
                  <a:pt x="15736" y="9187"/>
                  <a:pt x="15805" y="9048"/>
                </a:cubicBezTo>
                <a:cubicBezTo>
                  <a:pt x="15874" y="8909"/>
                  <a:pt x="15944" y="8840"/>
                  <a:pt x="16013" y="8771"/>
                </a:cubicBezTo>
                <a:close/>
                <a:moveTo>
                  <a:pt x="16568" y="8909"/>
                </a:moveTo>
                <a:cubicBezTo>
                  <a:pt x="16637" y="9117"/>
                  <a:pt x="16637" y="9325"/>
                  <a:pt x="16568" y="9533"/>
                </a:cubicBezTo>
                <a:cubicBezTo>
                  <a:pt x="16498" y="9741"/>
                  <a:pt x="16360" y="9880"/>
                  <a:pt x="16152" y="10088"/>
                </a:cubicBezTo>
                <a:cubicBezTo>
                  <a:pt x="16152" y="9949"/>
                  <a:pt x="16152" y="9810"/>
                  <a:pt x="16221" y="9741"/>
                </a:cubicBezTo>
                <a:cubicBezTo>
                  <a:pt x="16221" y="9741"/>
                  <a:pt x="16290" y="9672"/>
                  <a:pt x="16290" y="9672"/>
                </a:cubicBezTo>
                <a:cubicBezTo>
                  <a:pt x="16429" y="9395"/>
                  <a:pt x="16498" y="9187"/>
                  <a:pt x="16568" y="8909"/>
                </a:cubicBezTo>
                <a:close/>
                <a:moveTo>
                  <a:pt x="8388" y="10642"/>
                </a:moveTo>
                <a:cubicBezTo>
                  <a:pt x="8596" y="10642"/>
                  <a:pt x="8873" y="10781"/>
                  <a:pt x="9012" y="10989"/>
                </a:cubicBezTo>
                <a:cubicBezTo>
                  <a:pt x="9012" y="11058"/>
                  <a:pt x="9012" y="11128"/>
                  <a:pt x="9012" y="11128"/>
                </a:cubicBezTo>
                <a:lnTo>
                  <a:pt x="8735" y="10920"/>
                </a:lnTo>
                <a:cubicBezTo>
                  <a:pt x="8716" y="10901"/>
                  <a:pt x="8693" y="10892"/>
                  <a:pt x="8669" y="10892"/>
                </a:cubicBezTo>
                <a:cubicBezTo>
                  <a:pt x="8606" y="10892"/>
                  <a:pt x="8545" y="10957"/>
                  <a:pt x="8596" y="11058"/>
                </a:cubicBezTo>
                <a:lnTo>
                  <a:pt x="8735" y="11128"/>
                </a:lnTo>
                <a:lnTo>
                  <a:pt x="8665" y="11128"/>
                </a:lnTo>
                <a:cubicBezTo>
                  <a:pt x="8457" y="11058"/>
                  <a:pt x="8319" y="10850"/>
                  <a:pt x="8249" y="10642"/>
                </a:cubicBezTo>
                <a:close/>
                <a:moveTo>
                  <a:pt x="15251" y="15425"/>
                </a:moveTo>
                <a:cubicBezTo>
                  <a:pt x="15251" y="15703"/>
                  <a:pt x="15251" y="16049"/>
                  <a:pt x="15320" y="16396"/>
                </a:cubicBezTo>
                <a:lnTo>
                  <a:pt x="15251" y="16326"/>
                </a:lnTo>
                <a:cubicBezTo>
                  <a:pt x="15251" y="16188"/>
                  <a:pt x="15181" y="16049"/>
                  <a:pt x="15112" y="15910"/>
                </a:cubicBezTo>
                <a:cubicBezTo>
                  <a:pt x="15112" y="15772"/>
                  <a:pt x="15181" y="15564"/>
                  <a:pt x="15251" y="15425"/>
                </a:cubicBezTo>
                <a:close/>
                <a:moveTo>
                  <a:pt x="15716" y="15003"/>
                </a:moveTo>
                <a:cubicBezTo>
                  <a:pt x="15769" y="15003"/>
                  <a:pt x="15822" y="15026"/>
                  <a:pt x="15874" y="15079"/>
                </a:cubicBezTo>
                <a:cubicBezTo>
                  <a:pt x="16152" y="15495"/>
                  <a:pt x="16082" y="16049"/>
                  <a:pt x="15805" y="16396"/>
                </a:cubicBezTo>
                <a:lnTo>
                  <a:pt x="15736" y="16396"/>
                </a:lnTo>
                <a:cubicBezTo>
                  <a:pt x="15944" y="16049"/>
                  <a:pt x="15944" y="15633"/>
                  <a:pt x="15736" y="15287"/>
                </a:cubicBezTo>
                <a:cubicBezTo>
                  <a:pt x="15701" y="15217"/>
                  <a:pt x="15649" y="15183"/>
                  <a:pt x="15597" y="15183"/>
                </a:cubicBezTo>
                <a:cubicBezTo>
                  <a:pt x="15545" y="15183"/>
                  <a:pt x="15493" y="15217"/>
                  <a:pt x="15459" y="15287"/>
                </a:cubicBezTo>
                <a:cubicBezTo>
                  <a:pt x="15459" y="15287"/>
                  <a:pt x="15459" y="15217"/>
                  <a:pt x="15459" y="15148"/>
                </a:cubicBezTo>
                <a:cubicBezTo>
                  <a:pt x="15544" y="15062"/>
                  <a:pt x="15630" y="15003"/>
                  <a:pt x="15716" y="15003"/>
                </a:cubicBezTo>
                <a:close/>
                <a:moveTo>
                  <a:pt x="1179" y="12930"/>
                </a:moveTo>
                <a:cubicBezTo>
                  <a:pt x="1595" y="12930"/>
                  <a:pt x="2288" y="13068"/>
                  <a:pt x="2565" y="13068"/>
                </a:cubicBezTo>
                <a:cubicBezTo>
                  <a:pt x="4090" y="13207"/>
                  <a:pt x="5546" y="13692"/>
                  <a:pt x="6863" y="14524"/>
                </a:cubicBezTo>
                <a:cubicBezTo>
                  <a:pt x="9289" y="15633"/>
                  <a:pt x="11230" y="17505"/>
                  <a:pt x="12547" y="19792"/>
                </a:cubicBezTo>
                <a:cubicBezTo>
                  <a:pt x="10052" y="16188"/>
                  <a:pt x="5338" y="13970"/>
                  <a:pt x="1179" y="12999"/>
                </a:cubicBezTo>
                <a:lnTo>
                  <a:pt x="1179" y="12930"/>
                </a:lnTo>
                <a:close/>
                <a:moveTo>
                  <a:pt x="832" y="13138"/>
                </a:moveTo>
                <a:lnTo>
                  <a:pt x="832" y="13138"/>
                </a:lnTo>
                <a:cubicBezTo>
                  <a:pt x="1734" y="13415"/>
                  <a:pt x="2496" y="13623"/>
                  <a:pt x="3259" y="13900"/>
                </a:cubicBezTo>
                <a:cubicBezTo>
                  <a:pt x="6101" y="15980"/>
                  <a:pt x="9081" y="17643"/>
                  <a:pt x="11507" y="19862"/>
                </a:cubicBezTo>
                <a:cubicBezTo>
                  <a:pt x="10121" y="19030"/>
                  <a:pt x="8665" y="18406"/>
                  <a:pt x="7279" y="17574"/>
                </a:cubicBezTo>
                <a:cubicBezTo>
                  <a:pt x="6101" y="16881"/>
                  <a:pt x="5061" y="15980"/>
                  <a:pt x="3952" y="15217"/>
                </a:cubicBezTo>
                <a:cubicBezTo>
                  <a:pt x="2843" y="14593"/>
                  <a:pt x="1803" y="13900"/>
                  <a:pt x="832" y="13138"/>
                </a:cubicBezTo>
                <a:close/>
                <a:moveTo>
                  <a:pt x="3674" y="14039"/>
                </a:moveTo>
                <a:cubicBezTo>
                  <a:pt x="7210" y="15148"/>
                  <a:pt x="10260" y="17228"/>
                  <a:pt x="12547" y="20070"/>
                </a:cubicBezTo>
                <a:cubicBezTo>
                  <a:pt x="9982" y="17643"/>
                  <a:pt x="6447" y="15772"/>
                  <a:pt x="3674" y="14039"/>
                </a:cubicBezTo>
                <a:close/>
                <a:moveTo>
                  <a:pt x="21212" y="8493"/>
                </a:moveTo>
                <a:cubicBezTo>
                  <a:pt x="21281" y="8979"/>
                  <a:pt x="21351" y="9464"/>
                  <a:pt x="21351" y="10018"/>
                </a:cubicBezTo>
                <a:cubicBezTo>
                  <a:pt x="21073" y="10850"/>
                  <a:pt x="20796" y="11613"/>
                  <a:pt x="20449" y="12445"/>
                </a:cubicBezTo>
                <a:cubicBezTo>
                  <a:pt x="19687" y="14316"/>
                  <a:pt x="19132" y="16257"/>
                  <a:pt x="18439" y="18198"/>
                </a:cubicBezTo>
                <a:cubicBezTo>
                  <a:pt x="18231" y="18822"/>
                  <a:pt x="18023" y="19515"/>
                  <a:pt x="17746" y="20208"/>
                </a:cubicBezTo>
                <a:cubicBezTo>
                  <a:pt x="18023" y="18753"/>
                  <a:pt x="18370" y="17366"/>
                  <a:pt x="18717" y="15980"/>
                </a:cubicBezTo>
                <a:cubicBezTo>
                  <a:pt x="18855" y="15495"/>
                  <a:pt x="18994" y="15009"/>
                  <a:pt x="19132" y="14593"/>
                </a:cubicBezTo>
                <a:cubicBezTo>
                  <a:pt x="19618" y="13207"/>
                  <a:pt x="20172" y="11890"/>
                  <a:pt x="20657" y="10504"/>
                </a:cubicBezTo>
                <a:cubicBezTo>
                  <a:pt x="20704" y="10504"/>
                  <a:pt x="20657" y="10473"/>
                  <a:pt x="20621" y="10473"/>
                </a:cubicBezTo>
                <a:cubicBezTo>
                  <a:pt x="20604" y="10473"/>
                  <a:pt x="20588" y="10481"/>
                  <a:pt x="20588" y="10504"/>
                </a:cubicBezTo>
                <a:lnTo>
                  <a:pt x="20588" y="10434"/>
                </a:lnTo>
                <a:lnTo>
                  <a:pt x="20103" y="11405"/>
                </a:lnTo>
                <a:cubicBezTo>
                  <a:pt x="20311" y="10365"/>
                  <a:pt x="20727" y="9395"/>
                  <a:pt x="21212" y="8493"/>
                </a:cubicBezTo>
                <a:close/>
                <a:moveTo>
                  <a:pt x="694" y="13207"/>
                </a:moveTo>
                <a:cubicBezTo>
                  <a:pt x="2288" y="14871"/>
                  <a:pt x="4576" y="15980"/>
                  <a:pt x="6447" y="17297"/>
                </a:cubicBezTo>
                <a:cubicBezTo>
                  <a:pt x="8319" y="18614"/>
                  <a:pt x="10468" y="19446"/>
                  <a:pt x="12339" y="20624"/>
                </a:cubicBezTo>
                <a:cubicBezTo>
                  <a:pt x="12339" y="20624"/>
                  <a:pt x="12409" y="20693"/>
                  <a:pt x="12409" y="20693"/>
                </a:cubicBezTo>
                <a:cubicBezTo>
                  <a:pt x="10606" y="20070"/>
                  <a:pt x="8804" y="19238"/>
                  <a:pt x="7071" y="18198"/>
                </a:cubicBezTo>
                <a:cubicBezTo>
                  <a:pt x="4784" y="17158"/>
                  <a:pt x="2704" y="15633"/>
                  <a:pt x="971" y="13762"/>
                </a:cubicBezTo>
                <a:cubicBezTo>
                  <a:pt x="832" y="13623"/>
                  <a:pt x="694" y="13415"/>
                  <a:pt x="694" y="13207"/>
                </a:cubicBezTo>
                <a:close/>
                <a:moveTo>
                  <a:pt x="22598" y="11821"/>
                </a:moveTo>
                <a:cubicBezTo>
                  <a:pt x="22598" y="11890"/>
                  <a:pt x="22598" y="12029"/>
                  <a:pt x="22598" y="12098"/>
                </a:cubicBezTo>
                <a:lnTo>
                  <a:pt x="22598" y="12167"/>
                </a:lnTo>
                <a:cubicBezTo>
                  <a:pt x="22598" y="14108"/>
                  <a:pt x="22252" y="15980"/>
                  <a:pt x="21559" y="17782"/>
                </a:cubicBezTo>
                <a:cubicBezTo>
                  <a:pt x="20727" y="19515"/>
                  <a:pt x="19756" y="21248"/>
                  <a:pt x="18647" y="22773"/>
                </a:cubicBezTo>
                <a:cubicBezTo>
                  <a:pt x="18786" y="22565"/>
                  <a:pt x="18855" y="22288"/>
                  <a:pt x="18994" y="22011"/>
                </a:cubicBezTo>
                <a:cubicBezTo>
                  <a:pt x="19895" y="19931"/>
                  <a:pt x="20727" y="17782"/>
                  <a:pt x="21489" y="15703"/>
                </a:cubicBezTo>
                <a:cubicBezTo>
                  <a:pt x="21974" y="14455"/>
                  <a:pt x="22321" y="13138"/>
                  <a:pt x="22598" y="11821"/>
                </a:cubicBezTo>
                <a:close/>
                <a:moveTo>
                  <a:pt x="20935" y="8632"/>
                </a:moveTo>
                <a:lnTo>
                  <a:pt x="20935" y="8632"/>
                </a:lnTo>
                <a:cubicBezTo>
                  <a:pt x="20034" y="9880"/>
                  <a:pt x="19548" y="11959"/>
                  <a:pt x="19202" y="13484"/>
                </a:cubicBezTo>
                <a:cubicBezTo>
                  <a:pt x="17885" y="16534"/>
                  <a:pt x="17053" y="19792"/>
                  <a:pt x="16776" y="23120"/>
                </a:cubicBezTo>
                <a:cubicBezTo>
                  <a:pt x="16776" y="23154"/>
                  <a:pt x="16810" y="23172"/>
                  <a:pt x="16845" y="23172"/>
                </a:cubicBezTo>
                <a:cubicBezTo>
                  <a:pt x="16880" y="23172"/>
                  <a:pt x="16914" y="23154"/>
                  <a:pt x="16914" y="23120"/>
                </a:cubicBezTo>
                <a:cubicBezTo>
                  <a:pt x="17053" y="21179"/>
                  <a:pt x="17469" y="19307"/>
                  <a:pt x="18093" y="17505"/>
                </a:cubicBezTo>
                <a:lnTo>
                  <a:pt x="18093" y="17505"/>
                </a:lnTo>
                <a:cubicBezTo>
                  <a:pt x="17607" y="19238"/>
                  <a:pt x="17261" y="21040"/>
                  <a:pt x="17053" y="22912"/>
                </a:cubicBezTo>
                <a:cubicBezTo>
                  <a:pt x="16984" y="23328"/>
                  <a:pt x="16914" y="23743"/>
                  <a:pt x="16845" y="24229"/>
                </a:cubicBezTo>
                <a:cubicBezTo>
                  <a:pt x="16221" y="18891"/>
                  <a:pt x="17538" y="13484"/>
                  <a:pt x="20588" y="9048"/>
                </a:cubicBezTo>
                <a:cubicBezTo>
                  <a:pt x="20727" y="8840"/>
                  <a:pt x="20796" y="8701"/>
                  <a:pt x="20935" y="8632"/>
                </a:cubicBezTo>
                <a:close/>
                <a:moveTo>
                  <a:pt x="21974" y="8563"/>
                </a:moveTo>
                <a:cubicBezTo>
                  <a:pt x="22044" y="8701"/>
                  <a:pt x="22113" y="8840"/>
                  <a:pt x="22182" y="8979"/>
                </a:cubicBezTo>
                <a:cubicBezTo>
                  <a:pt x="22945" y="11474"/>
                  <a:pt x="21628" y="14316"/>
                  <a:pt x="20865" y="16673"/>
                </a:cubicBezTo>
                <a:cubicBezTo>
                  <a:pt x="20242" y="18406"/>
                  <a:pt x="19479" y="20139"/>
                  <a:pt x="18786" y="21872"/>
                </a:cubicBezTo>
                <a:cubicBezTo>
                  <a:pt x="18578" y="22496"/>
                  <a:pt x="18370" y="23120"/>
                  <a:pt x="18093" y="23743"/>
                </a:cubicBezTo>
                <a:cubicBezTo>
                  <a:pt x="17895" y="24073"/>
                  <a:pt x="17697" y="24466"/>
                  <a:pt x="17499" y="24861"/>
                </a:cubicBezTo>
                <a:lnTo>
                  <a:pt x="17499" y="24861"/>
                </a:lnTo>
                <a:cubicBezTo>
                  <a:pt x="18190" y="21924"/>
                  <a:pt x="19150" y="18988"/>
                  <a:pt x="20311" y="16188"/>
                </a:cubicBezTo>
                <a:cubicBezTo>
                  <a:pt x="21143" y="14316"/>
                  <a:pt x="21559" y="12375"/>
                  <a:pt x="21628" y="10365"/>
                </a:cubicBezTo>
                <a:cubicBezTo>
                  <a:pt x="21836" y="9810"/>
                  <a:pt x="21905" y="9187"/>
                  <a:pt x="21974" y="8563"/>
                </a:cubicBezTo>
                <a:close/>
                <a:moveTo>
                  <a:pt x="21212" y="11613"/>
                </a:moveTo>
                <a:lnTo>
                  <a:pt x="21212" y="11613"/>
                </a:lnTo>
                <a:cubicBezTo>
                  <a:pt x="20935" y="13415"/>
                  <a:pt x="20449" y="15148"/>
                  <a:pt x="19756" y="16812"/>
                </a:cubicBezTo>
                <a:cubicBezTo>
                  <a:pt x="18717" y="19376"/>
                  <a:pt x="17885" y="22011"/>
                  <a:pt x="17261" y="24714"/>
                </a:cubicBezTo>
                <a:lnTo>
                  <a:pt x="17192" y="24783"/>
                </a:lnTo>
                <a:cubicBezTo>
                  <a:pt x="17053" y="25130"/>
                  <a:pt x="16984" y="25546"/>
                  <a:pt x="16845" y="25892"/>
                </a:cubicBezTo>
                <a:cubicBezTo>
                  <a:pt x="16914" y="25476"/>
                  <a:pt x="16914" y="25130"/>
                  <a:pt x="16984" y="24783"/>
                </a:cubicBezTo>
                <a:cubicBezTo>
                  <a:pt x="17053" y="24783"/>
                  <a:pt x="17122" y="24783"/>
                  <a:pt x="17122" y="24714"/>
                </a:cubicBezTo>
                <a:lnTo>
                  <a:pt x="17330" y="22981"/>
                </a:lnTo>
                <a:cubicBezTo>
                  <a:pt x="17885" y="20901"/>
                  <a:pt x="18509" y="18891"/>
                  <a:pt x="19202" y="16881"/>
                </a:cubicBezTo>
                <a:cubicBezTo>
                  <a:pt x="19826" y="15217"/>
                  <a:pt x="20657" y="13415"/>
                  <a:pt x="21212" y="11613"/>
                </a:cubicBezTo>
                <a:close/>
                <a:moveTo>
                  <a:pt x="7944" y="1"/>
                </a:moveTo>
                <a:cubicBezTo>
                  <a:pt x="7522" y="1"/>
                  <a:pt x="7129" y="195"/>
                  <a:pt x="6863" y="660"/>
                </a:cubicBezTo>
                <a:cubicBezTo>
                  <a:pt x="6863" y="660"/>
                  <a:pt x="6794" y="730"/>
                  <a:pt x="6794" y="799"/>
                </a:cubicBezTo>
                <a:cubicBezTo>
                  <a:pt x="6655" y="1076"/>
                  <a:pt x="6655" y="1354"/>
                  <a:pt x="6724" y="1631"/>
                </a:cubicBezTo>
                <a:cubicBezTo>
                  <a:pt x="6863" y="2463"/>
                  <a:pt x="7210" y="3225"/>
                  <a:pt x="7695" y="3918"/>
                </a:cubicBezTo>
                <a:cubicBezTo>
                  <a:pt x="8078" y="4410"/>
                  <a:pt x="8719" y="4946"/>
                  <a:pt x="9347" y="4946"/>
                </a:cubicBezTo>
                <a:cubicBezTo>
                  <a:pt x="9516" y="4946"/>
                  <a:pt x="9683" y="4907"/>
                  <a:pt x="9844" y="4820"/>
                </a:cubicBezTo>
                <a:cubicBezTo>
                  <a:pt x="10190" y="5582"/>
                  <a:pt x="10398" y="6345"/>
                  <a:pt x="10468" y="7176"/>
                </a:cubicBezTo>
                <a:cubicBezTo>
                  <a:pt x="10398" y="7176"/>
                  <a:pt x="10398" y="7246"/>
                  <a:pt x="10468" y="7315"/>
                </a:cubicBezTo>
                <a:cubicBezTo>
                  <a:pt x="10537" y="8285"/>
                  <a:pt x="10537" y="9325"/>
                  <a:pt x="10676" y="10365"/>
                </a:cubicBezTo>
                <a:cubicBezTo>
                  <a:pt x="10121" y="9395"/>
                  <a:pt x="9359" y="8632"/>
                  <a:pt x="8457" y="8077"/>
                </a:cubicBezTo>
                <a:cubicBezTo>
                  <a:pt x="8527" y="7939"/>
                  <a:pt x="8596" y="7800"/>
                  <a:pt x="8596" y="7592"/>
                </a:cubicBezTo>
                <a:cubicBezTo>
                  <a:pt x="8735" y="6622"/>
                  <a:pt x="7418" y="6067"/>
                  <a:pt x="6724" y="5859"/>
                </a:cubicBezTo>
                <a:cubicBezTo>
                  <a:pt x="6362" y="5751"/>
                  <a:pt x="5830" y="5642"/>
                  <a:pt x="5306" y="5642"/>
                </a:cubicBezTo>
                <a:cubicBezTo>
                  <a:pt x="4826" y="5642"/>
                  <a:pt x="4352" y="5733"/>
                  <a:pt x="4021" y="5998"/>
                </a:cubicBezTo>
                <a:cubicBezTo>
                  <a:pt x="3259" y="6552"/>
                  <a:pt x="4160" y="7731"/>
                  <a:pt x="4645" y="8077"/>
                </a:cubicBezTo>
                <a:cubicBezTo>
                  <a:pt x="5380" y="8596"/>
                  <a:pt x="6249" y="8872"/>
                  <a:pt x="7119" y="8872"/>
                </a:cubicBezTo>
                <a:cubicBezTo>
                  <a:pt x="7644" y="8872"/>
                  <a:pt x="8169" y="8772"/>
                  <a:pt x="8665" y="8563"/>
                </a:cubicBezTo>
                <a:cubicBezTo>
                  <a:pt x="9774" y="9533"/>
                  <a:pt x="10676" y="10781"/>
                  <a:pt x="11299" y="12167"/>
                </a:cubicBezTo>
                <a:cubicBezTo>
                  <a:pt x="10884" y="12098"/>
                  <a:pt x="10537" y="12029"/>
                  <a:pt x="10121" y="11890"/>
                </a:cubicBezTo>
                <a:cubicBezTo>
                  <a:pt x="9844" y="11751"/>
                  <a:pt x="9567" y="11613"/>
                  <a:pt x="9289" y="11405"/>
                </a:cubicBezTo>
                <a:cubicBezTo>
                  <a:pt x="9359" y="11335"/>
                  <a:pt x="9359" y="11266"/>
                  <a:pt x="9359" y="11128"/>
                </a:cubicBezTo>
                <a:cubicBezTo>
                  <a:pt x="9359" y="11128"/>
                  <a:pt x="9359" y="11058"/>
                  <a:pt x="9359" y="11058"/>
                </a:cubicBezTo>
                <a:cubicBezTo>
                  <a:pt x="9359" y="10989"/>
                  <a:pt x="9359" y="10920"/>
                  <a:pt x="9359" y="10850"/>
                </a:cubicBezTo>
                <a:cubicBezTo>
                  <a:pt x="9220" y="10573"/>
                  <a:pt x="8943" y="10365"/>
                  <a:pt x="8665" y="10296"/>
                </a:cubicBezTo>
                <a:cubicBezTo>
                  <a:pt x="8527" y="10157"/>
                  <a:pt x="8319" y="10157"/>
                  <a:pt x="8111" y="10157"/>
                </a:cubicBezTo>
                <a:cubicBezTo>
                  <a:pt x="8055" y="10138"/>
                  <a:pt x="8004" y="10130"/>
                  <a:pt x="7957" y="10130"/>
                </a:cubicBezTo>
                <a:cubicBezTo>
                  <a:pt x="7829" y="10130"/>
                  <a:pt x="7727" y="10194"/>
                  <a:pt x="7626" y="10296"/>
                </a:cubicBezTo>
                <a:cubicBezTo>
                  <a:pt x="7626" y="10261"/>
                  <a:pt x="7608" y="10244"/>
                  <a:pt x="7591" y="10244"/>
                </a:cubicBezTo>
                <a:cubicBezTo>
                  <a:pt x="7574" y="10244"/>
                  <a:pt x="7556" y="10261"/>
                  <a:pt x="7556" y="10296"/>
                </a:cubicBezTo>
                <a:cubicBezTo>
                  <a:pt x="7348" y="10712"/>
                  <a:pt x="7695" y="11405"/>
                  <a:pt x="8042" y="11682"/>
                </a:cubicBezTo>
                <a:cubicBezTo>
                  <a:pt x="8215" y="11786"/>
                  <a:pt x="8405" y="11838"/>
                  <a:pt x="8587" y="11838"/>
                </a:cubicBezTo>
                <a:cubicBezTo>
                  <a:pt x="8769" y="11838"/>
                  <a:pt x="8943" y="11786"/>
                  <a:pt x="9081" y="11682"/>
                </a:cubicBezTo>
                <a:cubicBezTo>
                  <a:pt x="9151" y="11613"/>
                  <a:pt x="9151" y="11613"/>
                  <a:pt x="9220" y="11613"/>
                </a:cubicBezTo>
                <a:cubicBezTo>
                  <a:pt x="9791" y="12120"/>
                  <a:pt x="10535" y="12453"/>
                  <a:pt x="11295" y="12453"/>
                </a:cubicBezTo>
                <a:cubicBezTo>
                  <a:pt x="11366" y="12453"/>
                  <a:pt x="11437" y="12450"/>
                  <a:pt x="11507" y="12445"/>
                </a:cubicBezTo>
                <a:lnTo>
                  <a:pt x="11577" y="12653"/>
                </a:lnTo>
                <a:cubicBezTo>
                  <a:pt x="12686" y="14801"/>
                  <a:pt x="13587" y="17089"/>
                  <a:pt x="14142" y="19446"/>
                </a:cubicBezTo>
                <a:lnTo>
                  <a:pt x="14003" y="19584"/>
                </a:lnTo>
                <a:cubicBezTo>
                  <a:pt x="14003" y="19584"/>
                  <a:pt x="14003" y="19673"/>
                  <a:pt x="14038" y="19673"/>
                </a:cubicBezTo>
                <a:cubicBezTo>
                  <a:pt x="14047" y="19673"/>
                  <a:pt x="14058" y="19668"/>
                  <a:pt x="14072" y="19654"/>
                </a:cubicBezTo>
                <a:lnTo>
                  <a:pt x="14211" y="19654"/>
                </a:lnTo>
                <a:lnTo>
                  <a:pt x="14211" y="19792"/>
                </a:lnTo>
                <a:cubicBezTo>
                  <a:pt x="14627" y="21387"/>
                  <a:pt x="15043" y="23050"/>
                  <a:pt x="15459" y="24645"/>
                </a:cubicBezTo>
                <a:cubicBezTo>
                  <a:pt x="14973" y="23120"/>
                  <a:pt x="14142" y="21733"/>
                  <a:pt x="13032" y="20624"/>
                </a:cubicBezTo>
                <a:cubicBezTo>
                  <a:pt x="13102" y="20624"/>
                  <a:pt x="13102" y="20555"/>
                  <a:pt x="13102" y="20486"/>
                </a:cubicBezTo>
                <a:cubicBezTo>
                  <a:pt x="12270" y="17990"/>
                  <a:pt x="10398" y="16326"/>
                  <a:pt x="8249" y="15009"/>
                </a:cubicBezTo>
                <a:cubicBezTo>
                  <a:pt x="7071" y="14247"/>
                  <a:pt x="5893" y="13692"/>
                  <a:pt x="4576" y="13276"/>
                </a:cubicBezTo>
                <a:cubicBezTo>
                  <a:pt x="3120" y="12722"/>
                  <a:pt x="1664" y="13138"/>
                  <a:pt x="209" y="12653"/>
                </a:cubicBezTo>
                <a:cubicBezTo>
                  <a:pt x="70" y="12653"/>
                  <a:pt x="1" y="12791"/>
                  <a:pt x="70" y="12860"/>
                </a:cubicBezTo>
                <a:cubicBezTo>
                  <a:pt x="1734" y="15079"/>
                  <a:pt x="3882" y="16881"/>
                  <a:pt x="6378" y="18129"/>
                </a:cubicBezTo>
                <a:cubicBezTo>
                  <a:pt x="8319" y="19168"/>
                  <a:pt x="10468" y="20624"/>
                  <a:pt x="12686" y="21040"/>
                </a:cubicBezTo>
                <a:cubicBezTo>
                  <a:pt x="13656" y="22080"/>
                  <a:pt x="14488" y="23189"/>
                  <a:pt x="15112" y="24506"/>
                </a:cubicBezTo>
                <a:cubicBezTo>
                  <a:pt x="15389" y="25061"/>
                  <a:pt x="15597" y="25684"/>
                  <a:pt x="15874" y="26239"/>
                </a:cubicBezTo>
                <a:cubicBezTo>
                  <a:pt x="16498" y="29220"/>
                  <a:pt x="17053" y="32200"/>
                  <a:pt x="17469" y="35320"/>
                </a:cubicBezTo>
                <a:cubicBezTo>
                  <a:pt x="17469" y="35354"/>
                  <a:pt x="17538" y="35372"/>
                  <a:pt x="17599" y="35372"/>
                </a:cubicBezTo>
                <a:cubicBezTo>
                  <a:pt x="17659" y="35372"/>
                  <a:pt x="17711" y="35354"/>
                  <a:pt x="17677" y="35320"/>
                </a:cubicBezTo>
                <a:cubicBezTo>
                  <a:pt x="17607" y="32894"/>
                  <a:pt x="17261" y="30537"/>
                  <a:pt x="16706" y="28249"/>
                </a:cubicBezTo>
                <a:lnTo>
                  <a:pt x="16706" y="28111"/>
                </a:lnTo>
                <a:cubicBezTo>
                  <a:pt x="16776" y="27625"/>
                  <a:pt x="16914" y="27209"/>
                  <a:pt x="16984" y="26794"/>
                </a:cubicBezTo>
                <a:lnTo>
                  <a:pt x="17053" y="26794"/>
                </a:lnTo>
                <a:cubicBezTo>
                  <a:pt x="17122" y="26586"/>
                  <a:pt x="17122" y="26378"/>
                  <a:pt x="17192" y="26170"/>
                </a:cubicBezTo>
                <a:cubicBezTo>
                  <a:pt x="18717" y="22912"/>
                  <a:pt x="21073" y="20070"/>
                  <a:pt x="22252" y="16742"/>
                </a:cubicBezTo>
                <a:cubicBezTo>
                  <a:pt x="23222" y="13762"/>
                  <a:pt x="23153" y="10573"/>
                  <a:pt x="22113" y="7662"/>
                </a:cubicBezTo>
                <a:cubicBezTo>
                  <a:pt x="22113" y="7592"/>
                  <a:pt x="22044" y="7592"/>
                  <a:pt x="22044" y="7592"/>
                </a:cubicBezTo>
                <a:lnTo>
                  <a:pt x="21974" y="7592"/>
                </a:lnTo>
                <a:cubicBezTo>
                  <a:pt x="21974" y="7516"/>
                  <a:pt x="21891" y="7461"/>
                  <a:pt x="21816" y="7461"/>
                </a:cubicBezTo>
                <a:cubicBezTo>
                  <a:pt x="21754" y="7461"/>
                  <a:pt x="21697" y="7498"/>
                  <a:pt x="21697" y="7592"/>
                </a:cubicBezTo>
                <a:lnTo>
                  <a:pt x="21697" y="7662"/>
                </a:lnTo>
                <a:cubicBezTo>
                  <a:pt x="19826" y="8077"/>
                  <a:pt x="18647" y="12029"/>
                  <a:pt x="18093" y="13415"/>
                </a:cubicBezTo>
                <a:cubicBezTo>
                  <a:pt x="16568" y="17020"/>
                  <a:pt x="16082" y="21040"/>
                  <a:pt x="16706" y="24922"/>
                </a:cubicBezTo>
                <a:cubicBezTo>
                  <a:pt x="16637" y="25684"/>
                  <a:pt x="16568" y="26447"/>
                  <a:pt x="16568" y="27209"/>
                </a:cubicBezTo>
                <a:lnTo>
                  <a:pt x="16568" y="27348"/>
                </a:lnTo>
                <a:cubicBezTo>
                  <a:pt x="15944" y="24645"/>
                  <a:pt x="15181" y="22011"/>
                  <a:pt x="14488" y="19446"/>
                </a:cubicBezTo>
                <a:cubicBezTo>
                  <a:pt x="14765" y="19099"/>
                  <a:pt x="15043" y="18683"/>
                  <a:pt x="15251" y="18267"/>
                </a:cubicBezTo>
                <a:cubicBezTo>
                  <a:pt x="15459" y="17782"/>
                  <a:pt x="15597" y="17297"/>
                  <a:pt x="15667" y="16812"/>
                </a:cubicBezTo>
                <a:cubicBezTo>
                  <a:pt x="15736" y="16812"/>
                  <a:pt x="15805" y="16812"/>
                  <a:pt x="15874" y="16742"/>
                </a:cubicBezTo>
                <a:cubicBezTo>
                  <a:pt x="16498" y="16534"/>
                  <a:pt x="16498" y="15425"/>
                  <a:pt x="16221" y="14940"/>
                </a:cubicBezTo>
                <a:cubicBezTo>
                  <a:pt x="16076" y="14766"/>
                  <a:pt x="15894" y="14689"/>
                  <a:pt x="15712" y="14689"/>
                </a:cubicBezTo>
                <a:cubicBezTo>
                  <a:pt x="15459" y="14689"/>
                  <a:pt x="15204" y="14837"/>
                  <a:pt x="15043" y="15079"/>
                </a:cubicBezTo>
                <a:cubicBezTo>
                  <a:pt x="14904" y="15217"/>
                  <a:pt x="14835" y="15425"/>
                  <a:pt x="14835" y="15633"/>
                </a:cubicBezTo>
                <a:cubicBezTo>
                  <a:pt x="14765" y="15703"/>
                  <a:pt x="14765" y="15703"/>
                  <a:pt x="14765" y="15772"/>
                </a:cubicBezTo>
                <a:cubicBezTo>
                  <a:pt x="14765" y="15910"/>
                  <a:pt x="14835" y="16118"/>
                  <a:pt x="14904" y="16257"/>
                </a:cubicBezTo>
                <a:lnTo>
                  <a:pt x="14973" y="16326"/>
                </a:lnTo>
                <a:cubicBezTo>
                  <a:pt x="15043" y="16534"/>
                  <a:pt x="15251" y="16673"/>
                  <a:pt x="15459" y="16742"/>
                </a:cubicBezTo>
                <a:cubicBezTo>
                  <a:pt x="15320" y="17643"/>
                  <a:pt x="14973" y="18475"/>
                  <a:pt x="14349" y="19099"/>
                </a:cubicBezTo>
                <a:lnTo>
                  <a:pt x="14072" y="18059"/>
                </a:lnTo>
                <a:cubicBezTo>
                  <a:pt x="13795" y="17020"/>
                  <a:pt x="13448" y="15910"/>
                  <a:pt x="13032" y="14940"/>
                </a:cubicBezTo>
                <a:lnTo>
                  <a:pt x="13032" y="14940"/>
                </a:lnTo>
                <a:cubicBezTo>
                  <a:pt x="13061" y="14969"/>
                  <a:pt x="13102" y="14986"/>
                  <a:pt x="13139" y="14986"/>
                </a:cubicBezTo>
                <a:cubicBezTo>
                  <a:pt x="13193" y="14986"/>
                  <a:pt x="13240" y="14952"/>
                  <a:pt x="13240" y="14871"/>
                </a:cubicBezTo>
                <a:cubicBezTo>
                  <a:pt x="13240" y="14732"/>
                  <a:pt x="13310" y="14524"/>
                  <a:pt x="13379" y="14385"/>
                </a:cubicBezTo>
                <a:cubicBezTo>
                  <a:pt x="13587" y="13831"/>
                  <a:pt x="13726" y="13276"/>
                  <a:pt x="13934" y="12722"/>
                </a:cubicBezTo>
                <a:cubicBezTo>
                  <a:pt x="14179" y="12906"/>
                  <a:pt x="14479" y="12995"/>
                  <a:pt x="14779" y="12995"/>
                </a:cubicBezTo>
                <a:cubicBezTo>
                  <a:pt x="15156" y="12995"/>
                  <a:pt x="15535" y="12854"/>
                  <a:pt x="15805" y="12583"/>
                </a:cubicBezTo>
                <a:cubicBezTo>
                  <a:pt x="15874" y="12514"/>
                  <a:pt x="15805" y="12445"/>
                  <a:pt x="15736" y="12445"/>
                </a:cubicBezTo>
                <a:cubicBezTo>
                  <a:pt x="15459" y="12514"/>
                  <a:pt x="15181" y="12583"/>
                  <a:pt x="14973" y="12722"/>
                </a:cubicBezTo>
                <a:cubicBezTo>
                  <a:pt x="14880" y="12740"/>
                  <a:pt x="14788" y="12749"/>
                  <a:pt x="14695" y="12749"/>
                </a:cubicBezTo>
                <a:cubicBezTo>
                  <a:pt x="14441" y="12749"/>
                  <a:pt x="14187" y="12685"/>
                  <a:pt x="13934" y="12583"/>
                </a:cubicBezTo>
                <a:cubicBezTo>
                  <a:pt x="14072" y="12237"/>
                  <a:pt x="14142" y="11890"/>
                  <a:pt x="14211" y="11543"/>
                </a:cubicBezTo>
                <a:cubicBezTo>
                  <a:pt x="14696" y="11543"/>
                  <a:pt x="15320" y="10920"/>
                  <a:pt x="15459" y="10434"/>
                </a:cubicBezTo>
                <a:lnTo>
                  <a:pt x="15528" y="10434"/>
                </a:lnTo>
                <a:cubicBezTo>
                  <a:pt x="15667" y="10504"/>
                  <a:pt x="15805" y="10573"/>
                  <a:pt x="15944" y="10573"/>
                </a:cubicBezTo>
                <a:lnTo>
                  <a:pt x="16360" y="10573"/>
                </a:lnTo>
                <a:cubicBezTo>
                  <a:pt x="16914" y="10434"/>
                  <a:pt x="17330" y="9949"/>
                  <a:pt x="17538" y="9395"/>
                </a:cubicBezTo>
                <a:cubicBezTo>
                  <a:pt x="17677" y="8840"/>
                  <a:pt x="17469" y="8216"/>
                  <a:pt x="16914" y="7939"/>
                </a:cubicBezTo>
                <a:cubicBezTo>
                  <a:pt x="16813" y="7895"/>
                  <a:pt x="16711" y="7876"/>
                  <a:pt x="16611" y="7876"/>
                </a:cubicBezTo>
                <a:cubicBezTo>
                  <a:pt x="16235" y="7876"/>
                  <a:pt x="15886" y="8150"/>
                  <a:pt x="15667" y="8424"/>
                </a:cubicBezTo>
                <a:cubicBezTo>
                  <a:pt x="15320" y="8840"/>
                  <a:pt x="15112" y="9464"/>
                  <a:pt x="15251" y="9949"/>
                </a:cubicBezTo>
                <a:cubicBezTo>
                  <a:pt x="15251" y="10088"/>
                  <a:pt x="15320" y="10157"/>
                  <a:pt x="15320" y="10226"/>
                </a:cubicBezTo>
                <a:cubicBezTo>
                  <a:pt x="15112" y="10434"/>
                  <a:pt x="14973" y="10642"/>
                  <a:pt x="14765" y="10850"/>
                </a:cubicBezTo>
                <a:cubicBezTo>
                  <a:pt x="14627" y="10989"/>
                  <a:pt x="14419" y="11128"/>
                  <a:pt x="14280" y="11266"/>
                </a:cubicBezTo>
                <a:cubicBezTo>
                  <a:pt x="14349" y="10850"/>
                  <a:pt x="14349" y="10504"/>
                  <a:pt x="14419" y="10088"/>
                </a:cubicBezTo>
                <a:lnTo>
                  <a:pt x="14488" y="10088"/>
                </a:lnTo>
                <a:cubicBezTo>
                  <a:pt x="14557" y="10088"/>
                  <a:pt x="14627" y="10018"/>
                  <a:pt x="14557" y="9949"/>
                </a:cubicBezTo>
                <a:lnTo>
                  <a:pt x="14419" y="9880"/>
                </a:lnTo>
                <a:cubicBezTo>
                  <a:pt x="14488" y="9187"/>
                  <a:pt x="14488" y="8493"/>
                  <a:pt x="14419" y="7800"/>
                </a:cubicBezTo>
                <a:cubicBezTo>
                  <a:pt x="15459" y="7662"/>
                  <a:pt x="16152" y="6691"/>
                  <a:pt x="16013" y="5721"/>
                </a:cubicBezTo>
                <a:cubicBezTo>
                  <a:pt x="16082" y="5374"/>
                  <a:pt x="16152" y="5027"/>
                  <a:pt x="16152" y="4681"/>
                </a:cubicBezTo>
                <a:cubicBezTo>
                  <a:pt x="16082" y="4334"/>
                  <a:pt x="16013" y="3918"/>
                  <a:pt x="15944" y="3502"/>
                </a:cubicBezTo>
                <a:lnTo>
                  <a:pt x="15944" y="3364"/>
                </a:lnTo>
                <a:cubicBezTo>
                  <a:pt x="15944" y="2572"/>
                  <a:pt x="15783" y="978"/>
                  <a:pt x="14852" y="978"/>
                </a:cubicBezTo>
                <a:cubicBezTo>
                  <a:pt x="14723" y="978"/>
                  <a:pt x="14579" y="1009"/>
                  <a:pt x="14419" y="1076"/>
                </a:cubicBezTo>
                <a:cubicBezTo>
                  <a:pt x="14211" y="1215"/>
                  <a:pt x="14003" y="1423"/>
                  <a:pt x="13864" y="1631"/>
                </a:cubicBezTo>
                <a:cubicBezTo>
                  <a:pt x="13448" y="1908"/>
                  <a:pt x="13102" y="2324"/>
                  <a:pt x="12963" y="2740"/>
                </a:cubicBezTo>
                <a:cubicBezTo>
                  <a:pt x="12339" y="3988"/>
                  <a:pt x="12824" y="5721"/>
                  <a:pt x="13448" y="6968"/>
                </a:cubicBezTo>
                <a:cubicBezTo>
                  <a:pt x="13518" y="7246"/>
                  <a:pt x="13726" y="7454"/>
                  <a:pt x="14003" y="7662"/>
                </a:cubicBezTo>
                <a:cubicBezTo>
                  <a:pt x="14003" y="7731"/>
                  <a:pt x="14072" y="7731"/>
                  <a:pt x="14142" y="7731"/>
                </a:cubicBezTo>
                <a:cubicBezTo>
                  <a:pt x="14142" y="8355"/>
                  <a:pt x="14142" y="8979"/>
                  <a:pt x="14003" y="9533"/>
                </a:cubicBezTo>
                <a:cubicBezTo>
                  <a:pt x="13864" y="9395"/>
                  <a:pt x="13656" y="9256"/>
                  <a:pt x="13448" y="9117"/>
                </a:cubicBezTo>
                <a:cubicBezTo>
                  <a:pt x="13240" y="8909"/>
                  <a:pt x="13102" y="8701"/>
                  <a:pt x="12894" y="8493"/>
                </a:cubicBezTo>
                <a:cubicBezTo>
                  <a:pt x="13032" y="8355"/>
                  <a:pt x="13102" y="8216"/>
                  <a:pt x="13171" y="8077"/>
                </a:cubicBezTo>
                <a:cubicBezTo>
                  <a:pt x="13240" y="7870"/>
                  <a:pt x="13240" y="7662"/>
                  <a:pt x="13171" y="7454"/>
                </a:cubicBezTo>
                <a:cubicBezTo>
                  <a:pt x="13032" y="7269"/>
                  <a:pt x="12801" y="7146"/>
                  <a:pt x="12560" y="7146"/>
                </a:cubicBezTo>
                <a:cubicBezTo>
                  <a:pt x="12439" y="7146"/>
                  <a:pt x="12316" y="7176"/>
                  <a:pt x="12201" y="7246"/>
                </a:cubicBezTo>
                <a:cubicBezTo>
                  <a:pt x="12131" y="7315"/>
                  <a:pt x="12062" y="7384"/>
                  <a:pt x="12062" y="7454"/>
                </a:cubicBezTo>
                <a:cubicBezTo>
                  <a:pt x="12062" y="7425"/>
                  <a:pt x="12026" y="7408"/>
                  <a:pt x="11984" y="7408"/>
                </a:cubicBezTo>
                <a:cubicBezTo>
                  <a:pt x="11925" y="7408"/>
                  <a:pt x="11854" y="7442"/>
                  <a:pt x="11854" y="7523"/>
                </a:cubicBezTo>
                <a:cubicBezTo>
                  <a:pt x="11854" y="7662"/>
                  <a:pt x="11923" y="7870"/>
                  <a:pt x="11993" y="8008"/>
                </a:cubicBezTo>
                <a:cubicBezTo>
                  <a:pt x="11923" y="8008"/>
                  <a:pt x="11923" y="8008"/>
                  <a:pt x="11993" y="8077"/>
                </a:cubicBezTo>
                <a:cubicBezTo>
                  <a:pt x="11993" y="8077"/>
                  <a:pt x="11993" y="8147"/>
                  <a:pt x="12062" y="8216"/>
                </a:cubicBezTo>
                <a:cubicBezTo>
                  <a:pt x="12131" y="8493"/>
                  <a:pt x="12339" y="8632"/>
                  <a:pt x="12617" y="8632"/>
                </a:cubicBezTo>
                <a:lnTo>
                  <a:pt x="12755" y="8563"/>
                </a:lnTo>
                <a:cubicBezTo>
                  <a:pt x="13032" y="9117"/>
                  <a:pt x="13448" y="9533"/>
                  <a:pt x="14003" y="9880"/>
                </a:cubicBezTo>
                <a:cubicBezTo>
                  <a:pt x="13726" y="11405"/>
                  <a:pt x="13310" y="12860"/>
                  <a:pt x="13032" y="14316"/>
                </a:cubicBezTo>
                <a:lnTo>
                  <a:pt x="12963" y="14316"/>
                </a:lnTo>
                <a:cubicBezTo>
                  <a:pt x="12894" y="14316"/>
                  <a:pt x="12824" y="14385"/>
                  <a:pt x="12755" y="14455"/>
                </a:cubicBezTo>
                <a:cubicBezTo>
                  <a:pt x="12409" y="13623"/>
                  <a:pt x="12062" y="12860"/>
                  <a:pt x="11646" y="12167"/>
                </a:cubicBezTo>
                <a:lnTo>
                  <a:pt x="11230" y="11266"/>
                </a:lnTo>
                <a:cubicBezTo>
                  <a:pt x="11092" y="11058"/>
                  <a:pt x="10953" y="10850"/>
                  <a:pt x="10884" y="10642"/>
                </a:cubicBezTo>
                <a:cubicBezTo>
                  <a:pt x="10953" y="9395"/>
                  <a:pt x="10953" y="8147"/>
                  <a:pt x="10745" y="6899"/>
                </a:cubicBezTo>
                <a:cubicBezTo>
                  <a:pt x="11299" y="6206"/>
                  <a:pt x="11646" y="5305"/>
                  <a:pt x="11646" y="4404"/>
                </a:cubicBezTo>
                <a:cubicBezTo>
                  <a:pt x="11646" y="4364"/>
                  <a:pt x="11577" y="4324"/>
                  <a:pt x="11518" y="4324"/>
                </a:cubicBezTo>
                <a:cubicBezTo>
                  <a:pt x="11475" y="4324"/>
                  <a:pt x="11438" y="4345"/>
                  <a:pt x="11438" y="4404"/>
                </a:cubicBezTo>
                <a:cubicBezTo>
                  <a:pt x="11369" y="5235"/>
                  <a:pt x="11161" y="5998"/>
                  <a:pt x="10745" y="6622"/>
                </a:cubicBezTo>
                <a:cubicBezTo>
                  <a:pt x="10606" y="5998"/>
                  <a:pt x="10329" y="5374"/>
                  <a:pt x="10052" y="4750"/>
                </a:cubicBezTo>
                <a:lnTo>
                  <a:pt x="10121" y="4750"/>
                </a:lnTo>
                <a:cubicBezTo>
                  <a:pt x="10181" y="4691"/>
                  <a:pt x="10138" y="4528"/>
                  <a:pt x="10036" y="4528"/>
                </a:cubicBezTo>
                <a:cubicBezTo>
                  <a:pt x="10020" y="4528"/>
                  <a:pt x="10002" y="4533"/>
                  <a:pt x="9982" y="4542"/>
                </a:cubicBezTo>
                <a:lnTo>
                  <a:pt x="9913" y="4542"/>
                </a:lnTo>
                <a:cubicBezTo>
                  <a:pt x="9844" y="4473"/>
                  <a:pt x="9844" y="4404"/>
                  <a:pt x="9774" y="4334"/>
                </a:cubicBezTo>
                <a:cubicBezTo>
                  <a:pt x="9913" y="4334"/>
                  <a:pt x="10052" y="4265"/>
                  <a:pt x="10121" y="4126"/>
                </a:cubicBezTo>
                <a:cubicBezTo>
                  <a:pt x="10260" y="3988"/>
                  <a:pt x="10398" y="3849"/>
                  <a:pt x="10468" y="3641"/>
                </a:cubicBezTo>
                <a:cubicBezTo>
                  <a:pt x="10953" y="2601"/>
                  <a:pt x="9982" y="1215"/>
                  <a:pt x="9289" y="591"/>
                </a:cubicBezTo>
                <a:cubicBezTo>
                  <a:pt x="8892" y="230"/>
                  <a:pt x="8401" y="1"/>
                  <a:pt x="7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1"/>
          <p:cNvSpPr txBox="1">
            <a:spLocks noGrp="1"/>
          </p:cNvSpPr>
          <p:nvPr>
            <p:ph type="title"/>
          </p:nvPr>
        </p:nvSpPr>
        <p:spPr>
          <a:xfrm>
            <a:off x="3324438" y="2556800"/>
            <a:ext cx="25713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Venus</a:t>
            </a:r>
            <a:endParaRPr/>
          </a:p>
        </p:txBody>
      </p:sp>
      <p:sp>
        <p:nvSpPr>
          <p:cNvPr id="652" name="Google Shape;652;p41"/>
          <p:cNvSpPr txBox="1">
            <a:spLocks noGrp="1"/>
          </p:cNvSpPr>
          <p:nvPr>
            <p:ph type="subTitle" idx="1"/>
          </p:nvPr>
        </p:nvSpPr>
        <p:spPr>
          <a:xfrm>
            <a:off x="3504425" y="3323600"/>
            <a:ext cx="2211300" cy="98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Venus has a beautiful name and is the second planet from the Sun. It’s terribly hot, even hotter than Mercury</a:t>
            </a:r>
            <a:endParaRPr/>
          </a:p>
        </p:txBody>
      </p:sp>
      <p:sp>
        <p:nvSpPr>
          <p:cNvPr id="653" name="Google Shape;653;p41"/>
          <p:cNvSpPr txBox="1">
            <a:spLocks noGrp="1"/>
          </p:cNvSpPr>
          <p:nvPr>
            <p:ph type="title" idx="2"/>
          </p:nvPr>
        </p:nvSpPr>
        <p:spPr>
          <a:xfrm>
            <a:off x="5847388" y="2556800"/>
            <a:ext cx="25713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Saturn</a:t>
            </a:r>
            <a:endParaRPr/>
          </a:p>
        </p:txBody>
      </p:sp>
      <p:sp>
        <p:nvSpPr>
          <p:cNvPr id="654" name="Google Shape;654;p41"/>
          <p:cNvSpPr txBox="1">
            <a:spLocks noGrp="1"/>
          </p:cNvSpPr>
          <p:nvPr>
            <p:ph type="subTitle" idx="3"/>
          </p:nvPr>
        </p:nvSpPr>
        <p:spPr>
          <a:xfrm>
            <a:off x="6027388" y="3323600"/>
            <a:ext cx="2211300" cy="98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Yes, this is the ringed one. It’s a gas giant, composed mostly of hydrogen and helium</a:t>
            </a:r>
            <a:endParaRPr/>
          </a:p>
        </p:txBody>
      </p:sp>
      <p:sp>
        <p:nvSpPr>
          <p:cNvPr id="655" name="Google Shape;655;p41"/>
          <p:cNvSpPr txBox="1">
            <a:spLocks noGrp="1"/>
          </p:cNvSpPr>
          <p:nvPr>
            <p:ph type="title" idx="5"/>
          </p:nvPr>
        </p:nvSpPr>
        <p:spPr>
          <a:xfrm>
            <a:off x="725313" y="2556800"/>
            <a:ext cx="25713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Mars</a:t>
            </a:r>
            <a:endParaRPr/>
          </a:p>
        </p:txBody>
      </p:sp>
      <p:sp>
        <p:nvSpPr>
          <p:cNvPr id="656" name="Google Shape;656;p41"/>
          <p:cNvSpPr txBox="1">
            <a:spLocks noGrp="1"/>
          </p:cNvSpPr>
          <p:nvPr>
            <p:ph type="subTitle" idx="6"/>
          </p:nvPr>
        </p:nvSpPr>
        <p:spPr>
          <a:xfrm>
            <a:off x="905300" y="3323600"/>
            <a:ext cx="2211300" cy="98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Despite being red, Mars is a cold place, not hot. It’s full of iron oxide dust, which gives the planet its reddish cast</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60"/>
        <p:cNvGrpSpPr/>
        <p:nvPr/>
      </p:nvGrpSpPr>
      <p:grpSpPr>
        <a:xfrm>
          <a:off x="0" y="0"/>
          <a:ext cx="0" cy="0"/>
          <a:chOff x="0" y="0"/>
          <a:chExt cx="0" cy="0"/>
        </a:xfrm>
      </p:grpSpPr>
      <p:sp>
        <p:nvSpPr>
          <p:cNvPr id="661" name="Google Shape;661;p42"/>
          <p:cNvSpPr txBox="1">
            <a:spLocks noGrp="1"/>
          </p:cNvSpPr>
          <p:nvPr>
            <p:ph type="title"/>
          </p:nvPr>
        </p:nvSpPr>
        <p:spPr>
          <a:xfrm>
            <a:off x="722350" y="2376800"/>
            <a:ext cx="22803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A picture always reinforces the concept</a:t>
            </a:r>
            <a:endParaRPr/>
          </a:p>
        </p:txBody>
      </p:sp>
      <p:sp>
        <p:nvSpPr>
          <p:cNvPr id="662" name="Google Shape;662;p42"/>
          <p:cNvSpPr txBox="1">
            <a:spLocks noGrp="1"/>
          </p:cNvSpPr>
          <p:nvPr>
            <p:ph type="subTitle" idx="1"/>
          </p:nvPr>
        </p:nvSpPr>
        <p:spPr>
          <a:xfrm>
            <a:off x="722350" y="3408750"/>
            <a:ext cx="2280300" cy="175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Images reveal large amounts of data, so remember: use an image instead of long texts</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66"/>
        <p:cNvGrpSpPr/>
        <p:nvPr/>
      </p:nvGrpSpPr>
      <p:grpSpPr>
        <a:xfrm>
          <a:off x="0" y="0"/>
          <a:ext cx="0" cy="0"/>
          <a:chOff x="0" y="0"/>
          <a:chExt cx="0" cy="0"/>
        </a:xfrm>
      </p:grpSpPr>
      <p:sp>
        <p:nvSpPr>
          <p:cNvPr id="667" name="Google Shape;667;p43"/>
          <p:cNvSpPr txBox="1">
            <a:spLocks noGrp="1"/>
          </p:cNvSpPr>
          <p:nvPr>
            <p:ph type="title" idx="4294967295"/>
          </p:nvPr>
        </p:nvSpPr>
        <p:spPr>
          <a:xfrm>
            <a:off x="720000" y="723750"/>
            <a:ext cx="3030600" cy="1553100"/>
          </a:xfrm>
          <a:prstGeom prst="rect">
            <a:avLst/>
          </a:prstGeom>
        </p:spPr>
        <p:txBody>
          <a:bodyPr spcFirstLastPara="1" wrap="square" lIns="91425" tIns="91425" rIns="91425" bIns="91425" anchor="t" anchorCtr="0">
            <a:noAutofit/>
          </a:bodyPr>
          <a:lstStyle/>
          <a:p>
            <a:pPr marL="0" lvl="0" indent="0" algn="l" rtl="0">
              <a:spcBef>
                <a:spcPts val="100"/>
              </a:spcBef>
              <a:spcAft>
                <a:spcPts val="100"/>
              </a:spcAft>
              <a:buNone/>
            </a:pPr>
            <a:r>
              <a:rPr lang="es" sz="3600">
                <a:solidFill>
                  <a:srgbClr val="FFFFFF"/>
                </a:solidFill>
              </a:rPr>
              <a:t>A picture is worth a thousand words</a:t>
            </a:r>
            <a:endParaRPr sz="3600">
              <a:solidFill>
                <a:srgbClr val="FFFFFF"/>
              </a:solidFil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71"/>
        <p:cNvGrpSpPr/>
        <p:nvPr/>
      </p:nvGrpSpPr>
      <p:grpSpPr>
        <a:xfrm>
          <a:off x="0" y="0"/>
          <a:ext cx="0" cy="0"/>
          <a:chOff x="0" y="0"/>
          <a:chExt cx="0" cy="0"/>
        </a:xfrm>
      </p:grpSpPr>
      <p:sp>
        <p:nvSpPr>
          <p:cNvPr id="672" name="Google Shape;672;p44"/>
          <p:cNvSpPr txBox="1">
            <a:spLocks noGrp="1"/>
          </p:cNvSpPr>
          <p:nvPr>
            <p:ph type="title"/>
          </p:nvPr>
        </p:nvSpPr>
        <p:spPr>
          <a:xfrm>
            <a:off x="995425" y="398975"/>
            <a:ext cx="2571300" cy="57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2400" b="0">
                <a:latin typeface="Playfair Display Regular"/>
                <a:ea typeface="Playfair Display Regular"/>
                <a:cs typeface="Playfair Display Regular"/>
                <a:sym typeface="Playfair Display Regular"/>
              </a:rPr>
              <a:t>Option 1</a:t>
            </a:r>
            <a:endParaRPr sz="2400" b="0">
              <a:latin typeface="Playfair Display Regular"/>
              <a:ea typeface="Playfair Display Regular"/>
              <a:cs typeface="Playfair Display Regular"/>
              <a:sym typeface="Playfair Display Regular"/>
            </a:endParaRPr>
          </a:p>
        </p:txBody>
      </p:sp>
      <p:sp>
        <p:nvSpPr>
          <p:cNvPr id="673" name="Google Shape;673;p44"/>
          <p:cNvSpPr txBox="1">
            <a:spLocks noGrp="1"/>
          </p:cNvSpPr>
          <p:nvPr>
            <p:ph type="subTitle" idx="4294967295"/>
          </p:nvPr>
        </p:nvSpPr>
        <p:spPr>
          <a:xfrm>
            <a:off x="969925" y="1052025"/>
            <a:ext cx="2622300" cy="1757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s" sz="1400">
                <a:solidFill>
                  <a:schemeClr val="accent2"/>
                </a:solidFill>
                <a:latin typeface="Playfair Display Regular"/>
                <a:ea typeface="Playfair Display Regular"/>
                <a:cs typeface="Playfair Display Regular"/>
                <a:sym typeface="Playfair Display Regular"/>
              </a:rPr>
              <a:t>Starters</a:t>
            </a:r>
            <a:endParaRPr sz="1400">
              <a:solidFill>
                <a:schemeClr val="accent2"/>
              </a:solidFill>
              <a:latin typeface="Playfair Display Regular"/>
              <a:ea typeface="Playfair Display Regular"/>
              <a:cs typeface="Playfair Display Regular"/>
              <a:sym typeface="Playfair Display Regular"/>
            </a:endParaRPr>
          </a:p>
          <a:p>
            <a:pPr marL="0" lvl="0" indent="0" algn="ctr" rtl="0">
              <a:lnSpc>
                <a:spcPct val="100000"/>
              </a:lnSpc>
              <a:spcBef>
                <a:spcPts val="1000"/>
              </a:spcBef>
              <a:spcAft>
                <a:spcPts val="0"/>
              </a:spcAft>
              <a:buNone/>
            </a:pPr>
            <a:r>
              <a:rPr lang="es" sz="900" b="1">
                <a:solidFill>
                  <a:schemeClr val="accent2"/>
                </a:solidFill>
                <a:latin typeface="Merriweather"/>
                <a:ea typeface="Merriweather"/>
                <a:cs typeface="Merriweather"/>
                <a:sym typeface="Merriweather"/>
              </a:rPr>
              <a:t>Salt &amp; Pepper Squid</a:t>
            </a:r>
            <a:br>
              <a:rPr lang="es" sz="900">
                <a:solidFill>
                  <a:schemeClr val="accent2"/>
                </a:solidFill>
              </a:rPr>
            </a:br>
            <a:r>
              <a:rPr lang="es" sz="900">
                <a:solidFill>
                  <a:schemeClr val="accent2"/>
                </a:solidFill>
              </a:rPr>
              <a:t>Mercury is the closest planet to the Sun and the smallest one in the Solar</a:t>
            </a:r>
            <a:endParaRPr sz="900">
              <a:solidFill>
                <a:schemeClr val="accent2"/>
              </a:solidFill>
            </a:endParaRPr>
          </a:p>
          <a:p>
            <a:pPr marL="0" lvl="0" indent="0" algn="ctr" rtl="0">
              <a:lnSpc>
                <a:spcPct val="100000"/>
              </a:lnSpc>
              <a:spcBef>
                <a:spcPts val="1000"/>
              </a:spcBef>
              <a:spcAft>
                <a:spcPts val="0"/>
              </a:spcAft>
              <a:buNone/>
            </a:pPr>
            <a:r>
              <a:rPr lang="es" sz="900" b="1">
                <a:solidFill>
                  <a:schemeClr val="accent2"/>
                </a:solidFill>
                <a:latin typeface="Merriweather"/>
                <a:ea typeface="Merriweather"/>
                <a:cs typeface="Merriweather"/>
                <a:sym typeface="Merriweather"/>
              </a:rPr>
              <a:t>Vegetarian Tart</a:t>
            </a:r>
            <a:br>
              <a:rPr lang="es" sz="900">
                <a:solidFill>
                  <a:schemeClr val="accent2"/>
                </a:solidFill>
              </a:rPr>
            </a:br>
            <a:r>
              <a:rPr lang="es" sz="900">
                <a:solidFill>
                  <a:schemeClr val="accent2"/>
                </a:solidFill>
              </a:rPr>
              <a:t>Venus has a beautiful name, but it’s terribly hot, even hotter than Mercury</a:t>
            </a:r>
            <a:endParaRPr sz="900">
              <a:solidFill>
                <a:schemeClr val="accent2"/>
              </a:solidFill>
            </a:endParaRPr>
          </a:p>
          <a:p>
            <a:pPr marL="0" lvl="0" indent="0" algn="ctr" rtl="0">
              <a:lnSpc>
                <a:spcPct val="100000"/>
              </a:lnSpc>
              <a:spcBef>
                <a:spcPts val="1000"/>
              </a:spcBef>
              <a:spcAft>
                <a:spcPts val="0"/>
              </a:spcAft>
              <a:buNone/>
            </a:pPr>
            <a:r>
              <a:rPr lang="es" sz="1400">
                <a:solidFill>
                  <a:schemeClr val="accent2"/>
                </a:solidFill>
                <a:latin typeface="Playfair Display Regular"/>
                <a:ea typeface="Playfair Display Regular"/>
                <a:cs typeface="Playfair Display Regular"/>
                <a:sym typeface="Playfair Display Regular"/>
              </a:rPr>
              <a:t>Mains</a:t>
            </a:r>
            <a:endParaRPr sz="1400">
              <a:solidFill>
                <a:schemeClr val="accent2"/>
              </a:solidFill>
              <a:latin typeface="Playfair Display Regular"/>
              <a:ea typeface="Playfair Display Regular"/>
              <a:cs typeface="Playfair Display Regular"/>
              <a:sym typeface="Playfair Display Regular"/>
            </a:endParaRPr>
          </a:p>
          <a:p>
            <a:pPr marL="0" lvl="0" indent="0" algn="ctr" rtl="0">
              <a:lnSpc>
                <a:spcPct val="100000"/>
              </a:lnSpc>
              <a:spcBef>
                <a:spcPts val="1000"/>
              </a:spcBef>
              <a:spcAft>
                <a:spcPts val="0"/>
              </a:spcAft>
              <a:buNone/>
            </a:pPr>
            <a:r>
              <a:rPr lang="es" sz="900" b="1">
                <a:solidFill>
                  <a:schemeClr val="accent2"/>
                </a:solidFill>
                <a:latin typeface="Merriweather"/>
                <a:ea typeface="Merriweather"/>
                <a:cs typeface="Merriweather"/>
                <a:sym typeface="Merriweather"/>
              </a:rPr>
              <a:t>Crispy Salmon</a:t>
            </a:r>
            <a:br>
              <a:rPr lang="es" sz="900">
                <a:solidFill>
                  <a:schemeClr val="accent2"/>
                </a:solidFill>
              </a:rPr>
            </a:br>
            <a:r>
              <a:rPr lang="es" sz="900">
                <a:solidFill>
                  <a:schemeClr val="accent2"/>
                </a:solidFill>
              </a:rPr>
              <a:t>Jupiter is a gas giant and the biggest planet in our Solar System</a:t>
            </a:r>
            <a:endParaRPr sz="900">
              <a:solidFill>
                <a:schemeClr val="accent2"/>
              </a:solidFill>
            </a:endParaRPr>
          </a:p>
          <a:p>
            <a:pPr marL="0" lvl="0" indent="0" algn="ctr" rtl="0">
              <a:lnSpc>
                <a:spcPct val="100000"/>
              </a:lnSpc>
              <a:spcBef>
                <a:spcPts val="1000"/>
              </a:spcBef>
              <a:spcAft>
                <a:spcPts val="0"/>
              </a:spcAft>
              <a:buNone/>
            </a:pPr>
            <a:r>
              <a:rPr lang="es" sz="900" b="1">
                <a:solidFill>
                  <a:schemeClr val="accent2"/>
                </a:solidFill>
                <a:latin typeface="Merriweather"/>
                <a:ea typeface="Merriweather"/>
                <a:cs typeface="Merriweather"/>
                <a:sym typeface="Merriweather"/>
              </a:rPr>
              <a:t>Vegetarian Ravioli</a:t>
            </a:r>
            <a:br>
              <a:rPr lang="es" sz="900">
                <a:solidFill>
                  <a:schemeClr val="accent2"/>
                </a:solidFill>
              </a:rPr>
            </a:br>
            <a:r>
              <a:rPr lang="es" sz="900">
                <a:solidFill>
                  <a:schemeClr val="accent2"/>
                </a:solidFill>
              </a:rPr>
              <a:t>Saturn is the ringed one. It’s a gas giant, composed mostly of hydrogen and helium</a:t>
            </a:r>
            <a:endParaRPr sz="900">
              <a:solidFill>
                <a:schemeClr val="accent2"/>
              </a:solidFill>
            </a:endParaRPr>
          </a:p>
          <a:p>
            <a:pPr marL="0" lvl="0" indent="0" algn="ctr" rtl="0">
              <a:lnSpc>
                <a:spcPct val="100000"/>
              </a:lnSpc>
              <a:spcBef>
                <a:spcPts val="1000"/>
              </a:spcBef>
              <a:spcAft>
                <a:spcPts val="0"/>
              </a:spcAft>
              <a:buNone/>
            </a:pPr>
            <a:r>
              <a:rPr lang="es" sz="1400">
                <a:solidFill>
                  <a:schemeClr val="accent2"/>
                </a:solidFill>
                <a:latin typeface="Playfair Display Regular"/>
                <a:ea typeface="Playfair Display Regular"/>
                <a:cs typeface="Playfair Display Regular"/>
                <a:sym typeface="Playfair Display Regular"/>
              </a:rPr>
              <a:t>Desserts</a:t>
            </a:r>
            <a:endParaRPr sz="1400">
              <a:solidFill>
                <a:schemeClr val="accent2"/>
              </a:solidFill>
              <a:latin typeface="Playfair Display Regular"/>
              <a:ea typeface="Playfair Display Regular"/>
              <a:cs typeface="Playfair Display Regular"/>
              <a:sym typeface="Playfair Display Regular"/>
            </a:endParaRPr>
          </a:p>
          <a:p>
            <a:pPr marL="0" lvl="0" indent="0" algn="ctr" rtl="0">
              <a:lnSpc>
                <a:spcPct val="100000"/>
              </a:lnSpc>
              <a:spcBef>
                <a:spcPts val="1000"/>
              </a:spcBef>
              <a:spcAft>
                <a:spcPts val="0"/>
              </a:spcAft>
              <a:buClr>
                <a:schemeClr val="dk1"/>
              </a:buClr>
              <a:buSzPts val="1100"/>
              <a:buFont typeface="Arial"/>
              <a:buNone/>
            </a:pPr>
            <a:r>
              <a:rPr lang="es" sz="900">
                <a:solidFill>
                  <a:schemeClr val="accent2"/>
                </a:solidFill>
              </a:rPr>
              <a:t>Despite being red, Mars is a cold place, not hot. It’s full of iron oxide dust</a:t>
            </a:r>
            <a:endParaRPr sz="900">
              <a:solidFill>
                <a:schemeClr val="accent2"/>
              </a:solidFill>
            </a:endParaRPr>
          </a:p>
          <a:p>
            <a:pPr marL="0" lvl="0" indent="0" algn="ctr" rtl="0">
              <a:spcBef>
                <a:spcPts val="1000"/>
              </a:spcBef>
              <a:spcAft>
                <a:spcPts val="1600"/>
              </a:spcAft>
              <a:buNone/>
            </a:pPr>
            <a:endParaRPr>
              <a:solidFill>
                <a:schemeClr val="accent2"/>
              </a:solidFill>
            </a:endParaRPr>
          </a:p>
        </p:txBody>
      </p:sp>
      <p:sp>
        <p:nvSpPr>
          <p:cNvPr id="674" name="Google Shape;674;p44"/>
          <p:cNvSpPr txBox="1">
            <a:spLocks noGrp="1"/>
          </p:cNvSpPr>
          <p:nvPr>
            <p:ph type="title"/>
          </p:nvPr>
        </p:nvSpPr>
        <p:spPr>
          <a:xfrm>
            <a:off x="5595425" y="398975"/>
            <a:ext cx="2571300" cy="57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2400" b="0">
                <a:solidFill>
                  <a:srgbClr val="FFFFFF"/>
                </a:solidFill>
                <a:latin typeface="Playfair Display Regular"/>
                <a:ea typeface="Playfair Display Regular"/>
                <a:cs typeface="Playfair Display Regular"/>
                <a:sym typeface="Playfair Display Regular"/>
              </a:rPr>
              <a:t>Option 2</a:t>
            </a:r>
            <a:endParaRPr sz="2400" b="0">
              <a:solidFill>
                <a:srgbClr val="FFFFFF"/>
              </a:solidFill>
              <a:latin typeface="Playfair Display Regular"/>
              <a:ea typeface="Playfair Display Regular"/>
              <a:cs typeface="Playfair Display Regular"/>
              <a:sym typeface="Playfair Display Regular"/>
            </a:endParaRPr>
          </a:p>
        </p:txBody>
      </p:sp>
      <p:sp>
        <p:nvSpPr>
          <p:cNvPr id="675" name="Google Shape;675;p44"/>
          <p:cNvSpPr txBox="1">
            <a:spLocks noGrp="1"/>
          </p:cNvSpPr>
          <p:nvPr>
            <p:ph type="subTitle" idx="4294967295"/>
          </p:nvPr>
        </p:nvSpPr>
        <p:spPr>
          <a:xfrm>
            <a:off x="5569925" y="1052025"/>
            <a:ext cx="2622300" cy="1757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s" sz="1400">
                <a:solidFill>
                  <a:srgbClr val="FFFFFF"/>
                </a:solidFill>
                <a:latin typeface="Playfair Display Regular"/>
                <a:ea typeface="Playfair Display Regular"/>
                <a:cs typeface="Playfair Display Regular"/>
                <a:sym typeface="Playfair Display Regular"/>
              </a:rPr>
              <a:t>Starters</a:t>
            </a:r>
            <a:endParaRPr sz="1400">
              <a:solidFill>
                <a:srgbClr val="FFFFFF"/>
              </a:solidFill>
              <a:latin typeface="Playfair Display Regular"/>
              <a:ea typeface="Playfair Display Regular"/>
              <a:cs typeface="Playfair Display Regular"/>
              <a:sym typeface="Playfair Display Regular"/>
            </a:endParaRPr>
          </a:p>
          <a:p>
            <a:pPr marL="0" lvl="0" indent="0" algn="ctr" rtl="0">
              <a:lnSpc>
                <a:spcPct val="100000"/>
              </a:lnSpc>
              <a:spcBef>
                <a:spcPts val="1000"/>
              </a:spcBef>
              <a:spcAft>
                <a:spcPts val="0"/>
              </a:spcAft>
              <a:buNone/>
            </a:pPr>
            <a:r>
              <a:rPr lang="es" sz="900" b="1">
                <a:solidFill>
                  <a:srgbClr val="FFFFFF"/>
                </a:solidFill>
                <a:latin typeface="Merriweather"/>
                <a:ea typeface="Merriweather"/>
                <a:cs typeface="Merriweather"/>
                <a:sym typeface="Merriweather"/>
              </a:rPr>
              <a:t>Salt &amp; Pepper Squid</a:t>
            </a:r>
            <a:br>
              <a:rPr lang="es" sz="900" b="1">
                <a:solidFill>
                  <a:srgbClr val="FFFFFF"/>
                </a:solidFill>
                <a:latin typeface="Merriweather"/>
                <a:ea typeface="Merriweather"/>
                <a:cs typeface="Merriweather"/>
                <a:sym typeface="Merriweather"/>
              </a:rPr>
            </a:br>
            <a:r>
              <a:rPr lang="es" sz="900">
                <a:solidFill>
                  <a:srgbClr val="FFFFFF"/>
                </a:solidFill>
              </a:rPr>
              <a:t>Mercury is the closest planet to the Sun and the smallest one in the Solar</a:t>
            </a:r>
            <a:endParaRPr sz="900">
              <a:solidFill>
                <a:srgbClr val="FFFFFF"/>
              </a:solidFill>
            </a:endParaRPr>
          </a:p>
          <a:p>
            <a:pPr marL="0" lvl="0" indent="0" algn="ctr" rtl="0">
              <a:lnSpc>
                <a:spcPct val="100000"/>
              </a:lnSpc>
              <a:spcBef>
                <a:spcPts val="1000"/>
              </a:spcBef>
              <a:spcAft>
                <a:spcPts val="0"/>
              </a:spcAft>
              <a:buNone/>
            </a:pPr>
            <a:r>
              <a:rPr lang="es" sz="900" b="1">
                <a:solidFill>
                  <a:srgbClr val="FFFFFF"/>
                </a:solidFill>
                <a:latin typeface="Merriweather"/>
                <a:ea typeface="Merriweather"/>
                <a:cs typeface="Merriweather"/>
                <a:sym typeface="Merriweather"/>
              </a:rPr>
              <a:t>Vegetarian Tart</a:t>
            </a:r>
            <a:br>
              <a:rPr lang="es" sz="900" b="1">
                <a:solidFill>
                  <a:srgbClr val="FFFFFF"/>
                </a:solidFill>
                <a:latin typeface="Merriweather"/>
                <a:ea typeface="Merriweather"/>
                <a:cs typeface="Merriweather"/>
                <a:sym typeface="Merriweather"/>
              </a:rPr>
            </a:br>
            <a:r>
              <a:rPr lang="es" sz="900">
                <a:solidFill>
                  <a:srgbClr val="FFFFFF"/>
                </a:solidFill>
              </a:rPr>
              <a:t>Venus has a beautiful name, but it’s terribly hot, even hotter than Mercury </a:t>
            </a:r>
            <a:endParaRPr sz="900">
              <a:solidFill>
                <a:srgbClr val="FFFFFF"/>
              </a:solidFill>
            </a:endParaRPr>
          </a:p>
          <a:p>
            <a:pPr marL="0" lvl="0" indent="0" algn="ctr" rtl="0">
              <a:lnSpc>
                <a:spcPct val="100000"/>
              </a:lnSpc>
              <a:spcBef>
                <a:spcPts val="1000"/>
              </a:spcBef>
              <a:spcAft>
                <a:spcPts val="0"/>
              </a:spcAft>
              <a:buNone/>
            </a:pPr>
            <a:r>
              <a:rPr lang="es" sz="1400">
                <a:solidFill>
                  <a:srgbClr val="FFFFFF"/>
                </a:solidFill>
                <a:latin typeface="Playfair Display Regular"/>
                <a:ea typeface="Playfair Display Regular"/>
                <a:cs typeface="Playfair Display Regular"/>
                <a:sym typeface="Playfair Display Regular"/>
              </a:rPr>
              <a:t>Mains</a:t>
            </a:r>
            <a:endParaRPr sz="1400">
              <a:solidFill>
                <a:srgbClr val="FFFFFF"/>
              </a:solidFill>
              <a:latin typeface="Playfair Display Regular"/>
              <a:ea typeface="Playfair Display Regular"/>
              <a:cs typeface="Playfair Display Regular"/>
              <a:sym typeface="Playfair Display Regular"/>
            </a:endParaRPr>
          </a:p>
          <a:p>
            <a:pPr marL="0" lvl="0" indent="0" algn="ctr" rtl="0">
              <a:lnSpc>
                <a:spcPct val="100000"/>
              </a:lnSpc>
              <a:spcBef>
                <a:spcPts val="1000"/>
              </a:spcBef>
              <a:spcAft>
                <a:spcPts val="0"/>
              </a:spcAft>
              <a:buNone/>
            </a:pPr>
            <a:r>
              <a:rPr lang="es" sz="900" b="1">
                <a:solidFill>
                  <a:srgbClr val="FFFFFF"/>
                </a:solidFill>
                <a:latin typeface="Merriweather"/>
                <a:ea typeface="Merriweather"/>
                <a:cs typeface="Merriweather"/>
                <a:sym typeface="Merriweather"/>
              </a:rPr>
              <a:t>Crispy Salmon</a:t>
            </a:r>
            <a:br>
              <a:rPr lang="es" sz="900">
                <a:solidFill>
                  <a:srgbClr val="FFFFFF"/>
                </a:solidFill>
              </a:rPr>
            </a:br>
            <a:r>
              <a:rPr lang="es" sz="900">
                <a:solidFill>
                  <a:srgbClr val="FFFFFF"/>
                </a:solidFill>
              </a:rPr>
              <a:t>Jupiter is a gas giant and the biggest planet in our Solar System</a:t>
            </a:r>
            <a:endParaRPr sz="900">
              <a:solidFill>
                <a:srgbClr val="FFFFFF"/>
              </a:solidFill>
            </a:endParaRPr>
          </a:p>
          <a:p>
            <a:pPr marL="0" lvl="0" indent="0" algn="ctr" rtl="0">
              <a:lnSpc>
                <a:spcPct val="100000"/>
              </a:lnSpc>
              <a:spcBef>
                <a:spcPts val="1000"/>
              </a:spcBef>
              <a:spcAft>
                <a:spcPts val="0"/>
              </a:spcAft>
              <a:buNone/>
            </a:pPr>
            <a:r>
              <a:rPr lang="es" sz="900" b="1">
                <a:solidFill>
                  <a:srgbClr val="FFFFFF"/>
                </a:solidFill>
                <a:latin typeface="Merriweather"/>
                <a:ea typeface="Merriweather"/>
                <a:cs typeface="Merriweather"/>
                <a:sym typeface="Merriweather"/>
              </a:rPr>
              <a:t>Vegetarian Ravioli</a:t>
            </a:r>
            <a:br>
              <a:rPr lang="es" sz="900">
                <a:solidFill>
                  <a:srgbClr val="FFFFFF"/>
                </a:solidFill>
              </a:rPr>
            </a:br>
            <a:r>
              <a:rPr lang="es" sz="900">
                <a:solidFill>
                  <a:srgbClr val="FFFFFF"/>
                </a:solidFill>
              </a:rPr>
              <a:t>Saturn is the ringed one. It’s a gas giant, composed mostly of hydrogen and helium</a:t>
            </a:r>
            <a:endParaRPr sz="900">
              <a:solidFill>
                <a:srgbClr val="FFFFFF"/>
              </a:solidFill>
            </a:endParaRPr>
          </a:p>
          <a:p>
            <a:pPr marL="0" lvl="0" indent="0" algn="ctr" rtl="0">
              <a:lnSpc>
                <a:spcPct val="100000"/>
              </a:lnSpc>
              <a:spcBef>
                <a:spcPts val="1000"/>
              </a:spcBef>
              <a:spcAft>
                <a:spcPts val="0"/>
              </a:spcAft>
              <a:buNone/>
            </a:pPr>
            <a:r>
              <a:rPr lang="es" sz="1400">
                <a:solidFill>
                  <a:srgbClr val="FFFFFF"/>
                </a:solidFill>
                <a:latin typeface="Playfair Display Regular"/>
                <a:ea typeface="Playfair Display Regular"/>
                <a:cs typeface="Playfair Display Regular"/>
                <a:sym typeface="Playfair Display Regular"/>
              </a:rPr>
              <a:t>Desserts</a:t>
            </a:r>
            <a:endParaRPr sz="1400">
              <a:solidFill>
                <a:srgbClr val="FFFFFF"/>
              </a:solidFill>
              <a:latin typeface="Playfair Display Regular"/>
              <a:ea typeface="Playfair Display Regular"/>
              <a:cs typeface="Playfair Display Regular"/>
              <a:sym typeface="Playfair Display Regular"/>
            </a:endParaRPr>
          </a:p>
          <a:p>
            <a:pPr marL="0" lvl="0" indent="0" algn="ctr" rtl="0">
              <a:lnSpc>
                <a:spcPct val="100000"/>
              </a:lnSpc>
              <a:spcBef>
                <a:spcPts val="1000"/>
              </a:spcBef>
              <a:spcAft>
                <a:spcPts val="0"/>
              </a:spcAft>
              <a:buNone/>
            </a:pPr>
            <a:r>
              <a:rPr lang="es" sz="900">
                <a:solidFill>
                  <a:srgbClr val="FFFFFF"/>
                </a:solidFill>
              </a:rPr>
              <a:t>Despite being red, Mars is a cold place, not hot. It’s full of iron oxide dust</a:t>
            </a:r>
            <a:endParaRPr sz="900">
              <a:solidFill>
                <a:srgbClr val="FFFFFF"/>
              </a:solidFill>
            </a:endParaRPr>
          </a:p>
          <a:p>
            <a:pPr marL="0" lvl="0" indent="0" algn="ctr" rtl="0">
              <a:spcBef>
                <a:spcPts val="1000"/>
              </a:spcBef>
              <a:spcAft>
                <a:spcPts val="1600"/>
              </a:spcAft>
              <a:buNone/>
            </a:pPr>
            <a:endParaRPr>
              <a:solidFill>
                <a:srgbClr val="FFFFFF"/>
              </a:solidFill>
            </a:endParaRPr>
          </a:p>
        </p:txBody>
      </p:sp>
      <p:sp>
        <p:nvSpPr>
          <p:cNvPr id="676" name="Google Shape;676;p44"/>
          <p:cNvSpPr/>
          <p:nvPr/>
        </p:nvSpPr>
        <p:spPr>
          <a:xfrm rot="8100000" flipH="1">
            <a:off x="4459425" y="-816875"/>
            <a:ext cx="1309573" cy="2448224"/>
          </a:xfrm>
          <a:custGeom>
            <a:avLst/>
            <a:gdLst/>
            <a:ahLst/>
            <a:cxnLst/>
            <a:rect l="l" t="t" r="r" b="b"/>
            <a:pathLst>
              <a:path w="41092" h="77700" extrusionOk="0">
                <a:moveTo>
                  <a:pt x="8147" y="8683"/>
                </a:moveTo>
                <a:cubicBezTo>
                  <a:pt x="8241" y="8683"/>
                  <a:pt x="8324" y="8732"/>
                  <a:pt x="8373" y="8781"/>
                </a:cubicBezTo>
                <a:cubicBezTo>
                  <a:pt x="8512" y="8851"/>
                  <a:pt x="8581" y="9059"/>
                  <a:pt x="8512" y="9267"/>
                </a:cubicBezTo>
                <a:cubicBezTo>
                  <a:pt x="8512" y="9405"/>
                  <a:pt x="8512" y="9613"/>
                  <a:pt x="8443" y="9752"/>
                </a:cubicBezTo>
                <a:lnTo>
                  <a:pt x="8373" y="9821"/>
                </a:lnTo>
                <a:lnTo>
                  <a:pt x="8373" y="9752"/>
                </a:lnTo>
                <a:cubicBezTo>
                  <a:pt x="8373" y="9732"/>
                  <a:pt x="8355" y="9723"/>
                  <a:pt x="8332" y="9723"/>
                </a:cubicBezTo>
                <a:cubicBezTo>
                  <a:pt x="8275" y="9723"/>
                  <a:pt x="8186" y="9772"/>
                  <a:pt x="8235" y="9821"/>
                </a:cubicBezTo>
                <a:cubicBezTo>
                  <a:pt x="8235" y="9891"/>
                  <a:pt x="8235" y="9891"/>
                  <a:pt x="8304" y="9960"/>
                </a:cubicBezTo>
                <a:cubicBezTo>
                  <a:pt x="8027" y="9821"/>
                  <a:pt x="7888" y="9683"/>
                  <a:pt x="7749" y="9475"/>
                </a:cubicBezTo>
                <a:cubicBezTo>
                  <a:pt x="7680" y="9405"/>
                  <a:pt x="7611" y="9267"/>
                  <a:pt x="7541" y="9197"/>
                </a:cubicBezTo>
                <a:cubicBezTo>
                  <a:pt x="7541" y="9128"/>
                  <a:pt x="7541" y="8989"/>
                  <a:pt x="7611" y="8920"/>
                </a:cubicBezTo>
                <a:cubicBezTo>
                  <a:pt x="7749" y="8781"/>
                  <a:pt x="7888" y="8712"/>
                  <a:pt x="8027" y="8712"/>
                </a:cubicBezTo>
                <a:cubicBezTo>
                  <a:pt x="8067" y="8692"/>
                  <a:pt x="8108" y="8683"/>
                  <a:pt x="8147" y="8683"/>
                </a:cubicBezTo>
                <a:close/>
                <a:moveTo>
                  <a:pt x="9639" y="17356"/>
                </a:moveTo>
                <a:cubicBezTo>
                  <a:pt x="10024" y="17356"/>
                  <a:pt x="10584" y="17891"/>
                  <a:pt x="10037" y="18139"/>
                </a:cubicBezTo>
                <a:lnTo>
                  <a:pt x="9829" y="18001"/>
                </a:lnTo>
                <a:cubicBezTo>
                  <a:pt x="9690" y="18001"/>
                  <a:pt x="9552" y="18070"/>
                  <a:pt x="9552" y="18209"/>
                </a:cubicBezTo>
                <a:cubicBezTo>
                  <a:pt x="9344" y="18070"/>
                  <a:pt x="9205" y="17862"/>
                  <a:pt x="9344" y="17654"/>
                </a:cubicBezTo>
                <a:cubicBezTo>
                  <a:pt x="9363" y="17439"/>
                  <a:pt x="9488" y="17356"/>
                  <a:pt x="9639" y="17356"/>
                </a:cubicBezTo>
                <a:close/>
                <a:moveTo>
                  <a:pt x="17315" y="1503"/>
                </a:moveTo>
                <a:cubicBezTo>
                  <a:pt x="20296" y="3097"/>
                  <a:pt x="22168" y="7326"/>
                  <a:pt x="22861" y="10306"/>
                </a:cubicBezTo>
                <a:cubicBezTo>
                  <a:pt x="23415" y="13010"/>
                  <a:pt x="22583" y="15713"/>
                  <a:pt x="22029" y="18347"/>
                </a:cubicBezTo>
                <a:cubicBezTo>
                  <a:pt x="21890" y="15020"/>
                  <a:pt x="21474" y="11693"/>
                  <a:pt x="20781" y="8435"/>
                </a:cubicBezTo>
                <a:cubicBezTo>
                  <a:pt x="20227" y="6009"/>
                  <a:pt x="19256" y="3236"/>
                  <a:pt x="17315" y="1503"/>
                </a:cubicBezTo>
                <a:close/>
                <a:moveTo>
                  <a:pt x="35407" y="17793"/>
                </a:moveTo>
                <a:lnTo>
                  <a:pt x="35615" y="17932"/>
                </a:lnTo>
                <a:cubicBezTo>
                  <a:pt x="35615" y="18139"/>
                  <a:pt x="35685" y="18417"/>
                  <a:pt x="35754" y="18625"/>
                </a:cubicBezTo>
                <a:cubicBezTo>
                  <a:pt x="35615" y="18347"/>
                  <a:pt x="35407" y="18001"/>
                  <a:pt x="35199" y="17793"/>
                </a:cubicBezTo>
                <a:cubicBezTo>
                  <a:pt x="35269" y="17793"/>
                  <a:pt x="35338" y="17793"/>
                  <a:pt x="35407" y="17862"/>
                </a:cubicBezTo>
                <a:lnTo>
                  <a:pt x="35407" y="17793"/>
                </a:lnTo>
                <a:close/>
                <a:moveTo>
                  <a:pt x="17177" y="1850"/>
                </a:moveTo>
                <a:cubicBezTo>
                  <a:pt x="21752" y="5801"/>
                  <a:pt x="20920" y="13772"/>
                  <a:pt x="21544" y="19595"/>
                </a:cubicBezTo>
                <a:cubicBezTo>
                  <a:pt x="20157" y="16268"/>
                  <a:pt x="19187" y="12733"/>
                  <a:pt x="18702" y="9128"/>
                </a:cubicBezTo>
                <a:cubicBezTo>
                  <a:pt x="18355" y="7049"/>
                  <a:pt x="18147" y="4068"/>
                  <a:pt x="17177" y="1850"/>
                </a:cubicBezTo>
                <a:close/>
                <a:moveTo>
                  <a:pt x="16553" y="8019"/>
                </a:moveTo>
                <a:cubicBezTo>
                  <a:pt x="17246" y="12386"/>
                  <a:pt x="18216" y="16753"/>
                  <a:pt x="20712" y="20358"/>
                </a:cubicBezTo>
                <a:cubicBezTo>
                  <a:pt x="17870" y="17862"/>
                  <a:pt x="17107" y="14119"/>
                  <a:pt x="16761" y="10306"/>
                </a:cubicBezTo>
                <a:cubicBezTo>
                  <a:pt x="16691" y="9544"/>
                  <a:pt x="16622" y="8781"/>
                  <a:pt x="16553" y="8019"/>
                </a:cubicBezTo>
                <a:close/>
                <a:moveTo>
                  <a:pt x="15929" y="1018"/>
                </a:moveTo>
                <a:cubicBezTo>
                  <a:pt x="16068" y="1087"/>
                  <a:pt x="16206" y="1156"/>
                  <a:pt x="16276" y="1226"/>
                </a:cubicBezTo>
                <a:cubicBezTo>
                  <a:pt x="17731" y="4276"/>
                  <a:pt x="18078" y="7742"/>
                  <a:pt x="18494" y="11069"/>
                </a:cubicBezTo>
                <a:cubicBezTo>
                  <a:pt x="19048" y="14535"/>
                  <a:pt x="20088" y="17862"/>
                  <a:pt x="21613" y="21051"/>
                </a:cubicBezTo>
                <a:lnTo>
                  <a:pt x="21197" y="20704"/>
                </a:lnTo>
                <a:cubicBezTo>
                  <a:pt x="21197" y="20704"/>
                  <a:pt x="21197" y="20635"/>
                  <a:pt x="21197" y="20635"/>
                </a:cubicBezTo>
                <a:cubicBezTo>
                  <a:pt x="17731" y="14466"/>
                  <a:pt x="17385" y="7880"/>
                  <a:pt x="15721" y="1156"/>
                </a:cubicBezTo>
                <a:cubicBezTo>
                  <a:pt x="15721" y="1087"/>
                  <a:pt x="15860" y="1018"/>
                  <a:pt x="15929" y="1018"/>
                </a:cubicBezTo>
                <a:close/>
                <a:moveTo>
                  <a:pt x="14344" y="27823"/>
                </a:moveTo>
                <a:cubicBezTo>
                  <a:pt x="14458" y="27823"/>
                  <a:pt x="14593" y="27854"/>
                  <a:pt x="14751" y="27913"/>
                </a:cubicBezTo>
                <a:cubicBezTo>
                  <a:pt x="15305" y="28191"/>
                  <a:pt x="15444" y="28815"/>
                  <a:pt x="14889" y="28884"/>
                </a:cubicBezTo>
                <a:lnTo>
                  <a:pt x="14751" y="28884"/>
                </a:lnTo>
                <a:cubicBezTo>
                  <a:pt x="14612" y="28884"/>
                  <a:pt x="14543" y="28953"/>
                  <a:pt x="14543" y="28953"/>
                </a:cubicBezTo>
                <a:cubicBezTo>
                  <a:pt x="14265" y="28884"/>
                  <a:pt x="13988" y="28745"/>
                  <a:pt x="13849" y="28468"/>
                </a:cubicBezTo>
                <a:cubicBezTo>
                  <a:pt x="13899" y="28021"/>
                  <a:pt x="14055" y="27823"/>
                  <a:pt x="14344" y="27823"/>
                </a:cubicBezTo>
                <a:close/>
                <a:moveTo>
                  <a:pt x="35130" y="18763"/>
                </a:moveTo>
                <a:cubicBezTo>
                  <a:pt x="35754" y="22784"/>
                  <a:pt x="33397" y="25972"/>
                  <a:pt x="31248" y="29230"/>
                </a:cubicBezTo>
                <a:cubicBezTo>
                  <a:pt x="30139" y="30686"/>
                  <a:pt x="29515" y="32488"/>
                  <a:pt x="29446" y="34360"/>
                </a:cubicBezTo>
                <a:cubicBezTo>
                  <a:pt x="28268" y="31379"/>
                  <a:pt x="30902" y="27567"/>
                  <a:pt x="32219" y="25071"/>
                </a:cubicBezTo>
                <a:lnTo>
                  <a:pt x="32219" y="25141"/>
                </a:lnTo>
                <a:cubicBezTo>
                  <a:pt x="33051" y="23685"/>
                  <a:pt x="33813" y="22229"/>
                  <a:pt x="34506" y="20704"/>
                </a:cubicBezTo>
                <a:cubicBezTo>
                  <a:pt x="34784" y="20150"/>
                  <a:pt x="34922" y="19526"/>
                  <a:pt x="35130" y="18902"/>
                </a:cubicBezTo>
                <a:cubicBezTo>
                  <a:pt x="35130" y="18833"/>
                  <a:pt x="35130" y="18763"/>
                  <a:pt x="35130" y="18763"/>
                </a:cubicBezTo>
                <a:close/>
                <a:moveTo>
                  <a:pt x="35407" y="18694"/>
                </a:moveTo>
                <a:lnTo>
                  <a:pt x="35407" y="18694"/>
                </a:lnTo>
                <a:cubicBezTo>
                  <a:pt x="35615" y="18971"/>
                  <a:pt x="35754" y="19318"/>
                  <a:pt x="35893" y="19595"/>
                </a:cubicBezTo>
                <a:cubicBezTo>
                  <a:pt x="35962" y="22992"/>
                  <a:pt x="33466" y="26666"/>
                  <a:pt x="32288" y="29577"/>
                </a:cubicBezTo>
                <a:cubicBezTo>
                  <a:pt x="31526" y="31310"/>
                  <a:pt x="30555" y="33182"/>
                  <a:pt x="29793" y="35053"/>
                </a:cubicBezTo>
                <a:cubicBezTo>
                  <a:pt x="29793" y="35053"/>
                  <a:pt x="29793" y="34984"/>
                  <a:pt x="29723" y="34915"/>
                </a:cubicBezTo>
                <a:cubicBezTo>
                  <a:pt x="29446" y="31449"/>
                  <a:pt x="31941" y="29092"/>
                  <a:pt x="33605" y="26250"/>
                </a:cubicBezTo>
                <a:cubicBezTo>
                  <a:pt x="34922" y="24032"/>
                  <a:pt x="35893" y="21328"/>
                  <a:pt x="35407" y="18694"/>
                </a:cubicBezTo>
                <a:close/>
                <a:moveTo>
                  <a:pt x="36101" y="18417"/>
                </a:moveTo>
                <a:cubicBezTo>
                  <a:pt x="39913" y="21813"/>
                  <a:pt x="38527" y="29230"/>
                  <a:pt x="34853" y="32280"/>
                </a:cubicBezTo>
                <a:cubicBezTo>
                  <a:pt x="33744" y="33182"/>
                  <a:pt x="32149" y="34013"/>
                  <a:pt x="30902" y="35123"/>
                </a:cubicBezTo>
                <a:cubicBezTo>
                  <a:pt x="32912" y="32627"/>
                  <a:pt x="35477" y="30409"/>
                  <a:pt x="36309" y="27290"/>
                </a:cubicBezTo>
                <a:cubicBezTo>
                  <a:pt x="37071" y="24794"/>
                  <a:pt x="37002" y="22091"/>
                  <a:pt x="36170" y="19595"/>
                </a:cubicBezTo>
                <a:lnTo>
                  <a:pt x="36170" y="19041"/>
                </a:lnTo>
                <a:lnTo>
                  <a:pt x="36170" y="19041"/>
                </a:lnTo>
                <a:cubicBezTo>
                  <a:pt x="37695" y="22229"/>
                  <a:pt x="37210" y="25557"/>
                  <a:pt x="36101" y="28884"/>
                </a:cubicBezTo>
                <a:cubicBezTo>
                  <a:pt x="36052" y="28933"/>
                  <a:pt x="36141" y="28982"/>
                  <a:pt x="36198" y="28982"/>
                </a:cubicBezTo>
                <a:cubicBezTo>
                  <a:pt x="36221" y="28982"/>
                  <a:pt x="36239" y="28973"/>
                  <a:pt x="36239" y="28953"/>
                </a:cubicBezTo>
                <a:cubicBezTo>
                  <a:pt x="37972" y="25626"/>
                  <a:pt x="37972" y="21675"/>
                  <a:pt x="36101" y="18417"/>
                </a:cubicBezTo>
                <a:close/>
                <a:moveTo>
                  <a:pt x="1372" y="25765"/>
                </a:moveTo>
                <a:lnTo>
                  <a:pt x="1372" y="25765"/>
                </a:lnTo>
                <a:cubicBezTo>
                  <a:pt x="7195" y="26943"/>
                  <a:pt x="9760" y="31518"/>
                  <a:pt x="13087" y="35608"/>
                </a:cubicBezTo>
                <a:cubicBezTo>
                  <a:pt x="11839" y="34499"/>
                  <a:pt x="10591" y="33320"/>
                  <a:pt x="9344" y="32142"/>
                </a:cubicBezTo>
                <a:cubicBezTo>
                  <a:pt x="7126" y="29924"/>
                  <a:pt x="4699" y="27498"/>
                  <a:pt x="1788" y="26180"/>
                </a:cubicBezTo>
                <a:lnTo>
                  <a:pt x="1372" y="25765"/>
                </a:lnTo>
                <a:close/>
                <a:moveTo>
                  <a:pt x="25703" y="31033"/>
                </a:moveTo>
                <a:cubicBezTo>
                  <a:pt x="26535" y="32558"/>
                  <a:pt x="26951" y="34152"/>
                  <a:pt x="27089" y="35816"/>
                </a:cubicBezTo>
                <a:cubicBezTo>
                  <a:pt x="26465" y="34776"/>
                  <a:pt x="25911" y="33736"/>
                  <a:pt x="25218" y="32696"/>
                </a:cubicBezTo>
                <a:cubicBezTo>
                  <a:pt x="25426" y="32142"/>
                  <a:pt x="25564" y="31587"/>
                  <a:pt x="25703" y="31033"/>
                </a:cubicBezTo>
                <a:close/>
                <a:moveTo>
                  <a:pt x="38506" y="35497"/>
                </a:moveTo>
                <a:cubicBezTo>
                  <a:pt x="38702" y="35497"/>
                  <a:pt x="38905" y="35545"/>
                  <a:pt x="39081" y="35677"/>
                </a:cubicBezTo>
                <a:cubicBezTo>
                  <a:pt x="39359" y="35816"/>
                  <a:pt x="39428" y="36162"/>
                  <a:pt x="39220" y="36370"/>
                </a:cubicBezTo>
                <a:cubicBezTo>
                  <a:pt x="39105" y="36638"/>
                  <a:pt x="38948" y="36737"/>
                  <a:pt x="38784" y="36737"/>
                </a:cubicBezTo>
                <a:cubicBezTo>
                  <a:pt x="38651" y="36737"/>
                  <a:pt x="38512" y="36671"/>
                  <a:pt x="38388" y="36578"/>
                </a:cubicBezTo>
                <a:cubicBezTo>
                  <a:pt x="38440" y="36422"/>
                  <a:pt x="38336" y="36344"/>
                  <a:pt x="38222" y="36344"/>
                </a:cubicBezTo>
                <a:cubicBezTo>
                  <a:pt x="38184" y="36344"/>
                  <a:pt x="38145" y="36353"/>
                  <a:pt x="38111" y="36370"/>
                </a:cubicBezTo>
                <a:cubicBezTo>
                  <a:pt x="38111" y="36232"/>
                  <a:pt x="38041" y="36162"/>
                  <a:pt x="37972" y="36093"/>
                </a:cubicBezTo>
                <a:cubicBezTo>
                  <a:pt x="37972" y="35954"/>
                  <a:pt x="37972" y="35885"/>
                  <a:pt x="38041" y="35816"/>
                </a:cubicBezTo>
                <a:cubicBezTo>
                  <a:pt x="38041" y="35677"/>
                  <a:pt x="38111" y="35608"/>
                  <a:pt x="38180" y="35538"/>
                </a:cubicBezTo>
                <a:cubicBezTo>
                  <a:pt x="38282" y="35513"/>
                  <a:pt x="38392" y="35497"/>
                  <a:pt x="38506" y="35497"/>
                </a:cubicBezTo>
                <a:close/>
                <a:moveTo>
                  <a:pt x="36170" y="20496"/>
                </a:moveTo>
                <a:cubicBezTo>
                  <a:pt x="36794" y="23200"/>
                  <a:pt x="36586" y="26042"/>
                  <a:pt x="35477" y="28537"/>
                </a:cubicBezTo>
                <a:cubicBezTo>
                  <a:pt x="34229" y="31449"/>
                  <a:pt x="31456" y="33598"/>
                  <a:pt x="29793" y="36232"/>
                </a:cubicBezTo>
                <a:cubicBezTo>
                  <a:pt x="29793" y="36301"/>
                  <a:pt x="29793" y="36301"/>
                  <a:pt x="29793" y="36370"/>
                </a:cubicBezTo>
                <a:cubicBezTo>
                  <a:pt x="29723" y="36578"/>
                  <a:pt x="29585" y="36786"/>
                  <a:pt x="29515" y="36994"/>
                </a:cubicBezTo>
                <a:cubicBezTo>
                  <a:pt x="30209" y="33805"/>
                  <a:pt x="32080" y="30548"/>
                  <a:pt x="33397" y="27913"/>
                </a:cubicBezTo>
                <a:cubicBezTo>
                  <a:pt x="34437" y="25765"/>
                  <a:pt x="35893" y="23061"/>
                  <a:pt x="36170" y="20496"/>
                </a:cubicBezTo>
                <a:close/>
                <a:moveTo>
                  <a:pt x="1441" y="25626"/>
                </a:moveTo>
                <a:lnTo>
                  <a:pt x="1441" y="25626"/>
                </a:lnTo>
                <a:cubicBezTo>
                  <a:pt x="5323" y="26111"/>
                  <a:pt x="8928" y="27913"/>
                  <a:pt x="11631" y="30617"/>
                </a:cubicBezTo>
                <a:cubicBezTo>
                  <a:pt x="13849" y="32766"/>
                  <a:pt x="14404" y="35885"/>
                  <a:pt x="16206" y="38242"/>
                </a:cubicBezTo>
                <a:cubicBezTo>
                  <a:pt x="15929" y="37965"/>
                  <a:pt x="15582" y="37687"/>
                  <a:pt x="15305" y="37479"/>
                </a:cubicBezTo>
                <a:cubicBezTo>
                  <a:pt x="11146" y="32835"/>
                  <a:pt x="8096" y="26735"/>
                  <a:pt x="1441" y="25626"/>
                </a:cubicBezTo>
                <a:close/>
                <a:moveTo>
                  <a:pt x="2273" y="26596"/>
                </a:moveTo>
                <a:lnTo>
                  <a:pt x="2273" y="26596"/>
                </a:lnTo>
                <a:cubicBezTo>
                  <a:pt x="7126" y="29300"/>
                  <a:pt x="10799" y="34013"/>
                  <a:pt x="14958" y="37687"/>
                </a:cubicBezTo>
                <a:cubicBezTo>
                  <a:pt x="15305" y="38034"/>
                  <a:pt x="15652" y="38381"/>
                  <a:pt x="15998" y="38658"/>
                </a:cubicBezTo>
                <a:cubicBezTo>
                  <a:pt x="13156" y="37410"/>
                  <a:pt x="10037" y="37063"/>
                  <a:pt x="7541" y="34915"/>
                </a:cubicBezTo>
                <a:cubicBezTo>
                  <a:pt x="5808" y="33390"/>
                  <a:pt x="4769" y="31171"/>
                  <a:pt x="3590" y="29230"/>
                </a:cubicBezTo>
                <a:cubicBezTo>
                  <a:pt x="3452" y="28953"/>
                  <a:pt x="2966" y="28052"/>
                  <a:pt x="2412" y="27220"/>
                </a:cubicBezTo>
                <a:lnTo>
                  <a:pt x="2412" y="27220"/>
                </a:lnTo>
                <a:cubicBezTo>
                  <a:pt x="6224" y="31310"/>
                  <a:pt x="10314" y="35608"/>
                  <a:pt x="15166" y="38173"/>
                </a:cubicBezTo>
                <a:cubicBezTo>
                  <a:pt x="15180" y="38186"/>
                  <a:pt x="15193" y="38191"/>
                  <a:pt x="15205" y="38191"/>
                </a:cubicBezTo>
                <a:cubicBezTo>
                  <a:pt x="15257" y="38191"/>
                  <a:pt x="15292" y="38090"/>
                  <a:pt x="15236" y="38034"/>
                </a:cubicBezTo>
                <a:cubicBezTo>
                  <a:pt x="12671" y="36024"/>
                  <a:pt x="10106" y="34152"/>
                  <a:pt x="7680" y="31934"/>
                </a:cubicBezTo>
                <a:cubicBezTo>
                  <a:pt x="5808" y="30201"/>
                  <a:pt x="4076" y="28399"/>
                  <a:pt x="2273" y="26596"/>
                </a:cubicBezTo>
                <a:close/>
                <a:moveTo>
                  <a:pt x="26119" y="22091"/>
                </a:moveTo>
                <a:lnTo>
                  <a:pt x="26119" y="22091"/>
                </a:lnTo>
                <a:cubicBezTo>
                  <a:pt x="22722" y="26180"/>
                  <a:pt x="18771" y="33528"/>
                  <a:pt x="21752" y="38658"/>
                </a:cubicBezTo>
                <a:lnTo>
                  <a:pt x="21821" y="38866"/>
                </a:lnTo>
                <a:cubicBezTo>
                  <a:pt x="19880" y="35816"/>
                  <a:pt x="19880" y="32280"/>
                  <a:pt x="21058" y="28884"/>
                </a:cubicBezTo>
                <a:cubicBezTo>
                  <a:pt x="21682" y="27359"/>
                  <a:pt x="22445" y="25903"/>
                  <a:pt x="23485" y="24586"/>
                </a:cubicBezTo>
                <a:cubicBezTo>
                  <a:pt x="24247" y="23685"/>
                  <a:pt x="25148" y="22853"/>
                  <a:pt x="26119" y="22091"/>
                </a:cubicBezTo>
                <a:close/>
                <a:moveTo>
                  <a:pt x="26673" y="21744"/>
                </a:moveTo>
                <a:lnTo>
                  <a:pt x="26673" y="21744"/>
                </a:lnTo>
                <a:cubicBezTo>
                  <a:pt x="26465" y="25418"/>
                  <a:pt x="25079" y="28399"/>
                  <a:pt x="23554" y="31795"/>
                </a:cubicBezTo>
                <a:cubicBezTo>
                  <a:pt x="22583" y="34083"/>
                  <a:pt x="21821" y="36509"/>
                  <a:pt x="22168" y="39004"/>
                </a:cubicBezTo>
                <a:lnTo>
                  <a:pt x="22098" y="38796"/>
                </a:lnTo>
                <a:cubicBezTo>
                  <a:pt x="21960" y="37410"/>
                  <a:pt x="21890" y="36024"/>
                  <a:pt x="22029" y="34637"/>
                </a:cubicBezTo>
                <a:cubicBezTo>
                  <a:pt x="22306" y="31033"/>
                  <a:pt x="23970" y="28052"/>
                  <a:pt x="25911" y="25141"/>
                </a:cubicBezTo>
                <a:cubicBezTo>
                  <a:pt x="25962" y="25039"/>
                  <a:pt x="25901" y="24975"/>
                  <a:pt x="25837" y="24975"/>
                </a:cubicBezTo>
                <a:cubicBezTo>
                  <a:pt x="25814" y="24975"/>
                  <a:pt x="25791" y="24983"/>
                  <a:pt x="25772" y="25002"/>
                </a:cubicBezTo>
                <a:cubicBezTo>
                  <a:pt x="22514" y="28399"/>
                  <a:pt x="21336" y="33251"/>
                  <a:pt x="21682" y="37965"/>
                </a:cubicBezTo>
                <a:cubicBezTo>
                  <a:pt x="19603" y="32488"/>
                  <a:pt x="23277" y="26388"/>
                  <a:pt x="26465" y="22091"/>
                </a:cubicBezTo>
                <a:cubicBezTo>
                  <a:pt x="26535" y="21952"/>
                  <a:pt x="26465" y="21883"/>
                  <a:pt x="26396" y="21813"/>
                </a:cubicBezTo>
                <a:lnTo>
                  <a:pt x="26673" y="21744"/>
                </a:lnTo>
                <a:close/>
                <a:moveTo>
                  <a:pt x="27103" y="21579"/>
                </a:moveTo>
                <a:cubicBezTo>
                  <a:pt x="27249" y="21579"/>
                  <a:pt x="27366" y="21657"/>
                  <a:pt x="27366" y="21813"/>
                </a:cubicBezTo>
                <a:cubicBezTo>
                  <a:pt x="27921" y="24863"/>
                  <a:pt x="26049" y="28399"/>
                  <a:pt x="25148" y="31171"/>
                </a:cubicBezTo>
                <a:cubicBezTo>
                  <a:pt x="25010" y="31587"/>
                  <a:pt x="24940" y="31934"/>
                  <a:pt x="24802" y="32350"/>
                </a:cubicBezTo>
                <a:cubicBezTo>
                  <a:pt x="24247" y="34776"/>
                  <a:pt x="23415" y="37133"/>
                  <a:pt x="22445" y="39420"/>
                </a:cubicBezTo>
                <a:cubicBezTo>
                  <a:pt x="21544" y="33043"/>
                  <a:pt x="27921" y="27775"/>
                  <a:pt x="26951" y="21605"/>
                </a:cubicBezTo>
                <a:cubicBezTo>
                  <a:pt x="27003" y="21588"/>
                  <a:pt x="27055" y="21579"/>
                  <a:pt x="27103" y="21579"/>
                </a:cubicBezTo>
                <a:close/>
                <a:moveTo>
                  <a:pt x="40043" y="38952"/>
                </a:moveTo>
                <a:cubicBezTo>
                  <a:pt x="40104" y="38952"/>
                  <a:pt x="40156" y="38970"/>
                  <a:pt x="40190" y="39004"/>
                </a:cubicBezTo>
                <a:cubicBezTo>
                  <a:pt x="40260" y="39004"/>
                  <a:pt x="40329" y="39074"/>
                  <a:pt x="40329" y="39143"/>
                </a:cubicBezTo>
                <a:cubicBezTo>
                  <a:pt x="40329" y="39282"/>
                  <a:pt x="40260" y="39420"/>
                  <a:pt x="40190" y="39559"/>
                </a:cubicBezTo>
                <a:cubicBezTo>
                  <a:pt x="40121" y="39698"/>
                  <a:pt x="39982" y="39836"/>
                  <a:pt x="39844" y="39906"/>
                </a:cubicBezTo>
                <a:cubicBezTo>
                  <a:pt x="39774" y="39836"/>
                  <a:pt x="39774" y="39767"/>
                  <a:pt x="39705" y="39767"/>
                </a:cubicBezTo>
                <a:cubicBezTo>
                  <a:pt x="39705" y="39559"/>
                  <a:pt x="39705" y="39351"/>
                  <a:pt x="39705" y="39212"/>
                </a:cubicBezTo>
                <a:cubicBezTo>
                  <a:pt x="39705" y="39143"/>
                  <a:pt x="39774" y="39074"/>
                  <a:pt x="39844" y="39004"/>
                </a:cubicBezTo>
                <a:cubicBezTo>
                  <a:pt x="39913" y="38970"/>
                  <a:pt x="39982" y="38952"/>
                  <a:pt x="40043" y="38952"/>
                </a:cubicBezTo>
                <a:close/>
                <a:moveTo>
                  <a:pt x="33222" y="38959"/>
                </a:moveTo>
                <a:cubicBezTo>
                  <a:pt x="33318" y="38959"/>
                  <a:pt x="33421" y="38976"/>
                  <a:pt x="33536" y="39004"/>
                </a:cubicBezTo>
                <a:cubicBezTo>
                  <a:pt x="33813" y="39212"/>
                  <a:pt x="33674" y="39975"/>
                  <a:pt x="33536" y="40183"/>
                </a:cubicBezTo>
                <a:cubicBezTo>
                  <a:pt x="33434" y="40284"/>
                  <a:pt x="33259" y="40349"/>
                  <a:pt x="33090" y="40349"/>
                </a:cubicBezTo>
                <a:cubicBezTo>
                  <a:pt x="33028" y="40349"/>
                  <a:pt x="32968" y="40340"/>
                  <a:pt x="32912" y="40321"/>
                </a:cubicBezTo>
                <a:cubicBezTo>
                  <a:pt x="32704" y="40252"/>
                  <a:pt x="32496" y="39975"/>
                  <a:pt x="32427" y="39698"/>
                </a:cubicBezTo>
                <a:lnTo>
                  <a:pt x="32427" y="39698"/>
                </a:lnTo>
                <a:cubicBezTo>
                  <a:pt x="32496" y="39767"/>
                  <a:pt x="32565" y="39767"/>
                  <a:pt x="32635" y="39836"/>
                </a:cubicBezTo>
                <a:cubicBezTo>
                  <a:pt x="32773" y="39836"/>
                  <a:pt x="32843" y="39767"/>
                  <a:pt x="32843" y="39628"/>
                </a:cubicBezTo>
                <a:cubicBezTo>
                  <a:pt x="32704" y="39420"/>
                  <a:pt x="32635" y="39282"/>
                  <a:pt x="32843" y="39074"/>
                </a:cubicBezTo>
                <a:cubicBezTo>
                  <a:pt x="32964" y="38992"/>
                  <a:pt x="33086" y="38959"/>
                  <a:pt x="33222" y="38959"/>
                </a:cubicBezTo>
                <a:close/>
                <a:moveTo>
                  <a:pt x="13503" y="43094"/>
                </a:moveTo>
                <a:cubicBezTo>
                  <a:pt x="14889" y="43510"/>
                  <a:pt x="16068" y="44134"/>
                  <a:pt x="17177" y="44966"/>
                </a:cubicBezTo>
                <a:cubicBezTo>
                  <a:pt x="18008" y="45590"/>
                  <a:pt x="18840" y="46283"/>
                  <a:pt x="19741" y="46907"/>
                </a:cubicBezTo>
                <a:cubicBezTo>
                  <a:pt x="19048" y="46560"/>
                  <a:pt x="18355" y="46144"/>
                  <a:pt x="17662" y="45728"/>
                </a:cubicBezTo>
                <a:cubicBezTo>
                  <a:pt x="16345" y="44896"/>
                  <a:pt x="14958" y="43857"/>
                  <a:pt x="13503" y="43094"/>
                </a:cubicBezTo>
                <a:close/>
                <a:moveTo>
                  <a:pt x="11034" y="41721"/>
                </a:moveTo>
                <a:cubicBezTo>
                  <a:pt x="13249" y="41721"/>
                  <a:pt x="15436" y="42364"/>
                  <a:pt x="17315" y="43579"/>
                </a:cubicBezTo>
                <a:cubicBezTo>
                  <a:pt x="19395" y="44758"/>
                  <a:pt x="20851" y="46837"/>
                  <a:pt x="22722" y="48293"/>
                </a:cubicBezTo>
                <a:cubicBezTo>
                  <a:pt x="20227" y="46976"/>
                  <a:pt x="18216" y="45035"/>
                  <a:pt x="15790" y="43579"/>
                </a:cubicBezTo>
                <a:cubicBezTo>
                  <a:pt x="14543" y="42886"/>
                  <a:pt x="13226" y="42470"/>
                  <a:pt x="11770" y="42332"/>
                </a:cubicBezTo>
                <a:cubicBezTo>
                  <a:pt x="11125" y="42063"/>
                  <a:pt x="10438" y="41961"/>
                  <a:pt x="9743" y="41961"/>
                </a:cubicBezTo>
                <a:cubicBezTo>
                  <a:pt x="9541" y="41961"/>
                  <a:pt x="9338" y="41970"/>
                  <a:pt x="9136" y="41985"/>
                </a:cubicBezTo>
                <a:cubicBezTo>
                  <a:pt x="9136" y="41916"/>
                  <a:pt x="9274" y="41916"/>
                  <a:pt x="9344" y="41846"/>
                </a:cubicBezTo>
                <a:cubicBezTo>
                  <a:pt x="9906" y="41762"/>
                  <a:pt x="10471" y="41721"/>
                  <a:pt x="11034" y="41721"/>
                </a:cubicBezTo>
                <a:close/>
                <a:moveTo>
                  <a:pt x="8373" y="42401"/>
                </a:moveTo>
                <a:cubicBezTo>
                  <a:pt x="8443" y="42470"/>
                  <a:pt x="8443" y="42470"/>
                  <a:pt x="8512" y="42470"/>
                </a:cubicBezTo>
                <a:cubicBezTo>
                  <a:pt x="9690" y="42540"/>
                  <a:pt x="10869" y="42609"/>
                  <a:pt x="12047" y="42817"/>
                </a:cubicBezTo>
                <a:cubicBezTo>
                  <a:pt x="14196" y="43579"/>
                  <a:pt x="16137" y="45243"/>
                  <a:pt x="18008" y="46352"/>
                </a:cubicBezTo>
                <a:cubicBezTo>
                  <a:pt x="19533" y="47253"/>
                  <a:pt x="21128" y="48085"/>
                  <a:pt x="22722" y="48778"/>
                </a:cubicBezTo>
                <a:cubicBezTo>
                  <a:pt x="19811" y="48432"/>
                  <a:pt x="17107" y="47392"/>
                  <a:pt x="14681" y="45659"/>
                </a:cubicBezTo>
                <a:cubicBezTo>
                  <a:pt x="12671" y="44411"/>
                  <a:pt x="10661" y="43025"/>
                  <a:pt x="8304" y="42540"/>
                </a:cubicBezTo>
                <a:lnTo>
                  <a:pt x="8373" y="42401"/>
                </a:lnTo>
                <a:close/>
                <a:moveTo>
                  <a:pt x="12175" y="41159"/>
                </a:moveTo>
                <a:cubicBezTo>
                  <a:pt x="16333" y="41159"/>
                  <a:pt x="20231" y="45099"/>
                  <a:pt x="23207" y="48016"/>
                </a:cubicBezTo>
                <a:lnTo>
                  <a:pt x="24178" y="48986"/>
                </a:lnTo>
                <a:lnTo>
                  <a:pt x="23901" y="48848"/>
                </a:lnTo>
                <a:cubicBezTo>
                  <a:pt x="19898" y="45620"/>
                  <a:pt x="16436" y="41430"/>
                  <a:pt x="11276" y="41430"/>
                </a:cubicBezTo>
                <a:cubicBezTo>
                  <a:pt x="10895" y="41430"/>
                  <a:pt x="10506" y="41452"/>
                  <a:pt x="10106" y="41500"/>
                </a:cubicBezTo>
                <a:cubicBezTo>
                  <a:pt x="10801" y="41265"/>
                  <a:pt x="11491" y="41159"/>
                  <a:pt x="12175" y="41159"/>
                </a:cubicBezTo>
                <a:close/>
                <a:moveTo>
                  <a:pt x="8651" y="42886"/>
                </a:moveTo>
                <a:lnTo>
                  <a:pt x="8651" y="42886"/>
                </a:lnTo>
                <a:cubicBezTo>
                  <a:pt x="11215" y="43995"/>
                  <a:pt x="13711" y="45312"/>
                  <a:pt x="16068" y="46907"/>
                </a:cubicBezTo>
                <a:cubicBezTo>
                  <a:pt x="17869" y="47987"/>
                  <a:pt x="20033" y="49068"/>
                  <a:pt x="22202" y="49068"/>
                </a:cubicBezTo>
                <a:cubicBezTo>
                  <a:pt x="22537" y="49068"/>
                  <a:pt x="22873" y="49042"/>
                  <a:pt x="23207" y="48986"/>
                </a:cubicBezTo>
                <a:cubicBezTo>
                  <a:pt x="23415" y="49056"/>
                  <a:pt x="23693" y="49194"/>
                  <a:pt x="23901" y="49264"/>
                </a:cubicBezTo>
                <a:cubicBezTo>
                  <a:pt x="23242" y="49229"/>
                  <a:pt x="22583" y="49212"/>
                  <a:pt x="21934" y="49212"/>
                </a:cubicBezTo>
                <a:cubicBezTo>
                  <a:pt x="21284" y="49212"/>
                  <a:pt x="20643" y="49229"/>
                  <a:pt x="20019" y="49264"/>
                </a:cubicBezTo>
                <a:cubicBezTo>
                  <a:pt x="19977" y="49264"/>
                  <a:pt x="19936" y="49264"/>
                  <a:pt x="19895" y="49264"/>
                </a:cubicBezTo>
                <a:cubicBezTo>
                  <a:pt x="15513" y="49264"/>
                  <a:pt x="11809" y="45633"/>
                  <a:pt x="8651" y="42886"/>
                </a:cubicBezTo>
                <a:close/>
                <a:moveTo>
                  <a:pt x="15832" y="1"/>
                </a:moveTo>
                <a:cubicBezTo>
                  <a:pt x="15736" y="1"/>
                  <a:pt x="15668" y="133"/>
                  <a:pt x="15721" y="186"/>
                </a:cubicBezTo>
                <a:cubicBezTo>
                  <a:pt x="15790" y="325"/>
                  <a:pt x="15860" y="463"/>
                  <a:pt x="15929" y="602"/>
                </a:cubicBezTo>
                <a:lnTo>
                  <a:pt x="15860" y="602"/>
                </a:lnTo>
                <a:lnTo>
                  <a:pt x="15513" y="463"/>
                </a:lnTo>
                <a:cubicBezTo>
                  <a:pt x="15513" y="394"/>
                  <a:pt x="15444" y="394"/>
                  <a:pt x="15374" y="394"/>
                </a:cubicBezTo>
                <a:cubicBezTo>
                  <a:pt x="15305" y="394"/>
                  <a:pt x="15166" y="325"/>
                  <a:pt x="15097" y="325"/>
                </a:cubicBezTo>
                <a:cubicBezTo>
                  <a:pt x="15082" y="317"/>
                  <a:pt x="15067" y="314"/>
                  <a:pt x="15052" y="314"/>
                </a:cubicBezTo>
                <a:cubicBezTo>
                  <a:pt x="14932" y="314"/>
                  <a:pt x="14843" y="540"/>
                  <a:pt x="15028" y="602"/>
                </a:cubicBezTo>
                <a:lnTo>
                  <a:pt x="15166" y="671"/>
                </a:lnTo>
                <a:cubicBezTo>
                  <a:pt x="15166" y="671"/>
                  <a:pt x="15166" y="741"/>
                  <a:pt x="15166" y="810"/>
                </a:cubicBezTo>
                <a:cubicBezTo>
                  <a:pt x="17246" y="7464"/>
                  <a:pt x="14543" y="17308"/>
                  <a:pt x="21613" y="21467"/>
                </a:cubicBezTo>
                <a:cubicBezTo>
                  <a:pt x="21613" y="21744"/>
                  <a:pt x="21613" y="21952"/>
                  <a:pt x="21613" y="22229"/>
                </a:cubicBezTo>
                <a:cubicBezTo>
                  <a:pt x="21648" y="22299"/>
                  <a:pt x="21700" y="22333"/>
                  <a:pt x="21752" y="22333"/>
                </a:cubicBezTo>
                <a:cubicBezTo>
                  <a:pt x="21804" y="22333"/>
                  <a:pt x="21856" y="22299"/>
                  <a:pt x="21890" y="22229"/>
                </a:cubicBezTo>
                <a:lnTo>
                  <a:pt x="21890" y="22021"/>
                </a:lnTo>
                <a:cubicBezTo>
                  <a:pt x="22237" y="22853"/>
                  <a:pt x="22583" y="23754"/>
                  <a:pt x="22930" y="24586"/>
                </a:cubicBezTo>
                <a:cubicBezTo>
                  <a:pt x="22376" y="25349"/>
                  <a:pt x="21821" y="26250"/>
                  <a:pt x="21336" y="27082"/>
                </a:cubicBezTo>
                <a:cubicBezTo>
                  <a:pt x="19741" y="23893"/>
                  <a:pt x="17246" y="21328"/>
                  <a:pt x="14820" y="18694"/>
                </a:cubicBezTo>
                <a:cubicBezTo>
                  <a:pt x="15166" y="18555"/>
                  <a:pt x="15305" y="18209"/>
                  <a:pt x="15374" y="17862"/>
                </a:cubicBezTo>
                <a:cubicBezTo>
                  <a:pt x="15513" y="17585"/>
                  <a:pt x="15513" y="17030"/>
                  <a:pt x="15652" y="16545"/>
                </a:cubicBezTo>
                <a:cubicBezTo>
                  <a:pt x="15790" y="16684"/>
                  <a:pt x="15860" y="16822"/>
                  <a:pt x="15998" y="16961"/>
                </a:cubicBezTo>
                <a:cubicBezTo>
                  <a:pt x="16068" y="17030"/>
                  <a:pt x="16137" y="17100"/>
                  <a:pt x="16137" y="17100"/>
                </a:cubicBezTo>
                <a:cubicBezTo>
                  <a:pt x="16206" y="17169"/>
                  <a:pt x="16276" y="17204"/>
                  <a:pt x="16336" y="17204"/>
                </a:cubicBezTo>
                <a:cubicBezTo>
                  <a:pt x="16397" y="17204"/>
                  <a:pt x="16449" y="17169"/>
                  <a:pt x="16483" y="17100"/>
                </a:cubicBezTo>
                <a:cubicBezTo>
                  <a:pt x="16553" y="17100"/>
                  <a:pt x="16622" y="17030"/>
                  <a:pt x="16622" y="16961"/>
                </a:cubicBezTo>
                <a:cubicBezTo>
                  <a:pt x="16622" y="16961"/>
                  <a:pt x="16622" y="16892"/>
                  <a:pt x="16622" y="16892"/>
                </a:cubicBezTo>
                <a:cubicBezTo>
                  <a:pt x="16553" y="16614"/>
                  <a:pt x="16414" y="16407"/>
                  <a:pt x="16206" y="16268"/>
                </a:cubicBezTo>
                <a:cubicBezTo>
                  <a:pt x="16206" y="16199"/>
                  <a:pt x="16137" y="16129"/>
                  <a:pt x="16068" y="16129"/>
                </a:cubicBezTo>
                <a:lnTo>
                  <a:pt x="15860" y="15921"/>
                </a:lnTo>
                <a:cubicBezTo>
                  <a:pt x="15825" y="15887"/>
                  <a:pt x="15773" y="15869"/>
                  <a:pt x="15721" y="15869"/>
                </a:cubicBezTo>
                <a:cubicBezTo>
                  <a:pt x="15669" y="15869"/>
                  <a:pt x="15617" y="15887"/>
                  <a:pt x="15582" y="15921"/>
                </a:cubicBezTo>
                <a:cubicBezTo>
                  <a:pt x="15374" y="16337"/>
                  <a:pt x="15236" y="16753"/>
                  <a:pt x="15236" y="17238"/>
                </a:cubicBezTo>
                <a:cubicBezTo>
                  <a:pt x="15166" y="17516"/>
                  <a:pt x="15166" y="18417"/>
                  <a:pt x="14751" y="18486"/>
                </a:cubicBezTo>
                <a:cubicBezTo>
                  <a:pt x="14751" y="18486"/>
                  <a:pt x="14681" y="18486"/>
                  <a:pt x="14681" y="18555"/>
                </a:cubicBezTo>
                <a:lnTo>
                  <a:pt x="13988" y="17793"/>
                </a:lnTo>
                <a:cubicBezTo>
                  <a:pt x="13641" y="16614"/>
                  <a:pt x="13364" y="15436"/>
                  <a:pt x="13226" y="14258"/>
                </a:cubicBezTo>
                <a:cubicBezTo>
                  <a:pt x="13295" y="14188"/>
                  <a:pt x="13295" y="14119"/>
                  <a:pt x="13226" y="14050"/>
                </a:cubicBezTo>
                <a:lnTo>
                  <a:pt x="13156" y="13842"/>
                </a:lnTo>
                <a:lnTo>
                  <a:pt x="13087" y="13772"/>
                </a:lnTo>
                <a:cubicBezTo>
                  <a:pt x="14157" y="13322"/>
                  <a:pt x="13533" y="11588"/>
                  <a:pt x="12555" y="11588"/>
                </a:cubicBezTo>
                <a:cubicBezTo>
                  <a:pt x="12330" y="11588"/>
                  <a:pt x="12086" y="11680"/>
                  <a:pt x="11839" y="11901"/>
                </a:cubicBezTo>
                <a:cubicBezTo>
                  <a:pt x="11631" y="12039"/>
                  <a:pt x="11631" y="12317"/>
                  <a:pt x="11839" y="12455"/>
                </a:cubicBezTo>
                <a:cubicBezTo>
                  <a:pt x="11978" y="12594"/>
                  <a:pt x="12168" y="12663"/>
                  <a:pt x="12368" y="12663"/>
                </a:cubicBezTo>
                <a:cubicBezTo>
                  <a:pt x="12567" y="12663"/>
                  <a:pt x="12775" y="12594"/>
                  <a:pt x="12948" y="12455"/>
                </a:cubicBezTo>
                <a:lnTo>
                  <a:pt x="12948" y="12455"/>
                </a:lnTo>
                <a:cubicBezTo>
                  <a:pt x="13087" y="12733"/>
                  <a:pt x="13018" y="13218"/>
                  <a:pt x="12602" y="13287"/>
                </a:cubicBezTo>
                <a:cubicBezTo>
                  <a:pt x="12394" y="13287"/>
                  <a:pt x="12255" y="13564"/>
                  <a:pt x="12394" y="13772"/>
                </a:cubicBezTo>
                <a:lnTo>
                  <a:pt x="12879" y="14258"/>
                </a:lnTo>
                <a:cubicBezTo>
                  <a:pt x="12879" y="14327"/>
                  <a:pt x="12879" y="14327"/>
                  <a:pt x="12948" y="14327"/>
                </a:cubicBezTo>
                <a:cubicBezTo>
                  <a:pt x="13226" y="15228"/>
                  <a:pt x="13364" y="16060"/>
                  <a:pt x="13503" y="16961"/>
                </a:cubicBezTo>
                <a:cubicBezTo>
                  <a:pt x="13503" y="17100"/>
                  <a:pt x="13572" y="17238"/>
                  <a:pt x="13572" y="17377"/>
                </a:cubicBezTo>
                <a:cubicBezTo>
                  <a:pt x="12810" y="16476"/>
                  <a:pt x="12047" y="15644"/>
                  <a:pt x="11354" y="14674"/>
                </a:cubicBezTo>
                <a:cubicBezTo>
                  <a:pt x="11423" y="14674"/>
                  <a:pt x="11423" y="14535"/>
                  <a:pt x="11354" y="14466"/>
                </a:cubicBezTo>
                <a:cubicBezTo>
                  <a:pt x="10383" y="14050"/>
                  <a:pt x="10314" y="11970"/>
                  <a:pt x="10453" y="10653"/>
                </a:cubicBezTo>
                <a:cubicBezTo>
                  <a:pt x="10591" y="10653"/>
                  <a:pt x="10661" y="10584"/>
                  <a:pt x="10730" y="10445"/>
                </a:cubicBezTo>
                <a:cubicBezTo>
                  <a:pt x="10794" y="10063"/>
                  <a:pt x="10740" y="9389"/>
                  <a:pt x="10248" y="9389"/>
                </a:cubicBezTo>
                <a:cubicBezTo>
                  <a:pt x="10204" y="9389"/>
                  <a:pt x="10157" y="9394"/>
                  <a:pt x="10106" y="9405"/>
                </a:cubicBezTo>
                <a:cubicBezTo>
                  <a:pt x="9482" y="9544"/>
                  <a:pt x="9690" y="10445"/>
                  <a:pt x="10037" y="10861"/>
                </a:cubicBezTo>
                <a:lnTo>
                  <a:pt x="10245" y="10861"/>
                </a:lnTo>
                <a:cubicBezTo>
                  <a:pt x="10176" y="11554"/>
                  <a:pt x="10176" y="12247"/>
                  <a:pt x="10245" y="13010"/>
                </a:cubicBezTo>
                <a:cubicBezTo>
                  <a:pt x="9621" y="12109"/>
                  <a:pt x="9066" y="11208"/>
                  <a:pt x="8651" y="10306"/>
                </a:cubicBezTo>
                <a:cubicBezTo>
                  <a:pt x="8858" y="10029"/>
                  <a:pt x="9066" y="9683"/>
                  <a:pt x="9066" y="9336"/>
                </a:cubicBezTo>
                <a:cubicBezTo>
                  <a:pt x="9136" y="8920"/>
                  <a:pt x="8997" y="8574"/>
                  <a:pt x="8789" y="8296"/>
                </a:cubicBezTo>
                <a:cubicBezTo>
                  <a:pt x="8574" y="8112"/>
                  <a:pt x="8319" y="8023"/>
                  <a:pt x="8065" y="8023"/>
                </a:cubicBezTo>
                <a:cubicBezTo>
                  <a:pt x="7745" y="8023"/>
                  <a:pt x="7427" y="8164"/>
                  <a:pt x="7195" y="8435"/>
                </a:cubicBezTo>
                <a:lnTo>
                  <a:pt x="7126" y="8574"/>
                </a:lnTo>
                <a:cubicBezTo>
                  <a:pt x="7100" y="8561"/>
                  <a:pt x="7072" y="8555"/>
                  <a:pt x="7044" y="8555"/>
                </a:cubicBezTo>
                <a:cubicBezTo>
                  <a:pt x="6920" y="8555"/>
                  <a:pt x="6792" y="8668"/>
                  <a:pt x="6848" y="8781"/>
                </a:cubicBezTo>
                <a:lnTo>
                  <a:pt x="6918" y="8920"/>
                </a:lnTo>
                <a:cubicBezTo>
                  <a:pt x="6779" y="9405"/>
                  <a:pt x="7126" y="9960"/>
                  <a:pt x="7611" y="10099"/>
                </a:cubicBezTo>
                <a:cubicBezTo>
                  <a:pt x="7645" y="10133"/>
                  <a:pt x="7663" y="10151"/>
                  <a:pt x="7680" y="10151"/>
                </a:cubicBezTo>
                <a:cubicBezTo>
                  <a:pt x="7697" y="10151"/>
                  <a:pt x="7715" y="10133"/>
                  <a:pt x="7749" y="10099"/>
                </a:cubicBezTo>
                <a:cubicBezTo>
                  <a:pt x="7863" y="10270"/>
                  <a:pt x="8071" y="10394"/>
                  <a:pt x="8296" y="10394"/>
                </a:cubicBezTo>
                <a:cubicBezTo>
                  <a:pt x="8344" y="10394"/>
                  <a:pt x="8393" y="10388"/>
                  <a:pt x="8443" y="10376"/>
                </a:cubicBezTo>
                <a:cubicBezTo>
                  <a:pt x="9136" y="11832"/>
                  <a:pt x="9898" y="13218"/>
                  <a:pt x="10869" y="14466"/>
                </a:cubicBezTo>
                <a:cubicBezTo>
                  <a:pt x="10645" y="14528"/>
                  <a:pt x="10419" y="14554"/>
                  <a:pt x="10191" y="14554"/>
                </a:cubicBezTo>
                <a:cubicBezTo>
                  <a:pt x="9148" y="14554"/>
                  <a:pt x="8068" y="14000"/>
                  <a:pt x="6987" y="13772"/>
                </a:cubicBezTo>
                <a:cubicBezTo>
                  <a:pt x="7056" y="13495"/>
                  <a:pt x="7056" y="13218"/>
                  <a:pt x="7056" y="12941"/>
                </a:cubicBezTo>
                <a:cubicBezTo>
                  <a:pt x="7022" y="12837"/>
                  <a:pt x="6918" y="12785"/>
                  <a:pt x="6814" y="12785"/>
                </a:cubicBezTo>
                <a:cubicBezTo>
                  <a:pt x="6710" y="12785"/>
                  <a:pt x="6606" y="12837"/>
                  <a:pt x="6571" y="12941"/>
                </a:cubicBezTo>
                <a:cubicBezTo>
                  <a:pt x="6571" y="13079"/>
                  <a:pt x="6502" y="13149"/>
                  <a:pt x="6432" y="13287"/>
                </a:cubicBezTo>
                <a:cubicBezTo>
                  <a:pt x="6363" y="13357"/>
                  <a:pt x="6432" y="13426"/>
                  <a:pt x="6571" y="13426"/>
                </a:cubicBezTo>
                <a:cubicBezTo>
                  <a:pt x="6571" y="13495"/>
                  <a:pt x="6502" y="13564"/>
                  <a:pt x="6502" y="13634"/>
                </a:cubicBezTo>
                <a:cubicBezTo>
                  <a:pt x="6363" y="13495"/>
                  <a:pt x="6155" y="13426"/>
                  <a:pt x="5947" y="13426"/>
                </a:cubicBezTo>
                <a:cubicBezTo>
                  <a:pt x="5808" y="13426"/>
                  <a:pt x="5739" y="13564"/>
                  <a:pt x="5670" y="13703"/>
                </a:cubicBezTo>
                <a:cubicBezTo>
                  <a:pt x="5531" y="13703"/>
                  <a:pt x="5462" y="13772"/>
                  <a:pt x="5531" y="13911"/>
                </a:cubicBezTo>
                <a:lnTo>
                  <a:pt x="5531" y="14119"/>
                </a:lnTo>
                <a:cubicBezTo>
                  <a:pt x="5531" y="14327"/>
                  <a:pt x="5601" y="14604"/>
                  <a:pt x="5808" y="14674"/>
                </a:cubicBezTo>
                <a:cubicBezTo>
                  <a:pt x="5878" y="14743"/>
                  <a:pt x="6016" y="14812"/>
                  <a:pt x="6155" y="14812"/>
                </a:cubicBezTo>
                <a:cubicBezTo>
                  <a:pt x="6363" y="14812"/>
                  <a:pt x="6571" y="14743"/>
                  <a:pt x="6779" y="14604"/>
                </a:cubicBezTo>
                <a:cubicBezTo>
                  <a:pt x="6848" y="14466"/>
                  <a:pt x="6918" y="14327"/>
                  <a:pt x="6848" y="14188"/>
                </a:cubicBezTo>
                <a:lnTo>
                  <a:pt x="6848" y="14188"/>
                </a:lnTo>
                <a:cubicBezTo>
                  <a:pt x="7943" y="14397"/>
                  <a:pt x="9038" y="14958"/>
                  <a:pt x="10074" y="14958"/>
                </a:cubicBezTo>
                <a:cubicBezTo>
                  <a:pt x="10415" y="14958"/>
                  <a:pt x="10750" y="14897"/>
                  <a:pt x="11077" y="14743"/>
                </a:cubicBezTo>
                <a:cubicBezTo>
                  <a:pt x="11908" y="15991"/>
                  <a:pt x="12948" y="17169"/>
                  <a:pt x="13988" y="18347"/>
                </a:cubicBezTo>
                <a:cubicBezTo>
                  <a:pt x="13988" y="18486"/>
                  <a:pt x="14057" y="18625"/>
                  <a:pt x="14127" y="18763"/>
                </a:cubicBezTo>
                <a:cubicBezTo>
                  <a:pt x="14161" y="18833"/>
                  <a:pt x="14213" y="18867"/>
                  <a:pt x="14265" y="18867"/>
                </a:cubicBezTo>
                <a:cubicBezTo>
                  <a:pt x="14317" y="18867"/>
                  <a:pt x="14369" y="18833"/>
                  <a:pt x="14404" y="18763"/>
                </a:cubicBezTo>
                <a:lnTo>
                  <a:pt x="16276" y="20843"/>
                </a:lnTo>
                <a:cubicBezTo>
                  <a:pt x="15236" y="20774"/>
                  <a:pt x="14265" y="20080"/>
                  <a:pt x="13364" y="19665"/>
                </a:cubicBezTo>
                <a:cubicBezTo>
                  <a:pt x="12394" y="19249"/>
                  <a:pt x="11493" y="18902"/>
                  <a:pt x="10661" y="18486"/>
                </a:cubicBezTo>
                <a:cubicBezTo>
                  <a:pt x="11264" y="17823"/>
                  <a:pt x="10765" y="16372"/>
                  <a:pt x="9803" y="16372"/>
                </a:cubicBezTo>
                <a:cubicBezTo>
                  <a:pt x="9659" y="16372"/>
                  <a:pt x="9506" y="16404"/>
                  <a:pt x="9344" y="16476"/>
                </a:cubicBezTo>
                <a:cubicBezTo>
                  <a:pt x="8271" y="16981"/>
                  <a:pt x="8519" y="18749"/>
                  <a:pt x="9566" y="18749"/>
                </a:cubicBezTo>
                <a:cubicBezTo>
                  <a:pt x="9669" y="18749"/>
                  <a:pt x="9780" y="18731"/>
                  <a:pt x="9898" y="18694"/>
                </a:cubicBezTo>
                <a:cubicBezTo>
                  <a:pt x="9968" y="18833"/>
                  <a:pt x="10037" y="18902"/>
                  <a:pt x="10176" y="18971"/>
                </a:cubicBezTo>
                <a:cubicBezTo>
                  <a:pt x="10314" y="18971"/>
                  <a:pt x="10453" y="18902"/>
                  <a:pt x="10522" y="18833"/>
                </a:cubicBezTo>
                <a:cubicBezTo>
                  <a:pt x="11631" y="19387"/>
                  <a:pt x="12810" y="19872"/>
                  <a:pt x="13988" y="20358"/>
                </a:cubicBezTo>
                <a:cubicBezTo>
                  <a:pt x="14694" y="20652"/>
                  <a:pt x="15251" y="21096"/>
                  <a:pt x="15997" y="21096"/>
                </a:cubicBezTo>
                <a:cubicBezTo>
                  <a:pt x="16129" y="21096"/>
                  <a:pt x="16268" y="21082"/>
                  <a:pt x="16414" y="21051"/>
                </a:cubicBezTo>
                <a:cubicBezTo>
                  <a:pt x="18216" y="22992"/>
                  <a:pt x="19880" y="25071"/>
                  <a:pt x="21266" y="27290"/>
                </a:cubicBezTo>
                <a:cubicBezTo>
                  <a:pt x="20643" y="28607"/>
                  <a:pt x="20227" y="29924"/>
                  <a:pt x="20019" y="31310"/>
                </a:cubicBezTo>
                <a:cubicBezTo>
                  <a:pt x="18494" y="30894"/>
                  <a:pt x="16622" y="30548"/>
                  <a:pt x="15444" y="29438"/>
                </a:cubicBezTo>
                <a:cubicBezTo>
                  <a:pt x="16276" y="28953"/>
                  <a:pt x="15998" y="27359"/>
                  <a:pt x="14751" y="27151"/>
                </a:cubicBezTo>
                <a:cubicBezTo>
                  <a:pt x="14631" y="27129"/>
                  <a:pt x="14517" y="27119"/>
                  <a:pt x="14410" y="27119"/>
                </a:cubicBezTo>
                <a:cubicBezTo>
                  <a:pt x="12828" y="27119"/>
                  <a:pt x="12657" y="29305"/>
                  <a:pt x="14264" y="29305"/>
                </a:cubicBezTo>
                <a:cubicBezTo>
                  <a:pt x="14309" y="29305"/>
                  <a:pt x="14356" y="29303"/>
                  <a:pt x="14404" y="29300"/>
                </a:cubicBezTo>
                <a:cubicBezTo>
                  <a:pt x="14404" y="29438"/>
                  <a:pt x="14543" y="29646"/>
                  <a:pt x="14751" y="29646"/>
                </a:cubicBezTo>
                <a:lnTo>
                  <a:pt x="15028" y="29646"/>
                </a:lnTo>
                <a:cubicBezTo>
                  <a:pt x="16414" y="30825"/>
                  <a:pt x="18147" y="31449"/>
                  <a:pt x="19949" y="31587"/>
                </a:cubicBezTo>
                <a:cubicBezTo>
                  <a:pt x="19464" y="34360"/>
                  <a:pt x="20157" y="37202"/>
                  <a:pt x="21821" y="39490"/>
                </a:cubicBezTo>
                <a:cubicBezTo>
                  <a:pt x="21821" y="39767"/>
                  <a:pt x="21890" y="40044"/>
                  <a:pt x="21890" y="40321"/>
                </a:cubicBezTo>
                <a:cubicBezTo>
                  <a:pt x="21821" y="40391"/>
                  <a:pt x="21752" y="40529"/>
                  <a:pt x="21682" y="40668"/>
                </a:cubicBezTo>
                <a:cubicBezTo>
                  <a:pt x="21626" y="40780"/>
                  <a:pt x="21796" y="41072"/>
                  <a:pt x="21973" y="41072"/>
                </a:cubicBezTo>
                <a:cubicBezTo>
                  <a:pt x="22015" y="41072"/>
                  <a:pt x="22058" y="41055"/>
                  <a:pt x="22098" y="41015"/>
                </a:cubicBezTo>
                <a:cubicBezTo>
                  <a:pt x="22237" y="41708"/>
                  <a:pt x="22445" y="42470"/>
                  <a:pt x="22653" y="43233"/>
                </a:cubicBezTo>
                <a:cubicBezTo>
                  <a:pt x="21613" y="42124"/>
                  <a:pt x="20365" y="41153"/>
                  <a:pt x="19118" y="40321"/>
                </a:cubicBezTo>
                <a:cubicBezTo>
                  <a:pt x="18494" y="39975"/>
                  <a:pt x="17939" y="39559"/>
                  <a:pt x="17385" y="39143"/>
                </a:cubicBezTo>
                <a:cubicBezTo>
                  <a:pt x="17385" y="39074"/>
                  <a:pt x="17385" y="39004"/>
                  <a:pt x="17315" y="38935"/>
                </a:cubicBezTo>
                <a:cubicBezTo>
                  <a:pt x="15582" y="37341"/>
                  <a:pt x="14820" y="35053"/>
                  <a:pt x="13780" y="32974"/>
                </a:cubicBezTo>
                <a:cubicBezTo>
                  <a:pt x="13087" y="31587"/>
                  <a:pt x="12047" y="30340"/>
                  <a:pt x="10869" y="29369"/>
                </a:cubicBezTo>
                <a:cubicBezTo>
                  <a:pt x="7957" y="26804"/>
                  <a:pt x="4214" y="25279"/>
                  <a:pt x="332" y="25141"/>
                </a:cubicBezTo>
                <a:cubicBezTo>
                  <a:pt x="310" y="25133"/>
                  <a:pt x="288" y="25130"/>
                  <a:pt x="268" y="25130"/>
                </a:cubicBezTo>
                <a:cubicBezTo>
                  <a:pt x="98" y="25130"/>
                  <a:pt x="1" y="25364"/>
                  <a:pt x="124" y="25487"/>
                </a:cubicBezTo>
                <a:cubicBezTo>
                  <a:pt x="3244" y="28191"/>
                  <a:pt x="4422" y="32350"/>
                  <a:pt x="7264" y="35192"/>
                </a:cubicBezTo>
                <a:cubicBezTo>
                  <a:pt x="9968" y="37895"/>
                  <a:pt x="13988" y="37826"/>
                  <a:pt x="17107" y="39490"/>
                </a:cubicBezTo>
                <a:lnTo>
                  <a:pt x="17454" y="39698"/>
                </a:lnTo>
                <a:cubicBezTo>
                  <a:pt x="20504" y="41777"/>
                  <a:pt x="23207" y="44273"/>
                  <a:pt x="25426" y="47253"/>
                </a:cubicBezTo>
                <a:cubicBezTo>
                  <a:pt x="26465" y="48640"/>
                  <a:pt x="27297" y="50095"/>
                  <a:pt x="28129" y="51620"/>
                </a:cubicBezTo>
                <a:cubicBezTo>
                  <a:pt x="27297" y="50927"/>
                  <a:pt x="26465" y="50303"/>
                  <a:pt x="25495" y="49749"/>
                </a:cubicBezTo>
                <a:cubicBezTo>
                  <a:pt x="25495" y="49749"/>
                  <a:pt x="25495" y="49679"/>
                  <a:pt x="25426" y="49679"/>
                </a:cubicBezTo>
                <a:cubicBezTo>
                  <a:pt x="21952" y="46369"/>
                  <a:pt x="17204" y="40721"/>
                  <a:pt x="12146" y="40721"/>
                </a:cubicBezTo>
                <a:cubicBezTo>
                  <a:pt x="10743" y="40721"/>
                  <a:pt x="9317" y="41155"/>
                  <a:pt x="7888" y="42193"/>
                </a:cubicBezTo>
                <a:cubicBezTo>
                  <a:pt x="7868" y="42152"/>
                  <a:pt x="7841" y="42136"/>
                  <a:pt x="7816" y="42136"/>
                </a:cubicBezTo>
                <a:cubicBezTo>
                  <a:pt x="7755" y="42136"/>
                  <a:pt x="7700" y="42234"/>
                  <a:pt x="7749" y="42332"/>
                </a:cubicBezTo>
                <a:cubicBezTo>
                  <a:pt x="7680" y="42401"/>
                  <a:pt x="7611" y="42401"/>
                  <a:pt x="7541" y="42470"/>
                </a:cubicBezTo>
                <a:cubicBezTo>
                  <a:pt x="7308" y="42645"/>
                  <a:pt x="7467" y="42918"/>
                  <a:pt x="7647" y="42918"/>
                </a:cubicBezTo>
                <a:cubicBezTo>
                  <a:pt x="7681" y="42918"/>
                  <a:pt x="7716" y="42908"/>
                  <a:pt x="7749" y="42886"/>
                </a:cubicBezTo>
                <a:lnTo>
                  <a:pt x="8096" y="42609"/>
                </a:lnTo>
                <a:cubicBezTo>
                  <a:pt x="10383" y="45035"/>
                  <a:pt x="13018" y="47045"/>
                  <a:pt x="15860" y="48709"/>
                </a:cubicBezTo>
                <a:cubicBezTo>
                  <a:pt x="17523" y="49616"/>
                  <a:pt x="19249" y="49637"/>
                  <a:pt x="20980" y="49637"/>
                </a:cubicBezTo>
                <a:cubicBezTo>
                  <a:pt x="21062" y="49637"/>
                  <a:pt x="21145" y="49637"/>
                  <a:pt x="21227" y="49637"/>
                </a:cubicBezTo>
                <a:cubicBezTo>
                  <a:pt x="22588" y="49637"/>
                  <a:pt x="23950" y="49650"/>
                  <a:pt x="25287" y="50095"/>
                </a:cubicBezTo>
                <a:lnTo>
                  <a:pt x="25426" y="50095"/>
                </a:lnTo>
                <a:cubicBezTo>
                  <a:pt x="26535" y="50719"/>
                  <a:pt x="27574" y="51482"/>
                  <a:pt x="28545" y="52383"/>
                </a:cubicBezTo>
                <a:cubicBezTo>
                  <a:pt x="29377" y="54116"/>
                  <a:pt x="30209" y="55987"/>
                  <a:pt x="30902" y="57790"/>
                </a:cubicBezTo>
                <a:cubicBezTo>
                  <a:pt x="30926" y="57862"/>
                  <a:pt x="30984" y="57893"/>
                  <a:pt x="31046" y="57893"/>
                </a:cubicBezTo>
                <a:cubicBezTo>
                  <a:pt x="31162" y="57893"/>
                  <a:pt x="31293" y="57787"/>
                  <a:pt x="31248" y="57651"/>
                </a:cubicBezTo>
                <a:cubicBezTo>
                  <a:pt x="29446" y="52660"/>
                  <a:pt x="26951" y="47531"/>
                  <a:pt x="23207" y="43579"/>
                </a:cubicBezTo>
                <a:cubicBezTo>
                  <a:pt x="22861" y="42609"/>
                  <a:pt x="22653" y="41638"/>
                  <a:pt x="22445" y="40599"/>
                </a:cubicBezTo>
                <a:cubicBezTo>
                  <a:pt x="23693" y="38242"/>
                  <a:pt x="24594" y="35677"/>
                  <a:pt x="25218" y="33043"/>
                </a:cubicBezTo>
                <a:cubicBezTo>
                  <a:pt x="27228" y="36370"/>
                  <a:pt x="28822" y="39836"/>
                  <a:pt x="30070" y="43441"/>
                </a:cubicBezTo>
                <a:cubicBezTo>
                  <a:pt x="30070" y="43579"/>
                  <a:pt x="30139" y="43649"/>
                  <a:pt x="30209" y="43787"/>
                </a:cubicBezTo>
                <a:cubicBezTo>
                  <a:pt x="28406" y="42678"/>
                  <a:pt x="27089" y="40945"/>
                  <a:pt x="25356" y="39767"/>
                </a:cubicBezTo>
                <a:cubicBezTo>
                  <a:pt x="25336" y="39747"/>
                  <a:pt x="25310" y="39738"/>
                  <a:pt x="25283" y="39738"/>
                </a:cubicBezTo>
                <a:cubicBezTo>
                  <a:pt x="25218" y="39738"/>
                  <a:pt x="25148" y="39787"/>
                  <a:pt x="25148" y="39836"/>
                </a:cubicBezTo>
                <a:cubicBezTo>
                  <a:pt x="25110" y="39811"/>
                  <a:pt x="25067" y="39799"/>
                  <a:pt x="25024" y="39799"/>
                </a:cubicBezTo>
                <a:cubicBezTo>
                  <a:pt x="24832" y="39799"/>
                  <a:pt x="24632" y="40026"/>
                  <a:pt x="24802" y="40252"/>
                </a:cubicBezTo>
                <a:lnTo>
                  <a:pt x="24871" y="40252"/>
                </a:lnTo>
                <a:cubicBezTo>
                  <a:pt x="25010" y="40460"/>
                  <a:pt x="25148" y="40529"/>
                  <a:pt x="25356" y="40668"/>
                </a:cubicBezTo>
                <a:cubicBezTo>
                  <a:pt x="25356" y="40668"/>
                  <a:pt x="25426" y="40737"/>
                  <a:pt x="25426" y="40807"/>
                </a:cubicBezTo>
                <a:cubicBezTo>
                  <a:pt x="25460" y="40876"/>
                  <a:pt x="25547" y="40911"/>
                  <a:pt x="25625" y="40911"/>
                </a:cubicBezTo>
                <a:cubicBezTo>
                  <a:pt x="25703" y="40911"/>
                  <a:pt x="25772" y="40876"/>
                  <a:pt x="25772" y="40807"/>
                </a:cubicBezTo>
                <a:cubicBezTo>
                  <a:pt x="25911" y="40737"/>
                  <a:pt x="25911" y="40599"/>
                  <a:pt x="25841" y="40529"/>
                </a:cubicBezTo>
                <a:lnTo>
                  <a:pt x="25703" y="40460"/>
                </a:lnTo>
                <a:cubicBezTo>
                  <a:pt x="25634" y="40321"/>
                  <a:pt x="25564" y="40252"/>
                  <a:pt x="25495" y="40113"/>
                </a:cubicBezTo>
                <a:cubicBezTo>
                  <a:pt x="25484" y="40081"/>
                  <a:pt x="25488" y="40067"/>
                  <a:pt x="25504" y="40067"/>
                </a:cubicBezTo>
                <a:cubicBezTo>
                  <a:pt x="25585" y="40067"/>
                  <a:pt x="25980" y="40471"/>
                  <a:pt x="25980" y="40529"/>
                </a:cubicBezTo>
                <a:cubicBezTo>
                  <a:pt x="26535" y="40945"/>
                  <a:pt x="27020" y="41500"/>
                  <a:pt x="27574" y="41985"/>
                </a:cubicBezTo>
                <a:cubicBezTo>
                  <a:pt x="28337" y="42817"/>
                  <a:pt x="29307" y="43510"/>
                  <a:pt x="30278" y="44134"/>
                </a:cubicBezTo>
                <a:cubicBezTo>
                  <a:pt x="31318" y="48085"/>
                  <a:pt x="31664" y="52175"/>
                  <a:pt x="31387" y="56265"/>
                </a:cubicBezTo>
                <a:cubicBezTo>
                  <a:pt x="31387" y="56750"/>
                  <a:pt x="31318" y="57304"/>
                  <a:pt x="31318" y="57790"/>
                </a:cubicBezTo>
                <a:cubicBezTo>
                  <a:pt x="31318" y="57859"/>
                  <a:pt x="31318" y="57859"/>
                  <a:pt x="31318" y="57928"/>
                </a:cubicBezTo>
                <a:lnTo>
                  <a:pt x="31318" y="58344"/>
                </a:lnTo>
                <a:cubicBezTo>
                  <a:pt x="31318" y="58414"/>
                  <a:pt x="31318" y="58414"/>
                  <a:pt x="31318" y="58483"/>
                </a:cubicBezTo>
                <a:cubicBezTo>
                  <a:pt x="31110" y="65276"/>
                  <a:pt x="31734" y="72208"/>
                  <a:pt x="36378" y="77615"/>
                </a:cubicBezTo>
                <a:cubicBezTo>
                  <a:pt x="36437" y="77674"/>
                  <a:pt x="36507" y="77699"/>
                  <a:pt x="36572" y="77699"/>
                </a:cubicBezTo>
                <a:cubicBezTo>
                  <a:pt x="36738" y="77699"/>
                  <a:pt x="36873" y="77536"/>
                  <a:pt x="36724" y="77338"/>
                </a:cubicBezTo>
                <a:cubicBezTo>
                  <a:pt x="33397" y="73456"/>
                  <a:pt x="32357" y="68950"/>
                  <a:pt x="32011" y="64306"/>
                </a:cubicBezTo>
                <a:cubicBezTo>
                  <a:pt x="33120" y="63682"/>
                  <a:pt x="33328" y="62226"/>
                  <a:pt x="33744" y="61048"/>
                </a:cubicBezTo>
                <a:cubicBezTo>
                  <a:pt x="33764" y="61068"/>
                  <a:pt x="33790" y="61076"/>
                  <a:pt x="33819" y="61076"/>
                </a:cubicBezTo>
                <a:cubicBezTo>
                  <a:pt x="33888" y="61076"/>
                  <a:pt x="33972" y="61027"/>
                  <a:pt x="34021" y="60978"/>
                </a:cubicBezTo>
                <a:cubicBezTo>
                  <a:pt x="34160" y="60770"/>
                  <a:pt x="34160" y="60493"/>
                  <a:pt x="34021" y="60285"/>
                </a:cubicBezTo>
                <a:cubicBezTo>
                  <a:pt x="33986" y="60216"/>
                  <a:pt x="33917" y="60181"/>
                  <a:pt x="33848" y="60181"/>
                </a:cubicBezTo>
                <a:cubicBezTo>
                  <a:pt x="33778" y="60181"/>
                  <a:pt x="33709" y="60216"/>
                  <a:pt x="33674" y="60285"/>
                </a:cubicBezTo>
                <a:cubicBezTo>
                  <a:pt x="33397" y="60909"/>
                  <a:pt x="33189" y="61533"/>
                  <a:pt x="32981" y="62226"/>
                </a:cubicBezTo>
                <a:cubicBezTo>
                  <a:pt x="32843" y="62850"/>
                  <a:pt x="32496" y="63474"/>
                  <a:pt x="32011" y="63959"/>
                </a:cubicBezTo>
                <a:cubicBezTo>
                  <a:pt x="31872" y="62226"/>
                  <a:pt x="31872" y="60493"/>
                  <a:pt x="31872" y="58622"/>
                </a:cubicBezTo>
                <a:lnTo>
                  <a:pt x="31872" y="58622"/>
                </a:lnTo>
                <a:cubicBezTo>
                  <a:pt x="31892" y="58642"/>
                  <a:pt x="31919" y="58650"/>
                  <a:pt x="31946" y="58650"/>
                </a:cubicBezTo>
                <a:cubicBezTo>
                  <a:pt x="32011" y="58650"/>
                  <a:pt x="32080" y="58601"/>
                  <a:pt x="32080" y="58552"/>
                </a:cubicBezTo>
                <a:cubicBezTo>
                  <a:pt x="33744" y="56265"/>
                  <a:pt x="34784" y="53561"/>
                  <a:pt x="35199" y="50789"/>
                </a:cubicBezTo>
                <a:cubicBezTo>
                  <a:pt x="35407" y="50650"/>
                  <a:pt x="35546" y="50511"/>
                  <a:pt x="35615" y="50303"/>
                </a:cubicBezTo>
                <a:cubicBezTo>
                  <a:pt x="36170" y="49471"/>
                  <a:pt x="36724" y="48640"/>
                  <a:pt x="37348" y="47877"/>
                </a:cubicBezTo>
                <a:cubicBezTo>
                  <a:pt x="37834" y="47253"/>
                  <a:pt x="38319" y="46560"/>
                  <a:pt x="38804" y="45936"/>
                </a:cubicBezTo>
                <a:lnTo>
                  <a:pt x="38804" y="46214"/>
                </a:lnTo>
                <a:cubicBezTo>
                  <a:pt x="38804" y="46254"/>
                  <a:pt x="38896" y="46294"/>
                  <a:pt x="38975" y="46294"/>
                </a:cubicBezTo>
                <a:cubicBezTo>
                  <a:pt x="39032" y="46294"/>
                  <a:pt x="39081" y="46272"/>
                  <a:pt x="39081" y="46214"/>
                </a:cubicBezTo>
                <a:cubicBezTo>
                  <a:pt x="39151" y="45936"/>
                  <a:pt x="39151" y="45728"/>
                  <a:pt x="39081" y="45451"/>
                </a:cubicBezTo>
                <a:cubicBezTo>
                  <a:pt x="39081" y="45451"/>
                  <a:pt x="39151" y="45382"/>
                  <a:pt x="39220" y="45312"/>
                </a:cubicBezTo>
                <a:cubicBezTo>
                  <a:pt x="39289" y="45243"/>
                  <a:pt x="39289" y="45174"/>
                  <a:pt x="39220" y="45104"/>
                </a:cubicBezTo>
                <a:lnTo>
                  <a:pt x="39012" y="44966"/>
                </a:lnTo>
                <a:cubicBezTo>
                  <a:pt x="38943" y="44966"/>
                  <a:pt x="38804" y="44966"/>
                  <a:pt x="38804" y="45104"/>
                </a:cubicBezTo>
                <a:cubicBezTo>
                  <a:pt x="38735" y="45243"/>
                  <a:pt x="38735" y="45451"/>
                  <a:pt x="38804" y="45590"/>
                </a:cubicBezTo>
                <a:cubicBezTo>
                  <a:pt x="38596" y="45798"/>
                  <a:pt x="38388" y="45936"/>
                  <a:pt x="38319" y="46075"/>
                </a:cubicBezTo>
                <a:cubicBezTo>
                  <a:pt x="37834" y="46699"/>
                  <a:pt x="37348" y="47392"/>
                  <a:pt x="36863" y="48016"/>
                </a:cubicBezTo>
                <a:cubicBezTo>
                  <a:pt x="36516" y="48570"/>
                  <a:pt x="36101" y="48986"/>
                  <a:pt x="35754" y="49471"/>
                </a:cubicBezTo>
                <a:cubicBezTo>
                  <a:pt x="35685" y="49541"/>
                  <a:pt x="35477" y="49887"/>
                  <a:pt x="35338" y="50165"/>
                </a:cubicBezTo>
                <a:cubicBezTo>
                  <a:pt x="35338" y="49818"/>
                  <a:pt x="35407" y="49541"/>
                  <a:pt x="35477" y="49264"/>
                </a:cubicBezTo>
                <a:cubicBezTo>
                  <a:pt x="35546" y="49194"/>
                  <a:pt x="35615" y="49125"/>
                  <a:pt x="35546" y="49056"/>
                </a:cubicBezTo>
                <a:lnTo>
                  <a:pt x="35546" y="48986"/>
                </a:lnTo>
                <a:cubicBezTo>
                  <a:pt x="35685" y="47946"/>
                  <a:pt x="35823" y="46976"/>
                  <a:pt x="35962" y="46006"/>
                </a:cubicBezTo>
                <a:cubicBezTo>
                  <a:pt x="36031" y="46006"/>
                  <a:pt x="36031" y="45936"/>
                  <a:pt x="36031" y="45867"/>
                </a:cubicBezTo>
                <a:lnTo>
                  <a:pt x="36031" y="45798"/>
                </a:lnTo>
                <a:lnTo>
                  <a:pt x="36170" y="44758"/>
                </a:lnTo>
                <a:cubicBezTo>
                  <a:pt x="37903" y="43995"/>
                  <a:pt x="38735" y="42193"/>
                  <a:pt x="39497" y="40599"/>
                </a:cubicBezTo>
                <a:cubicBezTo>
                  <a:pt x="39566" y="40599"/>
                  <a:pt x="39636" y="40599"/>
                  <a:pt x="39636" y="40529"/>
                </a:cubicBezTo>
                <a:lnTo>
                  <a:pt x="39705" y="40460"/>
                </a:lnTo>
                <a:lnTo>
                  <a:pt x="39844" y="40460"/>
                </a:lnTo>
                <a:cubicBezTo>
                  <a:pt x="40052" y="40460"/>
                  <a:pt x="40190" y="40391"/>
                  <a:pt x="40398" y="40321"/>
                </a:cubicBezTo>
                <a:cubicBezTo>
                  <a:pt x="40953" y="39975"/>
                  <a:pt x="41091" y="39212"/>
                  <a:pt x="40814" y="38658"/>
                </a:cubicBezTo>
                <a:cubicBezTo>
                  <a:pt x="40595" y="38438"/>
                  <a:pt x="40292" y="38302"/>
                  <a:pt x="39994" y="38302"/>
                </a:cubicBezTo>
                <a:cubicBezTo>
                  <a:pt x="39821" y="38302"/>
                  <a:pt x="39650" y="38348"/>
                  <a:pt x="39497" y="38450"/>
                </a:cubicBezTo>
                <a:cubicBezTo>
                  <a:pt x="39151" y="38658"/>
                  <a:pt x="39012" y="39004"/>
                  <a:pt x="39081" y="39351"/>
                </a:cubicBezTo>
                <a:cubicBezTo>
                  <a:pt x="39081" y="39351"/>
                  <a:pt x="39012" y="39420"/>
                  <a:pt x="39012" y="39490"/>
                </a:cubicBezTo>
                <a:cubicBezTo>
                  <a:pt x="38943" y="39767"/>
                  <a:pt x="39012" y="39975"/>
                  <a:pt x="39220" y="40183"/>
                </a:cubicBezTo>
                <a:cubicBezTo>
                  <a:pt x="38527" y="41846"/>
                  <a:pt x="37695" y="43649"/>
                  <a:pt x="36101" y="44481"/>
                </a:cubicBezTo>
                <a:cubicBezTo>
                  <a:pt x="36239" y="43857"/>
                  <a:pt x="36309" y="43233"/>
                  <a:pt x="36447" y="42609"/>
                </a:cubicBezTo>
                <a:cubicBezTo>
                  <a:pt x="37071" y="42470"/>
                  <a:pt x="37418" y="41846"/>
                  <a:pt x="37626" y="41223"/>
                </a:cubicBezTo>
                <a:cubicBezTo>
                  <a:pt x="37660" y="41292"/>
                  <a:pt x="37712" y="41327"/>
                  <a:pt x="37764" y="41327"/>
                </a:cubicBezTo>
                <a:cubicBezTo>
                  <a:pt x="37816" y="41327"/>
                  <a:pt x="37868" y="41292"/>
                  <a:pt x="37903" y="41223"/>
                </a:cubicBezTo>
                <a:cubicBezTo>
                  <a:pt x="38041" y="40876"/>
                  <a:pt x="37972" y="40460"/>
                  <a:pt x="37764" y="40113"/>
                </a:cubicBezTo>
                <a:cubicBezTo>
                  <a:pt x="37703" y="39992"/>
                  <a:pt x="37603" y="39937"/>
                  <a:pt x="37503" y="39937"/>
                </a:cubicBezTo>
                <a:cubicBezTo>
                  <a:pt x="37375" y="39937"/>
                  <a:pt x="37249" y="40027"/>
                  <a:pt x="37210" y="40183"/>
                </a:cubicBezTo>
                <a:cubicBezTo>
                  <a:pt x="37140" y="40321"/>
                  <a:pt x="37140" y="40529"/>
                  <a:pt x="37140" y="40668"/>
                </a:cubicBezTo>
                <a:cubicBezTo>
                  <a:pt x="37140" y="40737"/>
                  <a:pt x="37140" y="40807"/>
                  <a:pt x="37140" y="40807"/>
                </a:cubicBezTo>
                <a:cubicBezTo>
                  <a:pt x="37002" y="41223"/>
                  <a:pt x="36794" y="41638"/>
                  <a:pt x="36516" y="41985"/>
                </a:cubicBezTo>
                <a:cubicBezTo>
                  <a:pt x="36863" y="40252"/>
                  <a:pt x="37418" y="38588"/>
                  <a:pt x="38180" y="36994"/>
                </a:cubicBezTo>
                <a:cubicBezTo>
                  <a:pt x="38249" y="37063"/>
                  <a:pt x="38249" y="37133"/>
                  <a:pt x="38319" y="37133"/>
                </a:cubicBezTo>
                <a:cubicBezTo>
                  <a:pt x="38482" y="37264"/>
                  <a:pt x="38677" y="37333"/>
                  <a:pt x="38873" y="37333"/>
                </a:cubicBezTo>
                <a:cubicBezTo>
                  <a:pt x="39093" y="37333"/>
                  <a:pt x="39314" y="37246"/>
                  <a:pt x="39497" y="37063"/>
                </a:cubicBezTo>
                <a:cubicBezTo>
                  <a:pt x="40052" y="36648"/>
                  <a:pt x="40052" y="35746"/>
                  <a:pt x="39497" y="35331"/>
                </a:cubicBezTo>
                <a:cubicBezTo>
                  <a:pt x="39186" y="35064"/>
                  <a:pt x="38847" y="34940"/>
                  <a:pt x="38497" y="34940"/>
                </a:cubicBezTo>
                <a:cubicBezTo>
                  <a:pt x="38301" y="34940"/>
                  <a:pt x="38102" y="34979"/>
                  <a:pt x="37903" y="35053"/>
                </a:cubicBezTo>
                <a:cubicBezTo>
                  <a:pt x="37279" y="35400"/>
                  <a:pt x="37210" y="36232"/>
                  <a:pt x="37834" y="36648"/>
                </a:cubicBezTo>
                <a:lnTo>
                  <a:pt x="37903" y="36648"/>
                </a:lnTo>
                <a:cubicBezTo>
                  <a:pt x="37002" y="38450"/>
                  <a:pt x="36378" y="40391"/>
                  <a:pt x="36031" y="42401"/>
                </a:cubicBezTo>
                <a:cubicBezTo>
                  <a:pt x="35823" y="43233"/>
                  <a:pt x="35685" y="44134"/>
                  <a:pt x="35615" y="44966"/>
                </a:cubicBezTo>
                <a:cubicBezTo>
                  <a:pt x="35061" y="43649"/>
                  <a:pt x="34298" y="42401"/>
                  <a:pt x="33744" y="41153"/>
                </a:cubicBezTo>
                <a:cubicBezTo>
                  <a:pt x="33744" y="41084"/>
                  <a:pt x="33744" y="41084"/>
                  <a:pt x="33744" y="41015"/>
                </a:cubicBezTo>
                <a:cubicBezTo>
                  <a:pt x="33744" y="40876"/>
                  <a:pt x="33674" y="40737"/>
                  <a:pt x="33605" y="40599"/>
                </a:cubicBezTo>
                <a:cubicBezTo>
                  <a:pt x="34160" y="40044"/>
                  <a:pt x="34229" y="39212"/>
                  <a:pt x="33813" y="38588"/>
                </a:cubicBezTo>
                <a:cubicBezTo>
                  <a:pt x="33605" y="38450"/>
                  <a:pt x="33362" y="38381"/>
                  <a:pt x="33120" y="38381"/>
                </a:cubicBezTo>
                <a:cubicBezTo>
                  <a:pt x="32877" y="38381"/>
                  <a:pt x="32635" y="38450"/>
                  <a:pt x="32427" y="38588"/>
                </a:cubicBezTo>
                <a:cubicBezTo>
                  <a:pt x="32149" y="38796"/>
                  <a:pt x="32011" y="39143"/>
                  <a:pt x="32149" y="39490"/>
                </a:cubicBezTo>
                <a:cubicBezTo>
                  <a:pt x="32080" y="39490"/>
                  <a:pt x="31941" y="39559"/>
                  <a:pt x="32011" y="39628"/>
                </a:cubicBezTo>
                <a:cubicBezTo>
                  <a:pt x="32142" y="40217"/>
                  <a:pt x="32580" y="40743"/>
                  <a:pt x="33095" y="40743"/>
                </a:cubicBezTo>
                <a:cubicBezTo>
                  <a:pt x="33126" y="40743"/>
                  <a:pt x="33158" y="40741"/>
                  <a:pt x="33189" y="40737"/>
                </a:cubicBezTo>
                <a:cubicBezTo>
                  <a:pt x="33813" y="42401"/>
                  <a:pt x="34645" y="43995"/>
                  <a:pt x="35477" y="45520"/>
                </a:cubicBezTo>
                <a:lnTo>
                  <a:pt x="35407" y="46075"/>
                </a:lnTo>
                <a:lnTo>
                  <a:pt x="35061" y="48224"/>
                </a:lnTo>
                <a:cubicBezTo>
                  <a:pt x="35061" y="48154"/>
                  <a:pt x="34991" y="48016"/>
                  <a:pt x="34991" y="47877"/>
                </a:cubicBezTo>
                <a:cubicBezTo>
                  <a:pt x="34957" y="47808"/>
                  <a:pt x="34887" y="47773"/>
                  <a:pt x="34818" y="47773"/>
                </a:cubicBezTo>
                <a:cubicBezTo>
                  <a:pt x="34749" y="47773"/>
                  <a:pt x="34680" y="47808"/>
                  <a:pt x="34645" y="47877"/>
                </a:cubicBezTo>
                <a:cubicBezTo>
                  <a:pt x="34506" y="47739"/>
                  <a:pt x="34437" y="47600"/>
                  <a:pt x="34298" y="47461"/>
                </a:cubicBezTo>
                <a:cubicBezTo>
                  <a:pt x="34021" y="47045"/>
                  <a:pt x="33744" y="46629"/>
                  <a:pt x="33536" y="46214"/>
                </a:cubicBezTo>
                <a:lnTo>
                  <a:pt x="33605" y="46214"/>
                </a:lnTo>
                <a:cubicBezTo>
                  <a:pt x="33674" y="46214"/>
                  <a:pt x="33744" y="46144"/>
                  <a:pt x="33674" y="46075"/>
                </a:cubicBezTo>
                <a:cubicBezTo>
                  <a:pt x="33674" y="45936"/>
                  <a:pt x="33605" y="45659"/>
                  <a:pt x="33536" y="45590"/>
                </a:cubicBezTo>
                <a:cubicBezTo>
                  <a:pt x="34090" y="45243"/>
                  <a:pt x="34160" y="44550"/>
                  <a:pt x="33813" y="44134"/>
                </a:cubicBezTo>
                <a:cubicBezTo>
                  <a:pt x="33585" y="43792"/>
                  <a:pt x="33216" y="43543"/>
                  <a:pt x="32822" y="43543"/>
                </a:cubicBezTo>
                <a:cubicBezTo>
                  <a:pt x="32737" y="43543"/>
                  <a:pt x="32651" y="43555"/>
                  <a:pt x="32565" y="43579"/>
                </a:cubicBezTo>
                <a:cubicBezTo>
                  <a:pt x="32288" y="43649"/>
                  <a:pt x="32149" y="43787"/>
                  <a:pt x="32080" y="44065"/>
                </a:cubicBezTo>
                <a:cubicBezTo>
                  <a:pt x="32011" y="44342"/>
                  <a:pt x="32080" y="44689"/>
                  <a:pt x="32288" y="44966"/>
                </a:cubicBezTo>
                <a:cubicBezTo>
                  <a:pt x="32288" y="45035"/>
                  <a:pt x="32323" y="45070"/>
                  <a:pt x="32366" y="45070"/>
                </a:cubicBezTo>
                <a:cubicBezTo>
                  <a:pt x="32409" y="45070"/>
                  <a:pt x="32461" y="45035"/>
                  <a:pt x="32496" y="44966"/>
                </a:cubicBezTo>
                <a:cubicBezTo>
                  <a:pt x="32496" y="44758"/>
                  <a:pt x="32496" y="44550"/>
                  <a:pt x="32565" y="44411"/>
                </a:cubicBezTo>
                <a:lnTo>
                  <a:pt x="32635" y="44203"/>
                </a:lnTo>
                <a:lnTo>
                  <a:pt x="32912" y="44203"/>
                </a:lnTo>
                <a:cubicBezTo>
                  <a:pt x="33051" y="44203"/>
                  <a:pt x="33189" y="44273"/>
                  <a:pt x="33259" y="44411"/>
                </a:cubicBezTo>
                <a:cubicBezTo>
                  <a:pt x="33466" y="44550"/>
                  <a:pt x="33536" y="44758"/>
                  <a:pt x="33397" y="44966"/>
                </a:cubicBezTo>
                <a:cubicBezTo>
                  <a:pt x="33337" y="45085"/>
                  <a:pt x="33174" y="45257"/>
                  <a:pt x="33041" y="45257"/>
                </a:cubicBezTo>
                <a:cubicBezTo>
                  <a:pt x="33020" y="45257"/>
                  <a:pt x="33000" y="45253"/>
                  <a:pt x="32981" y="45243"/>
                </a:cubicBezTo>
                <a:cubicBezTo>
                  <a:pt x="32843" y="45243"/>
                  <a:pt x="32773" y="44896"/>
                  <a:pt x="32773" y="44758"/>
                </a:cubicBezTo>
                <a:cubicBezTo>
                  <a:pt x="32739" y="44723"/>
                  <a:pt x="32687" y="44706"/>
                  <a:pt x="32643" y="44706"/>
                </a:cubicBezTo>
                <a:cubicBezTo>
                  <a:pt x="32600" y="44706"/>
                  <a:pt x="32565" y="44723"/>
                  <a:pt x="32565" y="44758"/>
                </a:cubicBezTo>
                <a:cubicBezTo>
                  <a:pt x="32427" y="45035"/>
                  <a:pt x="32496" y="45312"/>
                  <a:pt x="32635" y="45590"/>
                </a:cubicBezTo>
                <a:cubicBezTo>
                  <a:pt x="32773" y="45728"/>
                  <a:pt x="32981" y="45798"/>
                  <a:pt x="33189" y="45798"/>
                </a:cubicBezTo>
                <a:cubicBezTo>
                  <a:pt x="32912" y="46144"/>
                  <a:pt x="33259" y="46560"/>
                  <a:pt x="33466" y="46907"/>
                </a:cubicBezTo>
                <a:cubicBezTo>
                  <a:pt x="33952" y="47669"/>
                  <a:pt x="34506" y="48432"/>
                  <a:pt x="35130" y="49125"/>
                </a:cubicBezTo>
                <a:cubicBezTo>
                  <a:pt x="34991" y="50095"/>
                  <a:pt x="34784" y="50996"/>
                  <a:pt x="34576" y="51967"/>
                </a:cubicBezTo>
                <a:cubicBezTo>
                  <a:pt x="34368" y="53007"/>
                  <a:pt x="34021" y="54047"/>
                  <a:pt x="33605" y="55017"/>
                </a:cubicBezTo>
                <a:cubicBezTo>
                  <a:pt x="33259" y="55918"/>
                  <a:pt x="32080" y="56958"/>
                  <a:pt x="32011" y="57928"/>
                </a:cubicBezTo>
                <a:cubicBezTo>
                  <a:pt x="32011" y="57928"/>
                  <a:pt x="31941" y="57859"/>
                  <a:pt x="31941" y="57790"/>
                </a:cubicBezTo>
                <a:cubicBezTo>
                  <a:pt x="31941" y="57790"/>
                  <a:pt x="31872" y="57720"/>
                  <a:pt x="31872" y="57720"/>
                </a:cubicBezTo>
                <a:cubicBezTo>
                  <a:pt x="31872" y="56057"/>
                  <a:pt x="31941" y="54462"/>
                  <a:pt x="31941" y="52799"/>
                </a:cubicBezTo>
                <a:cubicBezTo>
                  <a:pt x="31941" y="49887"/>
                  <a:pt x="31456" y="46976"/>
                  <a:pt x="30624" y="44134"/>
                </a:cubicBezTo>
                <a:cubicBezTo>
                  <a:pt x="30694" y="44065"/>
                  <a:pt x="30694" y="43995"/>
                  <a:pt x="30555" y="43926"/>
                </a:cubicBezTo>
                <a:cubicBezTo>
                  <a:pt x="30209" y="42817"/>
                  <a:pt x="29862" y="41708"/>
                  <a:pt x="29377" y="40599"/>
                </a:cubicBezTo>
                <a:cubicBezTo>
                  <a:pt x="29238" y="39836"/>
                  <a:pt x="29238" y="39004"/>
                  <a:pt x="29307" y="38242"/>
                </a:cubicBezTo>
                <a:lnTo>
                  <a:pt x="29307" y="38242"/>
                </a:lnTo>
                <a:cubicBezTo>
                  <a:pt x="29342" y="38277"/>
                  <a:pt x="29377" y="38294"/>
                  <a:pt x="29411" y="38294"/>
                </a:cubicBezTo>
                <a:cubicBezTo>
                  <a:pt x="29446" y="38294"/>
                  <a:pt x="29481" y="38277"/>
                  <a:pt x="29515" y="38242"/>
                </a:cubicBezTo>
                <a:cubicBezTo>
                  <a:pt x="30139" y="35677"/>
                  <a:pt x="32635" y="34429"/>
                  <a:pt x="34714" y="32974"/>
                </a:cubicBezTo>
                <a:cubicBezTo>
                  <a:pt x="36378" y="31726"/>
                  <a:pt x="37556" y="29993"/>
                  <a:pt x="38180" y="27983"/>
                </a:cubicBezTo>
                <a:cubicBezTo>
                  <a:pt x="39428" y="24378"/>
                  <a:pt x="38735" y="20150"/>
                  <a:pt x="35823" y="17654"/>
                </a:cubicBezTo>
                <a:cubicBezTo>
                  <a:pt x="35823" y="17585"/>
                  <a:pt x="35823" y="17516"/>
                  <a:pt x="35823" y="17516"/>
                </a:cubicBezTo>
                <a:cubicBezTo>
                  <a:pt x="35754" y="17377"/>
                  <a:pt x="35615" y="17377"/>
                  <a:pt x="35546" y="17377"/>
                </a:cubicBezTo>
                <a:cubicBezTo>
                  <a:pt x="35407" y="17308"/>
                  <a:pt x="35269" y="17169"/>
                  <a:pt x="35130" y="17100"/>
                </a:cubicBezTo>
                <a:cubicBezTo>
                  <a:pt x="35091" y="17061"/>
                  <a:pt x="35042" y="17044"/>
                  <a:pt x="34992" y="17044"/>
                </a:cubicBezTo>
                <a:cubicBezTo>
                  <a:pt x="34864" y="17044"/>
                  <a:pt x="34734" y="17158"/>
                  <a:pt x="34784" y="17308"/>
                </a:cubicBezTo>
                <a:cubicBezTo>
                  <a:pt x="34922" y="20982"/>
                  <a:pt x="31803" y="24725"/>
                  <a:pt x="30209" y="27913"/>
                </a:cubicBezTo>
                <a:cubicBezTo>
                  <a:pt x="29099" y="30062"/>
                  <a:pt x="28060" y="32835"/>
                  <a:pt x="29515" y="34984"/>
                </a:cubicBezTo>
                <a:cubicBezTo>
                  <a:pt x="29515" y="35053"/>
                  <a:pt x="29515" y="35123"/>
                  <a:pt x="29515" y="35261"/>
                </a:cubicBezTo>
                <a:cubicBezTo>
                  <a:pt x="29515" y="35310"/>
                  <a:pt x="29550" y="35359"/>
                  <a:pt x="29595" y="35359"/>
                </a:cubicBezTo>
                <a:cubicBezTo>
                  <a:pt x="29613" y="35359"/>
                  <a:pt x="29634" y="35351"/>
                  <a:pt x="29654" y="35331"/>
                </a:cubicBezTo>
                <a:lnTo>
                  <a:pt x="29654" y="35331"/>
                </a:lnTo>
                <a:cubicBezTo>
                  <a:pt x="29099" y="36717"/>
                  <a:pt x="28891" y="38242"/>
                  <a:pt x="28961" y="39767"/>
                </a:cubicBezTo>
                <a:cubicBezTo>
                  <a:pt x="28406" y="38519"/>
                  <a:pt x="27852" y="37341"/>
                  <a:pt x="27228" y="36162"/>
                </a:cubicBezTo>
                <a:lnTo>
                  <a:pt x="27228" y="36093"/>
                </a:lnTo>
                <a:cubicBezTo>
                  <a:pt x="27505" y="34152"/>
                  <a:pt x="26396" y="32488"/>
                  <a:pt x="25772" y="30755"/>
                </a:cubicBezTo>
                <a:lnTo>
                  <a:pt x="25980" y="30132"/>
                </a:lnTo>
                <a:cubicBezTo>
                  <a:pt x="26951" y="27220"/>
                  <a:pt x="28545" y="23824"/>
                  <a:pt x="27574" y="20704"/>
                </a:cubicBezTo>
                <a:cubicBezTo>
                  <a:pt x="27574" y="20603"/>
                  <a:pt x="27463" y="20538"/>
                  <a:pt x="27349" y="20538"/>
                </a:cubicBezTo>
                <a:cubicBezTo>
                  <a:pt x="27307" y="20538"/>
                  <a:pt x="27265" y="20547"/>
                  <a:pt x="27228" y="20566"/>
                </a:cubicBezTo>
                <a:cubicBezTo>
                  <a:pt x="25703" y="21605"/>
                  <a:pt x="24386" y="22784"/>
                  <a:pt x="23277" y="24240"/>
                </a:cubicBezTo>
                <a:cubicBezTo>
                  <a:pt x="22999" y="23477"/>
                  <a:pt x="22653" y="22576"/>
                  <a:pt x="22376" y="21744"/>
                </a:cubicBezTo>
                <a:cubicBezTo>
                  <a:pt x="22445" y="21744"/>
                  <a:pt x="22445" y="21536"/>
                  <a:pt x="22376" y="21536"/>
                </a:cubicBezTo>
                <a:lnTo>
                  <a:pt x="22168" y="21397"/>
                </a:lnTo>
                <a:lnTo>
                  <a:pt x="22098" y="21120"/>
                </a:lnTo>
                <a:cubicBezTo>
                  <a:pt x="22653" y="16753"/>
                  <a:pt x="24178" y="12455"/>
                  <a:pt x="22583" y="8088"/>
                </a:cubicBezTo>
                <a:cubicBezTo>
                  <a:pt x="21544" y="5316"/>
                  <a:pt x="19533" y="1850"/>
                  <a:pt x="16483" y="741"/>
                </a:cubicBezTo>
                <a:cubicBezTo>
                  <a:pt x="16345" y="533"/>
                  <a:pt x="16137" y="255"/>
                  <a:pt x="15929" y="47"/>
                </a:cubicBezTo>
                <a:cubicBezTo>
                  <a:pt x="15896" y="14"/>
                  <a:pt x="15862" y="1"/>
                  <a:pt x="15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4"/>
          <p:cNvSpPr/>
          <p:nvPr/>
        </p:nvSpPr>
        <p:spPr>
          <a:xfrm rot="246160">
            <a:off x="8147437" y="2583017"/>
            <a:ext cx="1195836" cy="2832387"/>
          </a:xfrm>
          <a:custGeom>
            <a:avLst/>
            <a:gdLst/>
            <a:ahLst/>
            <a:cxnLst/>
            <a:rect l="l" t="t" r="r" b="b"/>
            <a:pathLst>
              <a:path w="49959" h="118330" extrusionOk="0">
                <a:moveTo>
                  <a:pt x="28091" y="2280"/>
                </a:moveTo>
                <a:cubicBezTo>
                  <a:pt x="28375" y="2280"/>
                  <a:pt x="28054" y="3887"/>
                  <a:pt x="28054" y="4020"/>
                </a:cubicBezTo>
                <a:cubicBezTo>
                  <a:pt x="27777" y="4783"/>
                  <a:pt x="27500" y="5476"/>
                  <a:pt x="27084" y="6100"/>
                </a:cubicBezTo>
                <a:cubicBezTo>
                  <a:pt x="26460" y="7001"/>
                  <a:pt x="25698" y="7764"/>
                  <a:pt x="24796" y="8318"/>
                </a:cubicBezTo>
                <a:cubicBezTo>
                  <a:pt x="25767" y="7556"/>
                  <a:pt x="26599" y="6585"/>
                  <a:pt x="27292" y="5476"/>
                </a:cubicBezTo>
                <a:cubicBezTo>
                  <a:pt x="27638" y="4922"/>
                  <a:pt x="27777" y="4298"/>
                  <a:pt x="27846" y="3674"/>
                </a:cubicBezTo>
                <a:cubicBezTo>
                  <a:pt x="27916" y="3258"/>
                  <a:pt x="27985" y="2773"/>
                  <a:pt x="28054" y="2357"/>
                </a:cubicBezTo>
                <a:lnTo>
                  <a:pt x="28054" y="2288"/>
                </a:lnTo>
                <a:cubicBezTo>
                  <a:pt x="28068" y="2282"/>
                  <a:pt x="28080" y="2280"/>
                  <a:pt x="28091" y="2280"/>
                </a:cubicBezTo>
                <a:close/>
                <a:moveTo>
                  <a:pt x="20393" y="814"/>
                </a:moveTo>
                <a:cubicBezTo>
                  <a:pt x="20550" y="814"/>
                  <a:pt x="20790" y="1056"/>
                  <a:pt x="21192" y="1525"/>
                </a:cubicBezTo>
                <a:cubicBezTo>
                  <a:pt x="22786" y="3674"/>
                  <a:pt x="22994" y="5961"/>
                  <a:pt x="22717" y="8457"/>
                </a:cubicBezTo>
                <a:cubicBezTo>
                  <a:pt x="22578" y="8110"/>
                  <a:pt x="22370" y="7833"/>
                  <a:pt x="22162" y="7556"/>
                </a:cubicBezTo>
                <a:cubicBezTo>
                  <a:pt x="22125" y="7537"/>
                  <a:pt x="22088" y="7529"/>
                  <a:pt x="22054" y="7529"/>
                </a:cubicBezTo>
                <a:cubicBezTo>
                  <a:pt x="21959" y="7529"/>
                  <a:pt x="21885" y="7593"/>
                  <a:pt x="21885" y="7694"/>
                </a:cubicBezTo>
                <a:cubicBezTo>
                  <a:pt x="21885" y="7764"/>
                  <a:pt x="21885" y="7833"/>
                  <a:pt x="21885" y="7902"/>
                </a:cubicBezTo>
                <a:cubicBezTo>
                  <a:pt x="21538" y="7001"/>
                  <a:pt x="21053" y="6169"/>
                  <a:pt x="20429" y="5476"/>
                </a:cubicBezTo>
                <a:cubicBezTo>
                  <a:pt x="20152" y="4783"/>
                  <a:pt x="20013" y="4090"/>
                  <a:pt x="19944" y="3397"/>
                </a:cubicBezTo>
                <a:cubicBezTo>
                  <a:pt x="19944" y="2773"/>
                  <a:pt x="19944" y="2218"/>
                  <a:pt x="20083" y="1664"/>
                </a:cubicBezTo>
                <a:cubicBezTo>
                  <a:pt x="20154" y="1091"/>
                  <a:pt x="20226" y="814"/>
                  <a:pt x="20393" y="814"/>
                </a:cubicBezTo>
                <a:close/>
                <a:moveTo>
                  <a:pt x="27422" y="1160"/>
                </a:moveTo>
                <a:cubicBezTo>
                  <a:pt x="28030" y="1160"/>
                  <a:pt x="27500" y="2470"/>
                  <a:pt x="27500" y="2773"/>
                </a:cubicBezTo>
                <a:cubicBezTo>
                  <a:pt x="27361" y="4159"/>
                  <a:pt x="26876" y="5476"/>
                  <a:pt x="26044" y="6516"/>
                </a:cubicBezTo>
                <a:cubicBezTo>
                  <a:pt x="25490" y="7070"/>
                  <a:pt x="24935" y="7694"/>
                  <a:pt x="24311" y="8180"/>
                </a:cubicBezTo>
                <a:lnTo>
                  <a:pt x="23687" y="8734"/>
                </a:lnTo>
                <a:cubicBezTo>
                  <a:pt x="24519" y="7417"/>
                  <a:pt x="25074" y="6031"/>
                  <a:pt x="25351" y="4644"/>
                </a:cubicBezTo>
                <a:lnTo>
                  <a:pt x="25351" y="4575"/>
                </a:lnTo>
                <a:cubicBezTo>
                  <a:pt x="25420" y="4090"/>
                  <a:pt x="25420" y="3674"/>
                  <a:pt x="25351" y="3189"/>
                </a:cubicBezTo>
                <a:cubicBezTo>
                  <a:pt x="25698" y="2357"/>
                  <a:pt x="26321" y="1664"/>
                  <a:pt x="27084" y="1248"/>
                </a:cubicBezTo>
                <a:cubicBezTo>
                  <a:pt x="27223" y="1187"/>
                  <a:pt x="27334" y="1160"/>
                  <a:pt x="27422" y="1160"/>
                </a:cubicBezTo>
                <a:close/>
                <a:moveTo>
                  <a:pt x="30966" y="4020"/>
                </a:moveTo>
                <a:cubicBezTo>
                  <a:pt x="31520" y="4020"/>
                  <a:pt x="31312" y="4159"/>
                  <a:pt x="31104" y="4575"/>
                </a:cubicBezTo>
                <a:cubicBezTo>
                  <a:pt x="30827" y="4922"/>
                  <a:pt x="30550" y="5476"/>
                  <a:pt x="30273" y="5892"/>
                </a:cubicBezTo>
                <a:cubicBezTo>
                  <a:pt x="29094" y="7625"/>
                  <a:pt x="26945" y="8249"/>
                  <a:pt x="25074" y="9011"/>
                </a:cubicBezTo>
                <a:cubicBezTo>
                  <a:pt x="25004" y="8873"/>
                  <a:pt x="24866" y="8873"/>
                  <a:pt x="24796" y="8873"/>
                </a:cubicBezTo>
                <a:cubicBezTo>
                  <a:pt x="24796" y="8873"/>
                  <a:pt x="24796" y="8803"/>
                  <a:pt x="24796" y="8803"/>
                </a:cubicBezTo>
                <a:cubicBezTo>
                  <a:pt x="26321" y="7902"/>
                  <a:pt x="27500" y="6447"/>
                  <a:pt x="28124" y="4783"/>
                </a:cubicBezTo>
                <a:cubicBezTo>
                  <a:pt x="28717" y="4297"/>
                  <a:pt x="29521" y="4022"/>
                  <a:pt x="30306" y="4022"/>
                </a:cubicBezTo>
                <a:cubicBezTo>
                  <a:pt x="30529" y="4022"/>
                  <a:pt x="30751" y="4044"/>
                  <a:pt x="30966" y="4090"/>
                </a:cubicBezTo>
                <a:lnTo>
                  <a:pt x="30966" y="4020"/>
                </a:lnTo>
                <a:close/>
                <a:moveTo>
                  <a:pt x="29163" y="7556"/>
                </a:moveTo>
                <a:cubicBezTo>
                  <a:pt x="29718" y="7556"/>
                  <a:pt x="30273" y="7625"/>
                  <a:pt x="30827" y="7833"/>
                </a:cubicBezTo>
                <a:cubicBezTo>
                  <a:pt x="30961" y="7833"/>
                  <a:pt x="32459" y="8807"/>
                  <a:pt x="31864" y="8807"/>
                </a:cubicBezTo>
                <a:cubicBezTo>
                  <a:pt x="31844" y="8807"/>
                  <a:pt x="31822" y="8806"/>
                  <a:pt x="31798" y="8803"/>
                </a:cubicBezTo>
                <a:cubicBezTo>
                  <a:pt x="31625" y="8775"/>
                  <a:pt x="31453" y="8758"/>
                  <a:pt x="31286" y="8758"/>
                </a:cubicBezTo>
                <a:cubicBezTo>
                  <a:pt x="31049" y="8758"/>
                  <a:pt x="30822" y="8792"/>
                  <a:pt x="30619" y="8873"/>
                </a:cubicBezTo>
                <a:cubicBezTo>
                  <a:pt x="29346" y="9020"/>
                  <a:pt x="28246" y="9374"/>
                  <a:pt x="27099" y="9374"/>
                </a:cubicBezTo>
                <a:cubicBezTo>
                  <a:pt x="26622" y="9374"/>
                  <a:pt x="26137" y="9313"/>
                  <a:pt x="25628" y="9150"/>
                </a:cubicBezTo>
                <a:cubicBezTo>
                  <a:pt x="26807" y="8803"/>
                  <a:pt x="27985" y="8249"/>
                  <a:pt x="29094" y="7556"/>
                </a:cubicBezTo>
                <a:close/>
                <a:moveTo>
                  <a:pt x="24379" y="473"/>
                </a:moveTo>
                <a:cubicBezTo>
                  <a:pt x="24456" y="473"/>
                  <a:pt x="24507" y="537"/>
                  <a:pt x="24519" y="693"/>
                </a:cubicBezTo>
                <a:cubicBezTo>
                  <a:pt x="24519" y="1040"/>
                  <a:pt x="24658" y="1456"/>
                  <a:pt x="24727" y="1802"/>
                </a:cubicBezTo>
                <a:cubicBezTo>
                  <a:pt x="25351" y="4228"/>
                  <a:pt x="24588" y="6100"/>
                  <a:pt x="23687" y="8180"/>
                </a:cubicBezTo>
                <a:cubicBezTo>
                  <a:pt x="23687" y="8180"/>
                  <a:pt x="23687" y="8110"/>
                  <a:pt x="23687" y="8110"/>
                </a:cubicBezTo>
                <a:cubicBezTo>
                  <a:pt x="23653" y="8006"/>
                  <a:pt x="23566" y="7954"/>
                  <a:pt x="23479" y="7954"/>
                </a:cubicBezTo>
                <a:cubicBezTo>
                  <a:pt x="23393" y="7954"/>
                  <a:pt x="23306" y="8006"/>
                  <a:pt x="23271" y="8110"/>
                </a:cubicBezTo>
                <a:cubicBezTo>
                  <a:pt x="23202" y="8596"/>
                  <a:pt x="23063" y="9081"/>
                  <a:pt x="22994" y="9635"/>
                </a:cubicBezTo>
                <a:cubicBezTo>
                  <a:pt x="22925" y="9289"/>
                  <a:pt x="22855" y="9011"/>
                  <a:pt x="22717" y="8665"/>
                </a:cubicBezTo>
                <a:cubicBezTo>
                  <a:pt x="22786" y="8665"/>
                  <a:pt x="22925" y="8665"/>
                  <a:pt x="22925" y="8596"/>
                </a:cubicBezTo>
                <a:cubicBezTo>
                  <a:pt x="23410" y="7070"/>
                  <a:pt x="23341" y="5476"/>
                  <a:pt x="22855" y="3951"/>
                </a:cubicBezTo>
                <a:cubicBezTo>
                  <a:pt x="22855" y="3327"/>
                  <a:pt x="22925" y="2634"/>
                  <a:pt x="23063" y="2010"/>
                </a:cubicBezTo>
                <a:cubicBezTo>
                  <a:pt x="23063" y="1953"/>
                  <a:pt x="24012" y="473"/>
                  <a:pt x="24379" y="473"/>
                </a:cubicBezTo>
                <a:close/>
                <a:moveTo>
                  <a:pt x="17421" y="3487"/>
                </a:moveTo>
                <a:cubicBezTo>
                  <a:pt x="18513" y="4040"/>
                  <a:pt x="19469" y="4795"/>
                  <a:pt x="20291" y="5753"/>
                </a:cubicBezTo>
                <a:cubicBezTo>
                  <a:pt x="20360" y="5892"/>
                  <a:pt x="20429" y="5961"/>
                  <a:pt x="20568" y="6100"/>
                </a:cubicBezTo>
                <a:cubicBezTo>
                  <a:pt x="20637" y="6239"/>
                  <a:pt x="20637" y="6308"/>
                  <a:pt x="20707" y="6377"/>
                </a:cubicBezTo>
                <a:cubicBezTo>
                  <a:pt x="21192" y="7209"/>
                  <a:pt x="21538" y="8041"/>
                  <a:pt x="21746" y="8873"/>
                </a:cubicBezTo>
                <a:cubicBezTo>
                  <a:pt x="21677" y="8942"/>
                  <a:pt x="21677" y="9011"/>
                  <a:pt x="21677" y="9081"/>
                </a:cubicBezTo>
                <a:cubicBezTo>
                  <a:pt x="21746" y="9289"/>
                  <a:pt x="21816" y="9566"/>
                  <a:pt x="21885" y="9843"/>
                </a:cubicBezTo>
                <a:cubicBezTo>
                  <a:pt x="21677" y="9635"/>
                  <a:pt x="21469" y="9497"/>
                  <a:pt x="21192" y="9358"/>
                </a:cubicBezTo>
                <a:cubicBezTo>
                  <a:pt x="21192" y="9219"/>
                  <a:pt x="21192" y="9081"/>
                  <a:pt x="21192" y="8942"/>
                </a:cubicBezTo>
                <a:cubicBezTo>
                  <a:pt x="21192" y="8873"/>
                  <a:pt x="21140" y="8838"/>
                  <a:pt x="21088" y="8838"/>
                </a:cubicBezTo>
                <a:cubicBezTo>
                  <a:pt x="21036" y="8838"/>
                  <a:pt x="20984" y="8873"/>
                  <a:pt x="20984" y="8942"/>
                </a:cubicBezTo>
                <a:lnTo>
                  <a:pt x="20984" y="9219"/>
                </a:lnTo>
                <a:cubicBezTo>
                  <a:pt x="20360" y="8873"/>
                  <a:pt x="19875" y="8457"/>
                  <a:pt x="19320" y="8041"/>
                </a:cubicBezTo>
                <a:cubicBezTo>
                  <a:pt x="18627" y="7278"/>
                  <a:pt x="18142" y="6308"/>
                  <a:pt x="17934" y="5268"/>
                </a:cubicBezTo>
                <a:cubicBezTo>
                  <a:pt x="17868" y="5005"/>
                  <a:pt x="17677" y="3680"/>
                  <a:pt x="17421" y="3487"/>
                </a:cubicBezTo>
                <a:close/>
                <a:moveTo>
                  <a:pt x="24311" y="9081"/>
                </a:moveTo>
                <a:cubicBezTo>
                  <a:pt x="24311" y="9150"/>
                  <a:pt x="24311" y="9289"/>
                  <a:pt x="24242" y="9358"/>
                </a:cubicBezTo>
                <a:cubicBezTo>
                  <a:pt x="24034" y="9635"/>
                  <a:pt x="23826" y="9913"/>
                  <a:pt x="23687" y="10259"/>
                </a:cubicBezTo>
                <a:cubicBezTo>
                  <a:pt x="23826" y="9843"/>
                  <a:pt x="24034" y="9427"/>
                  <a:pt x="24242" y="9081"/>
                </a:cubicBezTo>
                <a:close/>
                <a:moveTo>
                  <a:pt x="21400" y="9843"/>
                </a:moveTo>
                <a:lnTo>
                  <a:pt x="21400" y="9843"/>
                </a:lnTo>
                <a:cubicBezTo>
                  <a:pt x="21608" y="9982"/>
                  <a:pt x="21816" y="10121"/>
                  <a:pt x="22024" y="10190"/>
                </a:cubicBezTo>
                <a:cubicBezTo>
                  <a:pt x="22093" y="10606"/>
                  <a:pt x="22370" y="10883"/>
                  <a:pt x="22717" y="11091"/>
                </a:cubicBezTo>
                <a:lnTo>
                  <a:pt x="22509" y="11091"/>
                </a:lnTo>
                <a:cubicBezTo>
                  <a:pt x="22232" y="10952"/>
                  <a:pt x="22024" y="10814"/>
                  <a:pt x="21816" y="10536"/>
                </a:cubicBezTo>
                <a:cubicBezTo>
                  <a:pt x="21608" y="10328"/>
                  <a:pt x="21469" y="10121"/>
                  <a:pt x="21400" y="9843"/>
                </a:cubicBezTo>
                <a:close/>
                <a:moveTo>
                  <a:pt x="23549" y="14626"/>
                </a:moveTo>
                <a:lnTo>
                  <a:pt x="23549" y="14626"/>
                </a:lnTo>
                <a:cubicBezTo>
                  <a:pt x="23271" y="15181"/>
                  <a:pt x="22994" y="15735"/>
                  <a:pt x="22648" y="16221"/>
                </a:cubicBezTo>
                <a:lnTo>
                  <a:pt x="22717" y="15597"/>
                </a:lnTo>
                <a:cubicBezTo>
                  <a:pt x="22925" y="15181"/>
                  <a:pt x="23202" y="14903"/>
                  <a:pt x="23549" y="14626"/>
                </a:cubicBezTo>
                <a:close/>
                <a:moveTo>
                  <a:pt x="21123" y="17954"/>
                </a:moveTo>
                <a:lnTo>
                  <a:pt x="21123" y="17954"/>
                </a:lnTo>
                <a:cubicBezTo>
                  <a:pt x="21301" y="18429"/>
                  <a:pt x="21377" y="18955"/>
                  <a:pt x="21483" y="19445"/>
                </a:cubicBezTo>
                <a:lnTo>
                  <a:pt x="21483" y="19445"/>
                </a:lnTo>
                <a:cubicBezTo>
                  <a:pt x="21345" y="18965"/>
                  <a:pt x="21217" y="18476"/>
                  <a:pt x="21123" y="17954"/>
                </a:cubicBezTo>
                <a:close/>
                <a:moveTo>
                  <a:pt x="21729" y="19747"/>
                </a:moveTo>
                <a:cubicBezTo>
                  <a:pt x="21712" y="19866"/>
                  <a:pt x="21694" y="19984"/>
                  <a:pt x="21677" y="20102"/>
                </a:cubicBezTo>
                <a:cubicBezTo>
                  <a:pt x="21644" y="19992"/>
                  <a:pt x="21611" y="19881"/>
                  <a:pt x="21578" y="19770"/>
                </a:cubicBezTo>
                <a:lnTo>
                  <a:pt x="21578" y="19770"/>
                </a:lnTo>
                <a:cubicBezTo>
                  <a:pt x="21596" y="19784"/>
                  <a:pt x="21619" y="19790"/>
                  <a:pt x="21642" y="19790"/>
                </a:cubicBezTo>
                <a:cubicBezTo>
                  <a:pt x="21676" y="19790"/>
                  <a:pt x="21709" y="19776"/>
                  <a:pt x="21729" y="19747"/>
                </a:cubicBezTo>
                <a:close/>
                <a:moveTo>
                  <a:pt x="12138" y="17474"/>
                </a:moveTo>
                <a:cubicBezTo>
                  <a:pt x="12238" y="17474"/>
                  <a:pt x="12305" y="17572"/>
                  <a:pt x="12319" y="17815"/>
                </a:cubicBezTo>
                <a:cubicBezTo>
                  <a:pt x="12388" y="18716"/>
                  <a:pt x="12180" y="19617"/>
                  <a:pt x="11695" y="20380"/>
                </a:cubicBezTo>
                <a:cubicBezTo>
                  <a:pt x="11349" y="21004"/>
                  <a:pt x="10863" y="21627"/>
                  <a:pt x="10309" y="22113"/>
                </a:cubicBezTo>
                <a:cubicBezTo>
                  <a:pt x="10240" y="22113"/>
                  <a:pt x="10170" y="22182"/>
                  <a:pt x="10101" y="22251"/>
                </a:cubicBezTo>
                <a:lnTo>
                  <a:pt x="10101" y="21766"/>
                </a:lnTo>
                <a:cubicBezTo>
                  <a:pt x="10448" y="20934"/>
                  <a:pt x="10586" y="20102"/>
                  <a:pt x="10517" y="19201"/>
                </a:cubicBezTo>
                <a:lnTo>
                  <a:pt x="10517" y="19201"/>
                </a:lnTo>
                <a:lnTo>
                  <a:pt x="10586" y="19271"/>
                </a:lnTo>
                <a:lnTo>
                  <a:pt x="10725" y="19271"/>
                </a:lnTo>
                <a:cubicBezTo>
                  <a:pt x="10890" y="18940"/>
                  <a:pt x="11754" y="17474"/>
                  <a:pt x="12138" y="17474"/>
                </a:cubicBezTo>
                <a:close/>
                <a:moveTo>
                  <a:pt x="9294" y="16309"/>
                </a:moveTo>
                <a:cubicBezTo>
                  <a:pt x="9826" y="16309"/>
                  <a:pt x="10252" y="18610"/>
                  <a:pt x="10309" y="19063"/>
                </a:cubicBezTo>
                <a:cubicBezTo>
                  <a:pt x="10378" y="19825"/>
                  <a:pt x="10240" y="20657"/>
                  <a:pt x="9962" y="21350"/>
                </a:cubicBezTo>
                <a:cubicBezTo>
                  <a:pt x="9893" y="21350"/>
                  <a:pt x="9824" y="21419"/>
                  <a:pt x="9754" y="21489"/>
                </a:cubicBezTo>
                <a:cubicBezTo>
                  <a:pt x="9555" y="21821"/>
                  <a:pt x="9419" y="22281"/>
                  <a:pt x="9286" y="22684"/>
                </a:cubicBezTo>
                <a:lnTo>
                  <a:pt x="9286" y="22684"/>
                </a:lnTo>
                <a:lnTo>
                  <a:pt x="9269" y="22667"/>
                </a:lnTo>
                <a:cubicBezTo>
                  <a:pt x="9338" y="22390"/>
                  <a:pt x="9338" y="22113"/>
                  <a:pt x="9338" y="21766"/>
                </a:cubicBezTo>
                <a:lnTo>
                  <a:pt x="9338" y="21697"/>
                </a:lnTo>
                <a:cubicBezTo>
                  <a:pt x="9200" y="20934"/>
                  <a:pt x="8923" y="20241"/>
                  <a:pt x="8507" y="19617"/>
                </a:cubicBezTo>
                <a:cubicBezTo>
                  <a:pt x="8368" y="18647"/>
                  <a:pt x="8507" y="17607"/>
                  <a:pt x="8923" y="16706"/>
                </a:cubicBezTo>
                <a:cubicBezTo>
                  <a:pt x="9050" y="16426"/>
                  <a:pt x="9175" y="16309"/>
                  <a:pt x="9294" y="16309"/>
                </a:cubicBezTo>
                <a:close/>
                <a:moveTo>
                  <a:pt x="6198" y="17227"/>
                </a:moveTo>
                <a:cubicBezTo>
                  <a:pt x="6266" y="17227"/>
                  <a:pt x="6342" y="17278"/>
                  <a:pt x="6427" y="17399"/>
                </a:cubicBezTo>
                <a:cubicBezTo>
                  <a:pt x="7120" y="18231"/>
                  <a:pt x="7744" y="19063"/>
                  <a:pt x="8299" y="19964"/>
                </a:cubicBezTo>
                <a:cubicBezTo>
                  <a:pt x="8368" y="20380"/>
                  <a:pt x="8576" y="20865"/>
                  <a:pt x="8853" y="21281"/>
                </a:cubicBezTo>
                <a:cubicBezTo>
                  <a:pt x="8923" y="21627"/>
                  <a:pt x="8923" y="21905"/>
                  <a:pt x="8923" y="22251"/>
                </a:cubicBezTo>
                <a:cubicBezTo>
                  <a:pt x="8784" y="22321"/>
                  <a:pt x="8715" y="22390"/>
                  <a:pt x="8715" y="22459"/>
                </a:cubicBezTo>
                <a:lnTo>
                  <a:pt x="8784" y="22529"/>
                </a:lnTo>
                <a:cubicBezTo>
                  <a:pt x="8715" y="22736"/>
                  <a:pt x="8715" y="23014"/>
                  <a:pt x="8784" y="23291"/>
                </a:cubicBezTo>
                <a:cubicBezTo>
                  <a:pt x="8784" y="23291"/>
                  <a:pt x="8784" y="23360"/>
                  <a:pt x="8784" y="23360"/>
                </a:cubicBezTo>
                <a:lnTo>
                  <a:pt x="8507" y="23152"/>
                </a:lnTo>
                <a:cubicBezTo>
                  <a:pt x="8437" y="23083"/>
                  <a:pt x="8368" y="23014"/>
                  <a:pt x="8299" y="22875"/>
                </a:cubicBezTo>
                <a:cubicBezTo>
                  <a:pt x="8368" y="22806"/>
                  <a:pt x="8299" y="22806"/>
                  <a:pt x="8299" y="22736"/>
                </a:cubicBezTo>
                <a:lnTo>
                  <a:pt x="8160" y="22736"/>
                </a:lnTo>
                <a:cubicBezTo>
                  <a:pt x="7813" y="22251"/>
                  <a:pt x="7328" y="21835"/>
                  <a:pt x="6774" y="21558"/>
                </a:cubicBezTo>
                <a:cubicBezTo>
                  <a:pt x="6427" y="21142"/>
                  <a:pt x="6150" y="20657"/>
                  <a:pt x="6011" y="20172"/>
                </a:cubicBezTo>
                <a:cubicBezTo>
                  <a:pt x="5803" y="19686"/>
                  <a:pt x="5734" y="19201"/>
                  <a:pt x="5734" y="18716"/>
                </a:cubicBezTo>
                <a:cubicBezTo>
                  <a:pt x="5734" y="18373"/>
                  <a:pt x="5876" y="17227"/>
                  <a:pt x="6198" y="17227"/>
                </a:cubicBezTo>
                <a:close/>
                <a:moveTo>
                  <a:pt x="14177" y="19268"/>
                </a:moveTo>
                <a:cubicBezTo>
                  <a:pt x="14845" y="19268"/>
                  <a:pt x="14116" y="20525"/>
                  <a:pt x="13913" y="20796"/>
                </a:cubicBezTo>
                <a:cubicBezTo>
                  <a:pt x="13498" y="21419"/>
                  <a:pt x="12943" y="21974"/>
                  <a:pt x="12388" y="22390"/>
                </a:cubicBezTo>
                <a:cubicBezTo>
                  <a:pt x="11765" y="22806"/>
                  <a:pt x="11071" y="23152"/>
                  <a:pt x="10378" y="23430"/>
                </a:cubicBezTo>
                <a:cubicBezTo>
                  <a:pt x="10448" y="23222"/>
                  <a:pt x="10448" y="23014"/>
                  <a:pt x="10517" y="22806"/>
                </a:cubicBezTo>
                <a:cubicBezTo>
                  <a:pt x="11695" y="21558"/>
                  <a:pt x="12111" y="19409"/>
                  <a:pt x="14052" y="19271"/>
                </a:cubicBezTo>
                <a:lnTo>
                  <a:pt x="14121" y="19271"/>
                </a:lnTo>
                <a:cubicBezTo>
                  <a:pt x="14141" y="19269"/>
                  <a:pt x="14159" y="19268"/>
                  <a:pt x="14177" y="19268"/>
                </a:cubicBezTo>
                <a:close/>
                <a:moveTo>
                  <a:pt x="13646" y="21590"/>
                </a:moveTo>
                <a:cubicBezTo>
                  <a:pt x="13640" y="21599"/>
                  <a:pt x="13636" y="21611"/>
                  <a:pt x="13636" y="21627"/>
                </a:cubicBezTo>
                <a:cubicBezTo>
                  <a:pt x="13775" y="22043"/>
                  <a:pt x="13983" y="22251"/>
                  <a:pt x="13567" y="22598"/>
                </a:cubicBezTo>
                <a:cubicBezTo>
                  <a:pt x="13220" y="22944"/>
                  <a:pt x="12804" y="23152"/>
                  <a:pt x="12319" y="23291"/>
                </a:cubicBezTo>
                <a:cubicBezTo>
                  <a:pt x="11695" y="23568"/>
                  <a:pt x="11002" y="23776"/>
                  <a:pt x="10378" y="23846"/>
                </a:cubicBezTo>
                <a:cubicBezTo>
                  <a:pt x="11210" y="23499"/>
                  <a:pt x="12042" y="23014"/>
                  <a:pt x="12735" y="22459"/>
                </a:cubicBezTo>
                <a:cubicBezTo>
                  <a:pt x="13080" y="22201"/>
                  <a:pt x="13384" y="21909"/>
                  <a:pt x="13646" y="21590"/>
                </a:cubicBezTo>
                <a:close/>
                <a:moveTo>
                  <a:pt x="3749" y="20938"/>
                </a:moveTo>
                <a:cubicBezTo>
                  <a:pt x="5264" y="21150"/>
                  <a:pt x="6641" y="21841"/>
                  <a:pt x="7744" y="22944"/>
                </a:cubicBezTo>
                <a:cubicBezTo>
                  <a:pt x="7675" y="23014"/>
                  <a:pt x="7605" y="23083"/>
                  <a:pt x="7675" y="23222"/>
                </a:cubicBezTo>
                <a:cubicBezTo>
                  <a:pt x="7883" y="23638"/>
                  <a:pt x="8160" y="24054"/>
                  <a:pt x="8507" y="24400"/>
                </a:cubicBezTo>
                <a:cubicBezTo>
                  <a:pt x="6520" y="23989"/>
                  <a:pt x="4466" y="22969"/>
                  <a:pt x="3749" y="20938"/>
                </a:cubicBezTo>
                <a:close/>
                <a:moveTo>
                  <a:pt x="31590" y="11507"/>
                </a:moveTo>
                <a:lnTo>
                  <a:pt x="31590" y="11507"/>
                </a:lnTo>
                <a:cubicBezTo>
                  <a:pt x="29163" y="16706"/>
                  <a:pt x="24380" y="21073"/>
                  <a:pt x="22162" y="26410"/>
                </a:cubicBezTo>
                <a:cubicBezTo>
                  <a:pt x="22578" y="23638"/>
                  <a:pt x="23549" y="21004"/>
                  <a:pt x="24935" y="18647"/>
                </a:cubicBezTo>
                <a:cubicBezTo>
                  <a:pt x="26668" y="15874"/>
                  <a:pt x="29441" y="13933"/>
                  <a:pt x="31590" y="11507"/>
                </a:cubicBezTo>
                <a:close/>
                <a:moveTo>
                  <a:pt x="34166" y="25716"/>
                </a:moveTo>
                <a:cubicBezTo>
                  <a:pt x="34202" y="25716"/>
                  <a:pt x="34224" y="25737"/>
                  <a:pt x="34224" y="25787"/>
                </a:cubicBezTo>
                <a:cubicBezTo>
                  <a:pt x="34224" y="26618"/>
                  <a:pt x="34016" y="27381"/>
                  <a:pt x="33669" y="28143"/>
                </a:cubicBezTo>
                <a:cubicBezTo>
                  <a:pt x="33253" y="28975"/>
                  <a:pt x="32629" y="29668"/>
                  <a:pt x="31798" y="30223"/>
                </a:cubicBezTo>
                <a:cubicBezTo>
                  <a:pt x="32421" y="29252"/>
                  <a:pt x="32768" y="28143"/>
                  <a:pt x="32837" y="27034"/>
                </a:cubicBezTo>
                <a:cubicBezTo>
                  <a:pt x="32976" y="26896"/>
                  <a:pt x="33045" y="26688"/>
                  <a:pt x="33184" y="26480"/>
                </a:cubicBezTo>
                <a:cubicBezTo>
                  <a:pt x="33184" y="26480"/>
                  <a:pt x="33948" y="25716"/>
                  <a:pt x="34166" y="25716"/>
                </a:cubicBezTo>
                <a:close/>
                <a:moveTo>
                  <a:pt x="32560" y="24816"/>
                </a:moveTo>
                <a:cubicBezTo>
                  <a:pt x="32560" y="25440"/>
                  <a:pt x="32560" y="26133"/>
                  <a:pt x="32560" y="26826"/>
                </a:cubicBezTo>
                <a:cubicBezTo>
                  <a:pt x="32491" y="28143"/>
                  <a:pt x="31936" y="29460"/>
                  <a:pt x="30966" y="30431"/>
                </a:cubicBezTo>
                <a:cubicBezTo>
                  <a:pt x="30966" y="30362"/>
                  <a:pt x="30966" y="30292"/>
                  <a:pt x="30966" y="30223"/>
                </a:cubicBezTo>
                <a:cubicBezTo>
                  <a:pt x="31451" y="29183"/>
                  <a:pt x="31451" y="27935"/>
                  <a:pt x="30966" y="26896"/>
                </a:cubicBezTo>
                <a:lnTo>
                  <a:pt x="30966" y="26618"/>
                </a:lnTo>
                <a:cubicBezTo>
                  <a:pt x="30966" y="26618"/>
                  <a:pt x="30966" y="26549"/>
                  <a:pt x="30966" y="26480"/>
                </a:cubicBezTo>
                <a:cubicBezTo>
                  <a:pt x="31078" y="26255"/>
                  <a:pt x="31236" y="25938"/>
                  <a:pt x="31255" y="25938"/>
                </a:cubicBezTo>
                <a:lnTo>
                  <a:pt x="31255" y="25938"/>
                </a:lnTo>
                <a:cubicBezTo>
                  <a:pt x="31259" y="25938"/>
                  <a:pt x="31256" y="25955"/>
                  <a:pt x="31243" y="25994"/>
                </a:cubicBezTo>
                <a:lnTo>
                  <a:pt x="31382" y="25648"/>
                </a:lnTo>
                <a:cubicBezTo>
                  <a:pt x="31659" y="25232"/>
                  <a:pt x="32075" y="24885"/>
                  <a:pt x="32560" y="24816"/>
                </a:cubicBezTo>
                <a:close/>
                <a:moveTo>
                  <a:pt x="20083" y="29322"/>
                </a:moveTo>
                <a:lnTo>
                  <a:pt x="20083" y="29322"/>
                </a:lnTo>
                <a:cubicBezTo>
                  <a:pt x="20429" y="29460"/>
                  <a:pt x="20637" y="29807"/>
                  <a:pt x="20637" y="30223"/>
                </a:cubicBezTo>
                <a:lnTo>
                  <a:pt x="20568" y="30985"/>
                </a:lnTo>
                <a:lnTo>
                  <a:pt x="20429" y="30639"/>
                </a:lnTo>
                <a:cubicBezTo>
                  <a:pt x="20291" y="30223"/>
                  <a:pt x="20152" y="29807"/>
                  <a:pt x="20083" y="29322"/>
                </a:cubicBezTo>
                <a:close/>
                <a:moveTo>
                  <a:pt x="28609" y="25163"/>
                </a:moveTo>
                <a:lnTo>
                  <a:pt x="28609" y="25163"/>
                </a:lnTo>
                <a:cubicBezTo>
                  <a:pt x="28748" y="25856"/>
                  <a:pt x="28955" y="26480"/>
                  <a:pt x="29233" y="27104"/>
                </a:cubicBezTo>
                <a:cubicBezTo>
                  <a:pt x="29787" y="28213"/>
                  <a:pt x="29995" y="29530"/>
                  <a:pt x="29857" y="30708"/>
                </a:cubicBezTo>
                <a:cubicBezTo>
                  <a:pt x="29787" y="30569"/>
                  <a:pt x="29649" y="30431"/>
                  <a:pt x="29579" y="30223"/>
                </a:cubicBezTo>
                <a:cubicBezTo>
                  <a:pt x="29555" y="30174"/>
                  <a:pt x="29504" y="30151"/>
                  <a:pt x="29452" y="30151"/>
                </a:cubicBezTo>
                <a:cubicBezTo>
                  <a:pt x="29357" y="30151"/>
                  <a:pt x="29257" y="30227"/>
                  <a:pt x="29302" y="30362"/>
                </a:cubicBezTo>
                <a:lnTo>
                  <a:pt x="29579" y="30985"/>
                </a:lnTo>
                <a:cubicBezTo>
                  <a:pt x="27846" y="30362"/>
                  <a:pt x="27430" y="26618"/>
                  <a:pt x="28609" y="25163"/>
                </a:cubicBezTo>
                <a:close/>
                <a:moveTo>
                  <a:pt x="29282" y="25322"/>
                </a:moveTo>
                <a:cubicBezTo>
                  <a:pt x="29766" y="25322"/>
                  <a:pt x="30837" y="27262"/>
                  <a:pt x="30896" y="27381"/>
                </a:cubicBezTo>
                <a:cubicBezTo>
                  <a:pt x="31104" y="28143"/>
                  <a:pt x="31104" y="28906"/>
                  <a:pt x="30896" y="29668"/>
                </a:cubicBezTo>
                <a:cubicBezTo>
                  <a:pt x="30859" y="29650"/>
                  <a:pt x="30827" y="29641"/>
                  <a:pt x="30800" y="29641"/>
                </a:cubicBezTo>
                <a:cubicBezTo>
                  <a:pt x="30726" y="29641"/>
                  <a:pt x="30688" y="29705"/>
                  <a:pt x="30688" y="29807"/>
                </a:cubicBezTo>
                <a:cubicBezTo>
                  <a:pt x="30480" y="30223"/>
                  <a:pt x="30273" y="30708"/>
                  <a:pt x="30203" y="31193"/>
                </a:cubicBezTo>
                <a:cubicBezTo>
                  <a:pt x="30134" y="31193"/>
                  <a:pt x="30134" y="31263"/>
                  <a:pt x="30203" y="31332"/>
                </a:cubicBezTo>
                <a:lnTo>
                  <a:pt x="30134" y="31471"/>
                </a:lnTo>
                <a:lnTo>
                  <a:pt x="29995" y="31193"/>
                </a:lnTo>
                <a:cubicBezTo>
                  <a:pt x="30065" y="31193"/>
                  <a:pt x="30065" y="31124"/>
                  <a:pt x="29995" y="31055"/>
                </a:cubicBezTo>
                <a:cubicBezTo>
                  <a:pt x="31174" y="29322"/>
                  <a:pt x="29649" y="27381"/>
                  <a:pt x="29094" y="25579"/>
                </a:cubicBezTo>
                <a:cubicBezTo>
                  <a:pt x="29094" y="25579"/>
                  <a:pt x="29094" y="25509"/>
                  <a:pt x="29094" y="25509"/>
                </a:cubicBezTo>
                <a:cubicBezTo>
                  <a:pt x="29134" y="25378"/>
                  <a:pt x="29200" y="25322"/>
                  <a:pt x="29282" y="25322"/>
                </a:cubicBezTo>
                <a:close/>
                <a:moveTo>
                  <a:pt x="46694" y="29734"/>
                </a:moveTo>
                <a:cubicBezTo>
                  <a:pt x="46796" y="29734"/>
                  <a:pt x="46854" y="29775"/>
                  <a:pt x="46840" y="29876"/>
                </a:cubicBezTo>
                <a:cubicBezTo>
                  <a:pt x="46354" y="32094"/>
                  <a:pt x="44621" y="33204"/>
                  <a:pt x="42958" y="34451"/>
                </a:cubicBezTo>
                <a:cubicBezTo>
                  <a:pt x="43304" y="33550"/>
                  <a:pt x="43651" y="32718"/>
                  <a:pt x="44136" y="31887"/>
                </a:cubicBezTo>
                <a:cubicBezTo>
                  <a:pt x="44413" y="31332"/>
                  <a:pt x="44760" y="30847"/>
                  <a:pt x="45176" y="30431"/>
                </a:cubicBezTo>
                <a:cubicBezTo>
                  <a:pt x="45286" y="30321"/>
                  <a:pt x="46307" y="29734"/>
                  <a:pt x="46694" y="29734"/>
                </a:cubicBezTo>
                <a:close/>
                <a:moveTo>
                  <a:pt x="42606" y="27685"/>
                </a:moveTo>
                <a:cubicBezTo>
                  <a:pt x="42632" y="27685"/>
                  <a:pt x="42657" y="27698"/>
                  <a:pt x="42681" y="27727"/>
                </a:cubicBezTo>
                <a:cubicBezTo>
                  <a:pt x="43096" y="28351"/>
                  <a:pt x="43374" y="28975"/>
                  <a:pt x="43582" y="29668"/>
                </a:cubicBezTo>
                <a:cubicBezTo>
                  <a:pt x="43859" y="30847"/>
                  <a:pt x="43651" y="32025"/>
                  <a:pt x="42958" y="33065"/>
                </a:cubicBezTo>
                <a:cubicBezTo>
                  <a:pt x="42923" y="33030"/>
                  <a:pt x="42888" y="33013"/>
                  <a:pt x="42854" y="33013"/>
                </a:cubicBezTo>
                <a:cubicBezTo>
                  <a:pt x="42819" y="33013"/>
                  <a:pt x="42784" y="33030"/>
                  <a:pt x="42750" y="33065"/>
                </a:cubicBezTo>
                <a:cubicBezTo>
                  <a:pt x="42334" y="33550"/>
                  <a:pt x="41987" y="34174"/>
                  <a:pt x="41849" y="34867"/>
                </a:cubicBezTo>
                <a:lnTo>
                  <a:pt x="41779" y="34937"/>
                </a:lnTo>
                <a:cubicBezTo>
                  <a:pt x="41641" y="33065"/>
                  <a:pt x="41710" y="31124"/>
                  <a:pt x="41918" y="29252"/>
                </a:cubicBezTo>
                <a:cubicBezTo>
                  <a:pt x="41918" y="29252"/>
                  <a:pt x="42324" y="27685"/>
                  <a:pt x="42606" y="27685"/>
                </a:cubicBezTo>
                <a:close/>
                <a:moveTo>
                  <a:pt x="40601" y="29807"/>
                </a:moveTo>
                <a:cubicBezTo>
                  <a:pt x="40670" y="30084"/>
                  <a:pt x="40740" y="30292"/>
                  <a:pt x="40878" y="30431"/>
                </a:cubicBezTo>
                <a:cubicBezTo>
                  <a:pt x="41017" y="30639"/>
                  <a:pt x="41225" y="30847"/>
                  <a:pt x="41363" y="30985"/>
                </a:cubicBezTo>
                <a:cubicBezTo>
                  <a:pt x="41294" y="32372"/>
                  <a:pt x="41433" y="33827"/>
                  <a:pt x="41502" y="35283"/>
                </a:cubicBezTo>
                <a:lnTo>
                  <a:pt x="41502" y="35352"/>
                </a:lnTo>
                <a:lnTo>
                  <a:pt x="41363" y="35352"/>
                </a:lnTo>
                <a:cubicBezTo>
                  <a:pt x="40601" y="34590"/>
                  <a:pt x="40254" y="33481"/>
                  <a:pt x="40324" y="32372"/>
                </a:cubicBezTo>
                <a:cubicBezTo>
                  <a:pt x="40254" y="31817"/>
                  <a:pt x="40324" y="31263"/>
                  <a:pt x="40462" y="30639"/>
                </a:cubicBezTo>
                <a:cubicBezTo>
                  <a:pt x="40462" y="30500"/>
                  <a:pt x="40532" y="30292"/>
                  <a:pt x="40601" y="30154"/>
                </a:cubicBezTo>
                <a:cubicBezTo>
                  <a:pt x="40601" y="30015"/>
                  <a:pt x="40532" y="29946"/>
                  <a:pt x="40532" y="29807"/>
                </a:cubicBezTo>
                <a:close/>
                <a:moveTo>
                  <a:pt x="42888" y="35075"/>
                </a:moveTo>
                <a:lnTo>
                  <a:pt x="42888" y="35075"/>
                </a:lnTo>
                <a:cubicBezTo>
                  <a:pt x="42681" y="35214"/>
                  <a:pt x="42403" y="35352"/>
                  <a:pt x="42195" y="35491"/>
                </a:cubicBezTo>
                <a:lnTo>
                  <a:pt x="42126" y="35491"/>
                </a:lnTo>
                <a:cubicBezTo>
                  <a:pt x="42126" y="35422"/>
                  <a:pt x="42126" y="35422"/>
                  <a:pt x="42057" y="35422"/>
                </a:cubicBezTo>
                <a:cubicBezTo>
                  <a:pt x="42057" y="35352"/>
                  <a:pt x="42057" y="35352"/>
                  <a:pt x="42057" y="35352"/>
                </a:cubicBezTo>
                <a:cubicBezTo>
                  <a:pt x="42334" y="35283"/>
                  <a:pt x="42611" y="35145"/>
                  <a:pt x="42888" y="35075"/>
                </a:cubicBezTo>
                <a:close/>
                <a:moveTo>
                  <a:pt x="47755" y="32320"/>
                </a:moveTo>
                <a:cubicBezTo>
                  <a:pt x="47940" y="32320"/>
                  <a:pt x="48122" y="32337"/>
                  <a:pt x="48295" y="32372"/>
                </a:cubicBezTo>
                <a:cubicBezTo>
                  <a:pt x="49404" y="32649"/>
                  <a:pt x="48711" y="33481"/>
                  <a:pt x="48226" y="33827"/>
                </a:cubicBezTo>
                <a:cubicBezTo>
                  <a:pt x="46909" y="34659"/>
                  <a:pt x="45453" y="35214"/>
                  <a:pt x="43928" y="35560"/>
                </a:cubicBezTo>
                <a:cubicBezTo>
                  <a:pt x="43928" y="35491"/>
                  <a:pt x="43859" y="35491"/>
                  <a:pt x="43720" y="35491"/>
                </a:cubicBezTo>
                <a:lnTo>
                  <a:pt x="43027" y="35560"/>
                </a:lnTo>
                <a:cubicBezTo>
                  <a:pt x="43443" y="35352"/>
                  <a:pt x="43720" y="35006"/>
                  <a:pt x="43928" y="34659"/>
                </a:cubicBezTo>
                <a:cubicBezTo>
                  <a:pt x="43998" y="34521"/>
                  <a:pt x="43928" y="34382"/>
                  <a:pt x="43790" y="34313"/>
                </a:cubicBezTo>
                <a:cubicBezTo>
                  <a:pt x="43928" y="34243"/>
                  <a:pt x="43998" y="34105"/>
                  <a:pt x="44206" y="33966"/>
                </a:cubicBezTo>
                <a:lnTo>
                  <a:pt x="44413" y="33758"/>
                </a:lnTo>
                <a:cubicBezTo>
                  <a:pt x="44968" y="33412"/>
                  <a:pt x="45592" y="33065"/>
                  <a:pt x="46216" y="32788"/>
                </a:cubicBezTo>
                <a:lnTo>
                  <a:pt x="46146" y="32788"/>
                </a:lnTo>
                <a:cubicBezTo>
                  <a:pt x="46614" y="32476"/>
                  <a:pt x="47199" y="32320"/>
                  <a:pt x="47755" y="32320"/>
                </a:cubicBezTo>
                <a:close/>
                <a:moveTo>
                  <a:pt x="21885" y="33897"/>
                </a:moveTo>
                <a:lnTo>
                  <a:pt x="21885" y="33897"/>
                </a:lnTo>
                <a:cubicBezTo>
                  <a:pt x="21816" y="34382"/>
                  <a:pt x="21746" y="34867"/>
                  <a:pt x="21538" y="35283"/>
                </a:cubicBezTo>
                <a:cubicBezTo>
                  <a:pt x="21400" y="35560"/>
                  <a:pt x="21192" y="35907"/>
                  <a:pt x="21053" y="36184"/>
                </a:cubicBezTo>
                <a:cubicBezTo>
                  <a:pt x="21053" y="35352"/>
                  <a:pt x="21330" y="34521"/>
                  <a:pt x="21885" y="33897"/>
                </a:cubicBezTo>
                <a:close/>
                <a:moveTo>
                  <a:pt x="13983" y="35352"/>
                </a:moveTo>
                <a:lnTo>
                  <a:pt x="14052" y="35422"/>
                </a:lnTo>
                <a:cubicBezTo>
                  <a:pt x="14052" y="35768"/>
                  <a:pt x="13983" y="36115"/>
                  <a:pt x="13983" y="36392"/>
                </a:cubicBezTo>
                <a:cubicBezTo>
                  <a:pt x="13913" y="36739"/>
                  <a:pt x="13844" y="37016"/>
                  <a:pt x="13705" y="37293"/>
                </a:cubicBezTo>
                <a:cubicBezTo>
                  <a:pt x="13636" y="36670"/>
                  <a:pt x="13705" y="35976"/>
                  <a:pt x="13983" y="35352"/>
                </a:cubicBezTo>
                <a:close/>
                <a:moveTo>
                  <a:pt x="46382" y="35517"/>
                </a:moveTo>
                <a:cubicBezTo>
                  <a:pt x="47669" y="35517"/>
                  <a:pt x="48986" y="35792"/>
                  <a:pt x="49543" y="36739"/>
                </a:cubicBezTo>
                <a:cubicBezTo>
                  <a:pt x="49890" y="37293"/>
                  <a:pt x="46354" y="37293"/>
                  <a:pt x="46077" y="37293"/>
                </a:cubicBezTo>
                <a:cubicBezTo>
                  <a:pt x="45176" y="37155"/>
                  <a:pt x="44344" y="36808"/>
                  <a:pt x="43512" y="36323"/>
                </a:cubicBezTo>
                <a:cubicBezTo>
                  <a:pt x="43582" y="36254"/>
                  <a:pt x="43582" y="36254"/>
                  <a:pt x="43512" y="36184"/>
                </a:cubicBezTo>
                <a:cubicBezTo>
                  <a:pt x="44206" y="36046"/>
                  <a:pt x="44829" y="35838"/>
                  <a:pt x="45453" y="35560"/>
                </a:cubicBezTo>
                <a:cubicBezTo>
                  <a:pt x="45753" y="35533"/>
                  <a:pt x="46067" y="35517"/>
                  <a:pt x="46382" y="35517"/>
                </a:cubicBezTo>
                <a:close/>
                <a:moveTo>
                  <a:pt x="30827" y="37085"/>
                </a:moveTo>
                <a:lnTo>
                  <a:pt x="30827" y="37085"/>
                </a:lnTo>
                <a:cubicBezTo>
                  <a:pt x="30758" y="37432"/>
                  <a:pt x="30550" y="37709"/>
                  <a:pt x="30342" y="37987"/>
                </a:cubicBezTo>
                <a:cubicBezTo>
                  <a:pt x="30273" y="38056"/>
                  <a:pt x="30134" y="38195"/>
                  <a:pt x="29995" y="38264"/>
                </a:cubicBezTo>
                <a:cubicBezTo>
                  <a:pt x="29995" y="38195"/>
                  <a:pt x="29995" y="38125"/>
                  <a:pt x="29926" y="38125"/>
                </a:cubicBezTo>
                <a:cubicBezTo>
                  <a:pt x="29995" y="38056"/>
                  <a:pt x="29995" y="38056"/>
                  <a:pt x="30065" y="37987"/>
                </a:cubicBezTo>
                <a:cubicBezTo>
                  <a:pt x="30273" y="37640"/>
                  <a:pt x="30480" y="37363"/>
                  <a:pt x="30827" y="37085"/>
                </a:cubicBezTo>
                <a:close/>
                <a:moveTo>
                  <a:pt x="38799" y="37848"/>
                </a:moveTo>
                <a:cubicBezTo>
                  <a:pt x="39076" y="37848"/>
                  <a:pt x="39423" y="37917"/>
                  <a:pt x="39631" y="38125"/>
                </a:cubicBezTo>
                <a:cubicBezTo>
                  <a:pt x="39631" y="38195"/>
                  <a:pt x="39561" y="38264"/>
                  <a:pt x="39492" y="38333"/>
                </a:cubicBezTo>
                <a:cubicBezTo>
                  <a:pt x="39284" y="38402"/>
                  <a:pt x="39076" y="38472"/>
                  <a:pt x="38868" y="38472"/>
                </a:cubicBezTo>
                <a:cubicBezTo>
                  <a:pt x="38521" y="38472"/>
                  <a:pt x="38175" y="38402"/>
                  <a:pt x="37898" y="38333"/>
                </a:cubicBezTo>
                <a:lnTo>
                  <a:pt x="38521" y="37848"/>
                </a:lnTo>
                <a:close/>
                <a:moveTo>
                  <a:pt x="35835" y="37424"/>
                </a:moveTo>
                <a:lnTo>
                  <a:pt x="35835" y="37424"/>
                </a:lnTo>
                <a:cubicBezTo>
                  <a:pt x="36001" y="38093"/>
                  <a:pt x="35598" y="38698"/>
                  <a:pt x="35194" y="39304"/>
                </a:cubicBezTo>
                <a:cubicBezTo>
                  <a:pt x="35127" y="38636"/>
                  <a:pt x="35382" y="37968"/>
                  <a:pt x="35835" y="37424"/>
                </a:cubicBezTo>
                <a:close/>
                <a:moveTo>
                  <a:pt x="43096" y="36462"/>
                </a:moveTo>
                <a:cubicBezTo>
                  <a:pt x="43998" y="37224"/>
                  <a:pt x="45107" y="37709"/>
                  <a:pt x="46285" y="37779"/>
                </a:cubicBezTo>
                <a:cubicBezTo>
                  <a:pt x="46978" y="38472"/>
                  <a:pt x="47602" y="39304"/>
                  <a:pt x="48018" y="40274"/>
                </a:cubicBezTo>
                <a:cubicBezTo>
                  <a:pt x="45731" y="40066"/>
                  <a:pt x="44067" y="38333"/>
                  <a:pt x="42888" y="36462"/>
                </a:cubicBezTo>
                <a:close/>
                <a:moveTo>
                  <a:pt x="19822" y="39660"/>
                </a:moveTo>
                <a:cubicBezTo>
                  <a:pt x="20181" y="40313"/>
                  <a:pt x="20370" y="41021"/>
                  <a:pt x="20499" y="41730"/>
                </a:cubicBezTo>
                <a:cubicBezTo>
                  <a:pt x="20165" y="41063"/>
                  <a:pt x="19960" y="40332"/>
                  <a:pt x="19822" y="39660"/>
                </a:cubicBezTo>
                <a:close/>
                <a:moveTo>
                  <a:pt x="16825" y="42423"/>
                </a:moveTo>
                <a:lnTo>
                  <a:pt x="16825" y="42423"/>
                </a:lnTo>
                <a:cubicBezTo>
                  <a:pt x="17102" y="42978"/>
                  <a:pt x="17171" y="43601"/>
                  <a:pt x="17033" y="44225"/>
                </a:cubicBezTo>
                <a:cubicBezTo>
                  <a:pt x="16825" y="43601"/>
                  <a:pt x="16755" y="42978"/>
                  <a:pt x="16825" y="42423"/>
                </a:cubicBezTo>
                <a:close/>
                <a:moveTo>
                  <a:pt x="24796" y="32926"/>
                </a:moveTo>
                <a:lnTo>
                  <a:pt x="24796" y="32926"/>
                </a:lnTo>
                <a:cubicBezTo>
                  <a:pt x="25212" y="33620"/>
                  <a:pt x="25767" y="34174"/>
                  <a:pt x="26391" y="34729"/>
                </a:cubicBezTo>
                <a:cubicBezTo>
                  <a:pt x="28817" y="37293"/>
                  <a:pt x="28540" y="40759"/>
                  <a:pt x="27638" y="43948"/>
                </a:cubicBezTo>
                <a:cubicBezTo>
                  <a:pt x="27638" y="43948"/>
                  <a:pt x="27638" y="44017"/>
                  <a:pt x="27638" y="44087"/>
                </a:cubicBezTo>
                <a:cubicBezTo>
                  <a:pt x="27569" y="44364"/>
                  <a:pt x="27430" y="44641"/>
                  <a:pt x="27361" y="44918"/>
                </a:cubicBezTo>
                <a:cubicBezTo>
                  <a:pt x="27916" y="42007"/>
                  <a:pt x="27569" y="39026"/>
                  <a:pt x="26460" y="36323"/>
                </a:cubicBezTo>
                <a:cubicBezTo>
                  <a:pt x="26460" y="36303"/>
                  <a:pt x="26448" y="36294"/>
                  <a:pt x="26431" y="36294"/>
                </a:cubicBezTo>
                <a:cubicBezTo>
                  <a:pt x="26391" y="36294"/>
                  <a:pt x="26321" y="36343"/>
                  <a:pt x="26321" y="36392"/>
                </a:cubicBezTo>
                <a:cubicBezTo>
                  <a:pt x="26807" y="38056"/>
                  <a:pt x="27084" y="39789"/>
                  <a:pt x="27292" y="41591"/>
                </a:cubicBezTo>
                <a:cubicBezTo>
                  <a:pt x="27361" y="42978"/>
                  <a:pt x="27084" y="44364"/>
                  <a:pt x="27015" y="45820"/>
                </a:cubicBezTo>
                <a:cubicBezTo>
                  <a:pt x="26876" y="46235"/>
                  <a:pt x="26668" y="46651"/>
                  <a:pt x="26460" y="46998"/>
                </a:cubicBezTo>
                <a:cubicBezTo>
                  <a:pt x="26668" y="45542"/>
                  <a:pt x="26529" y="44087"/>
                  <a:pt x="26183" y="42700"/>
                </a:cubicBezTo>
                <a:lnTo>
                  <a:pt x="26113" y="42700"/>
                </a:lnTo>
                <a:cubicBezTo>
                  <a:pt x="25490" y="39858"/>
                  <a:pt x="25143" y="36947"/>
                  <a:pt x="25074" y="34035"/>
                </a:cubicBezTo>
                <a:cubicBezTo>
                  <a:pt x="25074" y="33620"/>
                  <a:pt x="25004" y="33273"/>
                  <a:pt x="24796" y="32926"/>
                </a:cubicBezTo>
                <a:close/>
                <a:moveTo>
                  <a:pt x="22162" y="45265"/>
                </a:moveTo>
                <a:cubicBezTo>
                  <a:pt x="22162" y="45958"/>
                  <a:pt x="22024" y="46651"/>
                  <a:pt x="21677" y="47275"/>
                </a:cubicBezTo>
                <a:cubicBezTo>
                  <a:pt x="21608" y="46929"/>
                  <a:pt x="21608" y="46651"/>
                  <a:pt x="21608" y="46374"/>
                </a:cubicBezTo>
                <a:cubicBezTo>
                  <a:pt x="21677" y="45958"/>
                  <a:pt x="21885" y="45612"/>
                  <a:pt x="22162" y="45265"/>
                </a:cubicBezTo>
                <a:close/>
                <a:moveTo>
                  <a:pt x="17518" y="49147"/>
                </a:moveTo>
                <a:lnTo>
                  <a:pt x="17518" y="49147"/>
                </a:lnTo>
                <a:cubicBezTo>
                  <a:pt x="18073" y="49424"/>
                  <a:pt x="18627" y="49771"/>
                  <a:pt x="19043" y="50256"/>
                </a:cubicBezTo>
                <a:cubicBezTo>
                  <a:pt x="18419" y="50048"/>
                  <a:pt x="17865" y="49632"/>
                  <a:pt x="17518" y="49147"/>
                </a:cubicBezTo>
                <a:close/>
                <a:moveTo>
                  <a:pt x="19528" y="56841"/>
                </a:moveTo>
                <a:lnTo>
                  <a:pt x="19528" y="56841"/>
                </a:lnTo>
                <a:cubicBezTo>
                  <a:pt x="19805" y="57257"/>
                  <a:pt x="19875" y="57812"/>
                  <a:pt x="19875" y="58366"/>
                </a:cubicBezTo>
                <a:cubicBezTo>
                  <a:pt x="19598" y="57881"/>
                  <a:pt x="19528" y="57326"/>
                  <a:pt x="19528" y="56841"/>
                </a:cubicBezTo>
                <a:close/>
                <a:moveTo>
                  <a:pt x="36437" y="54584"/>
                </a:moveTo>
                <a:cubicBezTo>
                  <a:pt x="36678" y="54584"/>
                  <a:pt x="36903" y="56163"/>
                  <a:pt x="36925" y="56163"/>
                </a:cubicBezTo>
                <a:cubicBezTo>
                  <a:pt x="36926" y="56163"/>
                  <a:pt x="36927" y="56158"/>
                  <a:pt x="36927" y="56148"/>
                </a:cubicBezTo>
                <a:lnTo>
                  <a:pt x="36927" y="56148"/>
                </a:lnTo>
                <a:cubicBezTo>
                  <a:pt x="36927" y="56980"/>
                  <a:pt x="36719" y="57742"/>
                  <a:pt x="36373" y="58505"/>
                </a:cubicBezTo>
                <a:cubicBezTo>
                  <a:pt x="36095" y="59129"/>
                  <a:pt x="35679" y="59683"/>
                  <a:pt x="35263" y="60169"/>
                </a:cubicBezTo>
                <a:cubicBezTo>
                  <a:pt x="35263" y="60099"/>
                  <a:pt x="35263" y="60030"/>
                  <a:pt x="35263" y="59961"/>
                </a:cubicBezTo>
                <a:cubicBezTo>
                  <a:pt x="35263" y="59811"/>
                  <a:pt x="35119" y="59697"/>
                  <a:pt x="34987" y="59697"/>
                </a:cubicBezTo>
                <a:cubicBezTo>
                  <a:pt x="34936" y="59697"/>
                  <a:pt x="34886" y="59714"/>
                  <a:pt x="34848" y="59753"/>
                </a:cubicBezTo>
                <a:lnTo>
                  <a:pt x="34709" y="59891"/>
                </a:lnTo>
                <a:cubicBezTo>
                  <a:pt x="34709" y="59753"/>
                  <a:pt x="34709" y="59614"/>
                  <a:pt x="34709" y="59475"/>
                </a:cubicBezTo>
                <a:cubicBezTo>
                  <a:pt x="34709" y="59406"/>
                  <a:pt x="34709" y="59337"/>
                  <a:pt x="34640" y="59337"/>
                </a:cubicBezTo>
                <a:cubicBezTo>
                  <a:pt x="34709" y="58782"/>
                  <a:pt x="34709" y="58297"/>
                  <a:pt x="34640" y="57742"/>
                </a:cubicBezTo>
                <a:cubicBezTo>
                  <a:pt x="34986" y="56564"/>
                  <a:pt x="35541" y="55455"/>
                  <a:pt x="36373" y="54623"/>
                </a:cubicBezTo>
                <a:cubicBezTo>
                  <a:pt x="36394" y="54596"/>
                  <a:pt x="36415" y="54584"/>
                  <a:pt x="36437" y="54584"/>
                </a:cubicBezTo>
                <a:close/>
                <a:moveTo>
                  <a:pt x="32144" y="54685"/>
                </a:moveTo>
                <a:cubicBezTo>
                  <a:pt x="32223" y="54685"/>
                  <a:pt x="32315" y="54708"/>
                  <a:pt x="32421" y="54762"/>
                </a:cubicBezTo>
                <a:cubicBezTo>
                  <a:pt x="33184" y="55178"/>
                  <a:pt x="33808" y="55871"/>
                  <a:pt x="34085" y="56703"/>
                </a:cubicBezTo>
                <a:cubicBezTo>
                  <a:pt x="34224" y="57118"/>
                  <a:pt x="34293" y="57534"/>
                  <a:pt x="34362" y="57881"/>
                </a:cubicBezTo>
                <a:cubicBezTo>
                  <a:pt x="34224" y="58505"/>
                  <a:pt x="34154" y="59129"/>
                  <a:pt x="34154" y="59753"/>
                </a:cubicBezTo>
                <a:cubicBezTo>
                  <a:pt x="34154" y="59822"/>
                  <a:pt x="34085" y="59961"/>
                  <a:pt x="34016" y="60030"/>
                </a:cubicBezTo>
                <a:cubicBezTo>
                  <a:pt x="33946" y="59753"/>
                  <a:pt x="33877" y="59475"/>
                  <a:pt x="33738" y="59198"/>
                </a:cubicBezTo>
                <a:cubicBezTo>
                  <a:pt x="33712" y="59145"/>
                  <a:pt x="33655" y="59122"/>
                  <a:pt x="33599" y="59122"/>
                </a:cubicBezTo>
                <a:cubicBezTo>
                  <a:pt x="33508" y="59122"/>
                  <a:pt x="33418" y="59182"/>
                  <a:pt x="33461" y="59267"/>
                </a:cubicBezTo>
                <a:cubicBezTo>
                  <a:pt x="33531" y="59891"/>
                  <a:pt x="33600" y="60446"/>
                  <a:pt x="33738" y="61000"/>
                </a:cubicBezTo>
                <a:cubicBezTo>
                  <a:pt x="33600" y="60862"/>
                  <a:pt x="33461" y="60654"/>
                  <a:pt x="33323" y="60446"/>
                </a:cubicBezTo>
                <a:cubicBezTo>
                  <a:pt x="33184" y="59822"/>
                  <a:pt x="32837" y="59198"/>
                  <a:pt x="32352" y="58713"/>
                </a:cubicBezTo>
                <a:lnTo>
                  <a:pt x="32352" y="58782"/>
                </a:lnTo>
                <a:cubicBezTo>
                  <a:pt x="32005" y="57881"/>
                  <a:pt x="31728" y="56980"/>
                  <a:pt x="31659" y="56079"/>
                </a:cubicBezTo>
                <a:cubicBezTo>
                  <a:pt x="31659" y="55777"/>
                  <a:pt x="31606" y="54685"/>
                  <a:pt x="32144" y="54685"/>
                </a:cubicBezTo>
                <a:close/>
                <a:moveTo>
                  <a:pt x="39977" y="56772"/>
                </a:moveTo>
                <a:lnTo>
                  <a:pt x="39908" y="56841"/>
                </a:lnTo>
                <a:cubicBezTo>
                  <a:pt x="39284" y="57812"/>
                  <a:pt x="38521" y="58713"/>
                  <a:pt x="37690" y="59475"/>
                </a:cubicBezTo>
                <a:cubicBezTo>
                  <a:pt x="37135" y="59891"/>
                  <a:pt x="36581" y="60307"/>
                  <a:pt x="36095" y="60654"/>
                </a:cubicBezTo>
                <a:lnTo>
                  <a:pt x="35333" y="60931"/>
                </a:lnTo>
                <a:cubicBezTo>
                  <a:pt x="35263" y="61000"/>
                  <a:pt x="35263" y="61208"/>
                  <a:pt x="35333" y="61208"/>
                </a:cubicBezTo>
                <a:lnTo>
                  <a:pt x="34986" y="61486"/>
                </a:lnTo>
                <a:lnTo>
                  <a:pt x="34778" y="61416"/>
                </a:lnTo>
                <a:cubicBezTo>
                  <a:pt x="34848" y="61278"/>
                  <a:pt x="34917" y="61139"/>
                  <a:pt x="34986" y="60931"/>
                </a:cubicBezTo>
                <a:cubicBezTo>
                  <a:pt x="35679" y="60307"/>
                  <a:pt x="36234" y="59545"/>
                  <a:pt x="36581" y="58713"/>
                </a:cubicBezTo>
                <a:cubicBezTo>
                  <a:pt x="37343" y="57604"/>
                  <a:pt x="38591" y="56911"/>
                  <a:pt x="39977" y="56772"/>
                </a:cubicBezTo>
                <a:close/>
                <a:moveTo>
                  <a:pt x="30125" y="58040"/>
                </a:moveTo>
                <a:cubicBezTo>
                  <a:pt x="30219" y="58040"/>
                  <a:pt x="30337" y="58057"/>
                  <a:pt x="30480" y="58089"/>
                </a:cubicBezTo>
                <a:cubicBezTo>
                  <a:pt x="30896" y="58158"/>
                  <a:pt x="31312" y="58366"/>
                  <a:pt x="31590" y="58713"/>
                </a:cubicBezTo>
                <a:cubicBezTo>
                  <a:pt x="31867" y="58851"/>
                  <a:pt x="32075" y="59129"/>
                  <a:pt x="32283" y="59337"/>
                </a:cubicBezTo>
                <a:cubicBezTo>
                  <a:pt x="32421" y="59753"/>
                  <a:pt x="32629" y="60099"/>
                  <a:pt x="32907" y="60515"/>
                </a:cubicBezTo>
                <a:cubicBezTo>
                  <a:pt x="32976" y="60862"/>
                  <a:pt x="33045" y="61208"/>
                  <a:pt x="33115" y="61555"/>
                </a:cubicBezTo>
                <a:cubicBezTo>
                  <a:pt x="31659" y="61208"/>
                  <a:pt x="30411" y="60099"/>
                  <a:pt x="29926" y="58644"/>
                </a:cubicBezTo>
                <a:lnTo>
                  <a:pt x="29926" y="58713"/>
                </a:lnTo>
                <a:cubicBezTo>
                  <a:pt x="29766" y="58233"/>
                  <a:pt x="29811" y="58040"/>
                  <a:pt x="30125" y="58040"/>
                </a:cubicBezTo>
                <a:close/>
                <a:moveTo>
                  <a:pt x="39561" y="60099"/>
                </a:moveTo>
                <a:lnTo>
                  <a:pt x="39492" y="60169"/>
                </a:lnTo>
                <a:cubicBezTo>
                  <a:pt x="38521" y="60862"/>
                  <a:pt x="37343" y="61347"/>
                  <a:pt x="36165" y="61555"/>
                </a:cubicBezTo>
                <a:cubicBezTo>
                  <a:pt x="36165" y="61416"/>
                  <a:pt x="36234" y="61347"/>
                  <a:pt x="36303" y="61208"/>
                </a:cubicBezTo>
                <a:cubicBezTo>
                  <a:pt x="36373" y="61139"/>
                  <a:pt x="36303" y="61070"/>
                  <a:pt x="36234" y="61070"/>
                </a:cubicBezTo>
                <a:cubicBezTo>
                  <a:pt x="37343" y="60792"/>
                  <a:pt x="38452" y="60446"/>
                  <a:pt x="39561" y="60099"/>
                </a:cubicBezTo>
                <a:close/>
                <a:moveTo>
                  <a:pt x="24103" y="59545"/>
                </a:moveTo>
                <a:lnTo>
                  <a:pt x="24103" y="59545"/>
                </a:lnTo>
                <a:cubicBezTo>
                  <a:pt x="24034" y="59961"/>
                  <a:pt x="23965" y="60376"/>
                  <a:pt x="23757" y="60792"/>
                </a:cubicBezTo>
                <a:cubicBezTo>
                  <a:pt x="23687" y="61139"/>
                  <a:pt x="23479" y="61416"/>
                  <a:pt x="23341" y="61763"/>
                </a:cubicBezTo>
                <a:cubicBezTo>
                  <a:pt x="23341" y="61763"/>
                  <a:pt x="23341" y="61694"/>
                  <a:pt x="23341" y="61694"/>
                </a:cubicBezTo>
                <a:cubicBezTo>
                  <a:pt x="23410" y="60931"/>
                  <a:pt x="23687" y="60169"/>
                  <a:pt x="24103" y="59545"/>
                </a:cubicBezTo>
                <a:close/>
                <a:moveTo>
                  <a:pt x="33600" y="61832"/>
                </a:moveTo>
                <a:cubicBezTo>
                  <a:pt x="33669" y="62109"/>
                  <a:pt x="33738" y="62317"/>
                  <a:pt x="33808" y="62525"/>
                </a:cubicBezTo>
                <a:cubicBezTo>
                  <a:pt x="33808" y="62664"/>
                  <a:pt x="33738" y="62733"/>
                  <a:pt x="33738" y="62803"/>
                </a:cubicBezTo>
                <a:cubicBezTo>
                  <a:pt x="33669" y="62456"/>
                  <a:pt x="33531" y="62109"/>
                  <a:pt x="33461" y="61832"/>
                </a:cubicBezTo>
                <a:close/>
                <a:moveTo>
                  <a:pt x="34709" y="65021"/>
                </a:moveTo>
                <a:lnTo>
                  <a:pt x="34709" y="65021"/>
                </a:lnTo>
                <a:cubicBezTo>
                  <a:pt x="34235" y="65630"/>
                  <a:pt x="33629" y="66174"/>
                  <a:pt x="33019" y="66586"/>
                </a:cubicBezTo>
                <a:lnTo>
                  <a:pt x="33019" y="66586"/>
                </a:lnTo>
                <a:cubicBezTo>
                  <a:pt x="33039" y="66545"/>
                  <a:pt x="33025" y="66477"/>
                  <a:pt x="32976" y="66477"/>
                </a:cubicBezTo>
                <a:cubicBezTo>
                  <a:pt x="33392" y="65853"/>
                  <a:pt x="34016" y="65298"/>
                  <a:pt x="34709" y="65021"/>
                </a:cubicBezTo>
                <a:close/>
                <a:moveTo>
                  <a:pt x="17310" y="55247"/>
                </a:moveTo>
                <a:lnTo>
                  <a:pt x="17310" y="55247"/>
                </a:lnTo>
                <a:cubicBezTo>
                  <a:pt x="17310" y="55247"/>
                  <a:pt x="17934" y="57119"/>
                  <a:pt x="17934" y="57188"/>
                </a:cubicBezTo>
                <a:cubicBezTo>
                  <a:pt x="18280" y="58436"/>
                  <a:pt x="18488" y="59822"/>
                  <a:pt x="18488" y="61208"/>
                </a:cubicBezTo>
                <a:cubicBezTo>
                  <a:pt x="18558" y="62872"/>
                  <a:pt x="18488" y="64605"/>
                  <a:pt x="18280" y="66338"/>
                </a:cubicBezTo>
                <a:cubicBezTo>
                  <a:pt x="18003" y="64536"/>
                  <a:pt x="17865" y="62733"/>
                  <a:pt x="17795" y="60862"/>
                </a:cubicBezTo>
                <a:cubicBezTo>
                  <a:pt x="17795" y="60792"/>
                  <a:pt x="17743" y="60758"/>
                  <a:pt x="17691" y="60758"/>
                </a:cubicBezTo>
                <a:cubicBezTo>
                  <a:pt x="17639" y="60758"/>
                  <a:pt x="17587" y="60792"/>
                  <a:pt x="17587" y="60862"/>
                </a:cubicBezTo>
                <a:cubicBezTo>
                  <a:pt x="17518" y="62941"/>
                  <a:pt x="17795" y="64951"/>
                  <a:pt x="18211" y="66962"/>
                </a:cubicBezTo>
                <a:cubicBezTo>
                  <a:pt x="18211" y="66962"/>
                  <a:pt x="18211" y="67031"/>
                  <a:pt x="18211" y="67100"/>
                </a:cubicBezTo>
                <a:cubicBezTo>
                  <a:pt x="17033" y="63219"/>
                  <a:pt x="16686" y="59198"/>
                  <a:pt x="17310" y="55247"/>
                </a:cubicBezTo>
                <a:close/>
                <a:moveTo>
                  <a:pt x="30827" y="68140"/>
                </a:moveTo>
                <a:cubicBezTo>
                  <a:pt x="31174" y="68764"/>
                  <a:pt x="31312" y="69457"/>
                  <a:pt x="31382" y="70150"/>
                </a:cubicBezTo>
                <a:cubicBezTo>
                  <a:pt x="31035" y="69527"/>
                  <a:pt x="30896" y="68833"/>
                  <a:pt x="30827" y="68140"/>
                </a:cubicBezTo>
                <a:close/>
                <a:moveTo>
                  <a:pt x="13371" y="65625"/>
                </a:moveTo>
                <a:cubicBezTo>
                  <a:pt x="13486" y="65625"/>
                  <a:pt x="13567" y="65762"/>
                  <a:pt x="13567" y="66130"/>
                </a:cubicBezTo>
                <a:cubicBezTo>
                  <a:pt x="13567" y="66754"/>
                  <a:pt x="13498" y="67308"/>
                  <a:pt x="13428" y="67932"/>
                </a:cubicBezTo>
                <a:cubicBezTo>
                  <a:pt x="13428" y="68625"/>
                  <a:pt x="13290" y="69319"/>
                  <a:pt x="13220" y="70081"/>
                </a:cubicBezTo>
                <a:cubicBezTo>
                  <a:pt x="13199" y="70038"/>
                  <a:pt x="13164" y="70022"/>
                  <a:pt x="13126" y="70022"/>
                </a:cubicBezTo>
                <a:cubicBezTo>
                  <a:pt x="13042" y="70022"/>
                  <a:pt x="12943" y="70103"/>
                  <a:pt x="12943" y="70150"/>
                </a:cubicBezTo>
                <a:lnTo>
                  <a:pt x="12943" y="70220"/>
                </a:lnTo>
                <a:cubicBezTo>
                  <a:pt x="12804" y="69734"/>
                  <a:pt x="12596" y="69319"/>
                  <a:pt x="12388" y="68903"/>
                </a:cubicBezTo>
                <a:cubicBezTo>
                  <a:pt x="12250" y="68002"/>
                  <a:pt x="12388" y="67031"/>
                  <a:pt x="12804" y="66199"/>
                </a:cubicBezTo>
                <a:cubicBezTo>
                  <a:pt x="12968" y="65912"/>
                  <a:pt x="13205" y="65625"/>
                  <a:pt x="13371" y="65625"/>
                </a:cubicBezTo>
                <a:close/>
                <a:moveTo>
                  <a:pt x="9281" y="66414"/>
                </a:moveTo>
                <a:cubicBezTo>
                  <a:pt x="10178" y="66899"/>
                  <a:pt x="11005" y="67589"/>
                  <a:pt x="11626" y="68417"/>
                </a:cubicBezTo>
                <a:cubicBezTo>
                  <a:pt x="11834" y="68695"/>
                  <a:pt x="11973" y="68972"/>
                  <a:pt x="12111" y="69249"/>
                </a:cubicBezTo>
                <a:cubicBezTo>
                  <a:pt x="12176" y="69507"/>
                  <a:pt x="12240" y="69765"/>
                  <a:pt x="12361" y="70024"/>
                </a:cubicBezTo>
                <a:lnTo>
                  <a:pt x="12361" y="70024"/>
                </a:lnTo>
                <a:cubicBezTo>
                  <a:pt x="12351" y="70017"/>
                  <a:pt x="12337" y="70012"/>
                  <a:pt x="12319" y="70012"/>
                </a:cubicBezTo>
                <a:cubicBezTo>
                  <a:pt x="12301" y="69993"/>
                  <a:pt x="12272" y="69985"/>
                  <a:pt x="12240" y="69985"/>
                </a:cubicBezTo>
                <a:cubicBezTo>
                  <a:pt x="12153" y="69985"/>
                  <a:pt x="12042" y="70049"/>
                  <a:pt x="12042" y="70150"/>
                </a:cubicBezTo>
                <a:cubicBezTo>
                  <a:pt x="12042" y="70358"/>
                  <a:pt x="12042" y="70636"/>
                  <a:pt x="12042" y="70913"/>
                </a:cubicBezTo>
                <a:cubicBezTo>
                  <a:pt x="11903" y="70774"/>
                  <a:pt x="11695" y="70636"/>
                  <a:pt x="11487" y="70566"/>
                </a:cubicBezTo>
                <a:cubicBezTo>
                  <a:pt x="11210" y="70150"/>
                  <a:pt x="10794" y="69873"/>
                  <a:pt x="10448" y="69596"/>
                </a:cubicBezTo>
                <a:cubicBezTo>
                  <a:pt x="10309" y="69319"/>
                  <a:pt x="10170" y="69041"/>
                  <a:pt x="10101" y="68903"/>
                </a:cubicBezTo>
                <a:cubicBezTo>
                  <a:pt x="9697" y="68094"/>
                  <a:pt x="9423" y="67286"/>
                  <a:pt x="9281" y="66414"/>
                </a:cubicBezTo>
                <a:close/>
                <a:moveTo>
                  <a:pt x="14676" y="67031"/>
                </a:moveTo>
                <a:lnTo>
                  <a:pt x="14676" y="67031"/>
                </a:lnTo>
                <a:cubicBezTo>
                  <a:pt x="14953" y="68279"/>
                  <a:pt x="14399" y="69665"/>
                  <a:pt x="13983" y="70913"/>
                </a:cubicBezTo>
                <a:cubicBezTo>
                  <a:pt x="13983" y="70566"/>
                  <a:pt x="13913" y="70289"/>
                  <a:pt x="13913" y="70012"/>
                </a:cubicBezTo>
                <a:lnTo>
                  <a:pt x="13913" y="70081"/>
                </a:lnTo>
                <a:cubicBezTo>
                  <a:pt x="13844" y="69942"/>
                  <a:pt x="13775" y="69942"/>
                  <a:pt x="13705" y="69942"/>
                </a:cubicBezTo>
                <a:cubicBezTo>
                  <a:pt x="13775" y="69457"/>
                  <a:pt x="13775" y="68972"/>
                  <a:pt x="13844" y="68417"/>
                </a:cubicBezTo>
                <a:cubicBezTo>
                  <a:pt x="14260" y="68071"/>
                  <a:pt x="14537" y="67586"/>
                  <a:pt x="14676" y="67031"/>
                </a:cubicBezTo>
                <a:close/>
                <a:moveTo>
                  <a:pt x="20083" y="68348"/>
                </a:moveTo>
                <a:lnTo>
                  <a:pt x="20083" y="68348"/>
                </a:lnTo>
                <a:cubicBezTo>
                  <a:pt x="19944" y="69249"/>
                  <a:pt x="19598" y="70150"/>
                  <a:pt x="19043" y="70913"/>
                </a:cubicBezTo>
                <a:lnTo>
                  <a:pt x="19043" y="70774"/>
                </a:lnTo>
                <a:cubicBezTo>
                  <a:pt x="19320" y="69942"/>
                  <a:pt x="19667" y="69111"/>
                  <a:pt x="20083" y="68348"/>
                </a:cubicBezTo>
                <a:close/>
                <a:moveTo>
                  <a:pt x="7880" y="68610"/>
                </a:moveTo>
                <a:cubicBezTo>
                  <a:pt x="8730" y="68610"/>
                  <a:pt x="9663" y="69360"/>
                  <a:pt x="10240" y="69873"/>
                </a:cubicBezTo>
                <a:lnTo>
                  <a:pt x="10448" y="70081"/>
                </a:lnTo>
                <a:cubicBezTo>
                  <a:pt x="10655" y="70497"/>
                  <a:pt x="11002" y="70844"/>
                  <a:pt x="11418" y="71052"/>
                </a:cubicBezTo>
                <a:lnTo>
                  <a:pt x="11626" y="71259"/>
                </a:lnTo>
                <a:cubicBezTo>
                  <a:pt x="11626" y="71259"/>
                  <a:pt x="11695" y="71329"/>
                  <a:pt x="11695" y="71398"/>
                </a:cubicBezTo>
                <a:cubicBezTo>
                  <a:pt x="11418" y="71329"/>
                  <a:pt x="11071" y="71259"/>
                  <a:pt x="10794" y="71259"/>
                </a:cubicBezTo>
                <a:cubicBezTo>
                  <a:pt x="10725" y="71259"/>
                  <a:pt x="10655" y="71329"/>
                  <a:pt x="10655" y="71398"/>
                </a:cubicBezTo>
                <a:lnTo>
                  <a:pt x="10655" y="71467"/>
                </a:lnTo>
                <a:cubicBezTo>
                  <a:pt x="10240" y="71259"/>
                  <a:pt x="9824" y="71121"/>
                  <a:pt x="9408" y="71052"/>
                </a:cubicBezTo>
                <a:cubicBezTo>
                  <a:pt x="9061" y="70913"/>
                  <a:pt x="8715" y="70774"/>
                  <a:pt x="8368" y="70636"/>
                </a:cubicBezTo>
                <a:cubicBezTo>
                  <a:pt x="8021" y="70428"/>
                  <a:pt x="7605" y="70220"/>
                  <a:pt x="7259" y="69942"/>
                </a:cubicBezTo>
                <a:cubicBezTo>
                  <a:pt x="6704" y="69527"/>
                  <a:pt x="6982" y="68625"/>
                  <a:pt x="7675" y="68625"/>
                </a:cubicBezTo>
                <a:cubicBezTo>
                  <a:pt x="7742" y="68615"/>
                  <a:pt x="7811" y="68610"/>
                  <a:pt x="7880" y="68610"/>
                </a:cubicBezTo>
                <a:close/>
                <a:moveTo>
                  <a:pt x="12388" y="70497"/>
                </a:moveTo>
                <a:cubicBezTo>
                  <a:pt x="12527" y="70705"/>
                  <a:pt x="12596" y="70844"/>
                  <a:pt x="12735" y="71052"/>
                </a:cubicBezTo>
                <a:cubicBezTo>
                  <a:pt x="12804" y="71190"/>
                  <a:pt x="12804" y="71398"/>
                  <a:pt x="12943" y="71537"/>
                </a:cubicBezTo>
                <a:lnTo>
                  <a:pt x="12874" y="71606"/>
                </a:lnTo>
                <a:lnTo>
                  <a:pt x="12804" y="71606"/>
                </a:lnTo>
                <a:cubicBezTo>
                  <a:pt x="12735" y="71467"/>
                  <a:pt x="12596" y="71329"/>
                  <a:pt x="12527" y="71259"/>
                </a:cubicBezTo>
                <a:cubicBezTo>
                  <a:pt x="12388" y="70982"/>
                  <a:pt x="12388" y="70774"/>
                  <a:pt x="12388" y="70497"/>
                </a:cubicBezTo>
                <a:close/>
                <a:moveTo>
                  <a:pt x="13428" y="71052"/>
                </a:moveTo>
                <a:cubicBezTo>
                  <a:pt x="13567" y="71329"/>
                  <a:pt x="13636" y="71606"/>
                  <a:pt x="13636" y="71883"/>
                </a:cubicBezTo>
                <a:cubicBezTo>
                  <a:pt x="13636" y="71953"/>
                  <a:pt x="13636" y="71953"/>
                  <a:pt x="13636" y="72022"/>
                </a:cubicBezTo>
                <a:lnTo>
                  <a:pt x="13636" y="72369"/>
                </a:lnTo>
                <a:cubicBezTo>
                  <a:pt x="13636" y="72230"/>
                  <a:pt x="13567" y="72091"/>
                  <a:pt x="13498" y="71953"/>
                </a:cubicBezTo>
                <a:cubicBezTo>
                  <a:pt x="13428" y="71745"/>
                  <a:pt x="13359" y="71537"/>
                  <a:pt x="13359" y="71259"/>
                </a:cubicBezTo>
                <a:cubicBezTo>
                  <a:pt x="13359" y="71190"/>
                  <a:pt x="13359" y="71121"/>
                  <a:pt x="13428" y="71052"/>
                </a:cubicBezTo>
                <a:close/>
                <a:moveTo>
                  <a:pt x="11374" y="71748"/>
                </a:moveTo>
                <a:lnTo>
                  <a:pt x="11374" y="71748"/>
                </a:lnTo>
                <a:cubicBezTo>
                  <a:pt x="11689" y="71771"/>
                  <a:pt x="12004" y="71902"/>
                  <a:pt x="12319" y="72091"/>
                </a:cubicBezTo>
                <a:cubicBezTo>
                  <a:pt x="12527" y="72230"/>
                  <a:pt x="12735" y="72438"/>
                  <a:pt x="13012" y="72507"/>
                </a:cubicBezTo>
                <a:cubicBezTo>
                  <a:pt x="13012" y="72542"/>
                  <a:pt x="13030" y="72559"/>
                  <a:pt x="13056" y="72559"/>
                </a:cubicBezTo>
                <a:cubicBezTo>
                  <a:pt x="13082" y="72559"/>
                  <a:pt x="13116" y="72542"/>
                  <a:pt x="13151" y="72507"/>
                </a:cubicBezTo>
                <a:lnTo>
                  <a:pt x="13290" y="72507"/>
                </a:lnTo>
                <a:cubicBezTo>
                  <a:pt x="13290" y="72646"/>
                  <a:pt x="13359" y="72715"/>
                  <a:pt x="13359" y="72784"/>
                </a:cubicBezTo>
                <a:cubicBezTo>
                  <a:pt x="12635" y="72587"/>
                  <a:pt x="11973" y="72202"/>
                  <a:pt x="11374" y="71748"/>
                </a:cubicBezTo>
                <a:close/>
                <a:moveTo>
                  <a:pt x="29371" y="72577"/>
                </a:moveTo>
                <a:cubicBezTo>
                  <a:pt x="29718" y="73408"/>
                  <a:pt x="29926" y="74309"/>
                  <a:pt x="29926" y="75211"/>
                </a:cubicBezTo>
                <a:cubicBezTo>
                  <a:pt x="29441" y="74379"/>
                  <a:pt x="29233" y="73478"/>
                  <a:pt x="29371" y="72577"/>
                </a:cubicBezTo>
                <a:close/>
                <a:moveTo>
                  <a:pt x="26475" y="74237"/>
                </a:moveTo>
                <a:cubicBezTo>
                  <a:pt x="26714" y="75388"/>
                  <a:pt x="26104" y="76409"/>
                  <a:pt x="25628" y="77429"/>
                </a:cubicBezTo>
                <a:cubicBezTo>
                  <a:pt x="25493" y="76279"/>
                  <a:pt x="25754" y="75129"/>
                  <a:pt x="26475" y="74237"/>
                </a:cubicBezTo>
                <a:close/>
                <a:moveTo>
                  <a:pt x="39700" y="68556"/>
                </a:moveTo>
                <a:cubicBezTo>
                  <a:pt x="39700" y="68556"/>
                  <a:pt x="38175" y="72022"/>
                  <a:pt x="37967" y="72438"/>
                </a:cubicBezTo>
                <a:cubicBezTo>
                  <a:pt x="36996" y="74102"/>
                  <a:pt x="35887" y="75765"/>
                  <a:pt x="34709" y="77360"/>
                </a:cubicBezTo>
                <a:cubicBezTo>
                  <a:pt x="32768" y="79994"/>
                  <a:pt x="30966" y="82697"/>
                  <a:pt x="28886" y="85331"/>
                </a:cubicBezTo>
                <a:cubicBezTo>
                  <a:pt x="29025" y="84707"/>
                  <a:pt x="29163" y="84083"/>
                  <a:pt x="29233" y="83390"/>
                </a:cubicBezTo>
                <a:cubicBezTo>
                  <a:pt x="29718" y="82073"/>
                  <a:pt x="30273" y="80756"/>
                  <a:pt x="30966" y="79508"/>
                </a:cubicBezTo>
                <a:cubicBezTo>
                  <a:pt x="32560" y="76944"/>
                  <a:pt x="34640" y="74656"/>
                  <a:pt x="35957" y="71883"/>
                </a:cubicBezTo>
                <a:cubicBezTo>
                  <a:pt x="35957" y="71798"/>
                  <a:pt x="35904" y="71738"/>
                  <a:pt x="35847" y="71738"/>
                </a:cubicBezTo>
                <a:cubicBezTo>
                  <a:pt x="35812" y="71738"/>
                  <a:pt x="35775" y="71761"/>
                  <a:pt x="35749" y="71814"/>
                </a:cubicBezTo>
                <a:cubicBezTo>
                  <a:pt x="34154" y="74379"/>
                  <a:pt x="32421" y="76805"/>
                  <a:pt x="30758" y="79370"/>
                </a:cubicBezTo>
                <a:cubicBezTo>
                  <a:pt x="30203" y="80271"/>
                  <a:pt x="29787" y="81172"/>
                  <a:pt x="29441" y="82073"/>
                </a:cubicBezTo>
                <a:cubicBezTo>
                  <a:pt x="29579" y="81241"/>
                  <a:pt x="29718" y="80410"/>
                  <a:pt x="29857" y="79508"/>
                </a:cubicBezTo>
                <a:cubicBezTo>
                  <a:pt x="31590" y="74725"/>
                  <a:pt x="34917" y="70289"/>
                  <a:pt x="39700" y="68556"/>
                </a:cubicBezTo>
                <a:close/>
                <a:moveTo>
                  <a:pt x="24450" y="83321"/>
                </a:moveTo>
                <a:lnTo>
                  <a:pt x="24450" y="83321"/>
                </a:lnTo>
                <a:cubicBezTo>
                  <a:pt x="25212" y="83875"/>
                  <a:pt x="25767" y="84569"/>
                  <a:pt x="26183" y="85470"/>
                </a:cubicBezTo>
                <a:lnTo>
                  <a:pt x="26113" y="85470"/>
                </a:lnTo>
                <a:cubicBezTo>
                  <a:pt x="25212" y="85054"/>
                  <a:pt x="24588" y="84291"/>
                  <a:pt x="24450" y="83321"/>
                </a:cubicBezTo>
                <a:close/>
                <a:moveTo>
                  <a:pt x="22232" y="70428"/>
                </a:moveTo>
                <a:cubicBezTo>
                  <a:pt x="22301" y="72299"/>
                  <a:pt x="22786" y="74309"/>
                  <a:pt x="22786" y="76181"/>
                </a:cubicBezTo>
                <a:cubicBezTo>
                  <a:pt x="22786" y="79578"/>
                  <a:pt x="22509" y="82974"/>
                  <a:pt x="22370" y="86371"/>
                </a:cubicBezTo>
                <a:cubicBezTo>
                  <a:pt x="22370" y="86232"/>
                  <a:pt x="22301" y="86094"/>
                  <a:pt x="22301" y="85955"/>
                </a:cubicBezTo>
                <a:lnTo>
                  <a:pt x="22232" y="85955"/>
                </a:lnTo>
                <a:cubicBezTo>
                  <a:pt x="22093" y="83252"/>
                  <a:pt x="21677" y="80617"/>
                  <a:pt x="21885" y="77914"/>
                </a:cubicBezTo>
                <a:cubicBezTo>
                  <a:pt x="21885" y="77879"/>
                  <a:pt x="21850" y="77862"/>
                  <a:pt x="21816" y="77862"/>
                </a:cubicBezTo>
                <a:cubicBezTo>
                  <a:pt x="21781" y="77862"/>
                  <a:pt x="21746" y="77879"/>
                  <a:pt x="21746" y="77914"/>
                </a:cubicBezTo>
                <a:cubicBezTo>
                  <a:pt x="21538" y="80202"/>
                  <a:pt x="21538" y="82558"/>
                  <a:pt x="21816" y="84846"/>
                </a:cubicBezTo>
                <a:cubicBezTo>
                  <a:pt x="21608" y="84153"/>
                  <a:pt x="21330" y="83460"/>
                  <a:pt x="21123" y="82766"/>
                </a:cubicBezTo>
                <a:cubicBezTo>
                  <a:pt x="21123" y="82697"/>
                  <a:pt x="21123" y="82697"/>
                  <a:pt x="21123" y="82628"/>
                </a:cubicBezTo>
                <a:cubicBezTo>
                  <a:pt x="20429" y="80063"/>
                  <a:pt x="20360" y="77360"/>
                  <a:pt x="20915" y="74725"/>
                </a:cubicBezTo>
                <a:cubicBezTo>
                  <a:pt x="21261" y="73270"/>
                  <a:pt x="21816" y="71814"/>
                  <a:pt x="22232" y="70428"/>
                </a:cubicBezTo>
                <a:close/>
                <a:moveTo>
                  <a:pt x="11188" y="77182"/>
                </a:moveTo>
                <a:cubicBezTo>
                  <a:pt x="11373" y="77182"/>
                  <a:pt x="11688" y="77236"/>
                  <a:pt x="12180" y="77360"/>
                </a:cubicBezTo>
                <a:cubicBezTo>
                  <a:pt x="13913" y="77775"/>
                  <a:pt x="15577" y="79162"/>
                  <a:pt x="16894" y="80340"/>
                </a:cubicBezTo>
                <a:cubicBezTo>
                  <a:pt x="18974" y="82212"/>
                  <a:pt x="20707" y="84430"/>
                  <a:pt x="22024" y="86856"/>
                </a:cubicBezTo>
                <a:cubicBezTo>
                  <a:pt x="22162" y="87133"/>
                  <a:pt x="22232" y="87411"/>
                  <a:pt x="22370" y="87688"/>
                </a:cubicBezTo>
                <a:cubicBezTo>
                  <a:pt x="22162" y="87411"/>
                  <a:pt x="21885" y="87133"/>
                  <a:pt x="21608" y="86925"/>
                </a:cubicBezTo>
                <a:cubicBezTo>
                  <a:pt x="20845" y="85886"/>
                  <a:pt x="20083" y="84915"/>
                  <a:pt x="19182" y="83945"/>
                </a:cubicBezTo>
                <a:cubicBezTo>
                  <a:pt x="18003" y="82628"/>
                  <a:pt x="16340" y="81727"/>
                  <a:pt x="15161" y="80340"/>
                </a:cubicBezTo>
                <a:cubicBezTo>
                  <a:pt x="15124" y="80322"/>
                  <a:pt x="15092" y="80313"/>
                  <a:pt x="15066" y="80313"/>
                </a:cubicBezTo>
                <a:cubicBezTo>
                  <a:pt x="14995" y="80313"/>
                  <a:pt x="14972" y="80377"/>
                  <a:pt x="15023" y="80479"/>
                </a:cubicBezTo>
                <a:cubicBezTo>
                  <a:pt x="16062" y="81727"/>
                  <a:pt x="17518" y="82558"/>
                  <a:pt x="18627" y="83806"/>
                </a:cubicBezTo>
                <a:cubicBezTo>
                  <a:pt x="19320" y="84569"/>
                  <a:pt x="19944" y="85331"/>
                  <a:pt x="20568" y="86163"/>
                </a:cubicBezTo>
                <a:cubicBezTo>
                  <a:pt x="19875" y="85678"/>
                  <a:pt x="19182" y="85262"/>
                  <a:pt x="18488" y="84915"/>
                </a:cubicBezTo>
                <a:cubicBezTo>
                  <a:pt x="15577" y="83252"/>
                  <a:pt x="13913" y="81241"/>
                  <a:pt x="11973" y="78607"/>
                </a:cubicBezTo>
                <a:cubicBezTo>
                  <a:pt x="11487" y="77852"/>
                  <a:pt x="10541" y="77182"/>
                  <a:pt x="11188" y="77182"/>
                </a:cubicBezTo>
                <a:close/>
                <a:moveTo>
                  <a:pt x="22151" y="91335"/>
                </a:moveTo>
                <a:lnTo>
                  <a:pt x="22151" y="91335"/>
                </a:lnTo>
                <a:cubicBezTo>
                  <a:pt x="22611" y="91673"/>
                  <a:pt x="23008" y="92077"/>
                  <a:pt x="23341" y="92610"/>
                </a:cubicBezTo>
                <a:cubicBezTo>
                  <a:pt x="22824" y="92286"/>
                  <a:pt x="22427" y="91843"/>
                  <a:pt x="22151" y="91335"/>
                </a:cubicBezTo>
                <a:close/>
                <a:moveTo>
                  <a:pt x="29005" y="93722"/>
                </a:moveTo>
                <a:lnTo>
                  <a:pt x="29005" y="93722"/>
                </a:lnTo>
                <a:cubicBezTo>
                  <a:pt x="28731" y="94735"/>
                  <a:pt x="28391" y="95682"/>
                  <a:pt x="27985" y="96630"/>
                </a:cubicBezTo>
                <a:lnTo>
                  <a:pt x="27985" y="95937"/>
                </a:lnTo>
                <a:cubicBezTo>
                  <a:pt x="28245" y="95157"/>
                  <a:pt x="28566" y="94438"/>
                  <a:pt x="29005" y="93722"/>
                </a:cubicBezTo>
                <a:close/>
                <a:moveTo>
                  <a:pt x="22024" y="55593"/>
                </a:moveTo>
                <a:cubicBezTo>
                  <a:pt x="22301" y="57950"/>
                  <a:pt x="22648" y="60376"/>
                  <a:pt x="22994" y="62803"/>
                </a:cubicBezTo>
                <a:lnTo>
                  <a:pt x="22925" y="62803"/>
                </a:lnTo>
                <a:cubicBezTo>
                  <a:pt x="23618" y="68002"/>
                  <a:pt x="24450" y="73200"/>
                  <a:pt x="25282" y="78399"/>
                </a:cubicBezTo>
                <a:cubicBezTo>
                  <a:pt x="25212" y="78399"/>
                  <a:pt x="25212" y="78469"/>
                  <a:pt x="25282" y="78469"/>
                </a:cubicBezTo>
                <a:cubicBezTo>
                  <a:pt x="25559" y="80479"/>
                  <a:pt x="25836" y="82489"/>
                  <a:pt x="26113" y="84499"/>
                </a:cubicBezTo>
                <a:cubicBezTo>
                  <a:pt x="25698" y="83737"/>
                  <a:pt x="25074" y="83113"/>
                  <a:pt x="24242" y="82766"/>
                </a:cubicBezTo>
                <a:cubicBezTo>
                  <a:pt x="24229" y="82753"/>
                  <a:pt x="24213" y="82747"/>
                  <a:pt x="24196" y="82747"/>
                </a:cubicBezTo>
                <a:cubicBezTo>
                  <a:pt x="24125" y="82747"/>
                  <a:pt x="24034" y="82849"/>
                  <a:pt x="24034" y="82905"/>
                </a:cubicBezTo>
                <a:cubicBezTo>
                  <a:pt x="24034" y="84291"/>
                  <a:pt x="25004" y="85470"/>
                  <a:pt x="26321" y="85816"/>
                </a:cubicBezTo>
                <a:cubicBezTo>
                  <a:pt x="26529" y="87411"/>
                  <a:pt x="26737" y="89074"/>
                  <a:pt x="26876" y="90738"/>
                </a:cubicBezTo>
                <a:cubicBezTo>
                  <a:pt x="27153" y="93233"/>
                  <a:pt x="27292" y="95798"/>
                  <a:pt x="27292" y="98363"/>
                </a:cubicBezTo>
                <a:cubicBezTo>
                  <a:pt x="26321" y="94273"/>
                  <a:pt x="24034" y="90322"/>
                  <a:pt x="22509" y="86579"/>
                </a:cubicBezTo>
                <a:cubicBezTo>
                  <a:pt x="22578" y="86579"/>
                  <a:pt x="22578" y="86579"/>
                  <a:pt x="22578" y="86510"/>
                </a:cubicBezTo>
                <a:cubicBezTo>
                  <a:pt x="23063" y="84153"/>
                  <a:pt x="23271" y="81727"/>
                  <a:pt x="23133" y="79300"/>
                </a:cubicBezTo>
                <a:cubicBezTo>
                  <a:pt x="23341" y="76597"/>
                  <a:pt x="23202" y="73894"/>
                  <a:pt x="22855" y="71190"/>
                </a:cubicBezTo>
                <a:cubicBezTo>
                  <a:pt x="22925" y="70566"/>
                  <a:pt x="22786" y="69942"/>
                  <a:pt x="22509" y="69388"/>
                </a:cubicBezTo>
                <a:cubicBezTo>
                  <a:pt x="22648" y="68903"/>
                  <a:pt x="22717" y="68487"/>
                  <a:pt x="22786" y="68071"/>
                </a:cubicBezTo>
                <a:cubicBezTo>
                  <a:pt x="22786" y="67903"/>
                  <a:pt x="22684" y="67811"/>
                  <a:pt x="22589" y="67811"/>
                </a:cubicBezTo>
                <a:cubicBezTo>
                  <a:pt x="22527" y="67811"/>
                  <a:pt x="22467" y="67850"/>
                  <a:pt x="22440" y="67932"/>
                </a:cubicBezTo>
                <a:cubicBezTo>
                  <a:pt x="22370" y="68279"/>
                  <a:pt x="22301" y="68625"/>
                  <a:pt x="22301" y="68903"/>
                </a:cubicBezTo>
                <a:cubicBezTo>
                  <a:pt x="22162" y="69596"/>
                  <a:pt x="21954" y="70220"/>
                  <a:pt x="21816" y="70844"/>
                </a:cubicBezTo>
                <a:cubicBezTo>
                  <a:pt x="21330" y="72438"/>
                  <a:pt x="20776" y="74032"/>
                  <a:pt x="20429" y="75696"/>
                </a:cubicBezTo>
                <a:cubicBezTo>
                  <a:pt x="20152" y="77082"/>
                  <a:pt x="20152" y="78607"/>
                  <a:pt x="20429" y="80063"/>
                </a:cubicBezTo>
                <a:cubicBezTo>
                  <a:pt x="19736" y="77360"/>
                  <a:pt x="19320" y="74587"/>
                  <a:pt x="19182" y="71745"/>
                </a:cubicBezTo>
                <a:cubicBezTo>
                  <a:pt x="19528" y="71190"/>
                  <a:pt x="19875" y="70497"/>
                  <a:pt x="20083" y="69873"/>
                </a:cubicBezTo>
                <a:cubicBezTo>
                  <a:pt x="20429" y="69180"/>
                  <a:pt x="20568" y="68487"/>
                  <a:pt x="20429" y="67794"/>
                </a:cubicBezTo>
                <a:cubicBezTo>
                  <a:pt x="20395" y="67690"/>
                  <a:pt x="20325" y="67638"/>
                  <a:pt x="20256" y="67638"/>
                </a:cubicBezTo>
                <a:cubicBezTo>
                  <a:pt x="20187" y="67638"/>
                  <a:pt x="20117" y="67690"/>
                  <a:pt x="20083" y="67794"/>
                </a:cubicBezTo>
                <a:cubicBezTo>
                  <a:pt x="19667" y="68348"/>
                  <a:pt x="19320" y="69041"/>
                  <a:pt x="19043" y="69734"/>
                </a:cubicBezTo>
                <a:cubicBezTo>
                  <a:pt x="19043" y="68764"/>
                  <a:pt x="19043" y="67863"/>
                  <a:pt x="19112" y="66892"/>
                </a:cubicBezTo>
                <a:cubicBezTo>
                  <a:pt x="19320" y="63288"/>
                  <a:pt x="20152" y="59822"/>
                  <a:pt x="21608" y="56495"/>
                </a:cubicBezTo>
                <a:cubicBezTo>
                  <a:pt x="21608" y="56772"/>
                  <a:pt x="21677" y="57049"/>
                  <a:pt x="21746" y="57326"/>
                </a:cubicBezTo>
                <a:cubicBezTo>
                  <a:pt x="21746" y="57396"/>
                  <a:pt x="21798" y="57430"/>
                  <a:pt x="21850" y="57430"/>
                </a:cubicBezTo>
                <a:cubicBezTo>
                  <a:pt x="21902" y="57430"/>
                  <a:pt x="21954" y="57396"/>
                  <a:pt x="21954" y="57326"/>
                </a:cubicBezTo>
                <a:cubicBezTo>
                  <a:pt x="21954" y="56911"/>
                  <a:pt x="21885" y="56425"/>
                  <a:pt x="21816" y="56079"/>
                </a:cubicBezTo>
                <a:cubicBezTo>
                  <a:pt x="21885" y="55940"/>
                  <a:pt x="21954" y="55732"/>
                  <a:pt x="22024" y="55593"/>
                </a:cubicBezTo>
                <a:close/>
                <a:moveTo>
                  <a:pt x="25568" y="100934"/>
                </a:moveTo>
                <a:cubicBezTo>
                  <a:pt x="26529" y="101630"/>
                  <a:pt x="26530" y="103150"/>
                  <a:pt x="26876" y="104324"/>
                </a:cubicBezTo>
                <a:cubicBezTo>
                  <a:pt x="26129" y="103306"/>
                  <a:pt x="25714" y="102154"/>
                  <a:pt x="25568" y="100934"/>
                </a:cubicBezTo>
                <a:close/>
                <a:moveTo>
                  <a:pt x="29579" y="103493"/>
                </a:moveTo>
                <a:lnTo>
                  <a:pt x="29579" y="103493"/>
                </a:lnTo>
                <a:cubicBezTo>
                  <a:pt x="29441" y="105087"/>
                  <a:pt x="28470" y="106265"/>
                  <a:pt x="27569" y="107444"/>
                </a:cubicBezTo>
                <a:cubicBezTo>
                  <a:pt x="27638" y="107305"/>
                  <a:pt x="27638" y="107097"/>
                  <a:pt x="27638" y="106889"/>
                </a:cubicBezTo>
                <a:cubicBezTo>
                  <a:pt x="28262" y="105780"/>
                  <a:pt x="28540" y="104324"/>
                  <a:pt x="29579" y="103493"/>
                </a:cubicBezTo>
                <a:close/>
                <a:moveTo>
                  <a:pt x="24588" y="0"/>
                </a:moveTo>
                <a:cubicBezTo>
                  <a:pt x="22994" y="485"/>
                  <a:pt x="22648" y="1941"/>
                  <a:pt x="22578" y="3466"/>
                </a:cubicBezTo>
                <a:cubicBezTo>
                  <a:pt x="22093" y="2218"/>
                  <a:pt x="21330" y="1109"/>
                  <a:pt x="20429" y="139"/>
                </a:cubicBezTo>
                <a:cubicBezTo>
                  <a:pt x="20389" y="118"/>
                  <a:pt x="20348" y="110"/>
                  <a:pt x="20311" y="110"/>
                </a:cubicBezTo>
                <a:cubicBezTo>
                  <a:pt x="20221" y="110"/>
                  <a:pt x="20152" y="159"/>
                  <a:pt x="20152" y="208"/>
                </a:cubicBezTo>
                <a:cubicBezTo>
                  <a:pt x="19528" y="1733"/>
                  <a:pt x="19528" y="3397"/>
                  <a:pt x="20013" y="4991"/>
                </a:cubicBezTo>
                <a:cubicBezTo>
                  <a:pt x="19182" y="4159"/>
                  <a:pt x="18211" y="3535"/>
                  <a:pt x="17171" y="3050"/>
                </a:cubicBezTo>
                <a:cubicBezTo>
                  <a:pt x="17158" y="3037"/>
                  <a:pt x="17142" y="3031"/>
                  <a:pt x="17126" y="3031"/>
                </a:cubicBezTo>
                <a:cubicBezTo>
                  <a:pt x="17057" y="3031"/>
                  <a:pt x="16977" y="3133"/>
                  <a:pt x="17033" y="3189"/>
                </a:cubicBezTo>
                <a:cubicBezTo>
                  <a:pt x="17795" y="4783"/>
                  <a:pt x="17795" y="6516"/>
                  <a:pt x="18835" y="7972"/>
                </a:cubicBezTo>
                <a:cubicBezTo>
                  <a:pt x="19459" y="8665"/>
                  <a:pt x="20221" y="9289"/>
                  <a:pt x="21053" y="9705"/>
                </a:cubicBezTo>
                <a:cubicBezTo>
                  <a:pt x="21123" y="10121"/>
                  <a:pt x="21330" y="10467"/>
                  <a:pt x="21538" y="10814"/>
                </a:cubicBezTo>
                <a:cubicBezTo>
                  <a:pt x="21885" y="11230"/>
                  <a:pt x="22370" y="11507"/>
                  <a:pt x="22855" y="11576"/>
                </a:cubicBezTo>
                <a:cubicBezTo>
                  <a:pt x="22530" y="14243"/>
                  <a:pt x="22144" y="16910"/>
                  <a:pt x="21754" y="19577"/>
                </a:cubicBezTo>
                <a:lnTo>
                  <a:pt x="21754" y="19577"/>
                </a:lnTo>
                <a:cubicBezTo>
                  <a:pt x="21797" y="18782"/>
                  <a:pt x="21587" y="17992"/>
                  <a:pt x="21123" y="17330"/>
                </a:cubicBezTo>
                <a:cubicBezTo>
                  <a:pt x="21091" y="17267"/>
                  <a:pt x="21032" y="17233"/>
                  <a:pt x="20976" y="17233"/>
                </a:cubicBezTo>
                <a:cubicBezTo>
                  <a:pt x="20908" y="17233"/>
                  <a:pt x="20845" y="17284"/>
                  <a:pt x="20845" y="17399"/>
                </a:cubicBezTo>
                <a:cubicBezTo>
                  <a:pt x="20776" y="18508"/>
                  <a:pt x="21123" y="19617"/>
                  <a:pt x="21677" y="20588"/>
                </a:cubicBezTo>
                <a:cubicBezTo>
                  <a:pt x="21261" y="23568"/>
                  <a:pt x="20915" y="26549"/>
                  <a:pt x="20707" y="29530"/>
                </a:cubicBezTo>
                <a:cubicBezTo>
                  <a:pt x="20499" y="29252"/>
                  <a:pt x="20221" y="29114"/>
                  <a:pt x="19944" y="29044"/>
                </a:cubicBezTo>
                <a:cubicBezTo>
                  <a:pt x="19805" y="29044"/>
                  <a:pt x="19736" y="29114"/>
                  <a:pt x="19736" y="29252"/>
                </a:cubicBezTo>
                <a:cubicBezTo>
                  <a:pt x="19805" y="30015"/>
                  <a:pt x="20013" y="30708"/>
                  <a:pt x="20360" y="31401"/>
                </a:cubicBezTo>
                <a:cubicBezTo>
                  <a:pt x="20429" y="31540"/>
                  <a:pt x="20499" y="31679"/>
                  <a:pt x="20568" y="31817"/>
                </a:cubicBezTo>
                <a:cubicBezTo>
                  <a:pt x="20499" y="33342"/>
                  <a:pt x="20429" y="34798"/>
                  <a:pt x="20429" y="36323"/>
                </a:cubicBezTo>
                <a:cubicBezTo>
                  <a:pt x="20429" y="37640"/>
                  <a:pt x="20499" y="39026"/>
                  <a:pt x="20568" y="40413"/>
                </a:cubicBezTo>
                <a:cubicBezTo>
                  <a:pt x="20360" y="39858"/>
                  <a:pt x="20083" y="39373"/>
                  <a:pt x="19667" y="38957"/>
                </a:cubicBezTo>
                <a:cubicBezTo>
                  <a:pt x="19624" y="38914"/>
                  <a:pt x="19574" y="38898"/>
                  <a:pt x="19528" y="38898"/>
                </a:cubicBezTo>
                <a:cubicBezTo>
                  <a:pt x="19426" y="38898"/>
                  <a:pt x="19342" y="38979"/>
                  <a:pt x="19390" y="39026"/>
                </a:cubicBezTo>
                <a:cubicBezTo>
                  <a:pt x="19528" y="40343"/>
                  <a:pt x="20013" y="41591"/>
                  <a:pt x="20707" y="42700"/>
                </a:cubicBezTo>
                <a:lnTo>
                  <a:pt x="20776" y="42700"/>
                </a:lnTo>
                <a:cubicBezTo>
                  <a:pt x="21053" y="46651"/>
                  <a:pt x="21469" y="50603"/>
                  <a:pt x="21954" y="54554"/>
                </a:cubicBezTo>
                <a:cubicBezTo>
                  <a:pt x="21816" y="54762"/>
                  <a:pt x="21746" y="54900"/>
                  <a:pt x="21677" y="55108"/>
                </a:cubicBezTo>
                <a:cubicBezTo>
                  <a:pt x="20915" y="51573"/>
                  <a:pt x="19112" y="48176"/>
                  <a:pt x="17310" y="44988"/>
                </a:cubicBezTo>
                <a:cubicBezTo>
                  <a:pt x="17310" y="44918"/>
                  <a:pt x="17310" y="44918"/>
                  <a:pt x="17310" y="44849"/>
                </a:cubicBezTo>
                <a:cubicBezTo>
                  <a:pt x="17449" y="44364"/>
                  <a:pt x="17518" y="43879"/>
                  <a:pt x="17449" y="43393"/>
                </a:cubicBezTo>
                <a:cubicBezTo>
                  <a:pt x="17449" y="42770"/>
                  <a:pt x="17241" y="42215"/>
                  <a:pt x="16894" y="41799"/>
                </a:cubicBezTo>
                <a:cubicBezTo>
                  <a:pt x="16837" y="41770"/>
                  <a:pt x="16779" y="41754"/>
                  <a:pt x="16727" y="41754"/>
                </a:cubicBezTo>
                <a:cubicBezTo>
                  <a:pt x="16653" y="41754"/>
                  <a:pt x="16588" y="41787"/>
                  <a:pt x="16548" y="41868"/>
                </a:cubicBezTo>
                <a:cubicBezTo>
                  <a:pt x="16409" y="42423"/>
                  <a:pt x="16409" y="42908"/>
                  <a:pt x="16478" y="43393"/>
                </a:cubicBezTo>
                <a:cubicBezTo>
                  <a:pt x="16340" y="43116"/>
                  <a:pt x="16201" y="42839"/>
                  <a:pt x="15993" y="42562"/>
                </a:cubicBezTo>
                <a:cubicBezTo>
                  <a:pt x="15161" y="41037"/>
                  <a:pt x="14399" y="39373"/>
                  <a:pt x="13705" y="37779"/>
                </a:cubicBezTo>
                <a:cubicBezTo>
                  <a:pt x="14399" y="37155"/>
                  <a:pt x="14329" y="35699"/>
                  <a:pt x="14260" y="34798"/>
                </a:cubicBezTo>
                <a:cubicBezTo>
                  <a:pt x="14260" y="34750"/>
                  <a:pt x="14161" y="34669"/>
                  <a:pt x="14077" y="34669"/>
                </a:cubicBezTo>
                <a:cubicBezTo>
                  <a:pt x="14039" y="34669"/>
                  <a:pt x="14004" y="34686"/>
                  <a:pt x="13983" y="34729"/>
                </a:cubicBezTo>
                <a:cubicBezTo>
                  <a:pt x="13498" y="35352"/>
                  <a:pt x="13290" y="36184"/>
                  <a:pt x="13290" y="37016"/>
                </a:cubicBezTo>
                <a:cubicBezTo>
                  <a:pt x="11765" y="33204"/>
                  <a:pt x="10586" y="29252"/>
                  <a:pt x="9685" y="25232"/>
                </a:cubicBezTo>
                <a:cubicBezTo>
                  <a:pt x="9754" y="25093"/>
                  <a:pt x="9824" y="25024"/>
                  <a:pt x="9893" y="24885"/>
                </a:cubicBezTo>
                <a:cubicBezTo>
                  <a:pt x="10101" y="24677"/>
                  <a:pt x="10309" y="24400"/>
                  <a:pt x="10378" y="24123"/>
                </a:cubicBezTo>
                <a:cubicBezTo>
                  <a:pt x="11349" y="23984"/>
                  <a:pt x="12250" y="23707"/>
                  <a:pt x="13151" y="23291"/>
                </a:cubicBezTo>
                <a:cubicBezTo>
                  <a:pt x="13567" y="23014"/>
                  <a:pt x="14884" y="21974"/>
                  <a:pt x="13775" y="21558"/>
                </a:cubicBezTo>
                <a:cubicBezTo>
                  <a:pt x="13725" y="21558"/>
                  <a:pt x="13676" y="21558"/>
                  <a:pt x="13652" y="21583"/>
                </a:cubicBezTo>
                <a:lnTo>
                  <a:pt x="13652" y="21583"/>
                </a:lnTo>
                <a:cubicBezTo>
                  <a:pt x="14230" y="20877"/>
                  <a:pt x="14602" y="20037"/>
                  <a:pt x="14745" y="19132"/>
                </a:cubicBezTo>
                <a:cubicBezTo>
                  <a:pt x="14745" y="19030"/>
                  <a:pt x="14708" y="18966"/>
                  <a:pt x="14661" y="18966"/>
                </a:cubicBezTo>
                <a:cubicBezTo>
                  <a:pt x="14644" y="18966"/>
                  <a:pt x="14625" y="18975"/>
                  <a:pt x="14607" y="18993"/>
                </a:cubicBezTo>
                <a:cubicBezTo>
                  <a:pt x="14476" y="18976"/>
                  <a:pt x="14346" y="18967"/>
                  <a:pt x="14218" y="18967"/>
                </a:cubicBezTo>
                <a:cubicBezTo>
                  <a:pt x="13329" y="18967"/>
                  <a:pt x="12527" y="19384"/>
                  <a:pt x="12042" y="20172"/>
                </a:cubicBezTo>
                <a:cubicBezTo>
                  <a:pt x="12458" y="19063"/>
                  <a:pt x="12596" y="17884"/>
                  <a:pt x="12388" y="16775"/>
                </a:cubicBezTo>
                <a:cubicBezTo>
                  <a:pt x="12388" y="16694"/>
                  <a:pt x="12341" y="16660"/>
                  <a:pt x="12301" y="16660"/>
                </a:cubicBezTo>
                <a:cubicBezTo>
                  <a:pt x="12274" y="16660"/>
                  <a:pt x="12250" y="16677"/>
                  <a:pt x="12250" y="16706"/>
                </a:cubicBezTo>
                <a:cubicBezTo>
                  <a:pt x="11557" y="17399"/>
                  <a:pt x="10933" y="18161"/>
                  <a:pt x="10517" y="18993"/>
                </a:cubicBezTo>
                <a:cubicBezTo>
                  <a:pt x="10378" y="17884"/>
                  <a:pt x="10032" y="16775"/>
                  <a:pt x="9477" y="15805"/>
                </a:cubicBezTo>
                <a:cubicBezTo>
                  <a:pt x="9442" y="15770"/>
                  <a:pt x="9390" y="15753"/>
                  <a:pt x="9338" y="15753"/>
                </a:cubicBezTo>
                <a:cubicBezTo>
                  <a:pt x="9286" y="15753"/>
                  <a:pt x="9234" y="15770"/>
                  <a:pt x="9200" y="15805"/>
                </a:cubicBezTo>
                <a:cubicBezTo>
                  <a:pt x="8368" y="16706"/>
                  <a:pt x="8021" y="17884"/>
                  <a:pt x="8160" y="19063"/>
                </a:cubicBezTo>
                <a:cubicBezTo>
                  <a:pt x="7536" y="18231"/>
                  <a:pt x="6843" y="17468"/>
                  <a:pt x="6427" y="16775"/>
                </a:cubicBezTo>
                <a:cubicBezTo>
                  <a:pt x="6392" y="16706"/>
                  <a:pt x="6340" y="16671"/>
                  <a:pt x="6288" y="16671"/>
                </a:cubicBezTo>
                <a:cubicBezTo>
                  <a:pt x="6236" y="16671"/>
                  <a:pt x="6184" y="16706"/>
                  <a:pt x="6150" y="16775"/>
                </a:cubicBezTo>
                <a:cubicBezTo>
                  <a:pt x="5179" y="18092"/>
                  <a:pt x="5179" y="19964"/>
                  <a:pt x="6219" y="21281"/>
                </a:cubicBezTo>
                <a:cubicBezTo>
                  <a:pt x="5318" y="20865"/>
                  <a:pt x="4417" y="20657"/>
                  <a:pt x="3446" y="20518"/>
                </a:cubicBezTo>
                <a:cubicBezTo>
                  <a:pt x="3377" y="20518"/>
                  <a:pt x="3308" y="20657"/>
                  <a:pt x="3308" y="20726"/>
                </a:cubicBezTo>
                <a:cubicBezTo>
                  <a:pt x="4001" y="23291"/>
                  <a:pt x="6427" y="24400"/>
                  <a:pt x="8853" y="24677"/>
                </a:cubicBezTo>
                <a:lnTo>
                  <a:pt x="9061" y="24677"/>
                </a:lnTo>
                <a:cubicBezTo>
                  <a:pt x="9130" y="24677"/>
                  <a:pt x="9200" y="24539"/>
                  <a:pt x="9130" y="24469"/>
                </a:cubicBezTo>
                <a:cubicBezTo>
                  <a:pt x="8992" y="24331"/>
                  <a:pt x="8784" y="24123"/>
                  <a:pt x="8715" y="23984"/>
                </a:cubicBezTo>
                <a:lnTo>
                  <a:pt x="8715" y="23846"/>
                </a:lnTo>
                <a:cubicBezTo>
                  <a:pt x="8853" y="24054"/>
                  <a:pt x="9061" y="24192"/>
                  <a:pt x="9200" y="24400"/>
                </a:cubicBezTo>
                <a:cubicBezTo>
                  <a:pt x="9200" y="24539"/>
                  <a:pt x="9269" y="24608"/>
                  <a:pt x="9408" y="24608"/>
                </a:cubicBezTo>
                <a:lnTo>
                  <a:pt x="9408" y="24816"/>
                </a:lnTo>
                <a:lnTo>
                  <a:pt x="9338" y="24955"/>
                </a:lnTo>
                <a:cubicBezTo>
                  <a:pt x="9269" y="25093"/>
                  <a:pt x="9338" y="25232"/>
                  <a:pt x="9546" y="25232"/>
                </a:cubicBezTo>
                <a:cubicBezTo>
                  <a:pt x="9893" y="27173"/>
                  <a:pt x="10378" y="29044"/>
                  <a:pt x="10933" y="30916"/>
                </a:cubicBezTo>
                <a:cubicBezTo>
                  <a:pt x="10101" y="30916"/>
                  <a:pt x="9477" y="30362"/>
                  <a:pt x="9408" y="29530"/>
                </a:cubicBezTo>
                <a:lnTo>
                  <a:pt x="9408" y="29530"/>
                </a:lnTo>
                <a:cubicBezTo>
                  <a:pt x="9616" y="29738"/>
                  <a:pt x="9824" y="29876"/>
                  <a:pt x="10032" y="30084"/>
                </a:cubicBezTo>
                <a:cubicBezTo>
                  <a:pt x="10170" y="30362"/>
                  <a:pt x="10448" y="30639"/>
                  <a:pt x="10655" y="30847"/>
                </a:cubicBezTo>
                <a:cubicBezTo>
                  <a:pt x="10674" y="30865"/>
                  <a:pt x="10698" y="30874"/>
                  <a:pt x="10721" y="30874"/>
                </a:cubicBezTo>
                <a:cubicBezTo>
                  <a:pt x="10784" y="30874"/>
                  <a:pt x="10845" y="30810"/>
                  <a:pt x="10794" y="30708"/>
                </a:cubicBezTo>
                <a:cubicBezTo>
                  <a:pt x="10725" y="30362"/>
                  <a:pt x="10517" y="30084"/>
                  <a:pt x="10240" y="29807"/>
                </a:cubicBezTo>
                <a:cubicBezTo>
                  <a:pt x="10032" y="29530"/>
                  <a:pt x="9685" y="29322"/>
                  <a:pt x="9408" y="29114"/>
                </a:cubicBezTo>
                <a:cubicBezTo>
                  <a:pt x="9367" y="29093"/>
                  <a:pt x="9332" y="29085"/>
                  <a:pt x="9302" y="29085"/>
                </a:cubicBezTo>
                <a:cubicBezTo>
                  <a:pt x="9228" y="29085"/>
                  <a:pt x="9179" y="29134"/>
                  <a:pt x="9130" y="29183"/>
                </a:cubicBezTo>
                <a:cubicBezTo>
                  <a:pt x="8930" y="30255"/>
                  <a:pt x="9699" y="31197"/>
                  <a:pt x="10752" y="31197"/>
                </a:cubicBezTo>
                <a:cubicBezTo>
                  <a:pt x="10789" y="31197"/>
                  <a:pt x="10826" y="31196"/>
                  <a:pt x="10863" y="31193"/>
                </a:cubicBezTo>
                <a:cubicBezTo>
                  <a:pt x="10863" y="31193"/>
                  <a:pt x="10933" y="31193"/>
                  <a:pt x="10933" y="31124"/>
                </a:cubicBezTo>
                <a:cubicBezTo>
                  <a:pt x="11765" y="34035"/>
                  <a:pt x="12804" y="36877"/>
                  <a:pt x="14052" y="39581"/>
                </a:cubicBezTo>
                <a:cubicBezTo>
                  <a:pt x="13428" y="38680"/>
                  <a:pt x="12735" y="37848"/>
                  <a:pt x="12111" y="37016"/>
                </a:cubicBezTo>
                <a:cubicBezTo>
                  <a:pt x="9546" y="32718"/>
                  <a:pt x="5873" y="28490"/>
                  <a:pt x="466" y="28421"/>
                </a:cubicBezTo>
                <a:cubicBezTo>
                  <a:pt x="327" y="28421"/>
                  <a:pt x="327" y="28559"/>
                  <a:pt x="466" y="28559"/>
                </a:cubicBezTo>
                <a:cubicBezTo>
                  <a:pt x="3238" y="29183"/>
                  <a:pt x="5595" y="29876"/>
                  <a:pt x="7744" y="31748"/>
                </a:cubicBezTo>
                <a:cubicBezTo>
                  <a:pt x="8992" y="32926"/>
                  <a:pt x="10101" y="34243"/>
                  <a:pt x="11002" y="35699"/>
                </a:cubicBezTo>
                <a:cubicBezTo>
                  <a:pt x="8229" y="32441"/>
                  <a:pt x="5041" y="29599"/>
                  <a:pt x="604" y="28767"/>
                </a:cubicBezTo>
                <a:cubicBezTo>
                  <a:pt x="535" y="28767"/>
                  <a:pt x="535" y="28906"/>
                  <a:pt x="604" y="28906"/>
                </a:cubicBezTo>
                <a:cubicBezTo>
                  <a:pt x="3793" y="29946"/>
                  <a:pt x="6704" y="31748"/>
                  <a:pt x="9130" y="34035"/>
                </a:cubicBezTo>
                <a:cubicBezTo>
                  <a:pt x="10170" y="35075"/>
                  <a:pt x="11141" y="36184"/>
                  <a:pt x="12042" y="37363"/>
                </a:cubicBezTo>
                <a:cubicBezTo>
                  <a:pt x="10725" y="35907"/>
                  <a:pt x="8715" y="35214"/>
                  <a:pt x="6982" y="34382"/>
                </a:cubicBezTo>
                <a:cubicBezTo>
                  <a:pt x="4278" y="32996"/>
                  <a:pt x="2268" y="30777"/>
                  <a:pt x="188" y="28698"/>
                </a:cubicBezTo>
                <a:cubicBezTo>
                  <a:pt x="168" y="28678"/>
                  <a:pt x="142" y="28669"/>
                  <a:pt x="117" y="28669"/>
                </a:cubicBezTo>
                <a:cubicBezTo>
                  <a:pt x="56" y="28669"/>
                  <a:pt x="1" y="28718"/>
                  <a:pt x="50" y="28767"/>
                </a:cubicBezTo>
                <a:cubicBezTo>
                  <a:pt x="1575" y="30569"/>
                  <a:pt x="3238" y="32164"/>
                  <a:pt x="5110" y="33550"/>
                </a:cubicBezTo>
                <a:cubicBezTo>
                  <a:pt x="7328" y="35145"/>
                  <a:pt x="9962" y="35976"/>
                  <a:pt x="12180" y="37709"/>
                </a:cubicBezTo>
                <a:lnTo>
                  <a:pt x="12319" y="37709"/>
                </a:lnTo>
                <a:lnTo>
                  <a:pt x="12319" y="37779"/>
                </a:lnTo>
                <a:lnTo>
                  <a:pt x="12458" y="37779"/>
                </a:lnTo>
                <a:lnTo>
                  <a:pt x="14399" y="40274"/>
                </a:lnTo>
                <a:cubicBezTo>
                  <a:pt x="16062" y="43532"/>
                  <a:pt x="17795" y="46651"/>
                  <a:pt x="19251" y="49909"/>
                </a:cubicBezTo>
                <a:cubicBezTo>
                  <a:pt x="18696" y="49216"/>
                  <a:pt x="17934" y="48800"/>
                  <a:pt x="17102" y="48731"/>
                </a:cubicBezTo>
                <a:cubicBezTo>
                  <a:pt x="16963" y="48731"/>
                  <a:pt x="16894" y="48870"/>
                  <a:pt x="16963" y="49008"/>
                </a:cubicBezTo>
                <a:cubicBezTo>
                  <a:pt x="17449" y="49909"/>
                  <a:pt x="18350" y="50464"/>
                  <a:pt x="19320" y="50533"/>
                </a:cubicBezTo>
                <a:cubicBezTo>
                  <a:pt x="19390" y="50533"/>
                  <a:pt x="19459" y="50464"/>
                  <a:pt x="19459" y="50395"/>
                </a:cubicBezTo>
                <a:cubicBezTo>
                  <a:pt x="20221" y="52128"/>
                  <a:pt x="20845" y="53861"/>
                  <a:pt x="21330" y="55732"/>
                </a:cubicBezTo>
                <a:cubicBezTo>
                  <a:pt x="20915" y="56633"/>
                  <a:pt x="20499" y="57673"/>
                  <a:pt x="20152" y="58644"/>
                </a:cubicBezTo>
                <a:cubicBezTo>
                  <a:pt x="20360" y="57812"/>
                  <a:pt x="20152" y="56911"/>
                  <a:pt x="19528" y="56287"/>
                </a:cubicBezTo>
                <a:cubicBezTo>
                  <a:pt x="19499" y="56258"/>
                  <a:pt x="19459" y="56241"/>
                  <a:pt x="19416" y="56241"/>
                </a:cubicBezTo>
                <a:cubicBezTo>
                  <a:pt x="19356" y="56241"/>
                  <a:pt x="19292" y="56275"/>
                  <a:pt x="19251" y="56356"/>
                </a:cubicBezTo>
                <a:cubicBezTo>
                  <a:pt x="19043" y="57257"/>
                  <a:pt x="19320" y="58228"/>
                  <a:pt x="19875" y="58990"/>
                </a:cubicBezTo>
                <a:lnTo>
                  <a:pt x="19875" y="59129"/>
                </a:lnTo>
                <a:lnTo>
                  <a:pt x="19944" y="59129"/>
                </a:lnTo>
                <a:cubicBezTo>
                  <a:pt x="19528" y="60376"/>
                  <a:pt x="19251" y="61624"/>
                  <a:pt x="18974" y="62872"/>
                </a:cubicBezTo>
                <a:cubicBezTo>
                  <a:pt x="18904" y="63357"/>
                  <a:pt x="18835" y="63842"/>
                  <a:pt x="18766" y="64258"/>
                </a:cubicBezTo>
                <a:cubicBezTo>
                  <a:pt x="18835" y="63219"/>
                  <a:pt x="18835" y="62179"/>
                  <a:pt x="18835" y="61139"/>
                </a:cubicBezTo>
                <a:cubicBezTo>
                  <a:pt x="18835" y="58713"/>
                  <a:pt x="18003" y="56564"/>
                  <a:pt x="17518" y="54207"/>
                </a:cubicBezTo>
                <a:cubicBezTo>
                  <a:pt x="17518" y="54138"/>
                  <a:pt x="17449" y="54103"/>
                  <a:pt x="17371" y="54103"/>
                </a:cubicBezTo>
                <a:cubicBezTo>
                  <a:pt x="17293" y="54103"/>
                  <a:pt x="17206" y="54138"/>
                  <a:pt x="17171" y="54207"/>
                </a:cubicBezTo>
                <a:cubicBezTo>
                  <a:pt x="16201" y="58921"/>
                  <a:pt x="16617" y="63842"/>
                  <a:pt x="18419" y="68348"/>
                </a:cubicBezTo>
                <a:cubicBezTo>
                  <a:pt x="18350" y="72299"/>
                  <a:pt x="18835" y="76181"/>
                  <a:pt x="19875" y="80063"/>
                </a:cubicBezTo>
                <a:cubicBezTo>
                  <a:pt x="18280" y="77429"/>
                  <a:pt x="16409" y="75072"/>
                  <a:pt x="14260" y="72923"/>
                </a:cubicBezTo>
                <a:cubicBezTo>
                  <a:pt x="14191" y="72369"/>
                  <a:pt x="14121" y="71883"/>
                  <a:pt x="14052" y="71329"/>
                </a:cubicBezTo>
                <a:cubicBezTo>
                  <a:pt x="14607" y="69734"/>
                  <a:pt x="15508" y="68002"/>
                  <a:pt x="14884" y="66407"/>
                </a:cubicBezTo>
                <a:cubicBezTo>
                  <a:pt x="14849" y="66338"/>
                  <a:pt x="14780" y="66303"/>
                  <a:pt x="14711" y="66303"/>
                </a:cubicBezTo>
                <a:cubicBezTo>
                  <a:pt x="14641" y="66303"/>
                  <a:pt x="14572" y="66338"/>
                  <a:pt x="14537" y="66407"/>
                </a:cubicBezTo>
                <a:cubicBezTo>
                  <a:pt x="14329" y="66892"/>
                  <a:pt x="14121" y="67308"/>
                  <a:pt x="13844" y="67794"/>
                </a:cubicBezTo>
                <a:cubicBezTo>
                  <a:pt x="13844" y="66892"/>
                  <a:pt x="13844" y="66061"/>
                  <a:pt x="13913" y="65159"/>
                </a:cubicBezTo>
                <a:cubicBezTo>
                  <a:pt x="13913" y="65090"/>
                  <a:pt x="13775" y="65021"/>
                  <a:pt x="13705" y="65021"/>
                </a:cubicBezTo>
                <a:cubicBezTo>
                  <a:pt x="12527" y="65575"/>
                  <a:pt x="11834" y="66892"/>
                  <a:pt x="11973" y="68209"/>
                </a:cubicBezTo>
                <a:cubicBezTo>
                  <a:pt x="11210" y="67239"/>
                  <a:pt x="10309" y="66477"/>
                  <a:pt x="9200" y="65922"/>
                </a:cubicBezTo>
                <a:cubicBezTo>
                  <a:pt x="9181" y="65903"/>
                  <a:pt x="9158" y="65895"/>
                  <a:pt x="9133" y="65895"/>
                </a:cubicBezTo>
                <a:cubicBezTo>
                  <a:pt x="9066" y="65895"/>
                  <a:pt x="8992" y="65959"/>
                  <a:pt x="8992" y="66061"/>
                </a:cubicBezTo>
                <a:cubicBezTo>
                  <a:pt x="9061" y="67170"/>
                  <a:pt x="9408" y="68209"/>
                  <a:pt x="9962" y="69180"/>
                </a:cubicBezTo>
                <a:lnTo>
                  <a:pt x="9824" y="69111"/>
                </a:lnTo>
                <a:cubicBezTo>
                  <a:pt x="9370" y="68758"/>
                  <a:pt x="8514" y="68222"/>
                  <a:pt x="7787" y="68222"/>
                </a:cubicBezTo>
                <a:cubicBezTo>
                  <a:pt x="7514" y="68222"/>
                  <a:pt x="7259" y="68297"/>
                  <a:pt x="7051" y="68487"/>
                </a:cubicBezTo>
                <a:cubicBezTo>
                  <a:pt x="5942" y="69527"/>
                  <a:pt x="7120" y="70428"/>
                  <a:pt x="8507" y="70982"/>
                </a:cubicBezTo>
                <a:lnTo>
                  <a:pt x="7883" y="70982"/>
                </a:lnTo>
                <a:cubicBezTo>
                  <a:pt x="6358" y="71121"/>
                  <a:pt x="6219" y="72438"/>
                  <a:pt x="6774" y="73616"/>
                </a:cubicBezTo>
                <a:cubicBezTo>
                  <a:pt x="6808" y="73686"/>
                  <a:pt x="6860" y="73720"/>
                  <a:pt x="6921" y="73720"/>
                </a:cubicBezTo>
                <a:cubicBezTo>
                  <a:pt x="6982" y="73720"/>
                  <a:pt x="7051" y="73686"/>
                  <a:pt x="7120" y="73616"/>
                </a:cubicBezTo>
                <a:cubicBezTo>
                  <a:pt x="7661" y="72824"/>
                  <a:pt x="8688" y="72593"/>
                  <a:pt x="9764" y="72593"/>
                </a:cubicBezTo>
                <a:cubicBezTo>
                  <a:pt x="10758" y="72593"/>
                  <a:pt x="11795" y="72790"/>
                  <a:pt x="12527" y="72923"/>
                </a:cubicBezTo>
                <a:cubicBezTo>
                  <a:pt x="12596" y="72923"/>
                  <a:pt x="12666" y="72784"/>
                  <a:pt x="12527" y="72784"/>
                </a:cubicBezTo>
                <a:cubicBezTo>
                  <a:pt x="11779" y="72478"/>
                  <a:pt x="10713" y="72256"/>
                  <a:pt x="9675" y="72256"/>
                </a:cubicBezTo>
                <a:cubicBezTo>
                  <a:pt x="8597" y="72256"/>
                  <a:pt x="7548" y="72496"/>
                  <a:pt x="6912" y="73131"/>
                </a:cubicBezTo>
                <a:cubicBezTo>
                  <a:pt x="6704" y="72715"/>
                  <a:pt x="6704" y="72091"/>
                  <a:pt x="7051" y="71675"/>
                </a:cubicBezTo>
                <a:cubicBezTo>
                  <a:pt x="7383" y="71439"/>
                  <a:pt x="7779" y="71331"/>
                  <a:pt x="8196" y="71331"/>
                </a:cubicBezTo>
                <a:cubicBezTo>
                  <a:pt x="8389" y="71331"/>
                  <a:pt x="8586" y="71354"/>
                  <a:pt x="8784" y="71398"/>
                </a:cubicBezTo>
                <a:cubicBezTo>
                  <a:pt x="9824" y="71606"/>
                  <a:pt x="10863" y="71953"/>
                  <a:pt x="11765" y="72369"/>
                </a:cubicBezTo>
                <a:lnTo>
                  <a:pt x="11834" y="72369"/>
                </a:lnTo>
                <a:cubicBezTo>
                  <a:pt x="12319" y="72646"/>
                  <a:pt x="12874" y="72854"/>
                  <a:pt x="13428" y="72923"/>
                </a:cubicBezTo>
                <a:lnTo>
                  <a:pt x="13428" y="72992"/>
                </a:lnTo>
                <a:cubicBezTo>
                  <a:pt x="13471" y="73078"/>
                  <a:pt x="13567" y="73137"/>
                  <a:pt x="13650" y="73137"/>
                </a:cubicBezTo>
                <a:cubicBezTo>
                  <a:pt x="13702" y="73137"/>
                  <a:pt x="13748" y="73115"/>
                  <a:pt x="13775" y="73062"/>
                </a:cubicBezTo>
                <a:cubicBezTo>
                  <a:pt x="13775" y="73131"/>
                  <a:pt x="13844" y="73131"/>
                  <a:pt x="13913" y="73131"/>
                </a:cubicBezTo>
                <a:cubicBezTo>
                  <a:pt x="13913" y="73200"/>
                  <a:pt x="13983" y="73270"/>
                  <a:pt x="13983" y="73339"/>
                </a:cubicBezTo>
                <a:cubicBezTo>
                  <a:pt x="13983" y="73433"/>
                  <a:pt x="14039" y="73470"/>
                  <a:pt x="14101" y="73470"/>
                </a:cubicBezTo>
                <a:cubicBezTo>
                  <a:pt x="14177" y="73470"/>
                  <a:pt x="14260" y="73415"/>
                  <a:pt x="14260" y="73339"/>
                </a:cubicBezTo>
                <a:lnTo>
                  <a:pt x="14260" y="73270"/>
                </a:lnTo>
                <a:cubicBezTo>
                  <a:pt x="15300" y="74448"/>
                  <a:pt x="16340" y="75696"/>
                  <a:pt x="17241" y="76944"/>
                </a:cubicBezTo>
                <a:cubicBezTo>
                  <a:pt x="18419" y="78469"/>
                  <a:pt x="19251" y="80202"/>
                  <a:pt x="20291" y="81796"/>
                </a:cubicBezTo>
                <a:lnTo>
                  <a:pt x="20429" y="82142"/>
                </a:lnTo>
                <a:cubicBezTo>
                  <a:pt x="20637" y="82905"/>
                  <a:pt x="20845" y="83668"/>
                  <a:pt x="21123" y="84430"/>
                </a:cubicBezTo>
                <a:cubicBezTo>
                  <a:pt x="18649" y="80582"/>
                  <a:pt x="14609" y="76735"/>
                  <a:pt x="10488" y="76735"/>
                </a:cubicBezTo>
                <a:cubicBezTo>
                  <a:pt x="10451" y="76735"/>
                  <a:pt x="10415" y="76735"/>
                  <a:pt x="10378" y="76736"/>
                </a:cubicBezTo>
                <a:cubicBezTo>
                  <a:pt x="10170" y="76736"/>
                  <a:pt x="10101" y="76944"/>
                  <a:pt x="10240" y="77082"/>
                </a:cubicBezTo>
                <a:cubicBezTo>
                  <a:pt x="12042" y="79023"/>
                  <a:pt x="13290" y="81727"/>
                  <a:pt x="15438" y="83390"/>
                </a:cubicBezTo>
                <a:cubicBezTo>
                  <a:pt x="17241" y="84777"/>
                  <a:pt x="19459" y="85608"/>
                  <a:pt x="21192" y="86995"/>
                </a:cubicBezTo>
                <a:cubicBezTo>
                  <a:pt x="21538" y="87411"/>
                  <a:pt x="21885" y="87896"/>
                  <a:pt x="22232" y="88243"/>
                </a:cubicBezTo>
                <a:cubicBezTo>
                  <a:pt x="22232" y="88263"/>
                  <a:pt x="22244" y="88271"/>
                  <a:pt x="22259" y="88271"/>
                </a:cubicBezTo>
                <a:cubicBezTo>
                  <a:pt x="22295" y="88271"/>
                  <a:pt x="22350" y="88222"/>
                  <a:pt x="22301" y="88173"/>
                </a:cubicBezTo>
                <a:cubicBezTo>
                  <a:pt x="22301" y="88104"/>
                  <a:pt x="22232" y="88035"/>
                  <a:pt x="22162" y="87896"/>
                </a:cubicBezTo>
                <a:lnTo>
                  <a:pt x="22162" y="87896"/>
                </a:lnTo>
                <a:cubicBezTo>
                  <a:pt x="22370" y="88104"/>
                  <a:pt x="22509" y="88312"/>
                  <a:pt x="22717" y="88589"/>
                </a:cubicBezTo>
                <a:cubicBezTo>
                  <a:pt x="23341" y="90183"/>
                  <a:pt x="24034" y="91778"/>
                  <a:pt x="24727" y="93372"/>
                </a:cubicBezTo>
                <a:cubicBezTo>
                  <a:pt x="24588" y="93303"/>
                  <a:pt x="24450" y="93233"/>
                  <a:pt x="24311" y="93164"/>
                </a:cubicBezTo>
                <a:cubicBezTo>
                  <a:pt x="24034" y="92679"/>
                  <a:pt x="23618" y="92194"/>
                  <a:pt x="23202" y="91778"/>
                </a:cubicBezTo>
                <a:cubicBezTo>
                  <a:pt x="22786" y="91223"/>
                  <a:pt x="22232" y="90807"/>
                  <a:pt x="21608" y="90599"/>
                </a:cubicBezTo>
                <a:cubicBezTo>
                  <a:pt x="21583" y="90587"/>
                  <a:pt x="21559" y="90581"/>
                  <a:pt x="21535" y="90581"/>
                </a:cubicBezTo>
                <a:cubicBezTo>
                  <a:pt x="21427" y="90581"/>
                  <a:pt x="21343" y="90706"/>
                  <a:pt x="21400" y="90877"/>
                </a:cubicBezTo>
                <a:cubicBezTo>
                  <a:pt x="22093" y="92332"/>
                  <a:pt x="23341" y="93372"/>
                  <a:pt x="24866" y="93788"/>
                </a:cubicBezTo>
                <a:cubicBezTo>
                  <a:pt x="25905" y="96283"/>
                  <a:pt x="26668" y="98918"/>
                  <a:pt x="27153" y="101621"/>
                </a:cubicBezTo>
                <a:cubicBezTo>
                  <a:pt x="27153" y="102037"/>
                  <a:pt x="27153" y="102522"/>
                  <a:pt x="27084" y="102938"/>
                </a:cubicBezTo>
                <a:cubicBezTo>
                  <a:pt x="26945" y="101829"/>
                  <a:pt x="26321" y="100859"/>
                  <a:pt x="25351" y="100304"/>
                </a:cubicBezTo>
                <a:cubicBezTo>
                  <a:pt x="25326" y="100291"/>
                  <a:pt x="25298" y="100286"/>
                  <a:pt x="25270" y="100286"/>
                </a:cubicBezTo>
                <a:cubicBezTo>
                  <a:pt x="25145" y="100286"/>
                  <a:pt x="25017" y="100399"/>
                  <a:pt x="25074" y="100512"/>
                </a:cubicBezTo>
                <a:cubicBezTo>
                  <a:pt x="25282" y="101968"/>
                  <a:pt x="25628" y="103909"/>
                  <a:pt x="26945" y="104810"/>
                </a:cubicBezTo>
                <a:cubicBezTo>
                  <a:pt x="26529" y="109315"/>
                  <a:pt x="25767" y="113752"/>
                  <a:pt x="24519" y="118119"/>
                </a:cubicBezTo>
                <a:cubicBezTo>
                  <a:pt x="24519" y="118253"/>
                  <a:pt x="24606" y="118330"/>
                  <a:pt x="24686" y="118330"/>
                </a:cubicBezTo>
                <a:cubicBezTo>
                  <a:pt x="24730" y="118330"/>
                  <a:pt x="24772" y="118307"/>
                  <a:pt x="24796" y="118257"/>
                </a:cubicBezTo>
                <a:cubicBezTo>
                  <a:pt x="26044" y="114999"/>
                  <a:pt x="26945" y="111672"/>
                  <a:pt x="27430" y="108276"/>
                </a:cubicBezTo>
                <a:cubicBezTo>
                  <a:pt x="28817" y="107097"/>
                  <a:pt x="30134" y="104948"/>
                  <a:pt x="29926" y="103146"/>
                </a:cubicBezTo>
                <a:cubicBezTo>
                  <a:pt x="29926" y="103045"/>
                  <a:pt x="29852" y="102980"/>
                  <a:pt x="29757" y="102980"/>
                </a:cubicBezTo>
                <a:cubicBezTo>
                  <a:pt x="29723" y="102980"/>
                  <a:pt x="29686" y="102989"/>
                  <a:pt x="29649" y="103007"/>
                </a:cubicBezTo>
                <a:cubicBezTo>
                  <a:pt x="28540" y="103770"/>
                  <a:pt x="28193" y="104948"/>
                  <a:pt x="27708" y="106057"/>
                </a:cubicBezTo>
                <a:cubicBezTo>
                  <a:pt x="27985" y="103146"/>
                  <a:pt x="28054" y="100165"/>
                  <a:pt x="27916" y="97185"/>
                </a:cubicBezTo>
                <a:cubicBezTo>
                  <a:pt x="28817" y="95937"/>
                  <a:pt x="29371" y="94412"/>
                  <a:pt x="29510" y="92887"/>
                </a:cubicBezTo>
                <a:cubicBezTo>
                  <a:pt x="29510" y="92780"/>
                  <a:pt x="29469" y="92633"/>
                  <a:pt x="29388" y="92633"/>
                </a:cubicBezTo>
                <a:cubicBezTo>
                  <a:pt x="29363" y="92633"/>
                  <a:pt x="29334" y="92647"/>
                  <a:pt x="29302" y="92679"/>
                </a:cubicBezTo>
                <a:cubicBezTo>
                  <a:pt x="28678" y="93372"/>
                  <a:pt x="28193" y="94135"/>
                  <a:pt x="27777" y="94966"/>
                </a:cubicBezTo>
                <a:lnTo>
                  <a:pt x="27777" y="94343"/>
                </a:lnTo>
                <a:cubicBezTo>
                  <a:pt x="28054" y="91570"/>
                  <a:pt x="28401" y="88797"/>
                  <a:pt x="28817" y="86094"/>
                </a:cubicBezTo>
                <a:cubicBezTo>
                  <a:pt x="30688" y="83806"/>
                  <a:pt x="32421" y="81449"/>
                  <a:pt x="34016" y="78954"/>
                </a:cubicBezTo>
                <a:cubicBezTo>
                  <a:pt x="36511" y="75627"/>
                  <a:pt x="38729" y="72022"/>
                  <a:pt x="40670" y="68279"/>
                </a:cubicBezTo>
                <a:cubicBezTo>
                  <a:pt x="40730" y="68159"/>
                  <a:pt x="40687" y="67988"/>
                  <a:pt x="40540" y="67988"/>
                </a:cubicBezTo>
                <a:cubicBezTo>
                  <a:pt x="40517" y="67988"/>
                  <a:pt x="40491" y="67992"/>
                  <a:pt x="40462" y="68002"/>
                </a:cubicBezTo>
                <a:cubicBezTo>
                  <a:pt x="35610" y="69388"/>
                  <a:pt x="32213" y="73339"/>
                  <a:pt x="30273" y="77914"/>
                </a:cubicBezTo>
                <a:cubicBezTo>
                  <a:pt x="30688" y="75904"/>
                  <a:pt x="31174" y="73894"/>
                  <a:pt x="31659" y="71883"/>
                </a:cubicBezTo>
                <a:cubicBezTo>
                  <a:pt x="31659" y="71883"/>
                  <a:pt x="31659" y="71883"/>
                  <a:pt x="31659" y="71953"/>
                </a:cubicBezTo>
                <a:cubicBezTo>
                  <a:pt x="31659" y="71987"/>
                  <a:pt x="31676" y="72005"/>
                  <a:pt x="31702" y="72005"/>
                </a:cubicBezTo>
                <a:cubicBezTo>
                  <a:pt x="31728" y="72005"/>
                  <a:pt x="31763" y="71987"/>
                  <a:pt x="31798" y="71953"/>
                </a:cubicBezTo>
                <a:cubicBezTo>
                  <a:pt x="31867" y="71537"/>
                  <a:pt x="31867" y="71121"/>
                  <a:pt x="31867" y="70705"/>
                </a:cubicBezTo>
                <a:cubicBezTo>
                  <a:pt x="32213" y="69527"/>
                  <a:pt x="32491" y="68417"/>
                  <a:pt x="32768" y="67239"/>
                </a:cubicBezTo>
                <a:cubicBezTo>
                  <a:pt x="33808" y="66684"/>
                  <a:pt x="34640" y="65853"/>
                  <a:pt x="35194" y="64813"/>
                </a:cubicBezTo>
                <a:cubicBezTo>
                  <a:pt x="35263" y="64674"/>
                  <a:pt x="35125" y="64536"/>
                  <a:pt x="34986" y="64536"/>
                </a:cubicBezTo>
                <a:cubicBezTo>
                  <a:pt x="34293" y="64744"/>
                  <a:pt x="33669" y="65090"/>
                  <a:pt x="33184" y="65714"/>
                </a:cubicBezTo>
                <a:cubicBezTo>
                  <a:pt x="33392" y="64882"/>
                  <a:pt x="33669" y="64050"/>
                  <a:pt x="33877" y="63219"/>
                </a:cubicBezTo>
                <a:cubicBezTo>
                  <a:pt x="34432" y="62803"/>
                  <a:pt x="34986" y="62387"/>
                  <a:pt x="35541" y="61901"/>
                </a:cubicBezTo>
                <a:lnTo>
                  <a:pt x="35541" y="61901"/>
                </a:lnTo>
                <a:lnTo>
                  <a:pt x="35333" y="62179"/>
                </a:lnTo>
                <a:cubicBezTo>
                  <a:pt x="35333" y="62248"/>
                  <a:pt x="35402" y="62317"/>
                  <a:pt x="35471" y="62317"/>
                </a:cubicBezTo>
                <a:cubicBezTo>
                  <a:pt x="35610" y="62179"/>
                  <a:pt x="35749" y="62040"/>
                  <a:pt x="35887" y="61901"/>
                </a:cubicBezTo>
                <a:cubicBezTo>
                  <a:pt x="35928" y="61903"/>
                  <a:pt x="35969" y="61904"/>
                  <a:pt x="36010" y="61904"/>
                </a:cubicBezTo>
                <a:cubicBezTo>
                  <a:pt x="37580" y="61904"/>
                  <a:pt x="39449" y="60633"/>
                  <a:pt x="40462" y="59822"/>
                </a:cubicBezTo>
                <a:cubicBezTo>
                  <a:pt x="40601" y="59753"/>
                  <a:pt x="40462" y="59545"/>
                  <a:pt x="40324" y="59545"/>
                </a:cubicBezTo>
                <a:cubicBezTo>
                  <a:pt x="39284" y="59614"/>
                  <a:pt x="38313" y="59822"/>
                  <a:pt x="37343" y="60169"/>
                </a:cubicBezTo>
                <a:cubicBezTo>
                  <a:pt x="38591" y="59198"/>
                  <a:pt x="39561" y="58020"/>
                  <a:pt x="40393" y="56703"/>
                </a:cubicBezTo>
                <a:cubicBezTo>
                  <a:pt x="40462" y="56633"/>
                  <a:pt x="40393" y="56495"/>
                  <a:pt x="40254" y="56495"/>
                </a:cubicBezTo>
                <a:cubicBezTo>
                  <a:pt x="38937" y="56495"/>
                  <a:pt x="37690" y="57049"/>
                  <a:pt x="36927" y="58089"/>
                </a:cubicBezTo>
                <a:cubicBezTo>
                  <a:pt x="37343" y="56772"/>
                  <a:pt x="37274" y="55386"/>
                  <a:pt x="36650" y="54138"/>
                </a:cubicBezTo>
                <a:cubicBezTo>
                  <a:pt x="36615" y="54103"/>
                  <a:pt x="36563" y="54086"/>
                  <a:pt x="36511" y="54086"/>
                </a:cubicBezTo>
                <a:cubicBezTo>
                  <a:pt x="36459" y="54086"/>
                  <a:pt x="36407" y="54103"/>
                  <a:pt x="36373" y="54138"/>
                </a:cubicBezTo>
                <a:cubicBezTo>
                  <a:pt x="35541" y="54970"/>
                  <a:pt x="34848" y="55940"/>
                  <a:pt x="34570" y="57118"/>
                </a:cubicBezTo>
                <a:cubicBezTo>
                  <a:pt x="34432" y="56495"/>
                  <a:pt x="34154" y="55940"/>
                  <a:pt x="33738" y="55455"/>
                </a:cubicBezTo>
                <a:cubicBezTo>
                  <a:pt x="33525" y="55135"/>
                  <a:pt x="32617" y="54284"/>
                  <a:pt x="32018" y="54284"/>
                </a:cubicBezTo>
                <a:cubicBezTo>
                  <a:pt x="31838" y="54284"/>
                  <a:pt x="31686" y="54361"/>
                  <a:pt x="31590" y="54554"/>
                </a:cubicBezTo>
                <a:cubicBezTo>
                  <a:pt x="31035" y="55732"/>
                  <a:pt x="31451" y="57188"/>
                  <a:pt x="31867" y="58366"/>
                </a:cubicBezTo>
                <a:cubicBezTo>
                  <a:pt x="31368" y="57923"/>
                  <a:pt x="30736" y="57701"/>
                  <a:pt x="30077" y="57701"/>
                </a:cubicBezTo>
                <a:cubicBezTo>
                  <a:pt x="29912" y="57701"/>
                  <a:pt x="29746" y="57715"/>
                  <a:pt x="29579" y="57742"/>
                </a:cubicBezTo>
                <a:cubicBezTo>
                  <a:pt x="29510" y="57742"/>
                  <a:pt x="29441" y="57812"/>
                  <a:pt x="29441" y="57881"/>
                </a:cubicBezTo>
                <a:cubicBezTo>
                  <a:pt x="29579" y="59961"/>
                  <a:pt x="31174" y="61624"/>
                  <a:pt x="33253" y="61901"/>
                </a:cubicBezTo>
                <a:cubicBezTo>
                  <a:pt x="33323" y="62248"/>
                  <a:pt x="33461" y="62595"/>
                  <a:pt x="33600" y="62941"/>
                </a:cubicBezTo>
                <a:lnTo>
                  <a:pt x="33669" y="63011"/>
                </a:lnTo>
                <a:cubicBezTo>
                  <a:pt x="33600" y="63011"/>
                  <a:pt x="33600" y="63080"/>
                  <a:pt x="33669" y="63080"/>
                </a:cubicBezTo>
                <a:cubicBezTo>
                  <a:pt x="33253" y="64189"/>
                  <a:pt x="32907" y="65298"/>
                  <a:pt x="32560" y="66477"/>
                </a:cubicBezTo>
                <a:cubicBezTo>
                  <a:pt x="32560" y="66477"/>
                  <a:pt x="32560" y="66546"/>
                  <a:pt x="32560" y="66546"/>
                </a:cubicBezTo>
                <a:lnTo>
                  <a:pt x="32421" y="66962"/>
                </a:lnTo>
                <a:cubicBezTo>
                  <a:pt x="32283" y="67100"/>
                  <a:pt x="32144" y="67170"/>
                  <a:pt x="32005" y="67308"/>
                </a:cubicBezTo>
                <a:cubicBezTo>
                  <a:pt x="31867" y="67447"/>
                  <a:pt x="32005" y="67516"/>
                  <a:pt x="32144" y="67516"/>
                </a:cubicBezTo>
                <a:cubicBezTo>
                  <a:pt x="32213" y="67447"/>
                  <a:pt x="32283" y="67447"/>
                  <a:pt x="32352" y="67447"/>
                </a:cubicBezTo>
                <a:lnTo>
                  <a:pt x="31728" y="69388"/>
                </a:lnTo>
                <a:cubicBezTo>
                  <a:pt x="31590" y="68764"/>
                  <a:pt x="31312" y="68140"/>
                  <a:pt x="30827" y="67586"/>
                </a:cubicBezTo>
                <a:cubicBezTo>
                  <a:pt x="30798" y="67557"/>
                  <a:pt x="30758" y="67540"/>
                  <a:pt x="30720" y="67540"/>
                </a:cubicBezTo>
                <a:cubicBezTo>
                  <a:pt x="30667" y="67540"/>
                  <a:pt x="30619" y="67574"/>
                  <a:pt x="30619" y="67655"/>
                </a:cubicBezTo>
                <a:cubicBezTo>
                  <a:pt x="30480" y="68764"/>
                  <a:pt x="30758" y="69942"/>
                  <a:pt x="31312" y="70913"/>
                </a:cubicBezTo>
                <a:cubicBezTo>
                  <a:pt x="30966" y="72161"/>
                  <a:pt x="30619" y="73478"/>
                  <a:pt x="30342" y="74725"/>
                </a:cubicBezTo>
                <a:cubicBezTo>
                  <a:pt x="30342" y="73755"/>
                  <a:pt x="30065" y="72854"/>
                  <a:pt x="29510" y="72091"/>
                </a:cubicBezTo>
                <a:cubicBezTo>
                  <a:pt x="29510" y="72057"/>
                  <a:pt x="29458" y="72039"/>
                  <a:pt x="29406" y="72039"/>
                </a:cubicBezTo>
                <a:cubicBezTo>
                  <a:pt x="29354" y="72039"/>
                  <a:pt x="29302" y="72057"/>
                  <a:pt x="29302" y="72091"/>
                </a:cubicBezTo>
                <a:cubicBezTo>
                  <a:pt x="28886" y="73339"/>
                  <a:pt x="29163" y="74725"/>
                  <a:pt x="30065" y="75765"/>
                </a:cubicBezTo>
                <a:lnTo>
                  <a:pt x="30065" y="75835"/>
                </a:lnTo>
                <a:cubicBezTo>
                  <a:pt x="29302" y="79023"/>
                  <a:pt x="28609" y="82281"/>
                  <a:pt x="28124" y="85539"/>
                </a:cubicBezTo>
                <a:cubicBezTo>
                  <a:pt x="27916" y="86163"/>
                  <a:pt x="27638" y="86787"/>
                  <a:pt x="27292" y="87341"/>
                </a:cubicBezTo>
                <a:cubicBezTo>
                  <a:pt x="27243" y="87439"/>
                  <a:pt x="27332" y="87537"/>
                  <a:pt x="27414" y="87537"/>
                </a:cubicBezTo>
                <a:cubicBezTo>
                  <a:pt x="27447" y="87537"/>
                  <a:pt x="27480" y="87521"/>
                  <a:pt x="27500" y="87480"/>
                </a:cubicBezTo>
                <a:cubicBezTo>
                  <a:pt x="27569" y="87341"/>
                  <a:pt x="27638" y="87203"/>
                  <a:pt x="27708" y="87064"/>
                </a:cubicBezTo>
                <a:cubicBezTo>
                  <a:pt x="27708" y="87099"/>
                  <a:pt x="27742" y="87116"/>
                  <a:pt x="27777" y="87116"/>
                </a:cubicBezTo>
                <a:cubicBezTo>
                  <a:pt x="27812" y="87116"/>
                  <a:pt x="27846" y="87099"/>
                  <a:pt x="27846" y="87064"/>
                </a:cubicBezTo>
                <a:lnTo>
                  <a:pt x="27916" y="86995"/>
                </a:lnTo>
                <a:lnTo>
                  <a:pt x="27916" y="86995"/>
                </a:lnTo>
                <a:cubicBezTo>
                  <a:pt x="27777" y="88173"/>
                  <a:pt x="27638" y="89352"/>
                  <a:pt x="27569" y="90461"/>
                </a:cubicBezTo>
                <a:cubicBezTo>
                  <a:pt x="27153" y="86371"/>
                  <a:pt x="26529" y="82212"/>
                  <a:pt x="25836" y="78191"/>
                </a:cubicBezTo>
                <a:cubicBezTo>
                  <a:pt x="25836" y="78122"/>
                  <a:pt x="25836" y="78122"/>
                  <a:pt x="25836" y="78122"/>
                </a:cubicBezTo>
                <a:cubicBezTo>
                  <a:pt x="26737" y="76874"/>
                  <a:pt x="27292" y="75003"/>
                  <a:pt x="26737" y="73686"/>
                </a:cubicBezTo>
                <a:cubicBezTo>
                  <a:pt x="26694" y="73600"/>
                  <a:pt x="26599" y="73541"/>
                  <a:pt x="26515" y="73541"/>
                </a:cubicBezTo>
                <a:cubicBezTo>
                  <a:pt x="26464" y="73541"/>
                  <a:pt x="26417" y="73563"/>
                  <a:pt x="26391" y="73616"/>
                </a:cubicBezTo>
                <a:cubicBezTo>
                  <a:pt x="25905" y="74240"/>
                  <a:pt x="25559" y="74933"/>
                  <a:pt x="25351" y="75765"/>
                </a:cubicBezTo>
                <a:cubicBezTo>
                  <a:pt x="24866" y="72784"/>
                  <a:pt x="24380" y="69873"/>
                  <a:pt x="24034" y="67100"/>
                </a:cubicBezTo>
                <a:cubicBezTo>
                  <a:pt x="23826" y="65506"/>
                  <a:pt x="23618" y="63981"/>
                  <a:pt x="23410" y="62387"/>
                </a:cubicBezTo>
                <a:cubicBezTo>
                  <a:pt x="24173" y="61416"/>
                  <a:pt x="24519" y="60238"/>
                  <a:pt x="24519" y="58990"/>
                </a:cubicBezTo>
                <a:cubicBezTo>
                  <a:pt x="24519" y="58889"/>
                  <a:pt x="24408" y="58824"/>
                  <a:pt x="24294" y="58824"/>
                </a:cubicBezTo>
                <a:cubicBezTo>
                  <a:pt x="24252" y="58824"/>
                  <a:pt x="24210" y="58833"/>
                  <a:pt x="24173" y="58851"/>
                </a:cubicBezTo>
                <a:cubicBezTo>
                  <a:pt x="23757" y="59406"/>
                  <a:pt x="23410" y="60030"/>
                  <a:pt x="23202" y="60654"/>
                </a:cubicBezTo>
                <a:cubicBezTo>
                  <a:pt x="22925" y="58713"/>
                  <a:pt x="22648" y="56703"/>
                  <a:pt x="22440" y="54692"/>
                </a:cubicBezTo>
                <a:cubicBezTo>
                  <a:pt x="23133" y="53375"/>
                  <a:pt x="23965" y="52058"/>
                  <a:pt x="24866" y="50811"/>
                </a:cubicBezTo>
                <a:lnTo>
                  <a:pt x="25004" y="50811"/>
                </a:lnTo>
                <a:cubicBezTo>
                  <a:pt x="25381" y="50542"/>
                  <a:pt x="25840" y="50440"/>
                  <a:pt x="26318" y="50440"/>
                </a:cubicBezTo>
                <a:cubicBezTo>
                  <a:pt x="26457" y="50440"/>
                  <a:pt x="26597" y="50448"/>
                  <a:pt x="26737" y="50464"/>
                </a:cubicBezTo>
                <a:cubicBezTo>
                  <a:pt x="26529" y="50741"/>
                  <a:pt x="26321" y="50949"/>
                  <a:pt x="26044" y="51088"/>
                </a:cubicBezTo>
                <a:cubicBezTo>
                  <a:pt x="25628" y="51296"/>
                  <a:pt x="25212" y="51365"/>
                  <a:pt x="24727" y="51365"/>
                </a:cubicBezTo>
                <a:cubicBezTo>
                  <a:pt x="24658" y="51365"/>
                  <a:pt x="24519" y="51573"/>
                  <a:pt x="24658" y="51642"/>
                </a:cubicBezTo>
                <a:cubicBezTo>
                  <a:pt x="24828" y="51715"/>
                  <a:pt x="25003" y="51748"/>
                  <a:pt x="25178" y="51748"/>
                </a:cubicBezTo>
                <a:cubicBezTo>
                  <a:pt x="25999" y="51748"/>
                  <a:pt x="26823" y="51035"/>
                  <a:pt x="27223" y="50464"/>
                </a:cubicBezTo>
                <a:cubicBezTo>
                  <a:pt x="27223" y="50325"/>
                  <a:pt x="27223" y="50187"/>
                  <a:pt x="27084" y="50187"/>
                </a:cubicBezTo>
                <a:cubicBezTo>
                  <a:pt x="26876" y="50140"/>
                  <a:pt x="26660" y="50117"/>
                  <a:pt x="26445" y="50117"/>
                </a:cubicBezTo>
                <a:cubicBezTo>
                  <a:pt x="26013" y="50117"/>
                  <a:pt x="25582" y="50210"/>
                  <a:pt x="25212" y="50395"/>
                </a:cubicBezTo>
                <a:cubicBezTo>
                  <a:pt x="25905" y="49493"/>
                  <a:pt x="26668" y="48662"/>
                  <a:pt x="27430" y="47830"/>
                </a:cubicBezTo>
                <a:cubicBezTo>
                  <a:pt x="27916" y="47345"/>
                  <a:pt x="28401" y="46859"/>
                  <a:pt x="28886" y="46374"/>
                </a:cubicBezTo>
                <a:cubicBezTo>
                  <a:pt x="29926" y="45889"/>
                  <a:pt x="31035" y="45404"/>
                  <a:pt x="32213" y="44988"/>
                </a:cubicBezTo>
                <a:cubicBezTo>
                  <a:pt x="34709" y="44017"/>
                  <a:pt x="37343" y="43324"/>
                  <a:pt x="40046" y="43047"/>
                </a:cubicBezTo>
                <a:cubicBezTo>
                  <a:pt x="40185" y="43047"/>
                  <a:pt x="40185" y="42839"/>
                  <a:pt x="40046" y="42839"/>
                </a:cubicBezTo>
                <a:cubicBezTo>
                  <a:pt x="39957" y="42837"/>
                  <a:pt x="39869" y="42836"/>
                  <a:pt x="39780" y="42836"/>
                </a:cubicBezTo>
                <a:cubicBezTo>
                  <a:pt x="36904" y="42836"/>
                  <a:pt x="34280" y="43912"/>
                  <a:pt x="31590" y="44988"/>
                </a:cubicBezTo>
                <a:cubicBezTo>
                  <a:pt x="30966" y="45196"/>
                  <a:pt x="30203" y="45473"/>
                  <a:pt x="29579" y="45750"/>
                </a:cubicBezTo>
                <a:cubicBezTo>
                  <a:pt x="31035" y="45057"/>
                  <a:pt x="32421" y="44087"/>
                  <a:pt x="33877" y="43324"/>
                </a:cubicBezTo>
                <a:cubicBezTo>
                  <a:pt x="35424" y="42550"/>
                  <a:pt x="37074" y="42185"/>
                  <a:pt x="38738" y="42185"/>
                </a:cubicBezTo>
                <a:cubicBezTo>
                  <a:pt x="39012" y="42185"/>
                  <a:pt x="39287" y="42195"/>
                  <a:pt x="39561" y="42215"/>
                </a:cubicBezTo>
                <a:cubicBezTo>
                  <a:pt x="39801" y="42215"/>
                  <a:pt x="40244" y="42204"/>
                  <a:pt x="40755" y="42204"/>
                </a:cubicBezTo>
                <a:cubicBezTo>
                  <a:pt x="42457" y="42204"/>
                  <a:pt x="44909" y="42327"/>
                  <a:pt x="43096" y="43393"/>
                </a:cubicBezTo>
                <a:cubicBezTo>
                  <a:pt x="40564" y="44926"/>
                  <a:pt x="37647" y="45754"/>
                  <a:pt x="34654" y="45754"/>
                </a:cubicBezTo>
                <a:cubicBezTo>
                  <a:pt x="34534" y="45754"/>
                  <a:pt x="34413" y="45753"/>
                  <a:pt x="34293" y="45750"/>
                </a:cubicBezTo>
                <a:cubicBezTo>
                  <a:pt x="34173" y="45746"/>
                  <a:pt x="34053" y="45744"/>
                  <a:pt x="33933" y="45744"/>
                </a:cubicBezTo>
                <a:cubicBezTo>
                  <a:pt x="31905" y="45744"/>
                  <a:pt x="29891" y="46294"/>
                  <a:pt x="28124" y="47275"/>
                </a:cubicBezTo>
                <a:cubicBezTo>
                  <a:pt x="28054" y="47275"/>
                  <a:pt x="28124" y="47414"/>
                  <a:pt x="28193" y="47414"/>
                </a:cubicBezTo>
                <a:cubicBezTo>
                  <a:pt x="31451" y="46097"/>
                  <a:pt x="34570" y="46235"/>
                  <a:pt x="37967" y="45958"/>
                </a:cubicBezTo>
                <a:cubicBezTo>
                  <a:pt x="40532" y="45750"/>
                  <a:pt x="42750" y="43948"/>
                  <a:pt x="44899" y="42770"/>
                </a:cubicBezTo>
                <a:cubicBezTo>
                  <a:pt x="45037" y="42700"/>
                  <a:pt x="45037" y="42492"/>
                  <a:pt x="44899" y="42423"/>
                </a:cubicBezTo>
                <a:cubicBezTo>
                  <a:pt x="43168" y="42043"/>
                  <a:pt x="41438" y="41869"/>
                  <a:pt x="39708" y="41869"/>
                </a:cubicBezTo>
                <a:cubicBezTo>
                  <a:pt x="38596" y="41869"/>
                  <a:pt x="37484" y="41941"/>
                  <a:pt x="36373" y="42076"/>
                </a:cubicBezTo>
                <a:cubicBezTo>
                  <a:pt x="34154" y="42423"/>
                  <a:pt x="32283" y="43879"/>
                  <a:pt x="30342" y="45057"/>
                </a:cubicBezTo>
                <a:cubicBezTo>
                  <a:pt x="31520" y="43948"/>
                  <a:pt x="32768" y="42839"/>
                  <a:pt x="34016" y="41730"/>
                </a:cubicBezTo>
                <a:cubicBezTo>
                  <a:pt x="35194" y="40551"/>
                  <a:pt x="36373" y="39581"/>
                  <a:pt x="37620" y="38610"/>
                </a:cubicBezTo>
                <a:cubicBezTo>
                  <a:pt x="38106" y="38818"/>
                  <a:pt x="38660" y="38888"/>
                  <a:pt x="39215" y="38888"/>
                </a:cubicBezTo>
                <a:cubicBezTo>
                  <a:pt x="39492" y="38818"/>
                  <a:pt x="40046" y="38541"/>
                  <a:pt x="39977" y="38195"/>
                </a:cubicBezTo>
                <a:cubicBezTo>
                  <a:pt x="39908" y="37779"/>
                  <a:pt x="39492" y="37709"/>
                  <a:pt x="39215" y="37640"/>
                </a:cubicBezTo>
                <a:lnTo>
                  <a:pt x="39007" y="37571"/>
                </a:lnTo>
                <a:cubicBezTo>
                  <a:pt x="39700" y="37016"/>
                  <a:pt x="40462" y="36531"/>
                  <a:pt x="41225" y="36115"/>
                </a:cubicBezTo>
                <a:cubicBezTo>
                  <a:pt x="41294" y="36184"/>
                  <a:pt x="41363" y="36184"/>
                  <a:pt x="41433" y="36184"/>
                </a:cubicBezTo>
                <a:lnTo>
                  <a:pt x="41571" y="36184"/>
                </a:lnTo>
                <a:cubicBezTo>
                  <a:pt x="41779" y="36323"/>
                  <a:pt x="41987" y="36462"/>
                  <a:pt x="42195" y="36531"/>
                </a:cubicBezTo>
                <a:lnTo>
                  <a:pt x="42542" y="36531"/>
                </a:lnTo>
                <a:cubicBezTo>
                  <a:pt x="43790" y="38610"/>
                  <a:pt x="45661" y="40690"/>
                  <a:pt x="48226" y="40690"/>
                </a:cubicBezTo>
                <a:cubicBezTo>
                  <a:pt x="48365" y="40690"/>
                  <a:pt x="48434" y="40551"/>
                  <a:pt x="48434" y="40413"/>
                </a:cubicBezTo>
                <a:cubicBezTo>
                  <a:pt x="48018" y="39442"/>
                  <a:pt x="47463" y="38541"/>
                  <a:pt x="46701" y="37848"/>
                </a:cubicBezTo>
                <a:lnTo>
                  <a:pt x="46701" y="37848"/>
                </a:lnTo>
                <a:cubicBezTo>
                  <a:pt x="46805" y="37855"/>
                  <a:pt x="46910" y="37858"/>
                  <a:pt x="47015" y="37858"/>
                </a:cubicBezTo>
                <a:cubicBezTo>
                  <a:pt x="47961" y="37858"/>
                  <a:pt x="48947" y="37578"/>
                  <a:pt x="49820" y="37016"/>
                </a:cubicBezTo>
                <a:cubicBezTo>
                  <a:pt x="49959" y="37016"/>
                  <a:pt x="49959" y="36877"/>
                  <a:pt x="49890" y="36808"/>
                </a:cubicBezTo>
                <a:cubicBezTo>
                  <a:pt x="49386" y="35612"/>
                  <a:pt x="48024" y="35273"/>
                  <a:pt x="46584" y="35273"/>
                </a:cubicBezTo>
                <a:cubicBezTo>
                  <a:pt x="46439" y="35273"/>
                  <a:pt x="46292" y="35277"/>
                  <a:pt x="46146" y="35283"/>
                </a:cubicBezTo>
                <a:lnTo>
                  <a:pt x="46770" y="35006"/>
                </a:lnTo>
                <a:cubicBezTo>
                  <a:pt x="47602" y="34659"/>
                  <a:pt x="49266" y="34105"/>
                  <a:pt x="49335" y="32996"/>
                </a:cubicBezTo>
                <a:cubicBezTo>
                  <a:pt x="49373" y="32273"/>
                  <a:pt x="48723" y="32072"/>
                  <a:pt x="48025" y="32072"/>
                </a:cubicBezTo>
                <a:cubicBezTo>
                  <a:pt x="47451" y="32072"/>
                  <a:pt x="46844" y="32209"/>
                  <a:pt x="46562" y="32302"/>
                </a:cubicBezTo>
                <a:cubicBezTo>
                  <a:pt x="46285" y="32372"/>
                  <a:pt x="45938" y="32510"/>
                  <a:pt x="45661" y="32718"/>
                </a:cubicBezTo>
                <a:cubicBezTo>
                  <a:pt x="46424" y="31817"/>
                  <a:pt x="46978" y="30708"/>
                  <a:pt x="47256" y="29599"/>
                </a:cubicBezTo>
                <a:cubicBezTo>
                  <a:pt x="47256" y="29460"/>
                  <a:pt x="47186" y="29391"/>
                  <a:pt x="47117" y="29391"/>
                </a:cubicBezTo>
                <a:cubicBezTo>
                  <a:pt x="45731" y="29460"/>
                  <a:pt x="44552" y="30292"/>
                  <a:pt x="43998" y="31540"/>
                </a:cubicBezTo>
                <a:cubicBezTo>
                  <a:pt x="44136" y="29876"/>
                  <a:pt x="43651" y="28282"/>
                  <a:pt x="42611" y="27034"/>
                </a:cubicBezTo>
                <a:cubicBezTo>
                  <a:pt x="42577" y="27000"/>
                  <a:pt x="42525" y="26982"/>
                  <a:pt x="42473" y="26982"/>
                </a:cubicBezTo>
                <a:cubicBezTo>
                  <a:pt x="42421" y="26982"/>
                  <a:pt x="42369" y="27000"/>
                  <a:pt x="42334" y="27034"/>
                </a:cubicBezTo>
                <a:cubicBezTo>
                  <a:pt x="41849" y="28143"/>
                  <a:pt x="41502" y="29322"/>
                  <a:pt x="41433" y="30500"/>
                </a:cubicBezTo>
                <a:cubicBezTo>
                  <a:pt x="41294" y="30223"/>
                  <a:pt x="41156" y="29946"/>
                  <a:pt x="41017" y="29668"/>
                </a:cubicBezTo>
                <a:cubicBezTo>
                  <a:pt x="40948" y="29599"/>
                  <a:pt x="40878" y="29530"/>
                  <a:pt x="40809" y="29530"/>
                </a:cubicBezTo>
                <a:lnTo>
                  <a:pt x="40670" y="29530"/>
                </a:lnTo>
                <a:cubicBezTo>
                  <a:pt x="40532" y="29530"/>
                  <a:pt x="40462" y="29599"/>
                  <a:pt x="40462" y="29668"/>
                </a:cubicBezTo>
                <a:cubicBezTo>
                  <a:pt x="39838" y="31540"/>
                  <a:pt x="39700" y="34174"/>
                  <a:pt x="41294" y="35630"/>
                </a:cubicBezTo>
                <a:cubicBezTo>
                  <a:pt x="41225" y="35699"/>
                  <a:pt x="41225" y="35768"/>
                  <a:pt x="41294" y="35838"/>
                </a:cubicBezTo>
                <a:cubicBezTo>
                  <a:pt x="40254" y="36323"/>
                  <a:pt x="39284" y="36877"/>
                  <a:pt x="38313" y="37571"/>
                </a:cubicBezTo>
                <a:cubicBezTo>
                  <a:pt x="38244" y="37571"/>
                  <a:pt x="38106" y="37640"/>
                  <a:pt x="38036" y="37640"/>
                </a:cubicBezTo>
                <a:cubicBezTo>
                  <a:pt x="38036" y="37709"/>
                  <a:pt x="37967" y="37709"/>
                  <a:pt x="38036" y="37779"/>
                </a:cubicBezTo>
                <a:cubicBezTo>
                  <a:pt x="37204" y="38333"/>
                  <a:pt x="36442" y="38888"/>
                  <a:pt x="35749" y="39512"/>
                </a:cubicBezTo>
                <a:cubicBezTo>
                  <a:pt x="36234" y="38818"/>
                  <a:pt x="36373" y="37917"/>
                  <a:pt x="36026" y="37085"/>
                </a:cubicBezTo>
                <a:cubicBezTo>
                  <a:pt x="35991" y="37051"/>
                  <a:pt x="35957" y="37033"/>
                  <a:pt x="35922" y="37033"/>
                </a:cubicBezTo>
                <a:cubicBezTo>
                  <a:pt x="35887" y="37033"/>
                  <a:pt x="35853" y="37051"/>
                  <a:pt x="35818" y="37085"/>
                </a:cubicBezTo>
                <a:cubicBezTo>
                  <a:pt x="35125" y="37848"/>
                  <a:pt x="34848" y="38818"/>
                  <a:pt x="35056" y="39789"/>
                </a:cubicBezTo>
                <a:cubicBezTo>
                  <a:pt x="34986" y="39927"/>
                  <a:pt x="34986" y="40066"/>
                  <a:pt x="34917" y="40135"/>
                </a:cubicBezTo>
                <a:cubicBezTo>
                  <a:pt x="34917" y="40205"/>
                  <a:pt x="34917" y="40205"/>
                  <a:pt x="34917" y="40205"/>
                </a:cubicBezTo>
                <a:cubicBezTo>
                  <a:pt x="32768" y="42076"/>
                  <a:pt x="30688" y="44156"/>
                  <a:pt x="28748" y="46028"/>
                </a:cubicBezTo>
                <a:lnTo>
                  <a:pt x="28609" y="46097"/>
                </a:lnTo>
                <a:cubicBezTo>
                  <a:pt x="28609" y="46097"/>
                  <a:pt x="28609" y="46166"/>
                  <a:pt x="28609" y="46166"/>
                </a:cubicBezTo>
                <a:lnTo>
                  <a:pt x="27916" y="46859"/>
                </a:lnTo>
                <a:cubicBezTo>
                  <a:pt x="27569" y="47137"/>
                  <a:pt x="27292" y="47414"/>
                  <a:pt x="27015" y="47691"/>
                </a:cubicBezTo>
                <a:cubicBezTo>
                  <a:pt x="26807" y="47899"/>
                  <a:pt x="26668" y="48038"/>
                  <a:pt x="26460" y="48246"/>
                </a:cubicBezTo>
                <a:cubicBezTo>
                  <a:pt x="27430" y="46443"/>
                  <a:pt x="28124" y="44503"/>
                  <a:pt x="28609" y="42492"/>
                </a:cubicBezTo>
                <a:cubicBezTo>
                  <a:pt x="28886" y="41383"/>
                  <a:pt x="29163" y="40274"/>
                  <a:pt x="29441" y="39165"/>
                </a:cubicBezTo>
                <a:cubicBezTo>
                  <a:pt x="29926" y="38957"/>
                  <a:pt x="30342" y="38610"/>
                  <a:pt x="30688" y="38125"/>
                </a:cubicBezTo>
                <a:cubicBezTo>
                  <a:pt x="31035" y="37779"/>
                  <a:pt x="31174" y="37293"/>
                  <a:pt x="31174" y="36808"/>
                </a:cubicBezTo>
                <a:cubicBezTo>
                  <a:pt x="31174" y="36707"/>
                  <a:pt x="31099" y="36642"/>
                  <a:pt x="31005" y="36642"/>
                </a:cubicBezTo>
                <a:cubicBezTo>
                  <a:pt x="30971" y="36642"/>
                  <a:pt x="30934" y="36651"/>
                  <a:pt x="30896" y="36670"/>
                </a:cubicBezTo>
                <a:cubicBezTo>
                  <a:pt x="30480" y="36947"/>
                  <a:pt x="30134" y="37293"/>
                  <a:pt x="29857" y="37709"/>
                </a:cubicBezTo>
                <a:cubicBezTo>
                  <a:pt x="30203" y="36184"/>
                  <a:pt x="30480" y="34590"/>
                  <a:pt x="30619" y="32996"/>
                </a:cubicBezTo>
                <a:cubicBezTo>
                  <a:pt x="30654" y="33030"/>
                  <a:pt x="30706" y="33048"/>
                  <a:pt x="30758" y="33048"/>
                </a:cubicBezTo>
                <a:cubicBezTo>
                  <a:pt x="30810" y="33048"/>
                  <a:pt x="30862" y="33030"/>
                  <a:pt x="30896" y="32996"/>
                </a:cubicBezTo>
                <a:cubicBezTo>
                  <a:pt x="30966" y="32857"/>
                  <a:pt x="31035" y="32718"/>
                  <a:pt x="31104" y="32580"/>
                </a:cubicBezTo>
                <a:cubicBezTo>
                  <a:pt x="31243" y="32441"/>
                  <a:pt x="31312" y="32302"/>
                  <a:pt x="31382" y="32164"/>
                </a:cubicBezTo>
                <a:cubicBezTo>
                  <a:pt x="33600" y="31540"/>
                  <a:pt x="35818" y="29044"/>
                  <a:pt x="34986" y="26826"/>
                </a:cubicBezTo>
                <a:cubicBezTo>
                  <a:pt x="34960" y="26773"/>
                  <a:pt x="34913" y="26751"/>
                  <a:pt x="34865" y="26751"/>
                </a:cubicBezTo>
                <a:cubicBezTo>
                  <a:pt x="34788" y="26751"/>
                  <a:pt x="34709" y="26810"/>
                  <a:pt x="34709" y="26896"/>
                </a:cubicBezTo>
                <a:cubicBezTo>
                  <a:pt x="35471" y="28975"/>
                  <a:pt x="33461" y="30708"/>
                  <a:pt x="31659" y="31609"/>
                </a:cubicBezTo>
                <a:cubicBezTo>
                  <a:pt x="31798" y="31401"/>
                  <a:pt x="31936" y="31193"/>
                  <a:pt x="32005" y="30916"/>
                </a:cubicBezTo>
                <a:cubicBezTo>
                  <a:pt x="32075" y="30847"/>
                  <a:pt x="32144" y="30777"/>
                  <a:pt x="32144" y="30708"/>
                </a:cubicBezTo>
                <a:cubicBezTo>
                  <a:pt x="32144" y="30639"/>
                  <a:pt x="32144" y="30639"/>
                  <a:pt x="32144" y="30569"/>
                </a:cubicBezTo>
                <a:cubicBezTo>
                  <a:pt x="33738" y="29460"/>
                  <a:pt x="34640" y="27519"/>
                  <a:pt x="34501" y="25509"/>
                </a:cubicBezTo>
                <a:cubicBezTo>
                  <a:pt x="34501" y="25440"/>
                  <a:pt x="34432" y="25371"/>
                  <a:pt x="34362" y="25371"/>
                </a:cubicBezTo>
                <a:cubicBezTo>
                  <a:pt x="33738" y="25579"/>
                  <a:pt x="33184" y="25994"/>
                  <a:pt x="32907" y="26549"/>
                </a:cubicBezTo>
                <a:cubicBezTo>
                  <a:pt x="32907" y="25856"/>
                  <a:pt x="32907" y="25163"/>
                  <a:pt x="32907" y="24469"/>
                </a:cubicBezTo>
                <a:cubicBezTo>
                  <a:pt x="32907" y="24400"/>
                  <a:pt x="32768" y="24331"/>
                  <a:pt x="32699" y="24331"/>
                </a:cubicBezTo>
                <a:cubicBezTo>
                  <a:pt x="31728" y="24677"/>
                  <a:pt x="31035" y="25509"/>
                  <a:pt x="30827" y="26549"/>
                </a:cubicBezTo>
                <a:cubicBezTo>
                  <a:pt x="30611" y="26170"/>
                  <a:pt x="29844" y="25072"/>
                  <a:pt x="29321" y="25072"/>
                </a:cubicBezTo>
                <a:cubicBezTo>
                  <a:pt x="29174" y="25072"/>
                  <a:pt x="29047" y="25158"/>
                  <a:pt x="28955" y="25371"/>
                </a:cubicBezTo>
                <a:cubicBezTo>
                  <a:pt x="28886" y="25163"/>
                  <a:pt x="28886" y="25024"/>
                  <a:pt x="28886" y="24885"/>
                </a:cubicBezTo>
                <a:cubicBezTo>
                  <a:pt x="28886" y="24751"/>
                  <a:pt x="28799" y="24675"/>
                  <a:pt x="28719" y="24675"/>
                </a:cubicBezTo>
                <a:cubicBezTo>
                  <a:pt x="28675" y="24675"/>
                  <a:pt x="28633" y="24698"/>
                  <a:pt x="28609" y="24747"/>
                </a:cubicBezTo>
                <a:cubicBezTo>
                  <a:pt x="27223" y="25925"/>
                  <a:pt x="27292" y="29807"/>
                  <a:pt x="28955" y="30916"/>
                </a:cubicBezTo>
                <a:cubicBezTo>
                  <a:pt x="28262" y="30777"/>
                  <a:pt x="27569" y="30362"/>
                  <a:pt x="27015" y="29807"/>
                </a:cubicBezTo>
                <a:cubicBezTo>
                  <a:pt x="26668" y="29460"/>
                  <a:pt x="26391" y="28975"/>
                  <a:pt x="26391" y="28421"/>
                </a:cubicBezTo>
                <a:cubicBezTo>
                  <a:pt x="26391" y="27866"/>
                  <a:pt x="26599" y="27312"/>
                  <a:pt x="26945" y="26826"/>
                </a:cubicBezTo>
                <a:cubicBezTo>
                  <a:pt x="26945" y="26757"/>
                  <a:pt x="26945" y="26688"/>
                  <a:pt x="26807" y="26688"/>
                </a:cubicBezTo>
                <a:cubicBezTo>
                  <a:pt x="25975" y="27381"/>
                  <a:pt x="25767" y="28559"/>
                  <a:pt x="26391" y="29530"/>
                </a:cubicBezTo>
                <a:cubicBezTo>
                  <a:pt x="27015" y="30500"/>
                  <a:pt x="28054" y="31124"/>
                  <a:pt x="29233" y="31193"/>
                </a:cubicBezTo>
                <a:lnTo>
                  <a:pt x="29302" y="31193"/>
                </a:lnTo>
                <a:lnTo>
                  <a:pt x="29649" y="31263"/>
                </a:lnTo>
                <a:cubicBezTo>
                  <a:pt x="29718" y="31679"/>
                  <a:pt x="29787" y="32094"/>
                  <a:pt x="29857" y="32510"/>
                </a:cubicBezTo>
                <a:cubicBezTo>
                  <a:pt x="29857" y="32625"/>
                  <a:pt x="29941" y="32676"/>
                  <a:pt x="30028" y="32676"/>
                </a:cubicBezTo>
                <a:cubicBezTo>
                  <a:pt x="30099" y="32676"/>
                  <a:pt x="30172" y="32642"/>
                  <a:pt x="30203" y="32580"/>
                </a:cubicBezTo>
                <a:cubicBezTo>
                  <a:pt x="30273" y="32580"/>
                  <a:pt x="30273" y="32510"/>
                  <a:pt x="30342" y="32510"/>
                </a:cubicBezTo>
                <a:cubicBezTo>
                  <a:pt x="29995" y="35630"/>
                  <a:pt x="29441" y="38680"/>
                  <a:pt x="28609" y="41591"/>
                </a:cubicBezTo>
                <a:cubicBezTo>
                  <a:pt x="28748" y="40482"/>
                  <a:pt x="28748" y="39304"/>
                  <a:pt x="28609" y="38125"/>
                </a:cubicBezTo>
                <a:cubicBezTo>
                  <a:pt x="28193" y="35560"/>
                  <a:pt x="25905" y="34451"/>
                  <a:pt x="24727" y="32233"/>
                </a:cubicBezTo>
                <a:cubicBezTo>
                  <a:pt x="24701" y="32180"/>
                  <a:pt x="24654" y="32158"/>
                  <a:pt x="24610" y="32158"/>
                </a:cubicBezTo>
                <a:cubicBezTo>
                  <a:pt x="24539" y="32158"/>
                  <a:pt x="24476" y="32217"/>
                  <a:pt x="24519" y="32302"/>
                </a:cubicBezTo>
                <a:cubicBezTo>
                  <a:pt x="25143" y="34798"/>
                  <a:pt x="24866" y="37363"/>
                  <a:pt x="25143" y="39927"/>
                </a:cubicBezTo>
                <a:cubicBezTo>
                  <a:pt x="25490" y="42631"/>
                  <a:pt x="26807" y="44710"/>
                  <a:pt x="26321" y="47553"/>
                </a:cubicBezTo>
                <a:cubicBezTo>
                  <a:pt x="26044" y="48246"/>
                  <a:pt x="25698" y="48870"/>
                  <a:pt x="25351" y="49493"/>
                </a:cubicBezTo>
                <a:cubicBezTo>
                  <a:pt x="24173" y="50811"/>
                  <a:pt x="23202" y="52266"/>
                  <a:pt x="22301" y="53791"/>
                </a:cubicBezTo>
                <a:cubicBezTo>
                  <a:pt x="22093" y="51850"/>
                  <a:pt x="21885" y="49840"/>
                  <a:pt x="21677" y="47899"/>
                </a:cubicBezTo>
                <a:cubicBezTo>
                  <a:pt x="22301" y="46998"/>
                  <a:pt x="22578" y="45958"/>
                  <a:pt x="22370" y="44918"/>
                </a:cubicBezTo>
                <a:cubicBezTo>
                  <a:pt x="22370" y="44837"/>
                  <a:pt x="22323" y="44804"/>
                  <a:pt x="22269" y="44804"/>
                </a:cubicBezTo>
                <a:cubicBezTo>
                  <a:pt x="22232" y="44804"/>
                  <a:pt x="22191" y="44820"/>
                  <a:pt x="22162" y="44849"/>
                </a:cubicBezTo>
                <a:cubicBezTo>
                  <a:pt x="21885" y="45057"/>
                  <a:pt x="21608" y="45334"/>
                  <a:pt x="21469" y="45681"/>
                </a:cubicBezTo>
                <a:cubicBezTo>
                  <a:pt x="21261" y="43255"/>
                  <a:pt x="21123" y="40898"/>
                  <a:pt x="21053" y="38472"/>
                </a:cubicBezTo>
                <a:lnTo>
                  <a:pt x="21053" y="36739"/>
                </a:lnTo>
                <a:cubicBezTo>
                  <a:pt x="21885" y="35907"/>
                  <a:pt x="22301" y="34729"/>
                  <a:pt x="22232" y="33550"/>
                </a:cubicBezTo>
                <a:cubicBezTo>
                  <a:pt x="22232" y="33449"/>
                  <a:pt x="22157" y="33384"/>
                  <a:pt x="22063" y="33384"/>
                </a:cubicBezTo>
                <a:cubicBezTo>
                  <a:pt x="22029" y="33384"/>
                  <a:pt x="21991" y="33393"/>
                  <a:pt x="21954" y="33412"/>
                </a:cubicBezTo>
                <a:cubicBezTo>
                  <a:pt x="21538" y="33827"/>
                  <a:pt x="21192" y="34382"/>
                  <a:pt x="21053" y="34937"/>
                </a:cubicBezTo>
                <a:cubicBezTo>
                  <a:pt x="21053" y="34174"/>
                  <a:pt x="21053" y="33412"/>
                  <a:pt x="21123" y="32580"/>
                </a:cubicBezTo>
                <a:cubicBezTo>
                  <a:pt x="21330" y="28074"/>
                  <a:pt x="23618" y="23846"/>
                  <a:pt x="26113" y="20172"/>
                </a:cubicBezTo>
                <a:cubicBezTo>
                  <a:pt x="27985" y="17330"/>
                  <a:pt x="30550" y="15042"/>
                  <a:pt x="31798" y="11853"/>
                </a:cubicBezTo>
                <a:lnTo>
                  <a:pt x="31798" y="11853"/>
                </a:lnTo>
                <a:cubicBezTo>
                  <a:pt x="31867" y="12339"/>
                  <a:pt x="31798" y="12893"/>
                  <a:pt x="31590" y="13378"/>
                </a:cubicBezTo>
                <a:cubicBezTo>
                  <a:pt x="31451" y="13933"/>
                  <a:pt x="31243" y="14557"/>
                  <a:pt x="31035" y="15111"/>
                </a:cubicBezTo>
                <a:cubicBezTo>
                  <a:pt x="30411" y="16775"/>
                  <a:pt x="29579" y="18439"/>
                  <a:pt x="28609" y="19964"/>
                </a:cubicBezTo>
                <a:cubicBezTo>
                  <a:pt x="27015" y="22529"/>
                  <a:pt x="24588" y="24469"/>
                  <a:pt x="22717" y="26896"/>
                </a:cubicBezTo>
                <a:cubicBezTo>
                  <a:pt x="22668" y="26945"/>
                  <a:pt x="22723" y="26994"/>
                  <a:pt x="22784" y="26994"/>
                </a:cubicBezTo>
                <a:cubicBezTo>
                  <a:pt x="22809" y="26994"/>
                  <a:pt x="22835" y="26985"/>
                  <a:pt x="22855" y="26965"/>
                </a:cubicBezTo>
                <a:cubicBezTo>
                  <a:pt x="27500" y="22529"/>
                  <a:pt x="31798" y="17330"/>
                  <a:pt x="32283" y="10675"/>
                </a:cubicBezTo>
                <a:cubicBezTo>
                  <a:pt x="32283" y="10574"/>
                  <a:pt x="32208" y="10509"/>
                  <a:pt x="32141" y="10509"/>
                </a:cubicBezTo>
                <a:cubicBezTo>
                  <a:pt x="32117" y="10509"/>
                  <a:pt x="32093" y="10518"/>
                  <a:pt x="32075" y="10536"/>
                </a:cubicBezTo>
                <a:cubicBezTo>
                  <a:pt x="29926" y="13101"/>
                  <a:pt x="27223" y="15111"/>
                  <a:pt x="25212" y="17746"/>
                </a:cubicBezTo>
                <a:cubicBezTo>
                  <a:pt x="23271" y="20449"/>
                  <a:pt x="22093" y="23638"/>
                  <a:pt x="21816" y="26965"/>
                </a:cubicBezTo>
                <a:cubicBezTo>
                  <a:pt x="21816" y="27034"/>
                  <a:pt x="21816" y="27034"/>
                  <a:pt x="21885" y="27034"/>
                </a:cubicBezTo>
                <a:cubicBezTo>
                  <a:pt x="21677" y="27727"/>
                  <a:pt x="21469" y="28351"/>
                  <a:pt x="21261" y="29044"/>
                </a:cubicBezTo>
                <a:cubicBezTo>
                  <a:pt x="21608" y="25024"/>
                  <a:pt x="22162" y="21004"/>
                  <a:pt x="22648" y="16914"/>
                </a:cubicBezTo>
                <a:cubicBezTo>
                  <a:pt x="23271" y="16221"/>
                  <a:pt x="23757" y="15319"/>
                  <a:pt x="23895" y="14349"/>
                </a:cubicBezTo>
                <a:cubicBezTo>
                  <a:pt x="23895" y="14210"/>
                  <a:pt x="23757" y="14210"/>
                  <a:pt x="23687" y="14210"/>
                </a:cubicBezTo>
                <a:cubicBezTo>
                  <a:pt x="23341" y="14418"/>
                  <a:pt x="23063" y="14696"/>
                  <a:pt x="22855" y="15042"/>
                </a:cubicBezTo>
                <a:cubicBezTo>
                  <a:pt x="22925" y="14002"/>
                  <a:pt x="23063" y="12963"/>
                  <a:pt x="23133" y="11923"/>
                </a:cubicBezTo>
                <a:cubicBezTo>
                  <a:pt x="23202" y="11923"/>
                  <a:pt x="23202" y="11853"/>
                  <a:pt x="23202" y="11784"/>
                </a:cubicBezTo>
                <a:cubicBezTo>
                  <a:pt x="23202" y="11784"/>
                  <a:pt x="23202" y="11715"/>
                  <a:pt x="23202" y="11646"/>
                </a:cubicBezTo>
                <a:lnTo>
                  <a:pt x="23202" y="11368"/>
                </a:lnTo>
                <a:cubicBezTo>
                  <a:pt x="24103" y="11022"/>
                  <a:pt x="24796" y="10328"/>
                  <a:pt x="25074" y="9358"/>
                </a:cubicBezTo>
                <a:cubicBezTo>
                  <a:pt x="25074" y="9358"/>
                  <a:pt x="25143" y="9358"/>
                  <a:pt x="25212" y="9289"/>
                </a:cubicBezTo>
                <a:cubicBezTo>
                  <a:pt x="25821" y="9750"/>
                  <a:pt x="26499" y="9907"/>
                  <a:pt x="27208" y="9907"/>
                </a:cubicBezTo>
                <a:cubicBezTo>
                  <a:pt x="28713" y="9907"/>
                  <a:pt x="30358" y="9202"/>
                  <a:pt x="31778" y="9202"/>
                </a:cubicBezTo>
                <a:cubicBezTo>
                  <a:pt x="31902" y="9202"/>
                  <a:pt x="32024" y="9208"/>
                  <a:pt x="32144" y="9219"/>
                </a:cubicBezTo>
                <a:cubicBezTo>
                  <a:pt x="32283" y="9219"/>
                  <a:pt x="32352" y="9081"/>
                  <a:pt x="32352" y="9011"/>
                </a:cubicBezTo>
                <a:cubicBezTo>
                  <a:pt x="32097" y="7734"/>
                  <a:pt x="30841" y="7339"/>
                  <a:pt x="29669" y="7339"/>
                </a:cubicBezTo>
                <a:cubicBezTo>
                  <a:pt x="29569" y="7339"/>
                  <a:pt x="29470" y="7342"/>
                  <a:pt x="29371" y="7348"/>
                </a:cubicBezTo>
                <a:cubicBezTo>
                  <a:pt x="30411" y="6447"/>
                  <a:pt x="31243" y="5268"/>
                  <a:pt x="31798" y="4020"/>
                </a:cubicBezTo>
                <a:cubicBezTo>
                  <a:pt x="31867" y="3882"/>
                  <a:pt x="31798" y="3743"/>
                  <a:pt x="31659" y="3743"/>
                </a:cubicBezTo>
                <a:cubicBezTo>
                  <a:pt x="31332" y="3724"/>
                  <a:pt x="30995" y="3705"/>
                  <a:pt x="30658" y="3705"/>
                </a:cubicBezTo>
                <a:cubicBezTo>
                  <a:pt x="29782" y="3705"/>
                  <a:pt x="28914" y="3835"/>
                  <a:pt x="28262" y="4436"/>
                </a:cubicBezTo>
                <a:cubicBezTo>
                  <a:pt x="28470" y="3605"/>
                  <a:pt x="28540" y="2773"/>
                  <a:pt x="28401" y="1941"/>
                </a:cubicBezTo>
                <a:cubicBezTo>
                  <a:pt x="28401" y="1872"/>
                  <a:pt x="28262" y="1872"/>
                  <a:pt x="28262" y="1872"/>
                </a:cubicBezTo>
                <a:lnTo>
                  <a:pt x="28054" y="2010"/>
                </a:lnTo>
                <a:cubicBezTo>
                  <a:pt x="28124" y="1594"/>
                  <a:pt x="28401" y="1525"/>
                  <a:pt x="28332" y="1178"/>
                </a:cubicBezTo>
                <a:cubicBezTo>
                  <a:pt x="28332" y="1109"/>
                  <a:pt x="28332" y="1040"/>
                  <a:pt x="28262" y="1040"/>
                </a:cubicBezTo>
                <a:cubicBezTo>
                  <a:pt x="28048" y="989"/>
                  <a:pt x="27845" y="965"/>
                  <a:pt x="27654" y="965"/>
                </a:cubicBezTo>
                <a:cubicBezTo>
                  <a:pt x="26547" y="965"/>
                  <a:pt x="25814" y="1768"/>
                  <a:pt x="25282" y="2773"/>
                </a:cubicBezTo>
                <a:cubicBezTo>
                  <a:pt x="25212" y="1872"/>
                  <a:pt x="24935" y="1040"/>
                  <a:pt x="24796" y="139"/>
                </a:cubicBezTo>
                <a:cubicBezTo>
                  <a:pt x="24796" y="69"/>
                  <a:pt x="24658" y="0"/>
                  <a:pt x="245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4"/>
          <p:cNvSpPr/>
          <p:nvPr/>
        </p:nvSpPr>
        <p:spPr>
          <a:xfrm>
            <a:off x="-399979" y="3113717"/>
            <a:ext cx="1395394" cy="2219660"/>
          </a:xfrm>
          <a:custGeom>
            <a:avLst/>
            <a:gdLst/>
            <a:ahLst/>
            <a:cxnLst/>
            <a:rect l="l" t="t" r="r" b="b"/>
            <a:pathLst>
              <a:path w="29045" h="46202" extrusionOk="0">
                <a:moveTo>
                  <a:pt x="5712" y="1445"/>
                </a:moveTo>
                <a:cubicBezTo>
                  <a:pt x="6114" y="1445"/>
                  <a:pt x="6492" y="1599"/>
                  <a:pt x="6724" y="1947"/>
                </a:cubicBezTo>
                <a:cubicBezTo>
                  <a:pt x="6932" y="2086"/>
                  <a:pt x="7071" y="2363"/>
                  <a:pt x="7071" y="2640"/>
                </a:cubicBezTo>
                <a:cubicBezTo>
                  <a:pt x="7071" y="2918"/>
                  <a:pt x="7002" y="3472"/>
                  <a:pt x="6655" y="3541"/>
                </a:cubicBezTo>
                <a:lnTo>
                  <a:pt x="6724" y="3541"/>
                </a:lnTo>
                <a:cubicBezTo>
                  <a:pt x="6694" y="3548"/>
                  <a:pt x="6662" y="3551"/>
                  <a:pt x="6629" y="3551"/>
                </a:cubicBezTo>
                <a:cubicBezTo>
                  <a:pt x="6294" y="3551"/>
                  <a:pt x="5874" y="3246"/>
                  <a:pt x="5685" y="3056"/>
                </a:cubicBezTo>
                <a:cubicBezTo>
                  <a:pt x="5477" y="2848"/>
                  <a:pt x="5407" y="2779"/>
                  <a:pt x="5338" y="2640"/>
                </a:cubicBezTo>
                <a:cubicBezTo>
                  <a:pt x="5199" y="2294"/>
                  <a:pt x="4922" y="1601"/>
                  <a:pt x="5477" y="1462"/>
                </a:cubicBezTo>
                <a:cubicBezTo>
                  <a:pt x="5555" y="1451"/>
                  <a:pt x="5634" y="1445"/>
                  <a:pt x="5712" y="1445"/>
                </a:cubicBezTo>
                <a:close/>
                <a:moveTo>
                  <a:pt x="10673" y="3098"/>
                </a:moveTo>
                <a:cubicBezTo>
                  <a:pt x="10717" y="3098"/>
                  <a:pt x="10764" y="3107"/>
                  <a:pt x="10814" y="3126"/>
                </a:cubicBezTo>
                <a:cubicBezTo>
                  <a:pt x="11230" y="3403"/>
                  <a:pt x="11507" y="3819"/>
                  <a:pt x="11507" y="4304"/>
                </a:cubicBezTo>
                <a:cubicBezTo>
                  <a:pt x="11646" y="4789"/>
                  <a:pt x="11369" y="5344"/>
                  <a:pt x="10814" y="5482"/>
                </a:cubicBezTo>
                <a:cubicBezTo>
                  <a:pt x="10745" y="5517"/>
                  <a:pt x="10675" y="5534"/>
                  <a:pt x="10606" y="5534"/>
                </a:cubicBezTo>
                <a:cubicBezTo>
                  <a:pt x="10537" y="5534"/>
                  <a:pt x="10468" y="5517"/>
                  <a:pt x="10398" y="5482"/>
                </a:cubicBezTo>
                <a:cubicBezTo>
                  <a:pt x="10398" y="5413"/>
                  <a:pt x="10329" y="5344"/>
                  <a:pt x="10260" y="5344"/>
                </a:cubicBezTo>
                <a:cubicBezTo>
                  <a:pt x="10260" y="5274"/>
                  <a:pt x="10190" y="5205"/>
                  <a:pt x="10121" y="5205"/>
                </a:cubicBezTo>
                <a:cubicBezTo>
                  <a:pt x="9982" y="4928"/>
                  <a:pt x="9913" y="4581"/>
                  <a:pt x="9913" y="4235"/>
                </a:cubicBezTo>
                <a:cubicBezTo>
                  <a:pt x="10039" y="3982"/>
                  <a:pt x="10223" y="3098"/>
                  <a:pt x="10673" y="3098"/>
                </a:cubicBezTo>
                <a:close/>
                <a:moveTo>
                  <a:pt x="5407" y="5039"/>
                </a:moveTo>
                <a:cubicBezTo>
                  <a:pt x="5499" y="5039"/>
                  <a:pt x="5592" y="5048"/>
                  <a:pt x="5685" y="5067"/>
                </a:cubicBezTo>
                <a:cubicBezTo>
                  <a:pt x="6031" y="5136"/>
                  <a:pt x="6378" y="5344"/>
                  <a:pt x="6586" y="5621"/>
                </a:cubicBezTo>
                <a:cubicBezTo>
                  <a:pt x="6447" y="5621"/>
                  <a:pt x="6308" y="5760"/>
                  <a:pt x="6447" y="5898"/>
                </a:cubicBezTo>
                <a:lnTo>
                  <a:pt x="6516" y="5968"/>
                </a:lnTo>
                <a:cubicBezTo>
                  <a:pt x="6516" y="5968"/>
                  <a:pt x="6516" y="6037"/>
                  <a:pt x="6516" y="6037"/>
                </a:cubicBezTo>
                <a:lnTo>
                  <a:pt x="6516" y="6106"/>
                </a:lnTo>
                <a:cubicBezTo>
                  <a:pt x="6435" y="6188"/>
                  <a:pt x="6343" y="6216"/>
                  <a:pt x="6248" y="6216"/>
                </a:cubicBezTo>
                <a:cubicBezTo>
                  <a:pt x="6102" y="6216"/>
                  <a:pt x="5950" y="6148"/>
                  <a:pt x="5823" y="6106"/>
                </a:cubicBezTo>
                <a:cubicBezTo>
                  <a:pt x="5338" y="5898"/>
                  <a:pt x="4991" y="5552"/>
                  <a:pt x="4714" y="5205"/>
                </a:cubicBezTo>
                <a:cubicBezTo>
                  <a:pt x="4917" y="5104"/>
                  <a:pt x="5157" y="5039"/>
                  <a:pt x="5407" y="5039"/>
                </a:cubicBezTo>
                <a:close/>
                <a:moveTo>
                  <a:pt x="3974" y="6800"/>
                </a:moveTo>
                <a:cubicBezTo>
                  <a:pt x="4042" y="6800"/>
                  <a:pt x="4126" y="6821"/>
                  <a:pt x="4229" y="6869"/>
                </a:cubicBezTo>
                <a:lnTo>
                  <a:pt x="4298" y="6869"/>
                </a:lnTo>
                <a:cubicBezTo>
                  <a:pt x="4991" y="7146"/>
                  <a:pt x="4853" y="8117"/>
                  <a:pt x="4575" y="8740"/>
                </a:cubicBezTo>
                <a:cubicBezTo>
                  <a:pt x="4575" y="8602"/>
                  <a:pt x="4575" y="8463"/>
                  <a:pt x="4506" y="8324"/>
                </a:cubicBezTo>
                <a:cubicBezTo>
                  <a:pt x="4506" y="8255"/>
                  <a:pt x="4420" y="8220"/>
                  <a:pt x="4333" y="8220"/>
                </a:cubicBezTo>
                <a:cubicBezTo>
                  <a:pt x="4246" y="8220"/>
                  <a:pt x="4160" y="8255"/>
                  <a:pt x="4160" y="8324"/>
                </a:cubicBezTo>
                <a:cubicBezTo>
                  <a:pt x="3914" y="8079"/>
                  <a:pt x="3451" y="6800"/>
                  <a:pt x="3974" y="6800"/>
                </a:cubicBezTo>
                <a:close/>
                <a:moveTo>
                  <a:pt x="12591" y="6502"/>
                </a:moveTo>
                <a:cubicBezTo>
                  <a:pt x="12668" y="6502"/>
                  <a:pt x="12746" y="6529"/>
                  <a:pt x="12824" y="6592"/>
                </a:cubicBezTo>
                <a:cubicBezTo>
                  <a:pt x="13171" y="6938"/>
                  <a:pt x="13379" y="7493"/>
                  <a:pt x="13379" y="7978"/>
                </a:cubicBezTo>
                <a:cubicBezTo>
                  <a:pt x="13379" y="8532"/>
                  <a:pt x="13171" y="9087"/>
                  <a:pt x="12616" y="9087"/>
                </a:cubicBezTo>
                <a:cubicBezTo>
                  <a:pt x="12593" y="9089"/>
                  <a:pt x="12570" y="9090"/>
                  <a:pt x="12548" y="9090"/>
                </a:cubicBezTo>
                <a:cubicBezTo>
                  <a:pt x="11785" y="9090"/>
                  <a:pt x="11787" y="7954"/>
                  <a:pt x="11854" y="7146"/>
                </a:cubicBezTo>
                <a:cubicBezTo>
                  <a:pt x="12069" y="6824"/>
                  <a:pt x="12325" y="6502"/>
                  <a:pt x="12591" y="6502"/>
                </a:cubicBezTo>
                <a:close/>
                <a:moveTo>
                  <a:pt x="7348" y="7753"/>
                </a:moveTo>
                <a:cubicBezTo>
                  <a:pt x="7556" y="7753"/>
                  <a:pt x="7764" y="7805"/>
                  <a:pt x="7972" y="7909"/>
                </a:cubicBezTo>
                <a:cubicBezTo>
                  <a:pt x="8388" y="8047"/>
                  <a:pt x="8665" y="8463"/>
                  <a:pt x="8527" y="8879"/>
                </a:cubicBezTo>
                <a:lnTo>
                  <a:pt x="8457" y="8879"/>
                </a:lnTo>
                <a:cubicBezTo>
                  <a:pt x="8418" y="8853"/>
                  <a:pt x="8378" y="8841"/>
                  <a:pt x="8341" y="8841"/>
                </a:cubicBezTo>
                <a:cubicBezTo>
                  <a:pt x="8185" y="8841"/>
                  <a:pt x="8081" y="9044"/>
                  <a:pt x="8249" y="9156"/>
                </a:cubicBezTo>
                <a:cubicBezTo>
                  <a:pt x="8180" y="9156"/>
                  <a:pt x="8180" y="9226"/>
                  <a:pt x="8249" y="9226"/>
                </a:cubicBezTo>
                <a:cubicBezTo>
                  <a:pt x="8175" y="9258"/>
                  <a:pt x="8091" y="9271"/>
                  <a:pt x="8000" y="9271"/>
                </a:cubicBezTo>
                <a:cubicBezTo>
                  <a:pt x="7501" y="9271"/>
                  <a:pt x="6810" y="8847"/>
                  <a:pt x="6516" y="8671"/>
                </a:cubicBezTo>
                <a:cubicBezTo>
                  <a:pt x="6447" y="8324"/>
                  <a:pt x="6447" y="8047"/>
                  <a:pt x="6724" y="7909"/>
                </a:cubicBezTo>
                <a:cubicBezTo>
                  <a:pt x="6932" y="7805"/>
                  <a:pt x="7140" y="7753"/>
                  <a:pt x="7348" y="7753"/>
                </a:cubicBezTo>
                <a:close/>
                <a:moveTo>
                  <a:pt x="15944" y="7770"/>
                </a:moveTo>
                <a:cubicBezTo>
                  <a:pt x="16360" y="7839"/>
                  <a:pt x="16775" y="8047"/>
                  <a:pt x="17122" y="8394"/>
                </a:cubicBezTo>
                <a:cubicBezTo>
                  <a:pt x="17469" y="8671"/>
                  <a:pt x="17469" y="9156"/>
                  <a:pt x="17122" y="9434"/>
                </a:cubicBezTo>
                <a:cubicBezTo>
                  <a:pt x="17053" y="9503"/>
                  <a:pt x="16914" y="9572"/>
                  <a:pt x="16775" y="9572"/>
                </a:cubicBezTo>
                <a:lnTo>
                  <a:pt x="16706" y="9572"/>
                </a:lnTo>
                <a:cubicBezTo>
                  <a:pt x="16682" y="9575"/>
                  <a:pt x="16657" y="9576"/>
                  <a:pt x="16633" y="9576"/>
                </a:cubicBezTo>
                <a:cubicBezTo>
                  <a:pt x="16045" y="9576"/>
                  <a:pt x="15594" y="8788"/>
                  <a:pt x="15528" y="8255"/>
                </a:cubicBezTo>
                <a:cubicBezTo>
                  <a:pt x="15528" y="7978"/>
                  <a:pt x="15528" y="7770"/>
                  <a:pt x="15944" y="7770"/>
                </a:cubicBezTo>
                <a:close/>
                <a:moveTo>
                  <a:pt x="14765" y="9988"/>
                </a:moveTo>
                <a:cubicBezTo>
                  <a:pt x="15112" y="9988"/>
                  <a:pt x="15458" y="10196"/>
                  <a:pt x="15597" y="10543"/>
                </a:cubicBezTo>
                <a:cubicBezTo>
                  <a:pt x="15736" y="10889"/>
                  <a:pt x="15805" y="11236"/>
                  <a:pt x="15805" y="11582"/>
                </a:cubicBezTo>
                <a:cubicBezTo>
                  <a:pt x="15666" y="11582"/>
                  <a:pt x="15597" y="11721"/>
                  <a:pt x="15597" y="11860"/>
                </a:cubicBezTo>
                <a:cubicBezTo>
                  <a:pt x="15666" y="12068"/>
                  <a:pt x="15736" y="12206"/>
                  <a:pt x="15805" y="12414"/>
                </a:cubicBezTo>
                <a:cubicBezTo>
                  <a:pt x="15389" y="12345"/>
                  <a:pt x="14973" y="12137"/>
                  <a:pt x="14696" y="11790"/>
                </a:cubicBezTo>
                <a:cubicBezTo>
                  <a:pt x="14419" y="11374"/>
                  <a:pt x="14280" y="10889"/>
                  <a:pt x="14280" y="10404"/>
                </a:cubicBezTo>
                <a:cubicBezTo>
                  <a:pt x="14349" y="10196"/>
                  <a:pt x="14557" y="9988"/>
                  <a:pt x="14765" y="9988"/>
                </a:cubicBezTo>
                <a:close/>
                <a:moveTo>
                  <a:pt x="7160" y="11225"/>
                </a:moveTo>
                <a:cubicBezTo>
                  <a:pt x="7406" y="11225"/>
                  <a:pt x="7640" y="11466"/>
                  <a:pt x="7764" y="11652"/>
                </a:cubicBezTo>
                <a:cubicBezTo>
                  <a:pt x="8041" y="12068"/>
                  <a:pt x="8180" y="12553"/>
                  <a:pt x="8041" y="13038"/>
                </a:cubicBezTo>
                <a:cubicBezTo>
                  <a:pt x="7977" y="13167"/>
                  <a:pt x="7883" y="13221"/>
                  <a:pt x="7772" y="13221"/>
                </a:cubicBezTo>
                <a:cubicBezTo>
                  <a:pt x="7645" y="13221"/>
                  <a:pt x="7497" y="13149"/>
                  <a:pt x="7348" y="13038"/>
                </a:cubicBezTo>
                <a:lnTo>
                  <a:pt x="7348" y="12969"/>
                </a:lnTo>
                <a:lnTo>
                  <a:pt x="7279" y="12969"/>
                </a:lnTo>
                <a:cubicBezTo>
                  <a:pt x="7210" y="12899"/>
                  <a:pt x="7140" y="12830"/>
                  <a:pt x="7071" y="12830"/>
                </a:cubicBezTo>
                <a:cubicBezTo>
                  <a:pt x="7140" y="12761"/>
                  <a:pt x="7140" y="12761"/>
                  <a:pt x="7071" y="12692"/>
                </a:cubicBezTo>
                <a:cubicBezTo>
                  <a:pt x="7071" y="12622"/>
                  <a:pt x="7071" y="12553"/>
                  <a:pt x="7071" y="12484"/>
                </a:cubicBezTo>
                <a:cubicBezTo>
                  <a:pt x="7036" y="12414"/>
                  <a:pt x="6984" y="12380"/>
                  <a:pt x="6941" y="12380"/>
                </a:cubicBezTo>
                <a:cubicBezTo>
                  <a:pt x="6898" y="12380"/>
                  <a:pt x="6863" y="12414"/>
                  <a:pt x="6863" y="12484"/>
                </a:cubicBezTo>
                <a:lnTo>
                  <a:pt x="6863" y="12553"/>
                </a:lnTo>
                <a:cubicBezTo>
                  <a:pt x="6794" y="12345"/>
                  <a:pt x="6794" y="12068"/>
                  <a:pt x="6794" y="11860"/>
                </a:cubicBezTo>
                <a:cubicBezTo>
                  <a:pt x="6794" y="11652"/>
                  <a:pt x="6794" y="11374"/>
                  <a:pt x="7071" y="11236"/>
                </a:cubicBezTo>
                <a:cubicBezTo>
                  <a:pt x="7101" y="11228"/>
                  <a:pt x="7130" y="11225"/>
                  <a:pt x="7160" y="11225"/>
                </a:cubicBezTo>
                <a:close/>
                <a:moveTo>
                  <a:pt x="9535" y="11751"/>
                </a:moveTo>
                <a:cubicBezTo>
                  <a:pt x="9606" y="11751"/>
                  <a:pt x="9686" y="11763"/>
                  <a:pt x="9774" y="11790"/>
                </a:cubicBezTo>
                <a:cubicBezTo>
                  <a:pt x="10162" y="11920"/>
                  <a:pt x="10490" y="12169"/>
                  <a:pt x="10813" y="12484"/>
                </a:cubicBezTo>
                <a:lnTo>
                  <a:pt x="10813" y="12484"/>
                </a:lnTo>
                <a:cubicBezTo>
                  <a:pt x="10744" y="12484"/>
                  <a:pt x="10675" y="12553"/>
                  <a:pt x="10675" y="12553"/>
                </a:cubicBezTo>
                <a:cubicBezTo>
                  <a:pt x="10814" y="12969"/>
                  <a:pt x="11161" y="13385"/>
                  <a:pt x="10675" y="13662"/>
                </a:cubicBezTo>
                <a:cubicBezTo>
                  <a:pt x="10509" y="13724"/>
                  <a:pt x="10343" y="13756"/>
                  <a:pt x="10184" y="13756"/>
                </a:cubicBezTo>
                <a:cubicBezTo>
                  <a:pt x="9813" y="13756"/>
                  <a:pt x="9483" y="13586"/>
                  <a:pt x="9289" y="13246"/>
                </a:cubicBezTo>
                <a:cubicBezTo>
                  <a:pt x="8914" y="12808"/>
                  <a:pt x="8877" y="11751"/>
                  <a:pt x="9535" y="11751"/>
                </a:cubicBezTo>
                <a:close/>
                <a:moveTo>
                  <a:pt x="14638" y="13256"/>
                </a:moveTo>
                <a:cubicBezTo>
                  <a:pt x="14892" y="13256"/>
                  <a:pt x="15162" y="13425"/>
                  <a:pt x="15320" y="13662"/>
                </a:cubicBezTo>
                <a:cubicBezTo>
                  <a:pt x="15458" y="13939"/>
                  <a:pt x="15597" y="14217"/>
                  <a:pt x="15597" y="14563"/>
                </a:cubicBezTo>
                <a:cubicBezTo>
                  <a:pt x="15560" y="14545"/>
                  <a:pt x="15528" y="14536"/>
                  <a:pt x="15499" y="14536"/>
                </a:cubicBezTo>
                <a:cubicBezTo>
                  <a:pt x="15421" y="14536"/>
                  <a:pt x="15371" y="14600"/>
                  <a:pt x="15320" y="14702"/>
                </a:cubicBezTo>
                <a:cubicBezTo>
                  <a:pt x="15320" y="14771"/>
                  <a:pt x="15320" y="14840"/>
                  <a:pt x="15320" y="14910"/>
                </a:cubicBezTo>
                <a:cubicBezTo>
                  <a:pt x="15320" y="14910"/>
                  <a:pt x="15320" y="14979"/>
                  <a:pt x="15320" y="14979"/>
                </a:cubicBezTo>
                <a:cubicBezTo>
                  <a:pt x="15210" y="15061"/>
                  <a:pt x="15079" y="15100"/>
                  <a:pt x="14948" y="15100"/>
                </a:cubicBezTo>
                <a:cubicBezTo>
                  <a:pt x="14747" y="15100"/>
                  <a:pt x="14545" y="15008"/>
                  <a:pt x="14419" y="14840"/>
                </a:cubicBezTo>
                <a:cubicBezTo>
                  <a:pt x="14072" y="14494"/>
                  <a:pt x="14003" y="14009"/>
                  <a:pt x="14141" y="13593"/>
                </a:cubicBezTo>
                <a:cubicBezTo>
                  <a:pt x="14261" y="13354"/>
                  <a:pt x="14445" y="13256"/>
                  <a:pt x="14638" y="13256"/>
                </a:cubicBezTo>
                <a:close/>
                <a:moveTo>
                  <a:pt x="4257" y="14231"/>
                </a:moveTo>
                <a:cubicBezTo>
                  <a:pt x="4660" y="14231"/>
                  <a:pt x="5052" y="14360"/>
                  <a:pt x="5407" y="14563"/>
                </a:cubicBezTo>
                <a:cubicBezTo>
                  <a:pt x="5615" y="15048"/>
                  <a:pt x="5615" y="15395"/>
                  <a:pt x="4991" y="15672"/>
                </a:cubicBezTo>
                <a:lnTo>
                  <a:pt x="5061" y="15672"/>
                </a:lnTo>
                <a:cubicBezTo>
                  <a:pt x="4791" y="15822"/>
                  <a:pt x="4495" y="15894"/>
                  <a:pt x="4202" y="15894"/>
                </a:cubicBezTo>
                <a:cubicBezTo>
                  <a:pt x="3817" y="15894"/>
                  <a:pt x="3435" y="15770"/>
                  <a:pt x="3120" y="15534"/>
                </a:cubicBezTo>
                <a:cubicBezTo>
                  <a:pt x="2496" y="14910"/>
                  <a:pt x="3189" y="14425"/>
                  <a:pt x="3813" y="14286"/>
                </a:cubicBezTo>
                <a:cubicBezTo>
                  <a:pt x="3962" y="14249"/>
                  <a:pt x="4110" y="14231"/>
                  <a:pt x="4257" y="14231"/>
                </a:cubicBezTo>
                <a:close/>
                <a:moveTo>
                  <a:pt x="11109" y="15429"/>
                </a:moveTo>
                <a:cubicBezTo>
                  <a:pt x="11578" y="15429"/>
                  <a:pt x="12053" y="15687"/>
                  <a:pt x="12339" y="16088"/>
                </a:cubicBezTo>
                <a:cubicBezTo>
                  <a:pt x="12270" y="16227"/>
                  <a:pt x="12339" y="16365"/>
                  <a:pt x="12478" y="16435"/>
                </a:cubicBezTo>
                <a:cubicBezTo>
                  <a:pt x="12408" y="16851"/>
                  <a:pt x="12270" y="17197"/>
                  <a:pt x="11785" y="17267"/>
                </a:cubicBezTo>
                <a:cubicBezTo>
                  <a:pt x="11299" y="17267"/>
                  <a:pt x="10814" y="17059"/>
                  <a:pt x="10468" y="16712"/>
                </a:cubicBezTo>
                <a:cubicBezTo>
                  <a:pt x="9982" y="16296"/>
                  <a:pt x="10190" y="15534"/>
                  <a:pt x="10814" y="15464"/>
                </a:cubicBezTo>
                <a:cubicBezTo>
                  <a:pt x="10911" y="15440"/>
                  <a:pt x="11009" y="15429"/>
                  <a:pt x="11109" y="15429"/>
                </a:cubicBezTo>
                <a:close/>
                <a:moveTo>
                  <a:pt x="16845" y="15118"/>
                </a:moveTo>
                <a:cubicBezTo>
                  <a:pt x="16845" y="15187"/>
                  <a:pt x="16914" y="15187"/>
                  <a:pt x="16914" y="15256"/>
                </a:cubicBezTo>
                <a:cubicBezTo>
                  <a:pt x="16775" y="15950"/>
                  <a:pt x="16637" y="16712"/>
                  <a:pt x="16429" y="17405"/>
                </a:cubicBezTo>
                <a:cubicBezTo>
                  <a:pt x="16568" y="16643"/>
                  <a:pt x="16706" y="15880"/>
                  <a:pt x="16845" y="15118"/>
                </a:cubicBezTo>
                <a:close/>
                <a:moveTo>
                  <a:pt x="6447" y="16781"/>
                </a:moveTo>
                <a:cubicBezTo>
                  <a:pt x="6794" y="16920"/>
                  <a:pt x="7348" y="17128"/>
                  <a:pt x="7071" y="17682"/>
                </a:cubicBezTo>
                <a:lnTo>
                  <a:pt x="7140" y="17682"/>
                </a:lnTo>
                <a:cubicBezTo>
                  <a:pt x="6863" y="18098"/>
                  <a:pt x="6378" y="18376"/>
                  <a:pt x="5893" y="18445"/>
                </a:cubicBezTo>
                <a:cubicBezTo>
                  <a:pt x="5338" y="18445"/>
                  <a:pt x="4714" y="17960"/>
                  <a:pt x="5199" y="17405"/>
                </a:cubicBezTo>
                <a:cubicBezTo>
                  <a:pt x="5407" y="17197"/>
                  <a:pt x="5615" y="17059"/>
                  <a:pt x="5893" y="16920"/>
                </a:cubicBezTo>
                <a:cubicBezTo>
                  <a:pt x="6031" y="16851"/>
                  <a:pt x="6239" y="16851"/>
                  <a:pt x="6447" y="16781"/>
                </a:cubicBezTo>
                <a:close/>
                <a:moveTo>
                  <a:pt x="27728" y="17059"/>
                </a:moveTo>
                <a:cubicBezTo>
                  <a:pt x="28074" y="17059"/>
                  <a:pt x="28421" y="17059"/>
                  <a:pt x="28490" y="17544"/>
                </a:cubicBezTo>
                <a:cubicBezTo>
                  <a:pt x="28560" y="17890"/>
                  <a:pt x="28421" y="18237"/>
                  <a:pt x="28213" y="18584"/>
                </a:cubicBezTo>
                <a:lnTo>
                  <a:pt x="28213" y="18514"/>
                </a:lnTo>
                <a:cubicBezTo>
                  <a:pt x="28108" y="18724"/>
                  <a:pt x="27885" y="18934"/>
                  <a:pt x="27632" y="18934"/>
                </a:cubicBezTo>
                <a:cubicBezTo>
                  <a:pt x="27550" y="18934"/>
                  <a:pt x="27466" y="18912"/>
                  <a:pt x="27381" y="18861"/>
                </a:cubicBezTo>
                <a:cubicBezTo>
                  <a:pt x="26757" y="18514"/>
                  <a:pt x="27173" y="17405"/>
                  <a:pt x="27728" y="17128"/>
                </a:cubicBezTo>
                <a:cubicBezTo>
                  <a:pt x="27728" y="17128"/>
                  <a:pt x="27728" y="17128"/>
                  <a:pt x="27728" y="17059"/>
                </a:cubicBezTo>
                <a:close/>
                <a:moveTo>
                  <a:pt x="21403" y="17121"/>
                </a:moveTo>
                <a:cubicBezTo>
                  <a:pt x="21409" y="17121"/>
                  <a:pt x="21415" y="17123"/>
                  <a:pt x="21420" y="17128"/>
                </a:cubicBezTo>
                <a:cubicBezTo>
                  <a:pt x="21628" y="17336"/>
                  <a:pt x="21697" y="17475"/>
                  <a:pt x="21836" y="17682"/>
                </a:cubicBezTo>
                <a:cubicBezTo>
                  <a:pt x="21905" y="17960"/>
                  <a:pt x="21905" y="18168"/>
                  <a:pt x="21836" y="18376"/>
                </a:cubicBezTo>
                <a:cubicBezTo>
                  <a:pt x="21766" y="18792"/>
                  <a:pt x="21489" y="19138"/>
                  <a:pt x="21073" y="19277"/>
                </a:cubicBezTo>
                <a:lnTo>
                  <a:pt x="20865" y="19277"/>
                </a:lnTo>
                <a:lnTo>
                  <a:pt x="20865" y="19138"/>
                </a:lnTo>
                <a:cubicBezTo>
                  <a:pt x="20865" y="19052"/>
                  <a:pt x="20812" y="18993"/>
                  <a:pt x="20755" y="18993"/>
                </a:cubicBezTo>
                <a:cubicBezTo>
                  <a:pt x="20720" y="18993"/>
                  <a:pt x="20684" y="19016"/>
                  <a:pt x="20657" y="19069"/>
                </a:cubicBezTo>
                <a:cubicBezTo>
                  <a:pt x="20519" y="18792"/>
                  <a:pt x="20519" y="18584"/>
                  <a:pt x="20588" y="18306"/>
                </a:cubicBezTo>
                <a:lnTo>
                  <a:pt x="20588" y="18306"/>
                </a:lnTo>
                <a:lnTo>
                  <a:pt x="20588" y="18376"/>
                </a:lnTo>
                <a:cubicBezTo>
                  <a:pt x="20727" y="18098"/>
                  <a:pt x="20796" y="17821"/>
                  <a:pt x="21004" y="17613"/>
                </a:cubicBezTo>
                <a:cubicBezTo>
                  <a:pt x="21004" y="17548"/>
                  <a:pt x="21306" y="17121"/>
                  <a:pt x="21403" y="17121"/>
                </a:cubicBezTo>
                <a:close/>
                <a:moveTo>
                  <a:pt x="9774" y="18376"/>
                </a:moveTo>
                <a:cubicBezTo>
                  <a:pt x="10052" y="18792"/>
                  <a:pt x="10052" y="19069"/>
                  <a:pt x="9566" y="19415"/>
                </a:cubicBezTo>
                <a:lnTo>
                  <a:pt x="9636" y="19415"/>
                </a:lnTo>
                <a:cubicBezTo>
                  <a:pt x="9289" y="19623"/>
                  <a:pt x="8804" y="19762"/>
                  <a:pt x="8388" y="19762"/>
                </a:cubicBezTo>
                <a:cubicBezTo>
                  <a:pt x="8180" y="19762"/>
                  <a:pt x="7972" y="19623"/>
                  <a:pt x="7903" y="19415"/>
                </a:cubicBezTo>
                <a:cubicBezTo>
                  <a:pt x="7833" y="18930"/>
                  <a:pt x="8319" y="18653"/>
                  <a:pt x="8735" y="18514"/>
                </a:cubicBezTo>
                <a:cubicBezTo>
                  <a:pt x="9081" y="18445"/>
                  <a:pt x="9428" y="18376"/>
                  <a:pt x="9774" y="18376"/>
                </a:cubicBezTo>
                <a:close/>
                <a:moveTo>
                  <a:pt x="23361" y="18306"/>
                </a:moveTo>
                <a:cubicBezTo>
                  <a:pt x="23777" y="18306"/>
                  <a:pt x="24193" y="18584"/>
                  <a:pt x="24331" y="19069"/>
                </a:cubicBezTo>
                <a:cubicBezTo>
                  <a:pt x="24401" y="19346"/>
                  <a:pt x="24401" y="19693"/>
                  <a:pt x="24193" y="19901"/>
                </a:cubicBezTo>
                <a:cubicBezTo>
                  <a:pt x="24193" y="20039"/>
                  <a:pt x="24123" y="20109"/>
                  <a:pt x="24054" y="20178"/>
                </a:cubicBezTo>
                <a:cubicBezTo>
                  <a:pt x="24054" y="20109"/>
                  <a:pt x="24019" y="20074"/>
                  <a:pt x="23985" y="20074"/>
                </a:cubicBezTo>
                <a:cubicBezTo>
                  <a:pt x="23950" y="20074"/>
                  <a:pt x="23915" y="20109"/>
                  <a:pt x="23915" y="20178"/>
                </a:cubicBezTo>
                <a:cubicBezTo>
                  <a:pt x="23915" y="20247"/>
                  <a:pt x="23915" y="20317"/>
                  <a:pt x="23915" y="20386"/>
                </a:cubicBezTo>
                <a:cubicBezTo>
                  <a:pt x="23846" y="20386"/>
                  <a:pt x="23846" y="20455"/>
                  <a:pt x="23846" y="20455"/>
                </a:cubicBezTo>
                <a:cubicBezTo>
                  <a:pt x="23777" y="20525"/>
                  <a:pt x="23638" y="20525"/>
                  <a:pt x="23569" y="20525"/>
                </a:cubicBezTo>
                <a:cubicBezTo>
                  <a:pt x="23361" y="20386"/>
                  <a:pt x="23222" y="20109"/>
                  <a:pt x="23153" y="19901"/>
                </a:cubicBezTo>
                <a:cubicBezTo>
                  <a:pt x="23014" y="19623"/>
                  <a:pt x="22875" y="19346"/>
                  <a:pt x="22806" y="19069"/>
                </a:cubicBezTo>
                <a:lnTo>
                  <a:pt x="22737" y="19069"/>
                </a:lnTo>
                <a:cubicBezTo>
                  <a:pt x="22737" y="18722"/>
                  <a:pt x="22875" y="18376"/>
                  <a:pt x="23361" y="18306"/>
                </a:cubicBezTo>
                <a:close/>
                <a:moveTo>
                  <a:pt x="14141" y="20178"/>
                </a:moveTo>
                <a:cubicBezTo>
                  <a:pt x="14211" y="20247"/>
                  <a:pt x="14349" y="20317"/>
                  <a:pt x="14419" y="20386"/>
                </a:cubicBezTo>
                <a:cubicBezTo>
                  <a:pt x="14557" y="20455"/>
                  <a:pt x="14488" y="20663"/>
                  <a:pt x="14557" y="20802"/>
                </a:cubicBezTo>
                <a:cubicBezTo>
                  <a:pt x="14419" y="20594"/>
                  <a:pt x="14349" y="20455"/>
                  <a:pt x="14211" y="20247"/>
                </a:cubicBezTo>
                <a:lnTo>
                  <a:pt x="14141" y="20178"/>
                </a:lnTo>
                <a:close/>
                <a:moveTo>
                  <a:pt x="6378" y="22604"/>
                </a:moveTo>
                <a:cubicBezTo>
                  <a:pt x="6375" y="22607"/>
                  <a:pt x="6373" y="22611"/>
                  <a:pt x="6370" y="22614"/>
                </a:cubicBezTo>
                <a:lnTo>
                  <a:pt x="6370" y="22614"/>
                </a:lnTo>
                <a:cubicBezTo>
                  <a:pt x="6383" y="22621"/>
                  <a:pt x="6396" y="22627"/>
                  <a:pt x="6408" y="22634"/>
                </a:cubicBezTo>
                <a:lnTo>
                  <a:pt x="6408" y="22634"/>
                </a:lnTo>
                <a:cubicBezTo>
                  <a:pt x="6398" y="22624"/>
                  <a:pt x="6388" y="22614"/>
                  <a:pt x="6378" y="22604"/>
                </a:cubicBezTo>
                <a:close/>
                <a:moveTo>
                  <a:pt x="6408" y="22634"/>
                </a:moveTo>
                <a:cubicBezTo>
                  <a:pt x="6469" y="22697"/>
                  <a:pt x="6528" y="22760"/>
                  <a:pt x="6586" y="22825"/>
                </a:cubicBezTo>
                <a:lnTo>
                  <a:pt x="6586" y="22825"/>
                </a:lnTo>
                <a:cubicBezTo>
                  <a:pt x="6586" y="22817"/>
                  <a:pt x="6586" y="22812"/>
                  <a:pt x="6586" y="22812"/>
                </a:cubicBezTo>
                <a:cubicBezTo>
                  <a:pt x="6547" y="22736"/>
                  <a:pt x="6488" y="22680"/>
                  <a:pt x="6408" y="22634"/>
                </a:cubicBezTo>
                <a:close/>
                <a:moveTo>
                  <a:pt x="4965" y="20188"/>
                </a:moveTo>
                <a:cubicBezTo>
                  <a:pt x="4560" y="20188"/>
                  <a:pt x="4184" y="20451"/>
                  <a:pt x="4090" y="20871"/>
                </a:cubicBezTo>
                <a:cubicBezTo>
                  <a:pt x="4090" y="21010"/>
                  <a:pt x="4160" y="21010"/>
                  <a:pt x="4229" y="21010"/>
                </a:cubicBezTo>
                <a:cubicBezTo>
                  <a:pt x="4476" y="20762"/>
                  <a:pt x="4689" y="20550"/>
                  <a:pt x="4967" y="20550"/>
                </a:cubicBezTo>
                <a:cubicBezTo>
                  <a:pt x="5078" y="20550"/>
                  <a:pt x="5199" y="20584"/>
                  <a:pt x="5338" y="20663"/>
                </a:cubicBezTo>
                <a:cubicBezTo>
                  <a:pt x="5685" y="20940"/>
                  <a:pt x="5962" y="21356"/>
                  <a:pt x="6031" y="21772"/>
                </a:cubicBezTo>
                <a:cubicBezTo>
                  <a:pt x="6100" y="21911"/>
                  <a:pt x="6100" y="22050"/>
                  <a:pt x="6031" y="22258"/>
                </a:cubicBezTo>
                <a:cubicBezTo>
                  <a:pt x="6031" y="22223"/>
                  <a:pt x="6014" y="22206"/>
                  <a:pt x="5996" y="22206"/>
                </a:cubicBezTo>
                <a:cubicBezTo>
                  <a:pt x="5979" y="22206"/>
                  <a:pt x="5962" y="22223"/>
                  <a:pt x="5962" y="22258"/>
                </a:cubicBezTo>
                <a:lnTo>
                  <a:pt x="5893" y="22258"/>
                </a:lnTo>
                <a:cubicBezTo>
                  <a:pt x="5893" y="22258"/>
                  <a:pt x="5893" y="22327"/>
                  <a:pt x="5893" y="22396"/>
                </a:cubicBezTo>
                <a:cubicBezTo>
                  <a:pt x="5842" y="22498"/>
                  <a:pt x="5717" y="22562"/>
                  <a:pt x="5572" y="22562"/>
                </a:cubicBezTo>
                <a:cubicBezTo>
                  <a:pt x="5519" y="22562"/>
                  <a:pt x="5463" y="22553"/>
                  <a:pt x="5407" y="22535"/>
                </a:cubicBezTo>
                <a:cubicBezTo>
                  <a:pt x="4853" y="22396"/>
                  <a:pt x="4575" y="21356"/>
                  <a:pt x="4575" y="20871"/>
                </a:cubicBezTo>
                <a:cubicBezTo>
                  <a:pt x="4575" y="20836"/>
                  <a:pt x="4541" y="20819"/>
                  <a:pt x="4506" y="20819"/>
                </a:cubicBezTo>
                <a:cubicBezTo>
                  <a:pt x="4471" y="20819"/>
                  <a:pt x="4437" y="20836"/>
                  <a:pt x="4437" y="20871"/>
                </a:cubicBezTo>
                <a:cubicBezTo>
                  <a:pt x="4437" y="21703"/>
                  <a:pt x="4853" y="22465"/>
                  <a:pt x="5615" y="22812"/>
                </a:cubicBezTo>
                <a:cubicBezTo>
                  <a:pt x="5708" y="22858"/>
                  <a:pt x="5800" y="22881"/>
                  <a:pt x="5890" y="22881"/>
                </a:cubicBezTo>
                <a:cubicBezTo>
                  <a:pt x="6066" y="22881"/>
                  <a:pt x="6233" y="22792"/>
                  <a:pt x="6370" y="22614"/>
                </a:cubicBezTo>
                <a:lnTo>
                  <a:pt x="6370" y="22614"/>
                </a:lnTo>
                <a:cubicBezTo>
                  <a:pt x="6313" y="22585"/>
                  <a:pt x="6246" y="22560"/>
                  <a:pt x="6170" y="22535"/>
                </a:cubicBezTo>
                <a:cubicBezTo>
                  <a:pt x="6308" y="22396"/>
                  <a:pt x="6378" y="22188"/>
                  <a:pt x="6378" y="21980"/>
                </a:cubicBezTo>
                <a:cubicBezTo>
                  <a:pt x="6378" y="21356"/>
                  <a:pt x="6031" y="20732"/>
                  <a:pt x="5546" y="20386"/>
                </a:cubicBezTo>
                <a:cubicBezTo>
                  <a:pt x="5365" y="20250"/>
                  <a:pt x="5161" y="20188"/>
                  <a:pt x="4965" y="20188"/>
                </a:cubicBezTo>
                <a:close/>
                <a:moveTo>
                  <a:pt x="21983" y="20768"/>
                </a:moveTo>
                <a:cubicBezTo>
                  <a:pt x="21828" y="20768"/>
                  <a:pt x="21677" y="20822"/>
                  <a:pt x="21558" y="20940"/>
                </a:cubicBezTo>
                <a:cubicBezTo>
                  <a:pt x="21446" y="20997"/>
                  <a:pt x="21470" y="21098"/>
                  <a:pt x="21557" y="21098"/>
                </a:cubicBezTo>
                <a:cubicBezTo>
                  <a:pt x="21577" y="21098"/>
                  <a:pt x="21601" y="21092"/>
                  <a:pt x="21628" y="21079"/>
                </a:cubicBezTo>
                <a:cubicBezTo>
                  <a:pt x="21727" y="21079"/>
                  <a:pt x="21820" y="21073"/>
                  <a:pt x="21906" y="21073"/>
                </a:cubicBezTo>
                <a:cubicBezTo>
                  <a:pt x="22121" y="21073"/>
                  <a:pt x="22291" y="21109"/>
                  <a:pt x="22390" y="21356"/>
                </a:cubicBezTo>
                <a:cubicBezTo>
                  <a:pt x="22529" y="21703"/>
                  <a:pt x="22529" y="22050"/>
                  <a:pt x="22390" y="22396"/>
                </a:cubicBezTo>
                <a:cubicBezTo>
                  <a:pt x="22327" y="22649"/>
                  <a:pt x="22148" y="22960"/>
                  <a:pt x="21855" y="22960"/>
                </a:cubicBezTo>
                <a:cubicBezTo>
                  <a:pt x="21826" y="22960"/>
                  <a:pt x="21797" y="22957"/>
                  <a:pt x="21766" y="22951"/>
                </a:cubicBezTo>
                <a:cubicBezTo>
                  <a:pt x="21004" y="22812"/>
                  <a:pt x="21143" y="21703"/>
                  <a:pt x="21628" y="21287"/>
                </a:cubicBezTo>
                <a:cubicBezTo>
                  <a:pt x="21677" y="21238"/>
                  <a:pt x="21656" y="21189"/>
                  <a:pt x="21616" y="21189"/>
                </a:cubicBezTo>
                <a:cubicBezTo>
                  <a:pt x="21599" y="21189"/>
                  <a:pt x="21579" y="21197"/>
                  <a:pt x="21558" y="21218"/>
                </a:cubicBezTo>
                <a:cubicBezTo>
                  <a:pt x="21073" y="21564"/>
                  <a:pt x="20865" y="22188"/>
                  <a:pt x="21073" y="22812"/>
                </a:cubicBezTo>
                <a:cubicBezTo>
                  <a:pt x="21004" y="22812"/>
                  <a:pt x="20935" y="22881"/>
                  <a:pt x="20935" y="22951"/>
                </a:cubicBezTo>
                <a:lnTo>
                  <a:pt x="21004" y="23159"/>
                </a:lnTo>
                <a:cubicBezTo>
                  <a:pt x="20848" y="23522"/>
                  <a:pt x="20731" y="23925"/>
                  <a:pt x="20682" y="24338"/>
                </a:cubicBezTo>
                <a:lnTo>
                  <a:pt x="20682" y="24338"/>
                </a:lnTo>
                <a:cubicBezTo>
                  <a:pt x="20750" y="24037"/>
                  <a:pt x="20834" y="23736"/>
                  <a:pt x="20935" y="23436"/>
                </a:cubicBezTo>
                <a:lnTo>
                  <a:pt x="21212" y="23436"/>
                </a:lnTo>
                <a:cubicBezTo>
                  <a:pt x="21281" y="23436"/>
                  <a:pt x="21350" y="23297"/>
                  <a:pt x="21350" y="23228"/>
                </a:cubicBezTo>
                <a:lnTo>
                  <a:pt x="21350" y="23089"/>
                </a:lnTo>
                <a:lnTo>
                  <a:pt x="21420" y="23159"/>
                </a:lnTo>
                <a:cubicBezTo>
                  <a:pt x="21565" y="23221"/>
                  <a:pt x="21711" y="23252"/>
                  <a:pt x="21849" y="23252"/>
                </a:cubicBezTo>
                <a:cubicBezTo>
                  <a:pt x="22171" y="23252"/>
                  <a:pt x="22453" y="23082"/>
                  <a:pt x="22598" y="22743"/>
                </a:cubicBezTo>
                <a:cubicBezTo>
                  <a:pt x="22875" y="22327"/>
                  <a:pt x="22875" y="21772"/>
                  <a:pt x="22737" y="21287"/>
                </a:cubicBezTo>
                <a:cubicBezTo>
                  <a:pt x="22600" y="20968"/>
                  <a:pt x="22283" y="20768"/>
                  <a:pt x="21983" y="20768"/>
                </a:cubicBezTo>
                <a:close/>
                <a:moveTo>
                  <a:pt x="8008" y="20510"/>
                </a:moveTo>
                <a:cubicBezTo>
                  <a:pt x="7797" y="20510"/>
                  <a:pt x="7601" y="20615"/>
                  <a:pt x="7487" y="20871"/>
                </a:cubicBezTo>
                <a:cubicBezTo>
                  <a:pt x="7438" y="20920"/>
                  <a:pt x="7458" y="20969"/>
                  <a:pt x="7499" y="20969"/>
                </a:cubicBezTo>
                <a:cubicBezTo>
                  <a:pt x="7516" y="20969"/>
                  <a:pt x="7536" y="20961"/>
                  <a:pt x="7556" y="20940"/>
                </a:cubicBezTo>
                <a:cubicBezTo>
                  <a:pt x="7749" y="20908"/>
                  <a:pt x="7911" y="20862"/>
                  <a:pt x="8051" y="20862"/>
                </a:cubicBezTo>
                <a:cubicBezTo>
                  <a:pt x="8214" y="20862"/>
                  <a:pt x="8346" y="20925"/>
                  <a:pt x="8457" y="21148"/>
                </a:cubicBezTo>
                <a:cubicBezTo>
                  <a:pt x="8735" y="21564"/>
                  <a:pt x="8804" y="22050"/>
                  <a:pt x="8735" y="22465"/>
                </a:cubicBezTo>
                <a:cubicBezTo>
                  <a:pt x="8681" y="22784"/>
                  <a:pt x="8425" y="23021"/>
                  <a:pt x="8121" y="23021"/>
                </a:cubicBezTo>
                <a:cubicBezTo>
                  <a:pt x="8028" y="23021"/>
                  <a:pt x="7931" y="22999"/>
                  <a:pt x="7833" y="22951"/>
                </a:cubicBezTo>
                <a:lnTo>
                  <a:pt x="7833" y="22881"/>
                </a:lnTo>
                <a:cubicBezTo>
                  <a:pt x="7833" y="22780"/>
                  <a:pt x="7759" y="22716"/>
                  <a:pt x="7665" y="22716"/>
                </a:cubicBezTo>
                <a:cubicBezTo>
                  <a:pt x="7630" y="22716"/>
                  <a:pt x="7593" y="22724"/>
                  <a:pt x="7556" y="22743"/>
                </a:cubicBezTo>
                <a:cubicBezTo>
                  <a:pt x="7210" y="22327"/>
                  <a:pt x="6863" y="21426"/>
                  <a:pt x="7279" y="21148"/>
                </a:cubicBezTo>
                <a:cubicBezTo>
                  <a:pt x="7348" y="21148"/>
                  <a:pt x="7279" y="21079"/>
                  <a:pt x="7279" y="21079"/>
                </a:cubicBezTo>
                <a:lnTo>
                  <a:pt x="7279" y="21079"/>
                </a:lnTo>
                <a:cubicBezTo>
                  <a:pt x="6516" y="21218"/>
                  <a:pt x="7140" y="22673"/>
                  <a:pt x="7418" y="23020"/>
                </a:cubicBezTo>
                <a:lnTo>
                  <a:pt x="7487" y="23089"/>
                </a:lnTo>
                <a:cubicBezTo>
                  <a:pt x="7487" y="23436"/>
                  <a:pt x="7556" y="23713"/>
                  <a:pt x="7625" y="24060"/>
                </a:cubicBezTo>
                <a:cubicBezTo>
                  <a:pt x="7625" y="24114"/>
                  <a:pt x="7625" y="24168"/>
                  <a:pt x="7625" y="24189"/>
                </a:cubicBezTo>
                <a:lnTo>
                  <a:pt x="7625" y="24189"/>
                </a:lnTo>
                <a:cubicBezTo>
                  <a:pt x="7285" y="23742"/>
                  <a:pt x="6973" y="23260"/>
                  <a:pt x="6586" y="22825"/>
                </a:cubicBezTo>
                <a:lnTo>
                  <a:pt x="6586" y="22825"/>
                </a:lnTo>
                <a:cubicBezTo>
                  <a:pt x="6586" y="22845"/>
                  <a:pt x="6586" y="22881"/>
                  <a:pt x="6586" y="22881"/>
                </a:cubicBezTo>
                <a:cubicBezTo>
                  <a:pt x="6863" y="23228"/>
                  <a:pt x="7140" y="23713"/>
                  <a:pt x="7279" y="23921"/>
                </a:cubicBezTo>
                <a:cubicBezTo>
                  <a:pt x="7418" y="24129"/>
                  <a:pt x="7556" y="24198"/>
                  <a:pt x="7625" y="24198"/>
                </a:cubicBezTo>
                <a:cubicBezTo>
                  <a:pt x="7625" y="24198"/>
                  <a:pt x="7625" y="24195"/>
                  <a:pt x="7625" y="24189"/>
                </a:cubicBezTo>
                <a:lnTo>
                  <a:pt x="7625" y="24189"/>
                </a:lnTo>
                <a:cubicBezTo>
                  <a:pt x="7705" y="24294"/>
                  <a:pt x="7786" y="24396"/>
                  <a:pt x="7870" y="24496"/>
                </a:cubicBezTo>
                <a:lnTo>
                  <a:pt x="7870" y="24496"/>
                </a:lnTo>
                <a:cubicBezTo>
                  <a:pt x="7899" y="24281"/>
                  <a:pt x="7887" y="24067"/>
                  <a:pt x="7833" y="23852"/>
                </a:cubicBezTo>
                <a:cubicBezTo>
                  <a:pt x="7903" y="23783"/>
                  <a:pt x="7972" y="23644"/>
                  <a:pt x="7903" y="23505"/>
                </a:cubicBezTo>
                <a:cubicBezTo>
                  <a:pt x="7972" y="23505"/>
                  <a:pt x="8041" y="23436"/>
                  <a:pt x="7972" y="23367"/>
                </a:cubicBezTo>
                <a:lnTo>
                  <a:pt x="7972" y="23367"/>
                </a:lnTo>
                <a:cubicBezTo>
                  <a:pt x="8026" y="23376"/>
                  <a:pt x="8078" y="23380"/>
                  <a:pt x="8130" y="23380"/>
                </a:cubicBezTo>
                <a:cubicBezTo>
                  <a:pt x="8475" y="23380"/>
                  <a:pt x="8761" y="23183"/>
                  <a:pt x="8943" y="22881"/>
                </a:cubicBezTo>
                <a:cubicBezTo>
                  <a:pt x="9220" y="22258"/>
                  <a:pt x="9150" y="21564"/>
                  <a:pt x="8804" y="21010"/>
                </a:cubicBezTo>
                <a:cubicBezTo>
                  <a:pt x="8641" y="20724"/>
                  <a:pt x="8309" y="20510"/>
                  <a:pt x="8008" y="20510"/>
                </a:cubicBezTo>
                <a:close/>
                <a:moveTo>
                  <a:pt x="20682" y="24338"/>
                </a:moveTo>
                <a:lnTo>
                  <a:pt x="20682" y="24338"/>
                </a:lnTo>
                <a:cubicBezTo>
                  <a:pt x="20669" y="24397"/>
                  <a:pt x="20656" y="24457"/>
                  <a:pt x="20644" y="24516"/>
                </a:cubicBezTo>
                <a:lnTo>
                  <a:pt x="20644" y="24516"/>
                </a:lnTo>
                <a:cubicBezTo>
                  <a:pt x="20652" y="24596"/>
                  <a:pt x="20657" y="24675"/>
                  <a:pt x="20657" y="24753"/>
                </a:cubicBezTo>
                <a:cubicBezTo>
                  <a:pt x="20657" y="24614"/>
                  <a:pt x="20666" y="24475"/>
                  <a:pt x="20682" y="24338"/>
                </a:cubicBezTo>
                <a:close/>
                <a:moveTo>
                  <a:pt x="18362" y="22940"/>
                </a:moveTo>
                <a:cubicBezTo>
                  <a:pt x="18410" y="22940"/>
                  <a:pt x="18459" y="22944"/>
                  <a:pt x="18508" y="22951"/>
                </a:cubicBezTo>
                <a:cubicBezTo>
                  <a:pt x="19063" y="23089"/>
                  <a:pt x="19410" y="23644"/>
                  <a:pt x="19202" y="24198"/>
                </a:cubicBezTo>
                <a:lnTo>
                  <a:pt x="19202" y="24268"/>
                </a:lnTo>
                <a:cubicBezTo>
                  <a:pt x="19173" y="24239"/>
                  <a:pt x="19132" y="24222"/>
                  <a:pt x="19100" y="24222"/>
                </a:cubicBezTo>
                <a:cubicBezTo>
                  <a:pt x="19053" y="24222"/>
                  <a:pt x="19022" y="24256"/>
                  <a:pt x="19063" y="24337"/>
                </a:cubicBezTo>
                <a:cubicBezTo>
                  <a:pt x="19063" y="24406"/>
                  <a:pt x="19063" y="24476"/>
                  <a:pt x="19132" y="24545"/>
                </a:cubicBezTo>
                <a:cubicBezTo>
                  <a:pt x="18947" y="24730"/>
                  <a:pt x="18763" y="24853"/>
                  <a:pt x="18557" y="24853"/>
                </a:cubicBezTo>
                <a:cubicBezTo>
                  <a:pt x="18455" y="24853"/>
                  <a:pt x="18347" y="24822"/>
                  <a:pt x="18231" y="24753"/>
                </a:cubicBezTo>
                <a:cubicBezTo>
                  <a:pt x="17885" y="24476"/>
                  <a:pt x="17677" y="24129"/>
                  <a:pt x="17607" y="23713"/>
                </a:cubicBezTo>
                <a:cubicBezTo>
                  <a:pt x="17545" y="23215"/>
                  <a:pt x="17931" y="22940"/>
                  <a:pt x="18362" y="22940"/>
                </a:cubicBezTo>
                <a:close/>
                <a:moveTo>
                  <a:pt x="7870" y="24496"/>
                </a:moveTo>
                <a:cubicBezTo>
                  <a:pt x="7861" y="24559"/>
                  <a:pt x="7849" y="24621"/>
                  <a:pt x="7833" y="24684"/>
                </a:cubicBezTo>
                <a:cubicBezTo>
                  <a:pt x="7833" y="24753"/>
                  <a:pt x="7833" y="24753"/>
                  <a:pt x="7833" y="24822"/>
                </a:cubicBezTo>
                <a:cubicBezTo>
                  <a:pt x="7829" y="24831"/>
                  <a:pt x="7825" y="24840"/>
                  <a:pt x="7821" y="24849"/>
                </a:cubicBezTo>
                <a:lnTo>
                  <a:pt x="7821" y="24849"/>
                </a:lnTo>
                <a:cubicBezTo>
                  <a:pt x="7828" y="24859"/>
                  <a:pt x="7833" y="24873"/>
                  <a:pt x="7833" y="24892"/>
                </a:cubicBezTo>
                <a:cubicBezTo>
                  <a:pt x="7852" y="24929"/>
                  <a:pt x="7871" y="24946"/>
                  <a:pt x="7888" y="24946"/>
                </a:cubicBezTo>
                <a:cubicBezTo>
                  <a:pt x="7935" y="24946"/>
                  <a:pt x="7972" y="24817"/>
                  <a:pt x="7972" y="24614"/>
                </a:cubicBezTo>
                <a:cubicBezTo>
                  <a:pt x="7937" y="24575"/>
                  <a:pt x="7903" y="24536"/>
                  <a:pt x="7870" y="24496"/>
                </a:cubicBezTo>
                <a:close/>
                <a:moveTo>
                  <a:pt x="7678" y="24765"/>
                </a:moveTo>
                <a:cubicBezTo>
                  <a:pt x="7597" y="24765"/>
                  <a:pt x="7507" y="24863"/>
                  <a:pt x="7556" y="24961"/>
                </a:cubicBezTo>
                <a:cubicBezTo>
                  <a:pt x="7625" y="25030"/>
                  <a:pt x="7625" y="25100"/>
                  <a:pt x="7625" y="25169"/>
                </a:cubicBezTo>
                <a:lnTo>
                  <a:pt x="7625" y="25238"/>
                </a:lnTo>
                <a:lnTo>
                  <a:pt x="7695" y="25308"/>
                </a:lnTo>
                <a:cubicBezTo>
                  <a:pt x="7760" y="25178"/>
                  <a:pt x="7764" y="24987"/>
                  <a:pt x="7821" y="24849"/>
                </a:cubicBezTo>
                <a:lnTo>
                  <a:pt x="7821" y="24849"/>
                </a:lnTo>
                <a:cubicBezTo>
                  <a:pt x="7801" y="24822"/>
                  <a:pt x="7764" y="24822"/>
                  <a:pt x="7764" y="24822"/>
                </a:cubicBezTo>
                <a:cubicBezTo>
                  <a:pt x="7744" y="24782"/>
                  <a:pt x="7712" y="24765"/>
                  <a:pt x="7678" y="24765"/>
                </a:cubicBezTo>
                <a:close/>
                <a:moveTo>
                  <a:pt x="7695" y="25308"/>
                </a:moveTo>
                <a:cubicBezTo>
                  <a:pt x="7695" y="25308"/>
                  <a:pt x="7625" y="25377"/>
                  <a:pt x="7625" y="25377"/>
                </a:cubicBezTo>
                <a:cubicBezTo>
                  <a:pt x="7824" y="25675"/>
                  <a:pt x="8023" y="26008"/>
                  <a:pt x="8247" y="26301"/>
                </a:cubicBezTo>
                <a:lnTo>
                  <a:pt x="8247" y="26301"/>
                </a:lnTo>
                <a:cubicBezTo>
                  <a:pt x="8279" y="26311"/>
                  <a:pt x="8310" y="26322"/>
                  <a:pt x="8342" y="26332"/>
                </a:cubicBezTo>
                <a:lnTo>
                  <a:pt x="8342" y="26332"/>
                </a:lnTo>
                <a:cubicBezTo>
                  <a:pt x="8223" y="26175"/>
                  <a:pt x="8103" y="26019"/>
                  <a:pt x="7972" y="25862"/>
                </a:cubicBezTo>
                <a:cubicBezTo>
                  <a:pt x="7972" y="25820"/>
                  <a:pt x="7998" y="25803"/>
                  <a:pt x="8018" y="25797"/>
                </a:cubicBezTo>
                <a:lnTo>
                  <a:pt x="8018" y="25797"/>
                </a:lnTo>
                <a:cubicBezTo>
                  <a:pt x="8181" y="26001"/>
                  <a:pt x="8453" y="26352"/>
                  <a:pt x="8402" y="26352"/>
                </a:cubicBezTo>
                <a:cubicBezTo>
                  <a:pt x="8399" y="26352"/>
                  <a:pt x="8394" y="26350"/>
                  <a:pt x="8388" y="26347"/>
                </a:cubicBezTo>
                <a:cubicBezTo>
                  <a:pt x="8373" y="26342"/>
                  <a:pt x="8357" y="26337"/>
                  <a:pt x="8342" y="26332"/>
                </a:cubicBezTo>
                <a:lnTo>
                  <a:pt x="8342" y="26332"/>
                </a:lnTo>
                <a:cubicBezTo>
                  <a:pt x="8445" y="26469"/>
                  <a:pt x="8547" y="26606"/>
                  <a:pt x="8651" y="26743"/>
                </a:cubicBezTo>
                <a:lnTo>
                  <a:pt x="8651" y="26743"/>
                </a:lnTo>
                <a:cubicBezTo>
                  <a:pt x="8747" y="26780"/>
                  <a:pt x="8844" y="26818"/>
                  <a:pt x="8940" y="26858"/>
                </a:cubicBezTo>
                <a:lnTo>
                  <a:pt x="8940" y="26858"/>
                </a:lnTo>
                <a:cubicBezTo>
                  <a:pt x="8640" y="26500"/>
                  <a:pt x="8341" y="26142"/>
                  <a:pt x="8041" y="25793"/>
                </a:cubicBezTo>
                <a:cubicBezTo>
                  <a:pt x="8041" y="25793"/>
                  <a:pt x="8031" y="25793"/>
                  <a:pt x="8018" y="25797"/>
                </a:cubicBezTo>
                <a:lnTo>
                  <a:pt x="8018" y="25797"/>
                </a:lnTo>
                <a:cubicBezTo>
                  <a:pt x="7951" y="25713"/>
                  <a:pt x="7903" y="25654"/>
                  <a:pt x="7903" y="25654"/>
                </a:cubicBezTo>
                <a:cubicBezTo>
                  <a:pt x="7833" y="25585"/>
                  <a:pt x="7764" y="25446"/>
                  <a:pt x="7695" y="25308"/>
                </a:cubicBezTo>
                <a:close/>
                <a:moveTo>
                  <a:pt x="9334" y="27029"/>
                </a:moveTo>
                <a:cubicBezTo>
                  <a:pt x="9342" y="27033"/>
                  <a:pt x="9350" y="27037"/>
                  <a:pt x="9358" y="27040"/>
                </a:cubicBezTo>
                <a:cubicBezTo>
                  <a:pt x="9350" y="27036"/>
                  <a:pt x="9342" y="27033"/>
                  <a:pt x="9334" y="27029"/>
                </a:cubicBezTo>
                <a:close/>
                <a:moveTo>
                  <a:pt x="8555" y="26707"/>
                </a:moveTo>
                <a:cubicBezTo>
                  <a:pt x="8551" y="26769"/>
                  <a:pt x="8504" y="26833"/>
                  <a:pt x="8457" y="26833"/>
                </a:cubicBezTo>
                <a:cubicBezTo>
                  <a:pt x="8665" y="26902"/>
                  <a:pt x="8804" y="26971"/>
                  <a:pt x="8943" y="27110"/>
                </a:cubicBezTo>
                <a:cubicBezTo>
                  <a:pt x="8841" y="26988"/>
                  <a:pt x="8745" y="26865"/>
                  <a:pt x="8651" y="26743"/>
                </a:cubicBezTo>
                <a:lnTo>
                  <a:pt x="8651" y="26743"/>
                </a:lnTo>
                <a:cubicBezTo>
                  <a:pt x="8619" y="26731"/>
                  <a:pt x="8587" y="26719"/>
                  <a:pt x="8555" y="26707"/>
                </a:cubicBezTo>
                <a:close/>
                <a:moveTo>
                  <a:pt x="5376" y="24527"/>
                </a:moveTo>
                <a:cubicBezTo>
                  <a:pt x="4833" y="24527"/>
                  <a:pt x="4338" y="24901"/>
                  <a:pt x="4229" y="25446"/>
                </a:cubicBezTo>
                <a:cubicBezTo>
                  <a:pt x="4133" y="26306"/>
                  <a:pt x="5157" y="27133"/>
                  <a:pt x="6007" y="27133"/>
                </a:cubicBezTo>
                <a:cubicBezTo>
                  <a:pt x="6390" y="27133"/>
                  <a:pt x="6738" y="26965"/>
                  <a:pt x="6932" y="26555"/>
                </a:cubicBezTo>
                <a:cubicBezTo>
                  <a:pt x="6983" y="26454"/>
                  <a:pt x="6922" y="26389"/>
                  <a:pt x="6859" y="26389"/>
                </a:cubicBezTo>
                <a:cubicBezTo>
                  <a:pt x="6836" y="26389"/>
                  <a:pt x="6812" y="26398"/>
                  <a:pt x="6794" y="26417"/>
                </a:cubicBezTo>
                <a:cubicBezTo>
                  <a:pt x="6558" y="26652"/>
                  <a:pt x="6259" y="26792"/>
                  <a:pt x="5960" y="26792"/>
                </a:cubicBezTo>
                <a:cubicBezTo>
                  <a:pt x="5820" y="26792"/>
                  <a:pt x="5679" y="26761"/>
                  <a:pt x="5546" y="26694"/>
                </a:cubicBezTo>
                <a:cubicBezTo>
                  <a:pt x="5061" y="26555"/>
                  <a:pt x="4783" y="26209"/>
                  <a:pt x="4575" y="25793"/>
                </a:cubicBezTo>
                <a:cubicBezTo>
                  <a:pt x="4368" y="25169"/>
                  <a:pt x="4922" y="24892"/>
                  <a:pt x="5477" y="24892"/>
                </a:cubicBezTo>
                <a:cubicBezTo>
                  <a:pt x="5823" y="24961"/>
                  <a:pt x="6170" y="25100"/>
                  <a:pt x="6447" y="25377"/>
                </a:cubicBezTo>
                <a:cubicBezTo>
                  <a:pt x="6655" y="25654"/>
                  <a:pt x="6794" y="26001"/>
                  <a:pt x="6724" y="26347"/>
                </a:cubicBezTo>
                <a:cubicBezTo>
                  <a:pt x="6724" y="26382"/>
                  <a:pt x="6742" y="26399"/>
                  <a:pt x="6759" y="26399"/>
                </a:cubicBezTo>
                <a:cubicBezTo>
                  <a:pt x="6776" y="26399"/>
                  <a:pt x="6794" y="26382"/>
                  <a:pt x="6794" y="26347"/>
                </a:cubicBezTo>
                <a:cubicBezTo>
                  <a:pt x="6863" y="26347"/>
                  <a:pt x="6932" y="26278"/>
                  <a:pt x="6932" y="26209"/>
                </a:cubicBezTo>
                <a:cubicBezTo>
                  <a:pt x="6932" y="26278"/>
                  <a:pt x="7002" y="26347"/>
                  <a:pt x="7071" y="26347"/>
                </a:cubicBezTo>
                <a:cubicBezTo>
                  <a:pt x="7566" y="26392"/>
                  <a:pt x="8060" y="26525"/>
                  <a:pt x="8555" y="26707"/>
                </a:cubicBezTo>
                <a:lnTo>
                  <a:pt x="8555" y="26707"/>
                </a:lnTo>
                <a:cubicBezTo>
                  <a:pt x="8557" y="26677"/>
                  <a:pt x="8549" y="26647"/>
                  <a:pt x="8527" y="26625"/>
                </a:cubicBezTo>
                <a:cubicBezTo>
                  <a:pt x="8428" y="26526"/>
                  <a:pt x="8336" y="26417"/>
                  <a:pt x="8247" y="26301"/>
                </a:cubicBezTo>
                <a:lnTo>
                  <a:pt x="8247" y="26301"/>
                </a:lnTo>
                <a:cubicBezTo>
                  <a:pt x="7866" y="26177"/>
                  <a:pt x="7448" y="26047"/>
                  <a:pt x="7140" y="25862"/>
                </a:cubicBezTo>
                <a:lnTo>
                  <a:pt x="7071" y="25862"/>
                </a:lnTo>
                <a:cubicBezTo>
                  <a:pt x="7071" y="25308"/>
                  <a:pt x="6239" y="24753"/>
                  <a:pt x="5823" y="24614"/>
                </a:cubicBezTo>
                <a:cubicBezTo>
                  <a:pt x="5675" y="24555"/>
                  <a:pt x="5524" y="24527"/>
                  <a:pt x="5376" y="24527"/>
                </a:cubicBezTo>
                <a:close/>
                <a:moveTo>
                  <a:pt x="8940" y="26858"/>
                </a:moveTo>
                <a:cubicBezTo>
                  <a:pt x="9051" y="26991"/>
                  <a:pt x="9162" y="27124"/>
                  <a:pt x="9274" y="27256"/>
                </a:cubicBezTo>
                <a:lnTo>
                  <a:pt x="9274" y="27256"/>
                </a:lnTo>
                <a:cubicBezTo>
                  <a:pt x="9256" y="27230"/>
                  <a:pt x="9238" y="27205"/>
                  <a:pt x="9220" y="27179"/>
                </a:cubicBezTo>
                <a:cubicBezTo>
                  <a:pt x="9169" y="27078"/>
                  <a:pt x="9193" y="27013"/>
                  <a:pt x="9263" y="27013"/>
                </a:cubicBezTo>
                <a:cubicBezTo>
                  <a:pt x="9283" y="27013"/>
                  <a:pt x="9307" y="27018"/>
                  <a:pt x="9334" y="27029"/>
                </a:cubicBezTo>
                <a:lnTo>
                  <a:pt x="9334" y="27029"/>
                </a:lnTo>
                <a:cubicBezTo>
                  <a:pt x="9202" y="26970"/>
                  <a:pt x="9071" y="26912"/>
                  <a:pt x="8940" y="26858"/>
                </a:cubicBezTo>
                <a:close/>
                <a:moveTo>
                  <a:pt x="9487" y="27509"/>
                </a:moveTo>
                <a:lnTo>
                  <a:pt x="9487" y="27509"/>
                </a:lnTo>
                <a:cubicBezTo>
                  <a:pt x="9679" y="27679"/>
                  <a:pt x="10043" y="27933"/>
                  <a:pt x="10121" y="28011"/>
                </a:cubicBezTo>
                <a:lnTo>
                  <a:pt x="10386" y="28238"/>
                </a:lnTo>
                <a:lnTo>
                  <a:pt x="10386" y="28238"/>
                </a:lnTo>
                <a:cubicBezTo>
                  <a:pt x="10380" y="28219"/>
                  <a:pt x="10374" y="28199"/>
                  <a:pt x="10368" y="28178"/>
                </a:cubicBezTo>
                <a:lnTo>
                  <a:pt x="10368" y="28178"/>
                </a:lnTo>
                <a:cubicBezTo>
                  <a:pt x="10445" y="28261"/>
                  <a:pt x="10523" y="28344"/>
                  <a:pt x="10606" y="28427"/>
                </a:cubicBezTo>
                <a:lnTo>
                  <a:pt x="10386" y="28238"/>
                </a:lnTo>
                <a:lnTo>
                  <a:pt x="10386" y="28238"/>
                </a:lnTo>
                <a:cubicBezTo>
                  <a:pt x="10436" y="28397"/>
                  <a:pt x="10486" y="28553"/>
                  <a:pt x="10537" y="28704"/>
                </a:cubicBezTo>
                <a:cubicBezTo>
                  <a:pt x="10187" y="28325"/>
                  <a:pt x="9837" y="27922"/>
                  <a:pt x="9487" y="27509"/>
                </a:cubicBezTo>
                <a:close/>
                <a:moveTo>
                  <a:pt x="9581" y="23383"/>
                </a:moveTo>
                <a:cubicBezTo>
                  <a:pt x="9439" y="23383"/>
                  <a:pt x="9295" y="23400"/>
                  <a:pt x="9150" y="23436"/>
                </a:cubicBezTo>
                <a:cubicBezTo>
                  <a:pt x="9012" y="23436"/>
                  <a:pt x="9081" y="23575"/>
                  <a:pt x="9150" y="23575"/>
                </a:cubicBezTo>
                <a:cubicBezTo>
                  <a:pt x="9774" y="23783"/>
                  <a:pt x="10398" y="23852"/>
                  <a:pt x="10745" y="24476"/>
                </a:cubicBezTo>
                <a:cubicBezTo>
                  <a:pt x="11022" y="24892"/>
                  <a:pt x="10953" y="25446"/>
                  <a:pt x="10745" y="25862"/>
                </a:cubicBezTo>
                <a:cubicBezTo>
                  <a:pt x="10586" y="26074"/>
                  <a:pt x="10427" y="26164"/>
                  <a:pt x="10299" y="26164"/>
                </a:cubicBezTo>
                <a:cubicBezTo>
                  <a:pt x="10260" y="26164"/>
                  <a:pt x="10223" y="26156"/>
                  <a:pt x="10190" y="26139"/>
                </a:cubicBezTo>
                <a:lnTo>
                  <a:pt x="10121" y="26001"/>
                </a:lnTo>
                <a:cubicBezTo>
                  <a:pt x="10070" y="25899"/>
                  <a:pt x="9982" y="25835"/>
                  <a:pt x="9884" y="25835"/>
                </a:cubicBezTo>
                <a:cubicBezTo>
                  <a:pt x="9849" y="25835"/>
                  <a:pt x="9811" y="25843"/>
                  <a:pt x="9774" y="25862"/>
                </a:cubicBezTo>
                <a:cubicBezTo>
                  <a:pt x="9636" y="25723"/>
                  <a:pt x="9497" y="25515"/>
                  <a:pt x="9428" y="25308"/>
                </a:cubicBezTo>
                <a:cubicBezTo>
                  <a:pt x="9358" y="24822"/>
                  <a:pt x="9358" y="24406"/>
                  <a:pt x="9428" y="23921"/>
                </a:cubicBezTo>
                <a:cubicBezTo>
                  <a:pt x="9428" y="23852"/>
                  <a:pt x="9358" y="23852"/>
                  <a:pt x="9289" y="23852"/>
                </a:cubicBezTo>
                <a:cubicBezTo>
                  <a:pt x="9012" y="24476"/>
                  <a:pt x="8943" y="25169"/>
                  <a:pt x="9220" y="25793"/>
                </a:cubicBezTo>
                <a:cubicBezTo>
                  <a:pt x="9358" y="26001"/>
                  <a:pt x="9566" y="26209"/>
                  <a:pt x="9774" y="26347"/>
                </a:cubicBezTo>
                <a:cubicBezTo>
                  <a:pt x="9844" y="26486"/>
                  <a:pt x="9913" y="26625"/>
                  <a:pt x="9982" y="26694"/>
                </a:cubicBezTo>
                <a:cubicBezTo>
                  <a:pt x="10083" y="27198"/>
                  <a:pt x="10220" y="27701"/>
                  <a:pt x="10368" y="28178"/>
                </a:cubicBezTo>
                <a:lnTo>
                  <a:pt x="10368" y="28178"/>
                </a:lnTo>
                <a:cubicBezTo>
                  <a:pt x="10123" y="27915"/>
                  <a:pt x="9899" y="27651"/>
                  <a:pt x="9636" y="27387"/>
                </a:cubicBezTo>
                <a:lnTo>
                  <a:pt x="9566" y="27387"/>
                </a:lnTo>
                <a:cubicBezTo>
                  <a:pt x="9486" y="27360"/>
                  <a:pt x="9433" y="27348"/>
                  <a:pt x="9403" y="27348"/>
                </a:cubicBezTo>
                <a:cubicBezTo>
                  <a:pt x="9379" y="27348"/>
                  <a:pt x="9368" y="27356"/>
                  <a:pt x="9369" y="27369"/>
                </a:cubicBezTo>
                <a:lnTo>
                  <a:pt x="9369" y="27369"/>
                </a:lnTo>
                <a:cubicBezTo>
                  <a:pt x="9408" y="27416"/>
                  <a:pt x="9448" y="27462"/>
                  <a:pt x="9487" y="27509"/>
                </a:cubicBezTo>
                <a:lnTo>
                  <a:pt x="9487" y="27509"/>
                </a:lnTo>
                <a:cubicBezTo>
                  <a:pt x="9417" y="27447"/>
                  <a:pt x="9370" y="27396"/>
                  <a:pt x="9369" y="27369"/>
                </a:cubicBezTo>
                <a:lnTo>
                  <a:pt x="9369" y="27369"/>
                </a:lnTo>
                <a:cubicBezTo>
                  <a:pt x="9337" y="27331"/>
                  <a:pt x="9305" y="27294"/>
                  <a:pt x="9274" y="27256"/>
                </a:cubicBezTo>
                <a:lnTo>
                  <a:pt x="9274" y="27256"/>
                </a:lnTo>
                <a:cubicBezTo>
                  <a:pt x="9841" y="28058"/>
                  <a:pt x="10520" y="28750"/>
                  <a:pt x="11311" y="29382"/>
                </a:cubicBezTo>
                <a:lnTo>
                  <a:pt x="11311" y="29382"/>
                </a:lnTo>
                <a:cubicBezTo>
                  <a:pt x="10723" y="28505"/>
                  <a:pt x="10394" y="27560"/>
                  <a:pt x="10260" y="26486"/>
                </a:cubicBezTo>
                <a:cubicBezTo>
                  <a:pt x="10468" y="26486"/>
                  <a:pt x="10606" y="26417"/>
                  <a:pt x="10745" y="26278"/>
                </a:cubicBezTo>
                <a:cubicBezTo>
                  <a:pt x="11299" y="25793"/>
                  <a:pt x="11438" y="25030"/>
                  <a:pt x="11161" y="24406"/>
                </a:cubicBezTo>
                <a:cubicBezTo>
                  <a:pt x="10874" y="23776"/>
                  <a:pt x="10256" y="23383"/>
                  <a:pt x="9581" y="23383"/>
                </a:cubicBezTo>
                <a:close/>
                <a:moveTo>
                  <a:pt x="11854" y="29883"/>
                </a:moveTo>
                <a:cubicBezTo>
                  <a:pt x="11854" y="29886"/>
                  <a:pt x="11854" y="29888"/>
                  <a:pt x="11854" y="29891"/>
                </a:cubicBezTo>
                <a:lnTo>
                  <a:pt x="11854" y="29891"/>
                </a:lnTo>
                <a:cubicBezTo>
                  <a:pt x="11900" y="29932"/>
                  <a:pt x="11946" y="29975"/>
                  <a:pt x="11993" y="30021"/>
                </a:cubicBezTo>
                <a:cubicBezTo>
                  <a:pt x="12200" y="30189"/>
                  <a:pt x="12415" y="30353"/>
                  <a:pt x="12635" y="30515"/>
                </a:cubicBezTo>
                <a:lnTo>
                  <a:pt x="12635" y="30515"/>
                </a:lnTo>
                <a:cubicBezTo>
                  <a:pt x="12582" y="30466"/>
                  <a:pt x="12530" y="30417"/>
                  <a:pt x="12478" y="30368"/>
                </a:cubicBezTo>
                <a:cubicBezTo>
                  <a:pt x="12270" y="30229"/>
                  <a:pt x="12062" y="30091"/>
                  <a:pt x="11854" y="29883"/>
                </a:cubicBezTo>
                <a:close/>
                <a:moveTo>
                  <a:pt x="21791" y="28378"/>
                </a:moveTo>
                <a:lnTo>
                  <a:pt x="21791" y="28378"/>
                </a:lnTo>
                <a:cubicBezTo>
                  <a:pt x="21437" y="29085"/>
                  <a:pt x="21084" y="29797"/>
                  <a:pt x="20731" y="30556"/>
                </a:cubicBezTo>
                <a:lnTo>
                  <a:pt x="20731" y="30556"/>
                </a:lnTo>
                <a:cubicBezTo>
                  <a:pt x="20746" y="30378"/>
                  <a:pt x="20806" y="30200"/>
                  <a:pt x="20865" y="30021"/>
                </a:cubicBezTo>
                <a:cubicBezTo>
                  <a:pt x="21073" y="29605"/>
                  <a:pt x="21281" y="29120"/>
                  <a:pt x="21558" y="28704"/>
                </a:cubicBezTo>
                <a:cubicBezTo>
                  <a:pt x="21641" y="28581"/>
                  <a:pt x="21723" y="28482"/>
                  <a:pt x="21791" y="28378"/>
                </a:cubicBezTo>
                <a:close/>
                <a:moveTo>
                  <a:pt x="7697" y="29514"/>
                </a:moveTo>
                <a:cubicBezTo>
                  <a:pt x="7795" y="29514"/>
                  <a:pt x="7889" y="29522"/>
                  <a:pt x="7972" y="29536"/>
                </a:cubicBezTo>
                <a:cubicBezTo>
                  <a:pt x="8457" y="29605"/>
                  <a:pt x="9012" y="29813"/>
                  <a:pt x="9497" y="30021"/>
                </a:cubicBezTo>
                <a:cubicBezTo>
                  <a:pt x="9566" y="30506"/>
                  <a:pt x="9289" y="30922"/>
                  <a:pt x="8804" y="31061"/>
                </a:cubicBezTo>
                <a:lnTo>
                  <a:pt x="8873" y="31061"/>
                </a:lnTo>
                <a:cubicBezTo>
                  <a:pt x="8698" y="31105"/>
                  <a:pt x="8515" y="31128"/>
                  <a:pt x="8332" y="31128"/>
                </a:cubicBezTo>
                <a:cubicBezTo>
                  <a:pt x="7937" y="31128"/>
                  <a:pt x="7541" y="31021"/>
                  <a:pt x="7210" y="30784"/>
                </a:cubicBezTo>
                <a:cubicBezTo>
                  <a:pt x="7002" y="30645"/>
                  <a:pt x="6863" y="30368"/>
                  <a:pt x="6863" y="30091"/>
                </a:cubicBezTo>
                <a:cubicBezTo>
                  <a:pt x="6863" y="29647"/>
                  <a:pt x="7307" y="29514"/>
                  <a:pt x="7697" y="29514"/>
                </a:cubicBezTo>
                <a:close/>
                <a:moveTo>
                  <a:pt x="7764" y="29103"/>
                </a:moveTo>
                <a:cubicBezTo>
                  <a:pt x="7649" y="29103"/>
                  <a:pt x="7533" y="29108"/>
                  <a:pt x="7418" y="29120"/>
                </a:cubicBezTo>
                <a:cubicBezTo>
                  <a:pt x="6586" y="29189"/>
                  <a:pt x="6170" y="30229"/>
                  <a:pt x="6794" y="30853"/>
                </a:cubicBezTo>
                <a:cubicBezTo>
                  <a:pt x="7096" y="31231"/>
                  <a:pt x="7609" y="31398"/>
                  <a:pt x="8129" y="31398"/>
                </a:cubicBezTo>
                <a:cubicBezTo>
                  <a:pt x="9041" y="31398"/>
                  <a:pt x="9976" y="30885"/>
                  <a:pt x="9844" y="30091"/>
                </a:cubicBezTo>
                <a:lnTo>
                  <a:pt x="9913" y="30091"/>
                </a:lnTo>
                <a:cubicBezTo>
                  <a:pt x="9948" y="30125"/>
                  <a:pt x="9965" y="30142"/>
                  <a:pt x="9982" y="30142"/>
                </a:cubicBezTo>
                <a:cubicBezTo>
                  <a:pt x="10000" y="30142"/>
                  <a:pt x="10017" y="30125"/>
                  <a:pt x="10052" y="30091"/>
                </a:cubicBezTo>
                <a:cubicBezTo>
                  <a:pt x="10260" y="30091"/>
                  <a:pt x="10398" y="30091"/>
                  <a:pt x="10537" y="29952"/>
                </a:cubicBezTo>
                <a:cubicBezTo>
                  <a:pt x="10883" y="29883"/>
                  <a:pt x="11161" y="29813"/>
                  <a:pt x="11507" y="29813"/>
                </a:cubicBezTo>
                <a:lnTo>
                  <a:pt x="11715" y="30021"/>
                </a:lnTo>
                <a:cubicBezTo>
                  <a:pt x="11715" y="30041"/>
                  <a:pt x="11727" y="30050"/>
                  <a:pt x="11744" y="30050"/>
                </a:cubicBezTo>
                <a:cubicBezTo>
                  <a:pt x="11785" y="30050"/>
                  <a:pt x="11854" y="30001"/>
                  <a:pt x="11854" y="29952"/>
                </a:cubicBezTo>
                <a:cubicBezTo>
                  <a:pt x="11819" y="29917"/>
                  <a:pt x="11819" y="29917"/>
                  <a:pt x="11828" y="29917"/>
                </a:cubicBezTo>
                <a:cubicBezTo>
                  <a:pt x="11836" y="29917"/>
                  <a:pt x="11851" y="29917"/>
                  <a:pt x="11854" y="29891"/>
                </a:cubicBezTo>
                <a:lnTo>
                  <a:pt x="11854" y="29891"/>
                </a:lnTo>
                <a:cubicBezTo>
                  <a:pt x="11692" y="29748"/>
                  <a:pt x="11530" y="29628"/>
                  <a:pt x="11369" y="29467"/>
                </a:cubicBezTo>
                <a:lnTo>
                  <a:pt x="11369" y="29467"/>
                </a:lnTo>
                <a:lnTo>
                  <a:pt x="11507" y="29536"/>
                </a:lnTo>
                <a:cubicBezTo>
                  <a:pt x="11441" y="29485"/>
                  <a:pt x="11376" y="29434"/>
                  <a:pt x="11311" y="29382"/>
                </a:cubicBezTo>
                <a:lnTo>
                  <a:pt x="11311" y="29382"/>
                </a:lnTo>
                <a:cubicBezTo>
                  <a:pt x="11330" y="29410"/>
                  <a:pt x="11349" y="29439"/>
                  <a:pt x="11369" y="29467"/>
                </a:cubicBezTo>
                <a:cubicBezTo>
                  <a:pt x="11342" y="29453"/>
                  <a:pt x="11318" y="29448"/>
                  <a:pt x="11297" y="29448"/>
                </a:cubicBezTo>
                <a:cubicBezTo>
                  <a:pt x="11209" y="29448"/>
                  <a:pt x="11174" y="29549"/>
                  <a:pt x="11230" y="29605"/>
                </a:cubicBezTo>
                <a:cubicBezTo>
                  <a:pt x="11022" y="29675"/>
                  <a:pt x="10814" y="29675"/>
                  <a:pt x="10606" y="29744"/>
                </a:cubicBezTo>
                <a:cubicBezTo>
                  <a:pt x="10606" y="29675"/>
                  <a:pt x="10468" y="29605"/>
                  <a:pt x="10398" y="29605"/>
                </a:cubicBezTo>
                <a:cubicBezTo>
                  <a:pt x="10190" y="29675"/>
                  <a:pt x="10052" y="29744"/>
                  <a:pt x="9844" y="29813"/>
                </a:cubicBezTo>
                <a:cubicBezTo>
                  <a:pt x="9774" y="29744"/>
                  <a:pt x="9636" y="29605"/>
                  <a:pt x="9566" y="29536"/>
                </a:cubicBezTo>
                <a:cubicBezTo>
                  <a:pt x="9532" y="29501"/>
                  <a:pt x="9514" y="29484"/>
                  <a:pt x="9497" y="29484"/>
                </a:cubicBezTo>
                <a:cubicBezTo>
                  <a:pt x="9480" y="29484"/>
                  <a:pt x="9462" y="29501"/>
                  <a:pt x="9428" y="29536"/>
                </a:cubicBezTo>
                <a:cubicBezTo>
                  <a:pt x="8908" y="29247"/>
                  <a:pt x="8340" y="29103"/>
                  <a:pt x="7764" y="29103"/>
                </a:cubicBezTo>
                <a:close/>
                <a:moveTo>
                  <a:pt x="14835" y="32517"/>
                </a:moveTo>
                <a:cubicBezTo>
                  <a:pt x="14873" y="32550"/>
                  <a:pt x="14912" y="32582"/>
                  <a:pt x="14951" y="32614"/>
                </a:cubicBezTo>
                <a:lnTo>
                  <a:pt x="14951" y="32614"/>
                </a:lnTo>
                <a:cubicBezTo>
                  <a:pt x="14912" y="32582"/>
                  <a:pt x="14873" y="32549"/>
                  <a:pt x="14835" y="32517"/>
                </a:cubicBezTo>
                <a:close/>
                <a:moveTo>
                  <a:pt x="24470" y="32170"/>
                </a:moveTo>
                <a:cubicBezTo>
                  <a:pt x="24401" y="32170"/>
                  <a:pt x="24401" y="32309"/>
                  <a:pt x="24470" y="32309"/>
                </a:cubicBezTo>
                <a:lnTo>
                  <a:pt x="25302" y="32309"/>
                </a:lnTo>
                <a:cubicBezTo>
                  <a:pt x="25510" y="32309"/>
                  <a:pt x="25648" y="32378"/>
                  <a:pt x="25718" y="32517"/>
                </a:cubicBezTo>
                <a:cubicBezTo>
                  <a:pt x="25787" y="32586"/>
                  <a:pt x="25787" y="32655"/>
                  <a:pt x="25718" y="32725"/>
                </a:cubicBezTo>
                <a:cubicBezTo>
                  <a:pt x="25718" y="32863"/>
                  <a:pt x="25648" y="32933"/>
                  <a:pt x="25510" y="33002"/>
                </a:cubicBezTo>
                <a:cubicBezTo>
                  <a:pt x="25331" y="33136"/>
                  <a:pt x="25094" y="33213"/>
                  <a:pt x="24874" y="33213"/>
                </a:cubicBezTo>
                <a:cubicBezTo>
                  <a:pt x="24753" y="33213"/>
                  <a:pt x="24637" y="33190"/>
                  <a:pt x="24539" y="33141"/>
                </a:cubicBezTo>
                <a:cubicBezTo>
                  <a:pt x="24262" y="33002"/>
                  <a:pt x="24054" y="32794"/>
                  <a:pt x="23985" y="32586"/>
                </a:cubicBezTo>
                <a:lnTo>
                  <a:pt x="24193" y="32586"/>
                </a:lnTo>
                <a:cubicBezTo>
                  <a:pt x="24262" y="32586"/>
                  <a:pt x="24331" y="32447"/>
                  <a:pt x="24262" y="32378"/>
                </a:cubicBezTo>
                <a:lnTo>
                  <a:pt x="24193" y="32309"/>
                </a:lnTo>
                <a:cubicBezTo>
                  <a:pt x="24193" y="32309"/>
                  <a:pt x="24262" y="32239"/>
                  <a:pt x="24262" y="32170"/>
                </a:cubicBezTo>
                <a:close/>
                <a:moveTo>
                  <a:pt x="12635" y="30515"/>
                </a:moveTo>
                <a:cubicBezTo>
                  <a:pt x="13836" y="31639"/>
                  <a:pt x="15101" y="32699"/>
                  <a:pt x="16429" y="33695"/>
                </a:cubicBezTo>
                <a:cubicBezTo>
                  <a:pt x="16498" y="33695"/>
                  <a:pt x="16498" y="33626"/>
                  <a:pt x="16498" y="33626"/>
                </a:cubicBezTo>
                <a:cubicBezTo>
                  <a:pt x="15429" y="32378"/>
                  <a:pt x="13952" y="31487"/>
                  <a:pt x="12635" y="30515"/>
                </a:cubicBezTo>
                <a:close/>
                <a:moveTo>
                  <a:pt x="14951" y="32614"/>
                </a:moveTo>
                <a:cubicBezTo>
                  <a:pt x="15744" y="33281"/>
                  <a:pt x="16534" y="34008"/>
                  <a:pt x="17261" y="34735"/>
                </a:cubicBezTo>
                <a:cubicBezTo>
                  <a:pt x="17256" y="34708"/>
                  <a:pt x="17252" y="34681"/>
                  <a:pt x="17247" y="34654"/>
                </a:cubicBezTo>
                <a:lnTo>
                  <a:pt x="17247" y="34654"/>
                </a:lnTo>
                <a:cubicBezTo>
                  <a:pt x="16993" y="34305"/>
                  <a:pt x="16711" y="33977"/>
                  <a:pt x="16429" y="33695"/>
                </a:cubicBezTo>
                <a:cubicBezTo>
                  <a:pt x="15918" y="33312"/>
                  <a:pt x="15408" y="32988"/>
                  <a:pt x="14951" y="32614"/>
                </a:cubicBezTo>
                <a:close/>
                <a:moveTo>
                  <a:pt x="18508" y="37716"/>
                </a:moveTo>
                <a:cubicBezTo>
                  <a:pt x="18605" y="38283"/>
                  <a:pt x="18699" y="38859"/>
                  <a:pt x="18799" y="39437"/>
                </a:cubicBezTo>
                <a:lnTo>
                  <a:pt x="18799" y="39437"/>
                </a:lnTo>
                <a:cubicBezTo>
                  <a:pt x="18701" y="38929"/>
                  <a:pt x="18605" y="38424"/>
                  <a:pt x="18508" y="37923"/>
                </a:cubicBezTo>
                <a:lnTo>
                  <a:pt x="18508" y="37716"/>
                </a:lnTo>
                <a:close/>
                <a:moveTo>
                  <a:pt x="8411" y="1"/>
                </a:moveTo>
                <a:cubicBezTo>
                  <a:pt x="7702" y="1"/>
                  <a:pt x="7147" y="600"/>
                  <a:pt x="7279" y="1323"/>
                </a:cubicBezTo>
                <a:cubicBezTo>
                  <a:pt x="7279" y="1358"/>
                  <a:pt x="7314" y="1375"/>
                  <a:pt x="7348" y="1375"/>
                </a:cubicBezTo>
                <a:cubicBezTo>
                  <a:pt x="7383" y="1375"/>
                  <a:pt x="7418" y="1358"/>
                  <a:pt x="7418" y="1323"/>
                </a:cubicBezTo>
                <a:cubicBezTo>
                  <a:pt x="7543" y="822"/>
                  <a:pt x="7782" y="264"/>
                  <a:pt x="8287" y="264"/>
                </a:cubicBezTo>
                <a:cubicBezTo>
                  <a:pt x="8341" y="264"/>
                  <a:pt x="8397" y="270"/>
                  <a:pt x="8457" y="284"/>
                </a:cubicBezTo>
                <a:cubicBezTo>
                  <a:pt x="9012" y="422"/>
                  <a:pt x="9358" y="907"/>
                  <a:pt x="9358" y="1462"/>
                </a:cubicBezTo>
                <a:cubicBezTo>
                  <a:pt x="9358" y="1771"/>
                  <a:pt x="9029" y="2903"/>
                  <a:pt x="8614" y="2903"/>
                </a:cubicBezTo>
                <a:cubicBezTo>
                  <a:pt x="8563" y="2903"/>
                  <a:pt x="8510" y="2886"/>
                  <a:pt x="8457" y="2848"/>
                </a:cubicBezTo>
                <a:cubicBezTo>
                  <a:pt x="8506" y="2799"/>
                  <a:pt x="8451" y="2750"/>
                  <a:pt x="8390" y="2750"/>
                </a:cubicBezTo>
                <a:cubicBezTo>
                  <a:pt x="8365" y="2750"/>
                  <a:pt x="8339" y="2759"/>
                  <a:pt x="8319" y="2779"/>
                </a:cubicBezTo>
                <a:cubicBezTo>
                  <a:pt x="8041" y="2363"/>
                  <a:pt x="7833" y="1878"/>
                  <a:pt x="7695" y="1323"/>
                </a:cubicBezTo>
                <a:cubicBezTo>
                  <a:pt x="7695" y="1300"/>
                  <a:pt x="7679" y="1292"/>
                  <a:pt x="7659" y="1292"/>
                </a:cubicBezTo>
                <a:cubicBezTo>
                  <a:pt x="7618" y="1292"/>
                  <a:pt x="7556" y="1323"/>
                  <a:pt x="7556" y="1323"/>
                </a:cubicBezTo>
                <a:cubicBezTo>
                  <a:pt x="7625" y="1809"/>
                  <a:pt x="7764" y="2224"/>
                  <a:pt x="7972" y="2640"/>
                </a:cubicBezTo>
                <a:cubicBezTo>
                  <a:pt x="7903" y="2640"/>
                  <a:pt x="7833" y="2710"/>
                  <a:pt x="7833" y="2779"/>
                </a:cubicBezTo>
                <a:cubicBezTo>
                  <a:pt x="7833" y="2918"/>
                  <a:pt x="7903" y="3056"/>
                  <a:pt x="7972" y="3195"/>
                </a:cubicBezTo>
                <a:cubicBezTo>
                  <a:pt x="7972" y="3195"/>
                  <a:pt x="7972" y="3264"/>
                  <a:pt x="8041" y="3264"/>
                </a:cubicBezTo>
                <a:lnTo>
                  <a:pt x="8111" y="3264"/>
                </a:lnTo>
                <a:cubicBezTo>
                  <a:pt x="8319" y="3957"/>
                  <a:pt x="8457" y="4720"/>
                  <a:pt x="8596" y="5482"/>
                </a:cubicBezTo>
                <a:cubicBezTo>
                  <a:pt x="8111" y="4789"/>
                  <a:pt x="7625" y="4165"/>
                  <a:pt x="7071" y="3541"/>
                </a:cubicBezTo>
                <a:cubicBezTo>
                  <a:pt x="7210" y="3264"/>
                  <a:pt x="7279" y="3056"/>
                  <a:pt x="7279" y="2779"/>
                </a:cubicBezTo>
                <a:cubicBezTo>
                  <a:pt x="7348" y="2363"/>
                  <a:pt x="7210" y="2016"/>
                  <a:pt x="6932" y="1739"/>
                </a:cubicBezTo>
                <a:cubicBezTo>
                  <a:pt x="6589" y="1339"/>
                  <a:pt x="6104" y="1080"/>
                  <a:pt x="5555" y="1080"/>
                </a:cubicBezTo>
                <a:cubicBezTo>
                  <a:pt x="5439" y="1080"/>
                  <a:pt x="5320" y="1091"/>
                  <a:pt x="5199" y="1115"/>
                </a:cubicBezTo>
                <a:cubicBezTo>
                  <a:pt x="4645" y="1323"/>
                  <a:pt x="4645" y="1809"/>
                  <a:pt x="4783" y="2224"/>
                </a:cubicBezTo>
                <a:cubicBezTo>
                  <a:pt x="4783" y="2294"/>
                  <a:pt x="4783" y="2294"/>
                  <a:pt x="4783" y="2294"/>
                </a:cubicBezTo>
                <a:cubicBezTo>
                  <a:pt x="5031" y="2850"/>
                  <a:pt x="5775" y="3793"/>
                  <a:pt x="6523" y="3793"/>
                </a:cubicBezTo>
                <a:cubicBezTo>
                  <a:pt x="6613" y="3793"/>
                  <a:pt x="6704" y="3779"/>
                  <a:pt x="6794" y="3749"/>
                </a:cubicBezTo>
                <a:cubicBezTo>
                  <a:pt x="6863" y="3749"/>
                  <a:pt x="6932" y="3680"/>
                  <a:pt x="7002" y="3680"/>
                </a:cubicBezTo>
                <a:cubicBezTo>
                  <a:pt x="7625" y="4443"/>
                  <a:pt x="8180" y="5274"/>
                  <a:pt x="8735" y="6106"/>
                </a:cubicBezTo>
                <a:cubicBezTo>
                  <a:pt x="8665" y="6106"/>
                  <a:pt x="8665" y="6176"/>
                  <a:pt x="8735" y="6176"/>
                </a:cubicBezTo>
                <a:lnTo>
                  <a:pt x="9081" y="6799"/>
                </a:lnTo>
                <a:cubicBezTo>
                  <a:pt x="8527" y="6314"/>
                  <a:pt x="7833" y="5968"/>
                  <a:pt x="7140" y="5760"/>
                </a:cubicBezTo>
                <a:lnTo>
                  <a:pt x="7071" y="5760"/>
                </a:lnTo>
                <a:lnTo>
                  <a:pt x="6863" y="5690"/>
                </a:lnTo>
                <a:cubicBezTo>
                  <a:pt x="6690" y="5171"/>
                  <a:pt x="5896" y="4760"/>
                  <a:pt x="5223" y="4760"/>
                </a:cubicBezTo>
                <a:cubicBezTo>
                  <a:pt x="4817" y="4760"/>
                  <a:pt x="4455" y="4910"/>
                  <a:pt x="4298" y="5274"/>
                </a:cubicBezTo>
                <a:cubicBezTo>
                  <a:pt x="4298" y="5274"/>
                  <a:pt x="4298" y="5305"/>
                  <a:pt x="4319" y="5305"/>
                </a:cubicBezTo>
                <a:cubicBezTo>
                  <a:pt x="4329" y="5305"/>
                  <a:pt x="4344" y="5298"/>
                  <a:pt x="4368" y="5274"/>
                </a:cubicBezTo>
                <a:lnTo>
                  <a:pt x="4575" y="5205"/>
                </a:lnTo>
                <a:cubicBezTo>
                  <a:pt x="4783" y="5829"/>
                  <a:pt x="5269" y="6245"/>
                  <a:pt x="5893" y="6453"/>
                </a:cubicBezTo>
                <a:cubicBezTo>
                  <a:pt x="5985" y="6490"/>
                  <a:pt x="6078" y="6507"/>
                  <a:pt x="6170" y="6507"/>
                </a:cubicBezTo>
                <a:cubicBezTo>
                  <a:pt x="6420" y="6507"/>
                  <a:pt x="6660" y="6379"/>
                  <a:pt x="6863" y="6176"/>
                </a:cubicBezTo>
                <a:cubicBezTo>
                  <a:pt x="6932" y="6176"/>
                  <a:pt x="7002" y="6176"/>
                  <a:pt x="7071" y="6106"/>
                </a:cubicBezTo>
                <a:cubicBezTo>
                  <a:pt x="7833" y="6384"/>
                  <a:pt x="8596" y="6730"/>
                  <a:pt x="9220" y="7215"/>
                </a:cubicBezTo>
                <a:cubicBezTo>
                  <a:pt x="9220" y="7250"/>
                  <a:pt x="9237" y="7267"/>
                  <a:pt x="9254" y="7267"/>
                </a:cubicBezTo>
                <a:cubicBezTo>
                  <a:pt x="9272" y="7267"/>
                  <a:pt x="9289" y="7250"/>
                  <a:pt x="9289" y="7215"/>
                </a:cubicBezTo>
                <a:cubicBezTo>
                  <a:pt x="9774" y="8047"/>
                  <a:pt x="10190" y="8879"/>
                  <a:pt x="10537" y="9711"/>
                </a:cubicBezTo>
                <a:cubicBezTo>
                  <a:pt x="10190" y="9434"/>
                  <a:pt x="9705" y="9226"/>
                  <a:pt x="9289" y="9156"/>
                </a:cubicBezTo>
                <a:cubicBezTo>
                  <a:pt x="9289" y="9087"/>
                  <a:pt x="9289" y="9018"/>
                  <a:pt x="9220" y="9018"/>
                </a:cubicBezTo>
                <a:cubicBezTo>
                  <a:pt x="9081" y="9018"/>
                  <a:pt x="8943" y="9087"/>
                  <a:pt x="8873" y="9087"/>
                </a:cubicBezTo>
                <a:lnTo>
                  <a:pt x="8735" y="9087"/>
                </a:lnTo>
                <a:cubicBezTo>
                  <a:pt x="8873" y="8602"/>
                  <a:pt x="8665" y="8117"/>
                  <a:pt x="8249" y="7839"/>
                </a:cubicBezTo>
                <a:cubicBezTo>
                  <a:pt x="7967" y="7637"/>
                  <a:pt x="7637" y="7530"/>
                  <a:pt x="7301" y="7530"/>
                </a:cubicBezTo>
                <a:cubicBezTo>
                  <a:pt x="7061" y="7530"/>
                  <a:pt x="6817" y="7585"/>
                  <a:pt x="6586" y="7701"/>
                </a:cubicBezTo>
                <a:cubicBezTo>
                  <a:pt x="6031" y="8047"/>
                  <a:pt x="6031" y="8879"/>
                  <a:pt x="6516" y="9226"/>
                </a:cubicBezTo>
                <a:cubicBezTo>
                  <a:pt x="6537" y="9246"/>
                  <a:pt x="6557" y="9254"/>
                  <a:pt x="6576" y="9254"/>
                </a:cubicBezTo>
                <a:cubicBezTo>
                  <a:pt x="6620" y="9254"/>
                  <a:pt x="6655" y="9205"/>
                  <a:pt x="6655" y="9156"/>
                </a:cubicBezTo>
                <a:cubicBezTo>
                  <a:pt x="6655" y="9096"/>
                  <a:pt x="6655" y="9035"/>
                  <a:pt x="6609" y="8975"/>
                </a:cubicBezTo>
                <a:lnTo>
                  <a:pt x="6609" y="8975"/>
                </a:lnTo>
                <a:cubicBezTo>
                  <a:pt x="6916" y="9317"/>
                  <a:pt x="7364" y="9514"/>
                  <a:pt x="7849" y="9514"/>
                </a:cubicBezTo>
                <a:cubicBezTo>
                  <a:pt x="8026" y="9514"/>
                  <a:pt x="8207" y="9488"/>
                  <a:pt x="8388" y="9434"/>
                </a:cubicBezTo>
                <a:cubicBezTo>
                  <a:pt x="8492" y="9538"/>
                  <a:pt x="8613" y="9590"/>
                  <a:pt x="8735" y="9590"/>
                </a:cubicBezTo>
                <a:cubicBezTo>
                  <a:pt x="8856" y="9590"/>
                  <a:pt x="8977" y="9538"/>
                  <a:pt x="9081" y="9434"/>
                </a:cubicBezTo>
                <a:cubicBezTo>
                  <a:pt x="9705" y="9642"/>
                  <a:pt x="10329" y="9919"/>
                  <a:pt x="10814" y="10335"/>
                </a:cubicBezTo>
                <a:cubicBezTo>
                  <a:pt x="11230" y="11305"/>
                  <a:pt x="11715" y="12206"/>
                  <a:pt x="11993" y="13246"/>
                </a:cubicBezTo>
                <a:lnTo>
                  <a:pt x="11854" y="13107"/>
                </a:lnTo>
                <a:cubicBezTo>
                  <a:pt x="11785" y="12969"/>
                  <a:pt x="11646" y="12899"/>
                  <a:pt x="11507" y="12830"/>
                </a:cubicBezTo>
                <a:cubicBezTo>
                  <a:pt x="11467" y="12790"/>
                  <a:pt x="11426" y="12773"/>
                  <a:pt x="11389" y="12773"/>
                </a:cubicBezTo>
                <a:cubicBezTo>
                  <a:pt x="11299" y="12773"/>
                  <a:pt x="11230" y="12871"/>
                  <a:pt x="11230" y="12969"/>
                </a:cubicBezTo>
                <a:cubicBezTo>
                  <a:pt x="10953" y="12276"/>
                  <a:pt x="10329" y="11721"/>
                  <a:pt x="9497" y="11582"/>
                </a:cubicBezTo>
                <a:cubicBezTo>
                  <a:pt x="9453" y="11576"/>
                  <a:pt x="9412" y="11573"/>
                  <a:pt x="9372" y="11573"/>
                </a:cubicBezTo>
                <a:cubicBezTo>
                  <a:pt x="8533" y="11573"/>
                  <a:pt x="8612" y="12924"/>
                  <a:pt x="8943" y="13454"/>
                </a:cubicBezTo>
                <a:cubicBezTo>
                  <a:pt x="9202" y="13922"/>
                  <a:pt x="9735" y="14156"/>
                  <a:pt x="10249" y="14156"/>
                </a:cubicBezTo>
                <a:cubicBezTo>
                  <a:pt x="10420" y="14156"/>
                  <a:pt x="10589" y="14130"/>
                  <a:pt x="10745" y="14078"/>
                </a:cubicBezTo>
                <a:cubicBezTo>
                  <a:pt x="11022" y="13939"/>
                  <a:pt x="11230" y="13662"/>
                  <a:pt x="11230" y="13385"/>
                </a:cubicBezTo>
                <a:cubicBezTo>
                  <a:pt x="11230" y="13385"/>
                  <a:pt x="11230" y="13385"/>
                  <a:pt x="11230" y="13454"/>
                </a:cubicBezTo>
                <a:cubicBezTo>
                  <a:pt x="11230" y="13483"/>
                  <a:pt x="11266" y="13500"/>
                  <a:pt x="11308" y="13500"/>
                </a:cubicBezTo>
                <a:cubicBezTo>
                  <a:pt x="11367" y="13500"/>
                  <a:pt x="11438" y="13466"/>
                  <a:pt x="11438" y="13385"/>
                </a:cubicBezTo>
                <a:lnTo>
                  <a:pt x="11577" y="13454"/>
                </a:lnTo>
                <a:lnTo>
                  <a:pt x="11993" y="13731"/>
                </a:lnTo>
                <a:cubicBezTo>
                  <a:pt x="12027" y="13766"/>
                  <a:pt x="12079" y="13783"/>
                  <a:pt x="12122" y="13783"/>
                </a:cubicBezTo>
                <a:cubicBezTo>
                  <a:pt x="12166" y="13783"/>
                  <a:pt x="12200" y="13766"/>
                  <a:pt x="12200" y="13731"/>
                </a:cubicBezTo>
                <a:cubicBezTo>
                  <a:pt x="12616" y="14771"/>
                  <a:pt x="12963" y="15742"/>
                  <a:pt x="13240" y="16781"/>
                </a:cubicBezTo>
                <a:cubicBezTo>
                  <a:pt x="13102" y="16643"/>
                  <a:pt x="12894" y="16504"/>
                  <a:pt x="12755" y="16365"/>
                </a:cubicBezTo>
                <a:lnTo>
                  <a:pt x="12686" y="16365"/>
                </a:lnTo>
                <a:lnTo>
                  <a:pt x="12616" y="16296"/>
                </a:lnTo>
                <a:lnTo>
                  <a:pt x="12547" y="16157"/>
                </a:lnTo>
                <a:lnTo>
                  <a:pt x="12478" y="16157"/>
                </a:lnTo>
                <a:cubicBezTo>
                  <a:pt x="12355" y="15485"/>
                  <a:pt x="11478" y="15244"/>
                  <a:pt x="10893" y="15244"/>
                </a:cubicBezTo>
                <a:cubicBezTo>
                  <a:pt x="10814" y="15244"/>
                  <a:pt x="10741" y="15248"/>
                  <a:pt x="10675" y="15256"/>
                </a:cubicBezTo>
                <a:cubicBezTo>
                  <a:pt x="9913" y="15326"/>
                  <a:pt x="9566" y="16227"/>
                  <a:pt x="10052" y="16781"/>
                </a:cubicBezTo>
                <a:cubicBezTo>
                  <a:pt x="10432" y="17352"/>
                  <a:pt x="11046" y="17691"/>
                  <a:pt x="11678" y="17691"/>
                </a:cubicBezTo>
                <a:cubicBezTo>
                  <a:pt x="11737" y="17691"/>
                  <a:pt x="11795" y="17688"/>
                  <a:pt x="11854" y="17682"/>
                </a:cubicBezTo>
                <a:cubicBezTo>
                  <a:pt x="12339" y="17682"/>
                  <a:pt x="12686" y="17267"/>
                  <a:pt x="12686" y="16781"/>
                </a:cubicBezTo>
                <a:cubicBezTo>
                  <a:pt x="12720" y="16816"/>
                  <a:pt x="12772" y="16833"/>
                  <a:pt x="12824" y="16833"/>
                </a:cubicBezTo>
                <a:cubicBezTo>
                  <a:pt x="12876" y="16833"/>
                  <a:pt x="12928" y="16816"/>
                  <a:pt x="12963" y="16781"/>
                </a:cubicBezTo>
                <a:cubicBezTo>
                  <a:pt x="13102" y="16851"/>
                  <a:pt x="13240" y="16989"/>
                  <a:pt x="13379" y="17128"/>
                </a:cubicBezTo>
                <a:cubicBezTo>
                  <a:pt x="13656" y="18098"/>
                  <a:pt x="13933" y="19069"/>
                  <a:pt x="14211" y="20039"/>
                </a:cubicBezTo>
                <a:cubicBezTo>
                  <a:pt x="13725" y="19623"/>
                  <a:pt x="13171" y="19207"/>
                  <a:pt x="12547" y="18861"/>
                </a:cubicBezTo>
                <a:cubicBezTo>
                  <a:pt x="11577" y="18237"/>
                  <a:pt x="10537" y="17613"/>
                  <a:pt x="9566" y="16781"/>
                </a:cubicBezTo>
                <a:cubicBezTo>
                  <a:pt x="9566" y="16781"/>
                  <a:pt x="9497" y="16781"/>
                  <a:pt x="9497" y="16851"/>
                </a:cubicBezTo>
                <a:cubicBezTo>
                  <a:pt x="10260" y="17544"/>
                  <a:pt x="11091" y="18098"/>
                  <a:pt x="11923" y="18653"/>
                </a:cubicBezTo>
                <a:cubicBezTo>
                  <a:pt x="12339" y="18930"/>
                  <a:pt x="12686" y="19207"/>
                  <a:pt x="13102" y="19554"/>
                </a:cubicBezTo>
                <a:lnTo>
                  <a:pt x="12963" y="19485"/>
                </a:lnTo>
                <a:cubicBezTo>
                  <a:pt x="11577" y="18584"/>
                  <a:pt x="10329" y="17613"/>
                  <a:pt x="9012" y="16712"/>
                </a:cubicBezTo>
                <a:cubicBezTo>
                  <a:pt x="9081" y="16573"/>
                  <a:pt x="9081" y="16435"/>
                  <a:pt x="8943" y="16365"/>
                </a:cubicBezTo>
                <a:cubicBezTo>
                  <a:pt x="7972" y="15811"/>
                  <a:pt x="7695" y="14632"/>
                  <a:pt x="7348" y="13523"/>
                </a:cubicBezTo>
                <a:lnTo>
                  <a:pt x="7348" y="13523"/>
                </a:lnTo>
                <a:cubicBezTo>
                  <a:pt x="7428" y="13576"/>
                  <a:pt x="7517" y="13599"/>
                  <a:pt x="7605" y="13599"/>
                </a:cubicBezTo>
                <a:cubicBezTo>
                  <a:pt x="7748" y="13599"/>
                  <a:pt x="7886" y="13540"/>
                  <a:pt x="7972" y="13454"/>
                </a:cubicBezTo>
                <a:cubicBezTo>
                  <a:pt x="8527" y="13038"/>
                  <a:pt x="8249" y="12137"/>
                  <a:pt x="7972" y="11652"/>
                </a:cubicBezTo>
                <a:cubicBezTo>
                  <a:pt x="7835" y="11331"/>
                  <a:pt x="7454" y="11010"/>
                  <a:pt x="7072" y="11010"/>
                </a:cubicBezTo>
                <a:cubicBezTo>
                  <a:pt x="6877" y="11010"/>
                  <a:pt x="6681" y="11094"/>
                  <a:pt x="6516" y="11305"/>
                </a:cubicBezTo>
                <a:cubicBezTo>
                  <a:pt x="6031" y="11929"/>
                  <a:pt x="6586" y="12692"/>
                  <a:pt x="6794" y="13177"/>
                </a:cubicBezTo>
                <a:cubicBezTo>
                  <a:pt x="6794" y="13211"/>
                  <a:pt x="6811" y="13229"/>
                  <a:pt x="6828" y="13229"/>
                </a:cubicBezTo>
                <a:cubicBezTo>
                  <a:pt x="6846" y="13229"/>
                  <a:pt x="6863" y="13211"/>
                  <a:pt x="6863" y="13177"/>
                </a:cubicBezTo>
                <a:lnTo>
                  <a:pt x="6863" y="13107"/>
                </a:lnTo>
                <a:cubicBezTo>
                  <a:pt x="7002" y="13246"/>
                  <a:pt x="7140" y="13385"/>
                  <a:pt x="7279" y="13523"/>
                </a:cubicBezTo>
                <a:cubicBezTo>
                  <a:pt x="7348" y="14009"/>
                  <a:pt x="7556" y="14494"/>
                  <a:pt x="7695" y="14979"/>
                </a:cubicBezTo>
                <a:cubicBezTo>
                  <a:pt x="7764" y="15118"/>
                  <a:pt x="7833" y="15256"/>
                  <a:pt x="7903" y="15395"/>
                </a:cubicBezTo>
                <a:cubicBezTo>
                  <a:pt x="7625" y="15118"/>
                  <a:pt x="7279" y="14840"/>
                  <a:pt x="7071" y="14632"/>
                </a:cubicBezTo>
                <a:cubicBezTo>
                  <a:pt x="7071" y="14563"/>
                  <a:pt x="7071" y="14494"/>
                  <a:pt x="7002" y="14494"/>
                </a:cubicBezTo>
                <a:lnTo>
                  <a:pt x="6863" y="14425"/>
                </a:lnTo>
                <a:lnTo>
                  <a:pt x="6724" y="14286"/>
                </a:lnTo>
                <a:cubicBezTo>
                  <a:pt x="6447" y="13939"/>
                  <a:pt x="6170" y="13662"/>
                  <a:pt x="5823" y="13385"/>
                </a:cubicBezTo>
                <a:lnTo>
                  <a:pt x="5615" y="13246"/>
                </a:lnTo>
                <a:cubicBezTo>
                  <a:pt x="5615" y="13211"/>
                  <a:pt x="5615" y="13194"/>
                  <a:pt x="5607" y="13194"/>
                </a:cubicBezTo>
                <a:cubicBezTo>
                  <a:pt x="5598" y="13194"/>
                  <a:pt x="5581" y="13211"/>
                  <a:pt x="5546" y="13246"/>
                </a:cubicBezTo>
                <a:cubicBezTo>
                  <a:pt x="5477" y="13107"/>
                  <a:pt x="5338" y="13038"/>
                  <a:pt x="5199" y="12969"/>
                </a:cubicBezTo>
                <a:lnTo>
                  <a:pt x="5130" y="12969"/>
                </a:lnTo>
                <a:cubicBezTo>
                  <a:pt x="5199" y="12899"/>
                  <a:pt x="5269" y="12830"/>
                  <a:pt x="5199" y="12761"/>
                </a:cubicBezTo>
                <a:cubicBezTo>
                  <a:pt x="4783" y="11790"/>
                  <a:pt x="4506" y="10820"/>
                  <a:pt x="4506" y="9780"/>
                </a:cubicBezTo>
                <a:cubicBezTo>
                  <a:pt x="5199" y="8879"/>
                  <a:pt x="5615" y="7007"/>
                  <a:pt x="4090" y="6661"/>
                </a:cubicBezTo>
                <a:cubicBezTo>
                  <a:pt x="4059" y="6656"/>
                  <a:pt x="4029" y="6653"/>
                  <a:pt x="4001" y="6653"/>
                </a:cubicBezTo>
                <a:cubicBezTo>
                  <a:pt x="3644" y="6653"/>
                  <a:pt x="3461" y="7033"/>
                  <a:pt x="3397" y="7354"/>
                </a:cubicBezTo>
                <a:cubicBezTo>
                  <a:pt x="3328" y="7909"/>
                  <a:pt x="3536" y="8463"/>
                  <a:pt x="4021" y="8740"/>
                </a:cubicBezTo>
                <a:cubicBezTo>
                  <a:pt x="4021" y="9018"/>
                  <a:pt x="4090" y="9364"/>
                  <a:pt x="4160" y="9642"/>
                </a:cubicBezTo>
                <a:cubicBezTo>
                  <a:pt x="4160" y="9642"/>
                  <a:pt x="4229" y="9711"/>
                  <a:pt x="4229" y="9711"/>
                </a:cubicBezTo>
                <a:cubicBezTo>
                  <a:pt x="4229" y="10042"/>
                  <a:pt x="4179" y="10275"/>
                  <a:pt x="4036" y="10275"/>
                </a:cubicBezTo>
                <a:cubicBezTo>
                  <a:pt x="3939" y="10275"/>
                  <a:pt x="3800" y="10170"/>
                  <a:pt x="3605" y="9919"/>
                </a:cubicBezTo>
                <a:cubicBezTo>
                  <a:pt x="3189" y="9434"/>
                  <a:pt x="2843" y="8948"/>
                  <a:pt x="2496" y="8532"/>
                </a:cubicBezTo>
                <a:cubicBezTo>
                  <a:pt x="2565" y="8463"/>
                  <a:pt x="2565" y="8324"/>
                  <a:pt x="2565" y="8255"/>
                </a:cubicBezTo>
                <a:cubicBezTo>
                  <a:pt x="2843" y="7631"/>
                  <a:pt x="2635" y="6869"/>
                  <a:pt x="2080" y="6453"/>
                </a:cubicBezTo>
                <a:cubicBezTo>
                  <a:pt x="1838" y="6251"/>
                  <a:pt x="1548" y="6143"/>
                  <a:pt x="1253" y="6143"/>
                </a:cubicBezTo>
                <a:cubicBezTo>
                  <a:pt x="1041" y="6143"/>
                  <a:pt x="827" y="6198"/>
                  <a:pt x="624" y="6314"/>
                </a:cubicBezTo>
                <a:cubicBezTo>
                  <a:pt x="0" y="6661"/>
                  <a:pt x="208" y="7562"/>
                  <a:pt x="624" y="7978"/>
                </a:cubicBezTo>
                <a:cubicBezTo>
                  <a:pt x="624" y="7998"/>
                  <a:pt x="630" y="8007"/>
                  <a:pt x="639" y="8007"/>
                </a:cubicBezTo>
                <a:cubicBezTo>
                  <a:pt x="659" y="8007"/>
                  <a:pt x="694" y="7958"/>
                  <a:pt x="694" y="7909"/>
                </a:cubicBezTo>
                <a:cubicBezTo>
                  <a:pt x="624" y="7562"/>
                  <a:pt x="347" y="6869"/>
                  <a:pt x="763" y="6522"/>
                </a:cubicBezTo>
                <a:cubicBezTo>
                  <a:pt x="907" y="6465"/>
                  <a:pt x="1062" y="6431"/>
                  <a:pt x="1215" y="6431"/>
                </a:cubicBezTo>
                <a:cubicBezTo>
                  <a:pt x="1430" y="6431"/>
                  <a:pt x="1640" y="6498"/>
                  <a:pt x="1803" y="6661"/>
                </a:cubicBezTo>
                <a:cubicBezTo>
                  <a:pt x="2219" y="6869"/>
                  <a:pt x="2427" y="7354"/>
                  <a:pt x="2427" y="7770"/>
                </a:cubicBezTo>
                <a:cubicBezTo>
                  <a:pt x="2427" y="8047"/>
                  <a:pt x="2357" y="8255"/>
                  <a:pt x="2219" y="8394"/>
                </a:cubicBezTo>
                <a:cubicBezTo>
                  <a:pt x="2164" y="8475"/>
                  <a:pt x="2099" y="8504"/>
                  <a:pt x="2032" y="8504"/>
                </a:cubicBezTo>
                <a:cubicBezTo>
                  <a:pt x="1927" y="8504"/>
                  <a:pt x="1818" y="8436"/>
                  <a:pt x="1733" y="8394"/>
                </a:cubicBezTo>
                <a:cubicBezTo>
                  <a:pt x="1456" y="8255"/>
                  <a:pt x="1110" y="8047"/>
                  <a:pt x="832" y="7770"/>
                </a:cubicBezTo>
                <a:cubicBezTo>
                  <a:pt x="832" y="7770"/>
                  <a:pt x="763" y="7770"/>
                  <a:pt x="832" y="7839"/>
                </a:cubicBezTo>
                <a:cubicBezTo>
                  <a:pt x="1164" y="8171"/>
                  <a:pt x="1672" y="8811"/>
                  <a:pt x="2075" y="8811"/>
                </a:cubicBezTo>
                <a:cubicBezTo>
                  <a:pt x="2177" y="8811"/>
                  <a:pt x="2273" y="8769"/>
                  <a:pt x="2357" y="8671"/>
                </a:cubicBezTo>
                <a:cubicBezTo>
                  <a:pt x="2912" y="9434"/>
                  <a:pt x="3466" y="10196"/>
                  <a:pt x="4021" y="10889"/>
                </a:cubicBezTo>
                <a:cubicBezTo>
                  <a:pt x="4039" y="10908"/>
                  <a:pt x="4063" y="10916"/>
                  <a:pt x="4088" y="10916"/>
                </a:cubicBezTo>
                <a:cubicBezTo>
                  <a:pt x="4155" y="10916"/>
                  <a:pt x="4229" y="10852"/>
                  <a:pt x="4229" y="10751"/>
                </a:cubicBezTo>
                <a:cubicBezTo>
                  <a:pt x="4229" y="10681"/>
                  <a:pt x="4229" y="10543"/>
                  <a:pt x="4298" y="10404"/>
                </a:cubicBezTo>
                <a:cubicBezTo>
                  <a:pt x="4298" y="11097"/>
                  <a:pt x="4437" y="11790"/>
                  <a:pt x="4714" y="12345"/>
                </a:cubicBezTo>
                <a:cubicBezTo>
                  <a:pt x="4736" y="12411"/>
                  <a:pt x="4702" y="12435"/>
                  <a:pt x="4644" y="12435"/>
                </a:cubicBezTo>
                <a:cubicBezTo>
                  <a:pt x="4518" y="12435"/>
                  <a:pt x="4276" y="12323"/>
                  <a:pt x="4229" y="12276"/>
                </a:cubicBezTo>
                <a:cubicBezTo>
                  <a:pt x="3952" y="12276"/>
                  <a:pt x="3744" y="12206"/>
                  <a:pt x="3536" y="12137"/>
                </a:cubicBezTo>
                <a:cubicBezTo>
                  <a:pt x="3536" y="11790"/>
                  <a:pt x="3397" y="11444"/>
                  <a:pt x="3050" y="11236"/>
                </a:cubicBezTo>
                <a:cubicBezTo>
                  <a:pt x="2712" y="10946"/>
                  <a:pt x="2273" y="10824"/>
                  <a:pt x="1826" y="10824"/>
                </a:cubicBezTo>
                <a:cubicBezTo>
                  <a:pt x="1632" y="10824"/>
                  <a:pt x="1437" y="10847"/>
                  <a:pt x="1248" y="10889"/>
                </a:cubicBezTo>
                <a:cubicBezTo>
                  <a:pt x="694" y="11167"/>
                  <a:pt x="555" y="11790"/>
                  <a:pt x="902" y="12276"/>
                </a:cubicBezTo>
                <a:cubicBezTo>
                  <a:pt x="902" y="12276"/>
                  <a:pt x="971" y="12276"/>
                  <a:pt x="971" y="12206"/>
                </a:cubicBezTo>
                <a:cubicBezTo>
                  <a:pt x="971" y="11790"/>
                  <a:pt x="902" y="11374"/>
                  <a:pt x="1387" y="11167"/>
                </a:cubicBezTo>
                <a:cubicBezTo>
                  <a:pt x="1491" y="11149"/>
                  <a:pt x="1599" y="11141"/>
                  <a:pt x="1710" y="11141"/>
                </a:cubicBezTo>
                <a:cubicBezTo>
                  <a:pt x="2041" y="11141"/>
                  <a:pt x="2392" y="11219"/>
                  <a:pt x="2704" y="11374"/>
                </a:cubicBezTo>
                <a:cubicBezTo>
                  <a:pt x="2912" y="11444"/>
                  <a:pt x="3120" y="11721"/>
                  <a:pt x="3189" y="11929"/>
                </a:cubicBezTo>
                <a:cubicBezTo>
                  <a:pt x="3189" y="11929"/>
                  <a:pt x="3120" y="11998"/>
                  <a:pt x="3120" y="12068"/>
                </a:cubicBezTo>
                <a:cubicBezTo>
                  <a:pt x="3120" y="12137"/>
                  <a:pt x="3189" y="12206"/>
                  <a:pt x="3189" y="12206"/>
                </a:cubicBezTo>
                <a:cubicBezTo>
                  <a:pt x="3189" y="12345"/>
                  <a:pt x="3120" y="12414"/>
                  <a:pt x="3050" y="12484"/>
                </a:cubicBezTo>
                <a:cubicBezTo>
                  <a:pt x="2918" y="12616"/>
                  <a:pt x="2715" y="12671"/>
                  <a:pt x="2488" y="12671"/>
                </a:cubicBezTo>
                <a:cubicBezTo>
                  <a:pt x="2005" y="12671"/>
                  <a:pt x="1415" y="12420"/>
                  <a:pt x="1179" y="12137"/>
                </a:cubicBezTo>
                <a:cubicBezTo>
                  <a:pt x="1179" y="12137"/>
                  <a:pt x="1110" y="12137"/>
                  <a:pt x="1110" y="12206"/>
                </a:cubicBezTo>
                <a:cubicBezTo>
                  <a:pt x="1393" y="12678"/>
                  <a:pt x="1901" y="12926"/>
                  <a:pt x="2438" y="12926"/>
                </a:cubicBezTo>
                <a:cubicBezTo>
                  <a:pt x="2689" y="12926"/>
                  <a:pt x="2946" y="12871"/>
                  <a:pt x="3189" y="12761"/>
                </a:cubicBezTo>
                <a:cubicBezTo>
                  <a:pt x="3328" y="12692"/>
                  <a:pt x="3397" y="12553"/>
                  <a:pt x="3466" y="12414"/>
                </a:cubicBezTo>
                <a:cubicBezTo>
                  <a:pt x="3674" y="12553"/>
                  <a:pt x="3952" y="12622"/>
                  <a:pt x="4160" y="12692"/>
                </a:cubicBezTo>
                <a:cubicBezTo>
                  <a:pt x="4645" y="12899"/>
                  <a:pt x="5130" y="13177"/>
                  <a:pt x="5615" y="13454"/>
                </a:cubicBezTo>
                <a:cubicBezTo>
                  <a:pt x="5823" y="13731"/>
                  <a:pt x="6100" y="13939"/>
                  <a:pt x="6308" y="14217"/>
                </a:cubicBezTo>
                <a:cubicBezTo>
                  <a:pt x="6170" y="14217"/>
                  <a:pt x="6100" y="14286"/>
                  <a:pt x="6100" y="14425"/>
                </a:cubicBezTo>
                <a:lnTo>
                  <a:pt x="5893" y="14425"/>
                </a:lnTo>
                <a:cubicBezTo>
                  <a:pt x="5823" y="14425"/>
                  <a:pt x="5823" y="14494"/>
                  <a:pt x="5754" y="14563"/>
                </a:cubicBezTo>
                <a:lnTo>
                  <a:pt x="5615" y="14632"/>
                </a:lnTo>
                <a:cubicBezTo>
                  <a:pt x="5546" y="14563"/>
                  <a:pt x="5477" y="14563"/>
                  <a:pt x="5407" y="14494"/>
                </a:cubicBezTo>
                <a:cubicBezTo>
                  <a:pt x="5080" y="14302"/>
                  <a:pt x="4658" y="14211"/>
                  <a:pt x="4241" y="14211"/>
                </a:cubicBezTo>
                <a:cubicBezTo>
                  <a:pt x="3155" y="14211"/>
                  <a:pt x="2110" y="14828"/>
                  <a:pt x="2912" y="15880"/>
                </a:cubicBezTo>
                <a:cubicBezTo>
                  <a:pt x="3205" y="16238"/>
                  <a:pt x="3620" y="16367"/>
                  <a:pt x="4050" y="16367"/>
                </a:cubicBezTo>
                <a:cubicBezTo>
                  <a:pt x="4535" y="16367"/>
                  <a:pt x="5040" y="16203"/>
                  <a:pt x="5407" y="16019"/>
                </a:cubicBezTo>
                <a:cubicBezTo>
                  <a:pt x="5823" y="15811"/>
                  <a:pt x="6031" y="15256"/>
                  <a:pt x="5823" y="14840"/>
                </a:cubicBezTo>
                <a:lnTo>
                  <a:pt x="6586" y="14840"/>
                </a:lnTo>
                <a:cubicBezTo>
                  <a:pt x="6655" y="14840"/>
                  <a:pt x="6724" y="14771"/>
                  <a:pt x="6724" y="14702"/>
                </a:cubicBezTo>
                <a:cubicBezTo>
                  <a:pt x="7140" y="15118"/>
                  <a:pt x="7487" y="15464"/>
                  <a:pt x="7833" y="15880"/>
                </a:cubicBezTo>
                <a:cubicBezTo>
                  <a:pt x="7972" y="16088"/>
                  <a:pt x="8111" y="16227"/>
                  <a:pt x="8319" y="16435"/>
                </a:cubicBezTo>
                <a:lnTo>
                  <a:pt x="7418" y="16435"/>
                </a:lnTo>
                <a:cubicBezTo>
                  <a:pt x="7071" y="16435"/>
                  <a:pt x="6724" y="16504"/>
                  <a:pt x="6378" y="16573"/>
                </a:cubicBezTo>
                <a:lnTo>
                  <a:pt x="6308" y="16573"/>
                </a:lnTo>
                <a:cubicBezTo>
                  <a:pt x="6031" y="16643"/>
                  <a:pt x="5754" y="16712"/>
                  <a:pt x="5477" y="16851"/>
                </a:cubicBezTo>
                <a:cubicBezTo>
                  <a:pt x="5130" y="17059"/>
                  <a:pt x="4853" y="17267"/>
                  <a:pt x="4645" y="17613"/>
                </a:cubicBezTo>
                <a:cubicBezTo>
                  <a:pt x="4368" y="18306"/>
                  <a:pt x="5130" y="18861"/>
                  <a:pt x="5823" y="18861"/>
                </a:cubicBezTo>
                <a:cubicBezTo>
                  <a:pt x="6447" y="18792"/>
                  <a:pt x="7071" y="18445"/>
                  <a:pt x="7348" y="17821"/>
                </a:cubicBezTo>
                <a:cubicBezTo>
                  <a:pt x="7487" y="17475"/>
                  <a:pt x="7348" y="17059"/>
                  <a:pt x="6932" y="16851"/>
                </a:cubicBezTo>
                <a:lnTo>
                  <a:pt x="6932" y="16851"/>
                </a:lnTo>
                <a:cubicBezTo>
                  <a:pt x="7002" y="16885"/>
                  <a:pt x="7088" y="16903"/>
                  <a:pt x="7175" y="16903"/>
                </a:cubicBezTo>
                <a:cubicBezTo>
                  <a:pt x="7262" y="16903"/>
                  <a:pt x="7348" y="16885"/>
                  <a:pt x="7418" y="16851"/>
                </a:cubicBezTo>
                <a:cubicBezTo>
                  <a:pt x="7487" y="16851"/>
                  <a:pt x="7487" y="16781"/>
                  <a:pt x="7418" y="16781"/>
                </a:cubicBezTo>
                <a:cubicBezTo>
                  <a:pt x="7210" y="16781"/>
                  <a:pt x="6932" y="16712"/>
                  <a:pt x="6724" y="16643"/>
                </a:cubicBezTo>
                <a:cubicBezTo>
                  <a:pt x="6983" y="16614"/>
                  <a:pt x="7253" y="16597"/>
                  <a:pt x="7525" y="16597"/>
                </a:cubicBezTo>
                <a:cubicBezTo>
                  <a:pt x="7911" y="16597"/>
                  <a:pt x="8300" y="16631"/>
                  <a:pt x="8665" y="16712"/>
                </a:cubicBezTo>
                <a:cubicBezTo>
                  <a:pt x="8804" y="16851"/>
                  <a:pt x="8943" y="16920"/>
                  <a:pt x="9081" y="16989"/>
                </a:cubicBezTo>
                <a:cubicBezTo>
                  <a:pt x="9081" y="17059"/>
                  <a:pt x="9150" y="17128"/>
                  <a:pt x="9428" y="17267"/>
                </a:cubicBezTo>
                <a:lnTo>
                  <a:pt x="10537" y="18098"/>
                </a:lnTo>
                <a:lnTo>
                  <a:pt x="10814" y="18306"/>
                </a:lnTo>
                <a:cubicBezTo>
                  <a:pt x="10745" y="18306"/>
                  <a:pt x="10675" y="18237"/>
                  <a:pt x="10606" y="18168"/>
                </a:cubicBezTo>
                <a:cubicBezTo>
                  <a:pt x="10468" y="18168"/>
                  <a:pt x="10398" y="18237"/>
                  <a:pt x="10398" y="18306"/>
                </a:cubicBezTo>
                <a:cubicBezTo>
                  <a:pt x="10121" y="18306"/>
                  <a:pt x="9831" y="18293"/>
                  <a:pt x="9541" y="18293"/>
                </a:cubicBezTo>
                <a:cubicBezTo>
                  <a:pt x="8890" y="18293"/>
                  <a:pt x="8244" y="18360"/>
                  <a:pt x="7764" y="18792"/>
                </a:cubicBezTo>
                <a:cubicBezTo>
                  <a:pt x="7348" y="19207"/>
                  <a:pt x="7487" y="19901"/>
                  <a:pt x="8041" y="20109"/>
                </a:cubicBezTo>
                <a:cubicBezTo>
                  <a:pt x="8140" y="20120"/>
                  <a:pt x="8239" y="20125"/>
                  <a:pt x="8337" y="20125"/>
                </a:cubicBezTo>
                <a:cubicBezTo>
                  <a:pt x="8859" y="20125"/>
                  <a:pt x="9366" y="19962"/>
                  <a:pt x="9774" y="19554"/>
                </a:cubicBezTo>
                <a:cubicBezTo>
                  <a:pt x="10121" y="19346"/>
                  <a:pt x="10190" y="18861"/>
                  <a:pt x="9913" y="18514"/>
                </a:cubicBezTo>
                <a:lnTo>
                  <a:pt x="9913" y="18514"/>
                </a:lnTo>
                <a:lnTo>
                  <a:pt x="10606" y="18584"/>
                </a:lnTo>
                <a:lnTo>
                  <a:pt x="10814" y="18584"/>
                </a:lnTo>
                <a:cubicBezTo>
                  <a:pt x="10883" y="18584"/>
                  <a:pt x="10953" y="18514"/>
                  <a:pt x="10953" y="18445"/>
                </a:cubicBezTo>
                <a:cubicBezTo>
                  <a:pt x="11369" y="18792"/>
                  <a:pt x="11854" y="19069"/>
                  <a:pt x="12339" y="19415"/>
                </a:cubicBezTo>
                <a:lnTo>
                  <a:pt x="12963" y="19762"/>
                </a:lnTo>
                <a:cubicBezTo>
                  <a:pt x="12894" y="19831"/>
                  <a:pt x="12824" y="19901"/>
                  <a:pt x="12824" y="19970"/>
                </a:cubicBezTo>
                <a:lnTo>
                  <a:pt x="12894" y="20109"/>
                </a:lnTo>
                <a:cubicBezTo>
                  <a:pt x="12547" y="20317"/>
                  <a:pt x="12270" y="20594"/>
                  <a:pt x="12062" y="20871"/>
                </a:cubicBezTo>
                <a:lnTo>
                  <a:pt x="11854" y="20940"/>
                </a:lnTo>
                <a:cubicBezTo>
                  <a:pt x="11785" y="21010"/>
                  <a:pt x="11785" y="21148"/>
                  <a:pt x="11854" y="21218"/>
                </a:cubicBezTo>
                <a:cubicBezTo>
                  <a:pt x="11923" y="21287"/>
                  <a:pt x="11993" y="21287"/>
                  <a:pt x="11993" y="21287"/>
                </a:cubicBezTo>
                <a:lnTo>
                  <a:pt x="12200" y="21218"/>
                </a:lnTo>
                <a:cubicBezTo>
                  <a:pt x="12339" y="21218"/>
                  <a:pt x="12339" y="21079"/>
                  <a:pt x="12339" y="21010"/>
                </a:cubicBezTo>
                <a:lnTo>
                  <a:pt x="12478" y="20871"/>
                </a:lnTo>
                <a:lnTo>
                  <a:pt x="12547" y="20871"/>
                </a:lnTo>
                <a:cubicBezTo>
                  <a:pt x="12547" y="20802"/>
                  <a:pt x="12547" y="20802"/>
                  <a:pt x="12547" y="20802"/>
                </a:cubicBezTo>
                <a:cubicBezTo>
                  <a:pt x="12686" y="20594"/>
                  <a:pt x="12963" y="20386"/>
                  <a:pt x="13171" y="20247"/>
                </a:cubicBezTo>
                <a:cubicBezTo>
                  <a:pt x="13240" y="20247"/>
                  <a:pt x="13310" y="20178"/>
                  <a:pt x="13310" y="20109"/>
                </a:cubicBezTo>
                <a:cubicBezTo>
                  <a:pt x="13656" y="20386"/>
                  <a:pt x="13933" y="20663"/>
                  <a:pt x="14211" y="21079"/>
                </a:cubicBezTo>
                <a:cubicBezTo>
                  <a:pt x="14488" y="21495"/>
                  <a:pt x="14349" y="21634"/>
                  <a:pt x="14488" y="21772"/>
                </a:cubicBezTo>
                <a:cubicBezTo>
                  <a:pt x="14557" y="21980"/>
                  <a:pt x="14627" y="22119"/>
                  <a:pt x="14627" y="22327"/>
                </a:cubicBezTo>
                <a:cubicBezTo>
                  <a:pt x="14765" y="22812"/>
                  <a:pt x="14904" y="23297"/>
                  <a:pt x="15043" y="23783"/>
                </a:cubicBezTo>
                <a:cubicBezTo>
                  <a:pt x="15043" y="24268"/>
                  <a:pt x="15043" y="24753"/>
                  <a:pt x="15181" y="25238"/>
                </a:cubicBezTo>
                <a:cubicBezTo>
                  <a:pt x="15181" y="25273"/>
                  <a:pt x="15198" y="25290"/>
                  <a:pt x="15216" y="25290"/>
                </a:cubicBezTo>
                <a:cubicBezTo>
                  <a:pt x="15233" y="25290"/>
                  <a:pt x="15250" y="25273"/>
                  <a:pt x="15250" y="25238"/>
                </a:cubicBezTo>
                <a:cubicBezTo>
                  <a:pt x="15250" y="25169"/>
                  <a:pt x="15250" y="24892"/>
                  <a:pt x="15250" y="24684"/>
                </a:cubicBezTo>
                <a:cubicBezTo>
                  <a:pt x="16076" y="27984"/>
                  <a:pt x="16696" y="31352"/>
                  <a:pt x="17247" y="34654"/>
                </a:cubicBezTo>
                <a:lnTo>
                  <a:pt x="17247" y="34654"/>
                </a:lnTo>
                <a:cubicBezTo>
                  <a:pt x="17431" y="34905"/>
                  <a:pt x="17601" y="35166"/>
                  <a:pt x="17746" y="35428"/>
                </a:cubicBezTo>
                <a:cubicBezTo>
                  <a:pt x="18231" y="38131"/>
                  <a:pt x="18716" y="40835"/>
                  <a:pt x="19271" y="43469"/>
                </a:cubicBezTo>
                <a:cubicBezTo>
                  <a:pt x="19300" y="43556"/>
                  <a:pt x="19366" y="43595"/>
                  <a:pt x="19432" y="43595"/>
                </a:cubicBezTo>
                <a:cubicBezTo>
                  <a:pt x="19524" y="43595"/>
                  <a:pt x="19618" y="43521"/>
                  <a:pt x="19618" y="43400"/>
                </a:cubicBezTo>
                <a:cubicBezTo>
                  <a:pt x="19557" y="43139"/>
                  <a:pt x="19499" y="42876"/>
                  <a:pt x="19441" y="42613"/>
                </a:cubicBezTo>
                <a:lnTo>
                  <a:pt x="19441" y="42613"/>
                </a:lnTo>
                <a:cubicBezTo>
                  <a:pt x="19753" y="43853"/>
                  <a:pt x="20155" y="45058"/>
                  <a:pt x="20727" y="46172"/>
                </a:cubicBezTo>
                <a:cubicBezTo>
                  <a:pt x="20747" y="46193"/>
                  <a:pt x="20767" y="46201"/>
                  <a:pt x="20786" y="46201"/>
                </a:cubicBezTo>
                <a:cubicBezTo>
                  <a:pt x="20831" y="46201"/>
                  <a:pt x="20865" y="46152"/>
                  <a:pt x="20865" y="46103"/>
                </a:cubicBezTo>
                <a:cubicBezTo>
                  <a:pt x="19964" y="43330"/>
                  <a:pt x="19271" y="40488"/>
                  <a:pt x="18716" y="37577"/>
                </a:cubicBezTo>
                <a:cubicBezTo>
                  <a:pt x="18716" y="37438"/>
                  <a:pt x="18647" y="37230"/>
                  <a:pt x="18647" y="37092"/>
                </a:cubicBezTo>
                <a:cubicBezTo>
                  <a:pt x="18786" y="36260"/>
                  <a:pt x="19063" y="35359"/>
                  <a:pt x="19340" y="34527"/>
                </a:cubicBezTo>
                <a:lnTo>
                  <a:pt x="19618" y="34388"/>
                </a:lnTo>
                <a:lnTo>
                  <a:pt x="19687" y="34388"/>
                </a:lnTo>
                <a:cubicBezTo>
                  <a:pt x="20311" y="33903"/>
                  <a:pt x="20865" y="33418"/>
                  <a:pt x="21420" y="33002"/>
                </a:cubicBezTo>
                <a:cubicBezTo>
                  <a:pt x="22182" y="32794"/>
                  <a:pt x="22875" y="32517"/>
                  <a:pt x="23638" y="32378"/>
                </a:cubicBezTo>
                <a:lnTo>
                  <a:pt x="23777" y="32447"/>
                </a:lnTo>
                <a:cubicBezTo>
                  <a:pt x="23777" y="32655"/>
                  <a:pt x="23846" y="32863"/>
                  <a:pt x="23915" y="33002"/>
                </a:cubicBezTo>
                <a:cubicBezTo>
                  <a:pt x="24190" y="33331"/>
                  <a:pt x="24637" y="33530"/>
                  <a:pt x="25087" y="33530"/>
                </a:cubicBezTo>
                <a:cubicBezTo>
                  <a:pt x="25206" y="33530"/>
                  <a:pt x="25325" y="33516"/>
                  <a:pt x="25440" y="33487"/>
                </a:cubicBezTo>
                <a:cubicBezTo>
                  <a:pt x="25787" y="33348"/>
                  <a:pt x="26064" y="33071"/>
                  <a:pt x="26203" y="32655"/>
                </a:cubicBezTo>
                <a:cubicBezTo>
                  <a:pt x="26203" y="32170"/>
                  <a:pt x="25718" y="32031"/>
                  <a:pt x="25302" y="31962"/>
                </a:cubicBezTo>
                <a:cubicBezTo>
                  <a:pt x="25094" y="31962"/>
                  <a:pt x="24886" y="32031"/>
                  <a:pt x="24747" y="32031"/>
                </a:cubicBezTo>
                <a:cubicBezTo>
                  <a:pt x="24608" y="31962"/>
                  <a:pt x="24470" y="31927"/>
                  <a:pt x="24340" y="31927"/>
                </a:cubicBezTo>
                <a:cubicBezTo>
                  <a:pt x="24210" y="31927"/>
                  <a:pt x="24089" y="31962"/>
                  <a:pt x="23985" y="32031"/>
                </a:cubicBezTo>
                <a:lnTo>
                  <a:pt x="23430" y="31893"/>
                </a:lnTo>
                <a:cubicBezTo>
                  <a:pt x="23408" y="31885"/>
                  <a:pt x="23386" y="31882"/>
                  <a:pt x="23365" y="31882"/>
                </a:cubicBezTo>
                <a:cubicBezTo>
                  <a:pt x="23196" y="31882"/>
                  <a:pt x="23106" y="32116"/>
                  <a:pt x="23291" y="32239"/>
                </a:cubicBezTo>
                <a:cubicBezTo>
                  <a:pt x="22806" y="32378"/>
                  <a:pt x="22252" y="32517"/>
                  <a:pt x="21766" y="32725"/>
                </a:cubicBezTo>
                <a:cubicBezTo>
                  <a:pt x="22321" y="32170"/>
                  <a:pt x="22945" y="31685"/>
                  <a:pt x="23499" y="31130"/>
                </a:cubicBezTo>
                <a:cubicBezTo>
                  <a:pt x="23707" y="30922"/>
                  <a:pt x="23915" y="30645"/>
                  <a:pt x="24123" y="30368"/>
                </a:cubicBezTo>
                <a:cubicBezTo>
                  <a:pt x="24331" y="30298"/>
                  <a:pt x="24608" y="30229"/>
                  <a:pt x="24816" y="30091"/>
                </a:cubicBezTo>
                <a:cubicBezTo>
                  <a:pt x="24955" y="30091"/>
                  <a:pt x="25094" y="30021"/>
                  <a:pt x="25232" y="30021"/>
                </a:cubicBezTo>
                <a:cubicBezTo>
                  <a:pt x="25302" y="30091"/>
                  <a:pt x="25302" y="30091"/>
                  <a:pt x="25371" y="30160"/>
                </a:cubicBezTo>
                <a:cubicBezTo>
                  <a:pt x="25530" y="30372"/>
                  <a:pt x="25770" y="30462"/>
                  <a:pt x="26028" y="30462"/>
                </a:cubicBezTo>
                <a:cubicBezTo>
                  <a:pt x="26108" y="30462"/>
                  <a:pt x="26190" y="30453"/>
                  <a:pt x="26272" y="30437"/>
                </a:cubicBezTo>
                <a:cubicBezTo>
                  <a:pt x="26411" y="30437"/>
                  <a:pt x="26341" y="30229"/>
                  <a:pt x="26272" y="30160"/>
                </a:cubicBezTo>
                <a:cubicBezTo>
                  <a:pt x="26211" y="30180"/>
                  <a:pt x="26156" y="30189"/>
                  <a:pt x="26104" y="30189"/>
                </a:cubicBezTo>
                <a:cubicBezTo>
                  <a:pt x="25977" y="30189"/>
                  <a:pt x="25865" y="30140"/>
                  <a:pt x="25718" y="30091"/>
                </a:cubicBezTo>
                <a:cubicBezTo>
                  <a:pt x="25787" y="30021"/>
                  <a:pt x="25787" y="30021"/>
                  <a:pt x="25718" y="29952"/>
                </a:cubicBezTo>
                <a:cubicBezTo>
                  <a:pt x="25718" y="29883"/>
                  <a:pt x="25648" y="29813"/>
                  <a:pt x="25579" y="29813"/>
                </a:cubicBezTo>
                <a:cubicBezTo>
                  <a:pt x="25648" y="29675"/>
                  <a:pt x="25718" y="29605"/>
                  <a:pt x="25787" y="29467"/>
                </a:cubicBezTo>
                <a:cubicBezTo>
                  <a:pt x="26098" y="29094"/>
                  <a:pt x="26520" y="28832"/>
                  <a:pt x="27004" y="28832"/>
                </a:cubicBezTo>
                <a:cubicBezTo>
                  <a:pt x="27060" y="28832"/>
                  <a:pt x="27116" y="28836"/>
                  <a:pt x="27173" y="28843"/>
                </a:cubicBezTo>
                <a:cubicBezTo>
                  <a:pt x="27658" y="28843"/>
                  <a:pt x="28144" y="29120"/>
                  <a:pt x="27866" y="29605"/>
                </a:cubicBezTo>
                <a:cubicBezTo>
                  <a:pt x="27658" y="30160"/>
                  <a:pt x="27173" y="30229"/>
                  <a:pt x="26688" y="30506"/>
                </a:cubicBezTo>
                <a:cubicBezTo>
                  <a:pt x="26688" y="30506"/>
                  <a:pt x="26688" y="30576"/>
                  <a:pt x="26688" y="30576"/>
                </a:cubicBezTo>
                <a:cubicBezTo>
                  <a:pt x="27381" y="30576"/>
                  <a:pt x="27936" y="30160"/>
                  <a:pt x="28144" y="29536"/>
                </a:cubicBezTo>
                <a:cubicBezTo>
                  <a:pt x="28282" y="28843"/>
                  <a:pt x="27589" y="28565"/>
                  <a:pt x="27035" y="28496"/>
                </a:cubicBezTo>
                <a:cubicBezTo>
                  <a:pt x="26341" y="28565"/>
                  <a:pt x="25648" y="28912"/>
                  <a:pt x="25302" y="29605"/>
                </a:cubicBezTo>
                <a:cubicBezTo>
                  <a:pt x="25302" y="29605"/>
                  <a:pt x="25302" y="29605"/>
                  <a:pt x="25302" y="29675"/>
                </a:cubicBezTo>
                <a:cubicBezTo>
                  <a:pt x="25281" y="29654"/>
                  <a:pt x="25255" y="29646"/>
                  <a:pt x="25228" y="29646"/>
                </a:cubicBezTo>
                <a:cubicBezTo>
                  <a:pt x="25163" y="29646"/>
                  <a:pt x="25094" y="29695"/>
                  <a:pt x="25094" y="29744"/>
                </a:cubicBezTo>
                <a:cubicBezTo>
                  <a:pt x="24955" y="29813"/>
                  <a:pt x="24886" y="29813"/>
                  <a:pt x="24816" y="29813"/>
                </a:cubicBezTo>
                <a:cubicBezTo>
                  <a:pt x="24608" y="29883"/>
                  <a:pt x="24470" y="29952"/>
                  <a:pt x="24262" y="30021"/>
                </a:cubicBezTo>
                <a:cubicBezTo>
                  <a:pt x="24678" y="29397"/>
                  <a:pt x="24886" y="28773"/>
                  <a:pt x="25232" y="28080"/>
                </a:cubicBezTo>
                <a:cubicBezTo>
                  <a:pt x="25302" y="28080"/>
                  <a:pt x="25302" y="28011"/>
                  <a:pt x="25302" y="28011"/>
                </a:cubicBezTo>
                <a:lnTo>
                  <a:pt x="25302" y="27803"/>
                </a:lnTo>
                <a:cubicBezTo>
                  <a:pt x="25302" y="27803"/>
                  <a:pt x="25302" y="27734"/>
                  <a:pt x="25302" y="27734"/>
                </a:cubicBezTo>
                <a:cubicBezTo>
                  <a:pt x="25371" y="27664"/>
                  <a:pt x="25371" y="27526"/>
                  <a:pt x="25302" y="27456"/>
                </a:cubicBezTo>
                <a:lnTo>
                  <a:pt x="25371" y="27456"/>
                </a:lnTo>
                <a:cubicBezTo>
                  <a:pt x="25856" y="27248"/>
                  <a:pt x="26203" y="26763"/>
                  <a:pt x="26272" y="26209"/>
                </a:cubicBezTo>
                <a:cubicBezTo>
                  <a:pt x="26341" y="25654"/>
                  <a:pt x="25926" y="25169"/>
                  <a:pt x="25371" y="25169"/>
                </a:cubicBezTo>
                <a:cubicBezTo>
                  <a:pt x="25371" y="25238"/>
                  <a:pt x="25371" y="25238"/>
                  <a:pt x="25371" y="25308"/>
                </a:cubicBezTo>
                <a:cubicBezTo>
                  <a:pt x="25648" y="25585"/>
                  <a:pt x="25995" y="25654"/>
                  <a:pt x="25926" y="26139"/>
                </a:cubicBezTo>
                <a:cubicBezTo>
                  <a:pt x="25856" y="26486"/>
                  <a:pt x="25718" y="26833"/>
                  <a:pt x="25440" y="27040"/>
                </a:cubicBezTo>
                <a:cubicBezTo>
                  <a:pt x="25371" y="27040"/>
                  <a:pt x="25302" y="27110"/>
                  <a:pt x="25302" y="27110"/>
                </a:cubicBezTo>
                <a:cubicBezTo>
                  <a:pt x="25267" y="27040"/>
                  <a:pt x="25180" y="27006"/>
                  <a:pt x="25094" y="27006"/>
                </a:cubicBezTo>
                <a:cubicBezTo>
                  <a:pt x="25007" y="27006"/>
                  <a:pt x="24920" y="27040"/>
                  <a:pt x="24886" y="27110"/>
                </a:cubicBezTo>
                <a:cubicBezTo>
                  <a:pt x="24747" y="27110"/>
                  <a:pt x="24678" y="27040"/>
                  <a:pt x="24608" y="26902"/>
                </a:cubicBezTo>
                <a:cubicBezTo>
                  <a:pt x="24193" y="26486"/>
                  <a:pt x="24608" y="25377"/>
                  <a:pt x="25232" y="25377"/>
                </a:cubicBezTo>
                <a:cubicBezTo>
                  <a:pt x="25302" y="25377"/>
                  <a:pt x="25302" y="25238"/>
                  <a:pt x="25232" y="25238"/>
                </a:cubicBezTo>
                <a:cubicBezTo>
                  <a:pt x="24470" y="25238"/>
                  <a:pt x="24054" y="26070"/>
                  <a:pt x="24193" y="26763"/>
                </a:cubicBezTo>
                <a:cubicBezTo>
                  <a:pt x="24262" y="27110"/>
                  <a:pt x="24539" y="27387"/>
                  <a:pt x="24886" y="27456"/>
                </a:cubicBezTo>
                <a:cubicBezTo>
                  <a:pt x="24886" y="27664"/>
                  <a:pt x="24886" y="27803"/>
                  <a:pt x="24886" y="28011"/>
                </a:cubicBezTo>
                <a:cubicBezTo>
                  <a:pt x="24886" y="28011"/>
                  <a:pt x="24886" y="28080"/>
                  <a:pt x="24955" y="28080"/>
                </a:cubicBezTo>
                <a:cubicBezTo>
                  <a:pt x="24816" y="28219"/>
                  <a:pt x="24747" y="28358"/>
                  <a:pt x="24747" y="28496"/>
                </a:cubicBezTo>
                <a:cubicBezTo>
                  <a:pt x="24539" y="28912"/>
                  <a:pt x="24401" y="29328"/>
                  <a:pt x="24193" y="29813"/>
                </a:cubicBezTo>
                <a:cubicBezTo>
                  <a:pt x="24123" y="29952"/>
                  <a:pt x="23985" y="30021"/>
                  <a:pt x="23915" y="30160"/>
                </a:cubicBezTo>
                <a:cubicBezTo>
                  <a:pt x="23915" y="30229"/>
                  <a:pt x="23915" y="30229"/>
                  <a:pt x="23915" y="30298"/>
                </a:cubicBezTo>
                <a:cubicBezTo>
                  <a:pt x="23569" y="30784"/>
                  <a:pt x="23083" y="31269"/>
                  <a:pt x="22668" y="31754"/>
                </a:cubicBezTo>
                <a:cubicBezTo>
                  <a:pt x="22182" y="32170"/>
                  <a:pt x="21766" y="32517"/>
                  <a:pt x="21281" y="32933"/>
                </a:cubicBezTo>
                <a:cubicBezTo>
                  <a:pt x="21281" y="32933"/>
                  <a:pt x="21212" y="32933"/>
                  <a:pt x="21281" y="33002"/>
                </a:cubicBezTo>
                <a:lnTo>
                  <a:pt x="19756" y="34180"/>
                </a:lnTo>
                <a:cubicBezTo>
                  <a:pt x="19618" y="34180"/>
                  <a:pt x="19618" y="34250"/>
                  <a:pt x="19548" y="34319"/>
                </a:cubicBezTo>
                <a:lnTo>
                  <a:pt x="19410" y="34388"/>
                </a:lnTo>
                <a:cubicBezTo>
                  <a:pt x="20449" y="31754"/>
                  <a:pt x="21628" y="29120"/>
                  <a:pt x="22945" y="26555"/>
                </a:cubicBezTo>
                <a:lnTo>
                  <a:pt x="23014" y="26555"/>
                </a:lnTo>
                <a:cubicBezTo>
                  <a:pt x="23361" y="25862"/>
                  <a:pt x="23707" y="25238"/>
                  <a:pt x="24123" y="24614"/>
                </a:cubicBezTo>
                <a:cubicBezTo>
                  <a:pt x="24608" y="23921"/>
                  <a:pt x="25163" y="23228"/>
                  <a:pt x="25787" y="22673"/>
                </a:cubicBezTo>
                <a:cubicBezTo>
                  <a:pt x="25856" y="22673"/>
                  <a:pt x="25926" y="22673"/>
                  <a:pt x="25995" y="22604"/>
                </a:cubicBezTo>
                <a:lnTo>
                  <a:pt x="26064" y="22604"/>
                </a:lnTo>
                <a:cubicBezTo>
                  <a:pt x="26150" y="22775"/>
                  <a:pt x="26262" y="22894"/>
                  <a:pt x="26433" y="22894"/>
                </a:cubicBezTo>
                <a:cubicBezTo>
                  <a:pt x="26539" y="22894"/>
                  <a:pt x="26668" y="22849"/>
                  <a:pt x="26827" y="22743"/>
                </a:cubicBezTo>
                <a:cubicBezTo>
                  <a:pt x="26827" y="22743"/>
                  <a:pt x="26827" y="22673"/>
                  <a:pt x="26827" y="22673"/>
                </a:cubicBezTo>
                <a:cubicBezTo>
                  <a:pt x="26757" y="22691"/>
                  <a:pt x="26697" y="22699"/>
                  <a:pt x="26644" y="22699"/>
                </a:cubicBezTo>
                <a:cubicBezTo>
                  <a:pt x="26484" y="22699"/>
                  <a:pt x="26393" y="22621"/>
                  <a:pt x="26341" y="22465"/>
                </a:cubicBezTo>
                <a:cubicBezTo>
                  <a:pt x="26341" y="22396"/>
                  <a:pt x="26341" y="22396"/>
                  <a:pt x="26341" y="22327"/>
                </a:cubicBezTo>
                <a:cubicBezTo>
                  <a:pt x="26341" y="21980"/>
                  <a:pt x="26411" y="21703"/>
                  <a:pt x="26619" y="21426"/>
                </a:cubicBezTo>
                <a:cubicBezTo>
                  <a:pt x="26804" y="21241"/>
                  <a:pt x="27142" y="21056"/>
                  <a:pt x="27430" y="21056"/>
                </a:cubicBezTo>
                <a:cubicBezTo>
                  <a:pt x="27574" y="21056"/>
                  <a:pt x="27705" y="21102"/>
                  <a:pt x="27797" y="21218"/>
                </a:cubicBezTo>
                <a:cubicBezTo>
                  <a:pt x="28074" y="21495"/>
                  <a:pt x="28144" y="21911"/>
                  <a:pt x="28005" y="22327"/>
                </a:cubicBezTo>
                <a:cubicBezTo>
                  <a:pt x="27797" y="22812"/>
                  <a:pt x="27520" y="23228"/>
                  <a:pt x="27104" y="23505"/>
                </a:cubicBezTo>
                <a:cubicBezTo>
                  <a:pt x="27104" y="23575"/>
                  <a:pt x="27104" y="23644"/>
                  <a:pt x="27173" y="23644"/>
                </a:cubicBezTo>
                <a:cubicBezTo>
                  <a:pt x="27866" y="23367"/>
                  <a:pt x="28352" y="22743"/>
                  <a:pt x="28352" y="22050"/>
                </a:cubicBezTo>
                <a:cubicBezTo>
                  <a:pt x="28490" y="21495"/>
                  <a:pt x="28144" y="20940"/>
                  <a:pt x="27658" y="20732"/>
                </a:cubicBezTo>
                <a:cubicBezTo>
                  <a:pt x="27592" y="20720"/>
                  <a:pt x="27526" y="20715"/>
                  <a:pt x="27462" y="20715"/>
                </a:cubicBezTo>
                <a:cubicBezTo>
                  <a:pt x="26791" y="20715"/>
                  <a:pt x="26260" y="21342"/>
                  <a:pt x="26133" y="21911"/>
                </a:cubicBezTo>
                <a:cubicBezTo>
                  <a:pt x="26064" y="21980"/>
                  <a:pt x="26064" y="22050"/>
                  <a:pt x="26133" y="22119"/>
                </a:cubicBezTo>
                <a:lnTo>
                  <a:pt x="25995" y="22119"/>
                </a:lnTo>
                <a:cubicBezTo>
                  <a:pt x="25926" y="22188"/>
                  <a:pt x="25856" y="22258"/>
                  <a:pt x="25856" y="22327"/>
                </a:cubicBezTo>
                <a:cubicBezTo>
                  <a:pt x="25440" y="23020"/>
                  <a:pt x="24816" y="23644"/>
                  <a:pt x="24262" y="24268"/>
                </a:cubicBezTo>
                <a:cubicBezTo>
                  <a:pt x="24123" y="24476"/>
                  <a:pt x="24054" y="24684"/>
                  <a:pt x="23846" y="24961"/>
                </a:cubicBezTo>
                <a:cubicBezTo>
                  <a:pt x="24608" y="23228"/>
                  <a:pt x="25232" y="21495"/>
                  <a:pt x="25579" y="19693"/>
                </a:cubicBezTo>
                <a:cubicBezTo>
                  <a:pt x="25856" y="19554"/>
                  <a:pt x="26133" y="19346"/>
                  <a:pt x="26272" y="19138"/>
                </a:cubicBezTo>
                <a:cubicBezTo>
                  <a:pt x="26549" y="19069"/>
                  <a:pt x="26688" y="18930"/>
                  <a:pt x="26896" y="18792"/>
                </a:cubicBezTo>
                <a:cubicBezTo>
                  <a:pt x="26965" y="18792"/>
                  <a:pt x="26965" y="18722"/>
                  <a:pt x="26965" y="18653"/>
                </a:cubicBezTo>
                <a:cubicBezTo>
                  <a:pt x="27035" y="18792"/>
                  <a:pt x="27035" y="18930"/>
                  <a:pt x="27173" y="19000"/>
                </a:cubicBezTo>
                <a:cubicBezTo>
                  <a:pt x="27312" y="19207"/>
                  <a:pt x="27554" y="19311"/>
                  <a:pt x="27806" y="19311"/>
                </a:cubicBezTo>
                <a:cubicBezTo>
                  <a:pt x="28057" y="19311"/>
                  <a:pt x="28317" y="19207"/>
                  <a:pt x="28490" y="19000"/>
                </a:cubicBezTo>
                <a:cubicBezTo>
                  <a:pt x="28837" y="18584"/>
                  <a:pt x="29045" y="18029"/>
                  <a:pt x="28976" y="17475"/>
                </a:cubicBezTo>
                <a:cubicBezTo>
                  <a:pt x="28930" y="17021"/>
                  <a:pt x="28558" y="16745"/>
                  <a:pt x="28170" y="16745"/>
                </a:cubicBezTo>
                <a:cubicBezTo>
                  <a:pt x="27966" y="16745"/>
                  <a:pt x="27757" y="16822"/>
                  <a:pt x="27589" y="16989"/>
                </a:cubicBezTo>
                <a:cubicBezTo>
                  <a:pt x="27589" y="16989"/>
                  <a:pt x="27589" y="17059"/>
                  <a:pt x="27589" y="17128"/>
                </a:cubicBezTo>
                <a:cubicBezTo>
                  <a:pt x="27050" y="17330"/>
                  <a:pt x="26707" y="17925"/>
                  <a:pt x="26816" y="18595"/>
                </a:cubicBezTo>
                <a:lnTo>
                  <a:pt x="26816" y="18595"/>
                </a:lnTo>
                <a:cubicBezTo>
                  <a:pt x="26799" y="18555"/>
                  <a:pt x="26764" y="18538"/>
                  <a:pt x="26726" y="18538"/>
                </a:cubicBezTo>
                <a:cubicBezTo>
                  <a:pt x="26688" y="18538"/>
                  <a:pt x="26647" y="18555"/>
                  <a:pt x="26619" y="18584"/>
                </a:cubicBezTo>
                <a:cubicBezTo>
                  <a:pt x="26549" y="18584"/>
                  <a:pt x="26480" y="18653"/>
                  <a:pt x="26341" y="18722"/>
                </a:cubicBezTo>
                <a:cubicBezTo>
                  <a:pt x="26203" y="18792"/>
                  <a:pt x="26133" y="18861"/>
                  <a:pt x="25995" y="19000"/>
                </a:cubicBezTo>
                <a:cubicBezTo>
                  <a:pt x="25856" y="19138"/>
                  <a:pt x="25718" y="19277"/>
                  <a:pt x="25579" y="19415"/>
                </a:cubicBezTo>
                <a:cubicBezTo>
                  <a:pt x="25579" y="19207"/>
                  <a:pt x="25648" y="18930"/>
                  <a:pt x="25718" y="18722"/>
                </a:cubicBezTo>
                <a:cubicBezTo>
                  <a:pt x="26133" y="17890"/>
                  <a:pt x="26411" y="16989"/>
                  <a:pt x="26549" y="16088"/>
                </a:cubicBezTo>
                <a:cubicBezTo>
                  <a:pt x="26688" y="16157"/>
                  <a:pt x="26757" y="16227"/>
                  <a:pt x="26896" y="16227"/>
                </a:cubicBezTo>
                <a:cubicBezTo>
                  <a:pt x="26965" y="16227"/>
                  <a:pt x="26965" y="16157"/>
                  <a:pt x="26896" y="16157"/>
                </a:cubicBezTo>
                <a:cubicBezTo>
                  <a:pt x="26757" y="16019"/>
                  <a:pt x="26619" y="15880"/>
                  <a:pt x="26549" y="15742"/>
                </a:cubicBezTo>
                <a:lnTo>
                  <a:pt x="26549" y="15603"/>
                </a:lnTo>
                <a:cubicBezTo>
                  <a:pt x="26549" y="15603"/>
                  <a:pt x="26480" y="15534"/>
                  <a:pt x="26480" y="15534"/>
                </a:cubicBezTo>
                <a:cubicBezTo>
                  <a:pt x="26341" y="15118"/>
                  <a:pt x="26411" y="14702"/>
                  <a:pt x="26619" y="14355"/>
                </a:cubicBezTo>
                <a:cubicBezTo>
                  <a:pt x="26732" y="14073"/>
                  <a:pt x="27074" y="13745"/>
                  <a:pt x="27422" y="13745"/>
                </a:cubicBezTo>
                <a:cubicBezTo>
                  <a:pt x="27501" y="13745"/>
                  <a:pt x="27581" y="13762"/>
                  <a:pt x="27658" y="13801"/>
                </a:cubicBezTo>
                <a:cubicBezTo>
                  <a:pt x="28005" y="14078"/>
                  <a:pt x="28144" y="14425"/>
                  <a:pt x="28144" y="14840"/>
                </a:cubicBezTo>
                <a:cubicBezTo>
                  <a:pt x="28074" y="15326"/>
                  <a:pt x="27866" y="15811"/>
                  <a:pt x="27451" y="16157"/>
                </a:cubicBezTo>
                <a:cubicBezTo>
                  <a:pt x="27451" y="16157"/>
                  <a:pt x="27451" y="16296"/>
                  <a:pt x="27589" y="16296"/>
                </a:cubicBezTo>
                <a:cubicBezTo>
                  <a:pt x="28629" y="15811"/>
                  <a:pt x="28837" y="13870"/>
                  <a:pt x="27658" y="13454"/>
                </a:cubicBezTo>
                <a:cubicBezTo>
                  <a:pt x="27559" y="13421"/>
                  <a:pt x="27463" y="13406"/>
                  <a:pt x="27371" y="13406"/>
                </a:cubicBezTo>
                <a:cubicBezTo>
                  <a:pt x="26495" y="13406"/>
                  <a:pt x="25952" y="14794"/>
                  <a:pt x="26203" y="15672"/>
                </a:cubicBezTo>
                <a:lnTo>
                  <a:pt x="26203" y="16504"/>
                </a:lnTo>
                <a:cubicBezTo>
                  <a:pt x="26203" y="16573"/>
                  <a:pt x="26203" y="16573"/>
                  <a:pt x="26203" y="16573"/>
                </a:cubicBezTo>
                <a:cubicBezTo>
                  <a:pt x="26064" y="17128"/>
                  <a:pt x="25926" y="17613"/>
                  <a:pt x="25718" y="18098"/>
                </a:cubicBezTo>
                <a:cubicBezTo>
                  <a:pt x="25787" y="16851"/>
                  <a:pt x="25787" y="15603"/>
                  <a:pt x="25579" y="14425"/>
                </a:cubicBezTo>
                <a:cubicBezTo>
                  <a:pt x="25648" y="14355"/>
                  <a:pt x="25648" y="14286"/>
                  <a:pt x="25648" y="14217"/>
                </a:cubicBezTo>
                <a:lnTo>
                  <a:pt x="25648" y="14147"/>
                </a:lnTo>
                <a:cubicBezTo>
                  <a:pt x="25648" y="14078"/>
                  <a:pt x="25579" y="13939"/>
                  <a:pt x="25579" y="13870"/>
                </a:cubicBezTo>
                <a:cubicBezTo>
                  <a:pt x="25718" y="13731"/>
                  <a:pt x="25787" y="13523"/>
                  <a:pt x="25787" y="13385"/>
                </a:cubicBezTo>
                <a:cubicBezTo>
                  <a:pt x="25856" y="12761"/>
                  <a:pt x="25648" y="12206"/>
                  <a:pt x="25302" y="11721"/>
                </a:cubicBezTo>
                <a:cubicBezTo>
                  <a:pt x="25153" y="11512"/>
                  <a:pt x="24940" y="11419"/>
                  <a:pt x="24728" y="11419"/>
                </a:cubicBezTo>
                <a:cubicBezTo>
                  <a:pt x="24449" y="11419"/>
                  <a:pt x="24172" y="11583"/>
                  <a:pt x="24054" y="11860"/>
                </a:cubicBezTo>
                <a:cubicBezTo>
                  <a:pt x="24054" y="11909"/>
                  <a:pt x="24054" y="11958"/>
                  <a:pt x="24078" y="11958"/>
                </a:cubicBezTo>
                <a:cubicBezTo>
                  <a:pt x="24089" y="11958"/>
                  <a:pt x="24103" y="11949"/>
                  <a:pt x="24123" y="11929"/>
                </a:cubicBezTo>
                <a:cubicBezTo>
                  <a:pt x="24309" y="11818"/>
                  <a:pt x="24474" y="11746"/>
                  <a:pt x="24631" y="11746"/>
                </a:cubicBezTo>
                <a:cubicBezTo>
                  <a:pt x="24767" y="11746"/>
                  <a:pt x="24895" y="11800"/>
                  <a:pt x="25024" y="11929"/>
                </a:cubicBezTo>
                <a:cubicBezTo>
                  <a:pt x="25302" y="12276"/>
                  <a:pt x="25440" y="12622"/>
                  <a:pt x="25510" y="13038"/>
                </a:cubicBezTo>
                <a:cubicBezTo>
                  <a:pt x="25510" y="13107"/>
                  <a:pt x="25510" y="13315"/>
                  <a:pt x="25510" y="13454"/>
                </a:cubicBezTo>
                <a:cubicBezTo>
                  <a:pt x="25469" y="13413"/>
                  <a:pt x="25428" y="13397"/>
                  <a:pt x="25391" y="13397"/>
                </a:cubicBezTo>
                <a:cubicBezTo>
                  <a:pt x="25302" y="13397"/>
                  <a:pt x="25232" y="13495"/>
                  <a:pt x="25232" y="13593"/>
                </a:cubicBezTo>
                <a:lnTo>
                  <a:pt x="25232" y="13662"/>
                </a:lnTo>
                <a:lnTo>
                  <a:pt x="25163" y="13662"/>
                </a:lnTo>
                <a:cubicBezTo>
                  <a:pt x="24470" y="13385"/>
                  <a:pt x="24123" y="12484"/>
                  <a:pt x="24608" y="11860"/>
                </a:cubicBezTo>
                <a:cubicBezTo>
                  <a:pt x="24608" y="11811"/>
                  <a:pt x="24574" y="11762"/>
                  <a:pt x="24529" y="11762"/>
                </a:cubicBezTo>
                <a:cubicBezTo>
                  <a:pt x="24510" y="11762"/>
                  <a:pt x="24490" y="11770"/>
                  <a:pt x="24470" y="11790"/>
                </a:cubicBezTo>
                <a:cubicBezTo>
                  <a:pt x="24123" y="11998"/>
                  <a:pt x="24123" y="12553"/>
                  <a:pt x="24193" y="12969"/>
                </a:cubicBezTo>
                <a:cubicBezTo>
                  <a:pt x="24262" y="13385"/>
                  <a:pt x="24539" y="13731"/>
                  <a:pt x="24955" y="13870"/>
                </a:cubicBezTo>
                <a:cubicBezTo>
                  <a:pt x="25024" y="13939"/>
                  <a:pt x="25163" y="13939"/>
                  <a:pt x="25302" y="13939"/>
                </a:cubicBezTo>
                <a:cubicBezTo>
                  <a:pt x="25302" y="14009"/>
                  <a:pt x="25302" y="14009"/>
                  <a:pt x="25302" y="14009"/>
                </a:cubicBezTo>
                <a:lnTo>
                  <a:pt x="25302" y="14147"/>
                </a:lnTo>
                <a:lnTo>
                  <a:pt x="25302" y="14217"/>
                </a:lnTo>
                <a:cubicBezTo>
                  <a:pt x="25302" y="14286"/>
                  <a:pt x="25302" y="14355"/>
                  <a:pt x="25371" y="14355"/>
                </a:cubicBezTo>
                <a:cubicBezTo>
                  <a:pt x="25371" y="14494"/>
                  <a:pt x="25371" y="14563"/>
                  <a:pt x="25440" y="14702"/>
                </a:cubicBezTo>
                <a:cubicBezTo>
                  <a:pt x="25510" y="15326"/>
                  <a:pt x="25579" y="15950"/>
                  <a:pt x="25579" y="16573"/>
                </a:cubicBezTo>
                <a:cubicBezTo>
                  <a:pt x="25579" y="17197"/>
                  <a:pt x="25579" y="17821"/>
                  <a:pt x="25510" y="18445"/>
                </a:cubicBezTo>
                <a:lnTo>
                  <a:pt x="25371" y="18722"/>
                </a:lnTo>
                <a:cubicBezTo>
                  <a:pt x="25302" y="18029"/>
                  <a:pt x="25094" y="17405"/>
                  <a:pt x="24747" y="16851"/>
                </a:cubicBezTo>
                <a:cubicBezTo>
                  <a:pt x="24747" y="16851"/>
                  <a:pt x="24747" y="16781"/>
                  <a:pt x="24747" y="16781"/>
                </a:cubicBezTo>
                <a:cubicBezTo>
                  <a:pt x="24747" y="16781"/>
                  <a:pt x="24747" y="16712"/>
                  <a:pt x="24747" y="16712"/>
                </a:cubicBezTo>
                <a:cubicBezTo>
                  <a:pt x="24747" y="16712"/>
                  <a:pt x="24747" y="16643"/>
                  <a:pt x="24747" y="16643"/>
                </a:cubicBezTo>
                <a:lnTo>
                  <a:pt x="24747" y="16573"/>
                </a:lnTo>
                <a:cubicBezTo>
                  <a:pt x="25143" y="15717"/>
                  <a:pt x="24097" y="14484"/>
                  <a:pt x="23218" y="14484"/>
                </a:cubicBezTo>
                <a:cubicBezTo>
                  <a:pt x="23173" y="14484"/>
                  <a:pt x="23128" y="14487"/>
                  <a:pt x="23083" y="14494"/>
                </a:cubicBezTo>
                <a:cubicBezTo>
                  <a:pt x="23014" y="14494"/>
                  <a:pt x="23014" y="14632"/>
                  <a:pt x="23083" y="14632"/>
                </a:cubicBezTo>
                <a:cubicBezTo>
                  <a:pt x="23777" y="14840"/>
                  <a:pt x="24678" y="15603"/>
                  <a:pt x="24470" y="16365"/>
                </a:cubicBezTo>
                <a:cubicBezTo>
                  <a:pt x="24470" y="16573"/>
                  <a:pt x="24262" y="16573"/>
                  <a:pt x="24054" y="16643"/>
                </a:cubicBezTo>
                <a:cubicBezTo>
                  <a:pt x="23846" y="16643"/>
                  <a:pt x="23638" y="16296"/>
                  <a:pt x="23499" y="16088"/>
                </a:cubicBezTo>
                <a:cubicBezTo>
                  <a:pt x="23291" y="15742"/>
                  <a:pt x="23083" y="15326"/>
                  <a:pt x="23014" y="14910"/>
                </a:cubicBezTo>
                <a:cubicBezTo>
                  <a:pt x="23014" y="14875"/>
                  <a:pt x="22997" y="14858"/>
                  <a:pt x="22979" y="14858"/>
                </a:cubicBezTo>
                <a:cubicBezTo>
                  <a:pt x="22962" y="14858"/>
                  <a:pt x="22945" y="14875"/>
                  <a:pt x="22945" y="14910"/>
                </a:cubicBezTo>
                <a:cubicBezTo>
                  <a:pt x="22945" y="15534"/>
                  <a:pt x="23153" y="16088"/>
                  <a:pt x="23499" y="16573"/>
                </a:cubicBezTo>
                <a:cubicBezTo>
                  <a:pt x="23652" y="16776"/>
                  <a:pt x="23915" y="16905"/>
                  <a:pt x="24182" y="16905"/>
                </a:cubicBezTo>
                <a:cubicBezTo>
                  <a:pt x="24279" y="16905"/>
                  <a:pt x="24377" y="16888"/>
                  <a:pt x="24470" y="16851"/>
                </a:cubicBezTo>
                <a:lnTo>
                  <a:pt x="24470" y="16920"/>
                </a:lnTo>
                <a:cubicBezTo>
                  <a:pt x="24470" y="16989"/>
                  <a:pt x="24539" y="17128"/>
                  <a:pt x="24539" y="17197"/>
                </a:cubicBezTo>
                <a:cubicBezTo>
                  <a:pt x="24539" y="17246"/>
                  <a:pt x="24608" y="17295"/>
                  <a:pt x="24698" y="17295"/>
                </a:cubicBezTo>
                <a:cubicBezTo>
                  <a:pt x="24735" y="17295"/>
                  <a:pt x="24776" y="17287"/>
                  <a:pt x="24816" y="17267"/>
                </a:cubicBezTo>
                <a:cubicBezTo>
                  <a:pt x="25024" y="17821"/>
                  <a:pt x="25232" y="18445"/>
                  <a:pt x="25232" y="19069"/>
                </a:cubicBezTo>
                <a:cubicBezTo>
                  <a:pt x="25232" y="19138"/>
                  <a:pt x="25232" y="19207"/>
                  <a:pt x="25232" y="19207"/>
                </a:cubicBezTo>
                <a:cubicBezTo>
                  <a:pt x="25232" y="19277"/>
                  <a:pt x="25232" y="19346"/>
                  <a:pt x="25232" y="19415"/>
                </a:cubicBezTo>
                <a:cubicBezTo>
                  <a:pt x="25163" y="19415"/>
                  <a:pt x="25163" y="19623"/>
                  <a:pt x="25232" y="19623"/>
                </a:cubicBezTo>
                <a:cubicBezTo>
                  <a:pt x="25232" y="19762"/>
                  <a:pt x="25232" y="19901"/>
                  <a:pt x="25163" y="20039"/>
                </a:cubicBezTo>
                <a:cubicBezTo>
                  <a:pt x="24886" y="21287"/>
                  <a:pt x="24470" y="22535"/>
                  <a:pt x="23985" y="23644"/>
                </a:cubicBezTo>
                <a:cubicBezTo>
                  <a:pt x="23985" y="23575"/>
                  <a:pt x="24054" y="23436"/>
                  <a:pt x="24054" y="23367"/>
                </a:cubicBezTo>
                <a:cubicBezTo>
                  <a:pt x="24054" y="23297"/>
                  <a:pt x="24054" y="23297"/>
                  <a:pt x="24054" y="23297"/>
                </a:cubicBezTo>
                <a:lnTo>
                  <a:pt x="24054" y="23159"/>
                </a:lnTo>
                <a:cubicBezTo>
                  <a:pt x="24123" y="22951"/>
                  <a:pt x="24193" y="22743"/>
                  <a:pt x="24262" y="22535"/>
                </a:cubicBezTo>
                <a:cubicBezTo>
                  <a:pt x="24262" y="22535"/>
                  <a:pt x="24231" y="22504"/>
                  <a:pt x="24211" y="22504"/>
                </a:cubicBezTo>
                <a:cubicBezTo>
                  <a:pt x="24200" y="22504"/>
                  <a:pt x="24193" y="22512"/>
                  <a:pt x="24193" y="22535"/>
                </a:cubicBezTo>
                <a:lnTo>
                  <a:pt x="24123" y="22743"/>
                </a:lnTo>
                <a:cubicBezTo>
                  <a:pt x="24123" y="22188"/>
                  <a:pt x="24123" y="21634"/>
                  <a:pt x="24123" y="21079"/>
                </a:cubicBezTo>
                <a:lnTo>
                  <a:pt x="24123" y="21010"/>
                </a:lnTo>
                <a:cubicBezTo>
                  <a:pt x="24054" y="20802"/>
                  <a:pt x="24054" y="20594"/>
                  <a:pt x="23985" y="20455"/>
                </a:cubicBezTo>
                <a:cubicBezTo>
                  <a:pt x="24054" y="20317"/>
                  <a:pt x="24193" y="20178"/>
                  <a:pt x="24262" y="20039"/>
                </a:cubicBezTo>
                <a:cubicBezTo>
                  <a:pt x="24470" y="19693"/>
                  <a:pt x="24539" y="19277"/>
                  <a:pt x="24470" y="18861"/>
                </a:cubicBezTo>
                <a:cubicBezTo>
                  <a:pt x="24341" y="18283"/>
                  <a:pt x="23796" y="17883"/>
                  <a:pt x="23220" y="17883"/>
                </a:cubicBezTo>
                <a:cubicBezTo>
                  <a:pt x="23174" y="17883"/>
                  <a:pt x="23129" y="17885"/>
                  <a:pt x="23083" y="17890"/>
                </a:cubicBezTo>
                <a:cubicBezTo>
                  <a:pt x="22806" y="17890"/>
                  <a:pt x="22598" y="18029"/>
                  <a:pt x="22390" y="18237"/>
                </a:cubicBezTo>
                <a:cubicBezTo>
                  <a:pt x="22252" y="18584"/>
                  <a:pt x="22252" y="18930"/>
                  <a:pt x="22390" y="19207"/>
                </a:cubicBezTo>
                <a:cubicBezTo>
                  <a:pt x="22390" y="19242"/>
                  <a:pt x="22425" y="19259"/>
                  <a:pt x="22460" y="19259"/>
                </a:cubicBezTo>
                <a:cubicBezTo>
                  <a:pt x="22494" y="19259"/>
                  <a:pt x="22529" y="19242"/>
                  <a:pt x="22529" y="19207"/>
                </a:cubicBezTo>
                <a:cubicBezTo>
                  <a:pt x="22529" y="19207"/>
                  <a:pt x="22529" y="19138"/>
                  <a:pt x="22529" y="19069"/>
                </a:cubicBezTo>
                <a:cubicBezTo>
                  <a:pt x="22598" y="19623"/>
                  <a:pt x="22806" y="20594"/>
                  <a:pt x="23430" y="20732"/>
                </a:cubicBezTo>
                <a:cubicBezTo>
                  <a:pt x="23499" y="20732"/>
                  <a:pt x="23638" y="20732"/>
                  <a:pt x="23707" y="20663"/>
                </a:cubicBezTo>
                <a:lnTo>
                  <a:pt x="23707" y="20732"/>
                </a:lnTo>
                <a:cubicBezTo>
                  <a:pt x="23707" y="20732"/>
                  <a:pt x="23777" y="20802"/>
                  <a:pt x="23777" y="20802"/>
                </a:cubicBezTo>
                <a:cubicBezTo>
                  <a:pt x="23846" y="21634"/>
                  <a:pt x="23777" y="22465"/>
                  <a:pt x="23777" y="23297"/>
                </a:cubicBezTo>
                <a:cubicBezTo>
                  <a:pt x="23569" y="23921"/>
                  <a:pt x="23361" y="24545"/>
                  <a:pt x="23153" y="25169"/>
                </a:cubicBezTo>
                <a:cubicBezTo>
                  <a:pt x="22945" y="25654"/>
                  <a:pt x="22668" y="26139"/>
                  <a:pt x="22460" y="26625"/>
                </a:cubicBezTo>
                <a:cubicBezTo>
                  <a:pt x="22390" y="26694"/>
                  <a:pt x="22390" y="26763"/>
                  <a:pt x="22321" y="26833"/>
                </a:cubicBezTo>
                <a:cubicBezTo>
                  <a:pt x="21905" y="27595"/>
                  <a:pt x="21350" y="28288"/>
                  <a:pt x="20935" y="28981"/>
                </a:cubicBezTo>
                <a:cubicBezTo>
                  <a:pt x="20889" y="29027"/>
                  <a:pt x="20843" y="29073"/>
                  <a:pt x="20818" y="29138"/>
                </a:cubicBezTo>
                <a:lnTo>
                  <a:pt x="20818" y="29138"/>
                </a:lnTo>
                <a:cubicBezTo>
                  <a:pt x="20866" y="28832"/>
                  <a:pt x="20873" y="28525"/>
                  <a:pt x="20935" y="28219"/>
                </a:cubicBezTo>
                <a:cubicBezTo>
                  <a:pt x="20935" y="27248"/>
                  <a:pt x="20796" y="26278"/>
                  <a:pt x="20519" y="25308"/>
                </a:cubicBezTo>
                <a:cubicBezTo>
                  <a:pt x="20548" y="25044"/>
                  <a:pt x="20590" y="24780"/>
                  <a:pt x="20644" y="24516"/>
                </a:cubicBezTo>
                <a:lnTo>
                  <a:pt x="20644" y="24516"/>
                </a:lnTo>
                <a:cubicBezTo>
                  <a:pt x="20624" y="24313"/>
                  <a:pt x="20588" y="24100"/>
                  <a:pt x="20588" y="23852"/>
                </a:cubicBezTo>
                <a:cubicBezTo>
                  <a:pt x="20588" y="23852"/>
                  <a:pt x="20657" y="23852"/>
                  <a:pt x="20657" y="23783"/>
                </a:cubicBezTo>
                <a:cubicBezTo>
                  <a:pt x="20588" y="23575"/>
                  <a:pt x="20588" y="23367"/>
                  <a:pt x="20519" y="23159"/>
                </a:cubicBezTo>
                <a:cubicBezTo>
                  <a:pt x="20519" y="22743"/>
                  <a:pt x="20449" y="22396"/>
                  <a:pt x="20449" y="21980"/>
                </a:cubicBezTo>
                <a:cubicBezTo>
                  <a:pt x="20380" y="21495"/>
                  <a:pt x="20380" y="21010"/>
                  <a:pt x="20449" y="20525"/>
                </a:cubicBezTo>
                <a:cubicBezTo>
                  <a:pt x="20449" y="20525"/>
                  <a:pt x="20519" y="20039"/>
                  <a:pt x="20588" y="19623"/>
                </a:cubicBezTo>
                <a:lnTo>
                  <a:pt x="20588" y="19831"/>
                </a:lnTo>
                <a:cubicBezTo>
                  <a:pt x="20588" y="19866"/>
                  <a:pt x="20640" y="19883"/>
                  <a:pt x="20692" y="19883"/>
                </a:cubicBezTo>
                <a:cubicBezTo>
                  <a:pt x="20744" y="19883"/>
                  <a:pt x="20796" y="19866"/>
                  <a:pt x="20796" y="19831"/>
                </a:cubicBezTo>
                <a:cubicBezTo>
                  <a:pt x="20796" y="19693"/>
                  <a:pt x="20865" y="19554"/>
                  <a:pt x="20865" y="19415"/>
                </a:cubicBezTo>
                <a:lnTo>
                  <a:pt x="21004" y="19415"/>
                </a:lnTo>
                <a:cubicBezTo>
                  <a:pt x="21036" y="19419"/>
                  <a:pt x="21067" y="19421"/>
                  <a:pt x="21098" y="19421"/>
                </a:cubicBezTo>
                <a:cubicBezTo>
                  <a:pt x="21606" y="19421"/>
                  <a:pt x="21986" y="18902"/>
                  <a:pt x="22182" y="18445"/>
                </a:cubicBezTo>
                <a:cubicBezTo>
                  <a:pt x="22390" y="17960"/>
                  <a:pt x="22182" y="16989"/>
                  <a:pt x="21489" y="16851"/>
                </a:cubicBezTo>
                <a:cubicBezTo>
                  <a:pt x="21489" y="16851"/>
                  <a:pt x="21420" y="16851"/>
                  <a:pt x="21420" y="16920"/>
                </a:cubicBezTo>
                <a:cubicBezTo>
                  <a:pt x="21386" y="16887"/>
                  <a:pt x="21349" y="16873"/>
                  <a:pt x="21311" y="16873"/>
                </a:cubicBezTo>
                <a:cubicBezTo>
                  <a:pt x="21189" y="16873"/>
                  <a:pt x="21057" y="17006"/>
                  <a:pt x="21004" y="17059"/>
                </a:cubicBezTo>
                <a:cubicBezTo>
                  <a:pt x="20727" y="17336"/>
                  <a:pt x="20449" y="17682"/>
                  <a:pt x="20311" y="18029"/>
                </a:cubicBezTo>
                <a:cubicBezTo>
                  <a:pt x="20172" y="18445"/>
                  <a:pt x="20241" y="18861"/>
                  <a:pt x="20519" y="19207"/>
                </a:cubicBezTo>
                <a:cubicBezTo>
                  <a:pt x="20172" y="20178"/>
                  <a:pt x="20033" y="21218"/>
                  <a:pt x="20172" y="22258"/>
                </a:cubicBezTo>
                <a:cubicBezTo>
                  <a:pt x="20033" y="21911"/>
                  <a:pt x="19825" y="21495"/>
                  <a:pt x="19687" y="21148"/>
                </a:cubicBezTo>
                <a:cubicBezTo>
                  <a:pt x="19964" y="20594"/>
                  <a:pt x="19895" y="19831"/>
                  <a:pt x="19479" y="19346"/>
                </a:cubicBezTo>
                <a:cubicBezTo>
                  <a:pt x="19214" y="18976"/>
                  <a:pt x="18707" y="18605"/>
                  <a:pt x="18204" y="18605"/>
                </a:cubicBezTo>
                <a:cubicBezTo>
                  <a:pt x="18048" y="18605"/>
                  <a:pt x="17893" y="18640"/>
                  <a:pt x="17746" y="18722"/>
                </a:cubicBezTo>
                <a:cubicBezTo>
                  <a:pt x="17053" y="19069"/>
                  <a:pt x="17261" y="20247"/>
                  <a:pt x="17607" y="20802"/>
                </a:cubicBezTo>
                <a:cubicBezTo>
                  <a:pt x="17861" y="21140"/>
                  <a:pt x="18268" y="21426"/>
                  <a:pt x="18626" y="21426"/>
                </a:cubicBezTo>
                <a:cubicBezTo>
                  <a:pt x="18856" y="21426"/>
                  <a:pt x="19066" y="21308"/>
                  <a:pt x="19202" y="21010"/>
                </a:cubicBezTo>
                <a:lnTo>
                  <a:pt x="19202" y="21010"/>
                </a:lnTo>
                <a:cubicBezTo>
                  <a:pt x="19061" y="21231"/>
                  <a:pt x="18902" y="21318"/>
                  <a:pt x="18741" y="21318"/>
                </a:cubicBezTo>
                <a:cubicBezTo>
                  <a:pt x="18349" y="21318"/>
                  <a:pt x="17943" y="20799"/>
                  <a:pt x="17746" y="20455"/>
                </a:cubicBezTo>
                <a:cubicBezTo>
                  <a:pt x="17469" y="19970"/>
                  <a:pt x="17538" y="19138"/>
                  <a:pt x="18162" y="19000"/>
                </a:cubicBezTo>
                <a:cubicBezTo>
                  <a:pt x="18189" y="18995"/>
                  <a:pt x="18216" y="18993"/>
                  <a:pt x="18244" y="18993"/>
                </a:cubicBezTo>
                <a:cubicBezTo>
                  <a:pt x="18640" y="18993"/>
                  <a:pt x="19081" y="19438"/>
                  <a:pt x="19340" y="19762"/>
                </a:cubicBezTo>
                <a:cubicBezTo>
                  <a:pt x="19548" y="20109"/>
                  <a:pt x="19618" y="20525"/>
                  <a:pt x="19548" y="20871"/>
                </a:cubicBezTo>
                <a:lnTo>
                  <a:pt x="19479" y="20871"/>
                </a:lnTo>
                <a:cubicBezTo>
                  <a:pt x="19450" y="20784"/>
                  <a:pt x="19397" y="20746"/>
                  <a:pt x="19344" y="20746"/>
                </a:cubicBezTo>
                <a:cubicBezTo>
                  <a:pt x="19272" y="20746"/>
                  <a:pt x="19202" y="20820"/>
                  <a:pt x="19202" y="20940"/>
                </a:cubicBezTo>
                <a:cubicBezTo>
                  <a:pt x="19202" y="20940"/>
                  <a:pt x="19202" y="21010"/>
                  <a:pt x="19202" y="21010"/>
                </a:cubicBezTo>
                <a:cubicBezTo>
                  <a:pt x="19271" y="21148"/>
                  <a:pt x="19271" y="21218"/>
                  <a:pt x="19340" y="21287"/>
                </a:cubicBezTo>
                <a:cubicBezTo>
                  <a:pt x="19340" y="21356"/>
                  <a:pt x="19340" y="21356"/>
                  <a:pt x="19340" y="21426"/>
                </a:cubicBezTo>
                <a:cubicBezTo>
                  <a:pt x="19479" y="21564"/>
                  <a:pt x="19548" y="21703"/>
                  <a:pt x="19687" y="21842"/>
                </a:cubicBezTo>
                <a:cubicBezTo>
                  <a:pt x="19895" y="22188"/>
                  <a:pt x="20033" y="22673"/>
                  <a:pt x="20172" y="23089"/>
                </a:cubicBezTo>
                <a:cubicBezTo>
                  <a:pt x="20311" y="23436"/>
                  <a:pt x="20241" y="23644"/>
                  <a:pt x="20311" y="23921"/>
                </a:cubicBezTo>
                <a:cubicBezTo>
                  <a:pt x="20311" y="24406"/>
                  <a:pt x="20380" y="24892"/>
                  <a:pt x="20519" y="25377"/>
                </a:cubicBezTo>
                <a:lnTo>
                  <a:pt x="20519" y="25446"/>
                </a:lnTo>
                <a:cubicBezTo>
                  <a:pt x="20449" y="25515"/>
                  <a:pt x="20519" y="25515"/>
                  <a:pt x="20519" y="25585"/>
                </a:cubicBezTo>
                <a:cubicBezTo>
                  <a:pt x="20519" y="25862"/>
                  <a:pt x="20657" y="26139"/>
                  <a:pt x="20657" y="26417"/>
                </a:cubicBezTo>
                <a:cubicBezTo>
                  <a:pt x="20449" y="26070"/>
                  <a:pt x="20241" y="25654"/>
                  <a:pt x="20103" y="25308"/>
                </a:cubicBezTo>
                <a:cubicBezTo>
                  <a:pt x="20033" y="25100"/>
                  <a:pt x="19895" y="24892"/>
                  <a:pt x="19756" y="24684"/>
                </a:cubicBezTo>
                <a:cubicBezTo>
                  <a:pt x="19618" y="24545"/>
                  <a:pt x="19479" y="24476"/>
                  <a:pt x="19340" y="24337"/>
                </a:cubicBezTo>
                <a:cubicBezTo>
                  <a:pt x="19687" y="23713"/>
                  <a:pt x="19479" y="22951"/>
                  <a:pt x="18855" y="22604"/>
                </a:cubicBezTo>
                <a:cubicBezTo>
                  <a:pt x="18672" y="22513"/>
                  <a:pt x="18484" y="22469"/>
                  <a:pt x="18304" y="22469"/>
                </a:cubicBezTo>
                <a:cubicBezTo>
                  <a:pt x="17803" y="22469"/>
                  <a:pt x="17363" y="22805"/>
                  <a:pt x="17261" y="23367"/>
                </a:cubicBezTo>
                <a:cubicBezTo>
                  <a:pt x="17191" y="23921"/>
                  <a:pt x="17469" y="24545"/>
                  <a:pt x="18023" y="24892"/>
                </a:cubicBezTo>
                <a:cubicBezTo>
                  <a:pt x="18162" y="25003"/>
                  <a:pt x="18334" y="25058"/>
                  <a:pt x="18508" y="25058"/>
                </a:cubicBezTo>
                <a:cubicBezTo>
                  <a:pt x="18769" y="25058"/>
                  <a:pt x="19035" y="24933"/>
                  <a:pt x="19202" y="24684"/>
                </a:cubicBezTo>
                <a:lnTo>
                  <a:pt x="19340" y="24822"/>
                </a:lnTo>
                <a:cubicBezTo>
                  <a:pt x="19359" y="24841"/>
                  <a:pt x="19377" y="24849"/>
                  <a:pt x="19395" y="24849"/>
                </a:cubicBezTo>
                <a:cubicBezTo>
                  <a:pt x="19442" y="24849"/>
                  <a:pt x="19479" y="24785"/>
                  <a:pt x="19479" y="24684"/>
                </a:cubicBezTo>
                <a:cubicBezTo>
                  <a:pt x="19687" y="24961"/>
                  <a:pt x="19895" y="25238"/>
                  <a:pt x="19964" y="25515"/>
                </a:cubicBezTo>
                <a:cubicBezTo>
                  <a:pt x="20172" y="26001"/>
                  <a:pt x="20380" y="26417"/>
                  <a:pt x="20727" y="26763"/>
                </a:cubicBezTo>
                <a:cubicBezTo>
                  <a:pt x="20727" y="26833"/>
                  <a:pt x="20727" y="26902"/>
                  <a:pt x="20727" y="26971"/>
                </a:cubicBezTo>
                <a:cubicBezTo>
                  <a:pt x="20865" y="27595"/>
                  <a:pt x="20865" y="28288"/>
                  <a:pt x="20727" y="28981"/>
                </a:cubicBezTo>
                <a:cubicBezTo>
                  <a:pt x="20588" y="28427"/>
                  <a:pt x="20241" y="27942"/>
                  <a:pt x="19825" y="27595"/>
                </a:cubicBezTo>
                <a:cubicBezTo>
                  <a:pt x="19756" y="27526"/>
                  <a:pt x="19687" y="27456"/>
                  <a:pt x="19548" y="27387"/>
                </a:cubicBezTo>
                <a:cubicBezTo>
                  <a:pt x="19690" y="26726"/>
                  <a:pt x="18866" y="26000"/>
                  <a:pt x="18216" y="26000"/>
                </a:cubicBezTo>
                <a:cubicBezTo>
                  <a:pt x="17913" y="26000"/>
                  <a:pt x="17648" y="26158"/>
                  <a:pt x="17538" y="26555"/>
                </a:cubicBezTo>
                <a:cubicBezTo>
                  <a:pt x="17469" y="27110"/>
                  <a:pt x="17677" y="27664"/>
                  <a:pt x="18093" y="28011"/>
                </a:cubicBezTo>
                <a:cubicBezTo>
                  <a:pt x="18272" y="28235"/>
                  <a:pt x="18624" y="28458"/>
                  <a:pt x="18944" y="28458"/>
                </a:cubicBezTo>
                <a:cubicBezTo>
                  <a:pt x="19120" y="28458"/>
                  <a:pt x="19287" y="28391"/>
                  <a:pt x="19410" y="28219"/>
                </a:cubicBezTo>
                <a:cubicBezTo>
                  <a:pt x="19410" y="28219"/>
                  <a:pt x="19410" y="28150"/>
                  <a:pt x="19340" y="28150"/>
                </a:cubicBezTo>
                <a:cubicBezTo>
                  <a:pt x="19254" y="28167"/>
                  <a:pt x="19171" y="28176"/>
                  <a:pt x="19092" y="28176"/>
                </a:cubicBezTo>
                <a:cubicBezTo>
                  <a:pt x="18855" y="28176"/>
                  <a:pt x="18647" y="28098"/>
                  <a:pt x="18439" y="27942"/>
                </a:cubicBezTo>
                <a:cubicBezTo>
                  <a:pt x="18093" y="27664"/>
                  <a:pt x="17885" y="27318"/>
                  <a:pt x="17815" y="26971"/>
                </a:cubicBezTo>
                <a:cubicBezTo>
                  <a:pt x="17698" y="26619"/>
                  <a:pt x="17978" y="26316"/>
                  <a:pt x="18320" y="26316"/>
                </a:cubicBezTo>
                <a:cubicBezTo>
                  <a:pt x="18381" y="26316"/>
                  <a:pt x="18445" y="26326"/>
                  <a:pt x="18508" y="26347"/>
                </a:cubicBezTo>
                <a:cubicBezTo>
                  <a:pt x="18924" y="26486"/>
                  <a:pt x="19202" y="26833"/>
                  <a:pt x="19340" y="27318"/>
                </a:cubicBezTo>
                <a:cubicBezTo>
                  <a:pt x="19340" y="27318"/>
                  <a:pt x="19271" y="27387"/>
                  <a:pt x="19271" y="27387"/>
                </a:cubicBezTo>
                <a:cubicBezTo>
                  <a:pt x="19271" y="27456"/>
                  <a:pt x="19271" y="27456"/>
                  <a:pt x="19271" y="27526"/>
                </a:cubicBezTo>
                <a:cubicBezTo>
                  <a:pt x="19271" y="27526"/>
                  <a:pt x="19271" y="27526"/>
                  <a:pt x="19271" y="27595"/>
                </a:cubicBezTo>
                <a:cubicBezTo>
                  <a:pt x="19271" y="27595"/>
                  <a:pt x="19271" y="27664"/>
                  <a:pt x="19340" y="27664"/>
                </a:cubicBezTo>
                <a:cubicBezTo>
                  <a:pt x="19375" y="27699"/>
                  <a:pt x="19392" y="27716"/>
                  <a:pt x="19410" y="27716"/>
                </a:cubicBezTo>
                <a:cubicBezTo>
                  <a:pt x="19427" y="27716"/>
                  <a:pt x="19444" y="27699"/>
                  <a:pt x="19479" y="27664"/>
                </a:cubicBezTo>
                <a:lnTo>
                  <a:pt x="19548" y="27664"/>
                </a:lnTo>
                <a:cubicBezTo>
                  <a:pt x="19548" y="27734"/>
                  <a:pt x="19618" y="27734"/>
                  <a:pt x="19687" y="27803"/>
                </a:cubicBezTo>
                <a:cubicBezTo>
                  <a:pt x="20172" y="28219"/>
                  <a:pt x="20519" y="28704"/>
                  <a:pt x="20657" y="29328"/>
                </a:cubicBezTo>
                <a:lnTo>
                  <a:pt x="20588" y="29883"/>
                </a:lnTo>
                <a:cubicBezTo>
                  <a:pt x="19548" y="31546"/>
                  <a:pt x="18786" y="33418"/>
                  <a:pt x="18370" y="35359"/>
                </a:cubicBezTo>
                <a:cubicBezTo>
                  <a:pt x="18370" y="35440"/>
                  <a:pt x="18441" y="35474"/>
                  <a:pt x="18500" y="35474"/>
                </a:cubicBezTo>
                <a:cubicBezTo>
                  <a:pt x="18542" y="35474"/>
                  <a:pt x="18578" y="35457"/>
                  <a:pt x="18578" y="35428"/>
                </a:cubicBezTo>
                <a:cubicBezTo>
                  <a:pt x="19202" y="33834"/>
                  <a:pt x="19687" y="32239"/>
                  <a:pt x="20380" y="30784"/>
                </a:cubicBezTo>
                <a:lnTo>
                  <a:pt x="20380" y="30784"/>
                </a:lnTo>
                <a:cubicBezTo>
                  <a:pt x="20380" y="30922"/>
                  <a:pt x="20311" y="31130"/>
                  <a:pt x="20311" y="31338"/>
                </a:cubicBezTo>
                <a:cubicBezTo>
                  <a:pt x="19548" y="33002"/>
                  <a:pt x="18924" y="34735"/>
                  <a:pt x="18508" y="36537"/>
                </a:cubicBezTo>
                <a:cubicBezTo>
                  <a:pt x="18162" y="33972"/>
                  <a:pt x="17677" y="31477"/>
                  <a:pt x="17053" y="28981"/>
                </a:cubicBezTo>
                <a:cubicBezTo>
                  <a:pt x="17053" y="28947"/>
                  <a:pt x="17035" y="28929"/>
                  <a:pt x="17009" y="28929"/>
                </a:cubicBezTo>
                <a:cubicBezTo>
                  <a:pt x="16983" y="28929"/>
                  <a:pt x="16949" y="28947"/>
                  <a:pt x="16914" y="28981"/>
                </a:cubicBezTo>
                <a:cubicBezTo>
                  <a:pt x="17538" y="31685"/>
                  <a:pt x="17885" y="34388"/>
                  <a:pt x="18370" y="37092"/>
                </a:cubicBezTo>
                <a:cubicBezTo>
                  <a:pt x="18370" y="37161"/>
                  <a:pt x="18300" y="37230"/>
                  <a:pt x="18300" y="37300"/>
                </a:cubicBezTo>
                <a:cubicBezTo>
                  <a:pt x="17885" y="34873"/>
                  <a:pt x="17469" y="32517"/>
                  <a:pt x="16983" y="30091"/>
                </a:cubicBezTo>
                <a:cubicBezTo>
                  <a:pt x="16775" y="27803"/>
                  <a:pt x="16360" y="25515"/>
                  <a:pt x="15736" y="23297"/>
                </a:cubicBezTo>
                <a:cubicBezTo>
                  <a:pt x="15736" y="22465"/>
                  <a:pt x="15805" y="21703"/>
                  <a:pt x="15944" y="20940"/>
                </a:cubicBezTo>
                <a:cubicBezTo>
                  <a:pt x="16290" y="20247"/>
                  <a:pt x="16775" y="19693"/>
                  <a:pt x="17191" y="19069"/>
                </a:cubicBezTo>
                <a:cubicBezTo>
                  <a:pt x="17538" y="18653"/>
                  <a:pt x="17746" y="18168"/>
                  <a:pt x="17954" y="17682"/>
                </a:cubicBezTo>
                <a:cubicBezTo>
                  <a:pt x="18023" y="17682"/>
                  <a:pt x="18023" y="17682"/>
                  <a:pt x="18093" y="17752"/>
                </a:cubicBezTo>
                <a:cubicBezTo>
                  <a:pt x="18106" y="17765"/>
                  <a:pt x="18119" y="17771"/>
                  <a:pt x="18132" y="17771"/>
                </a:cubicBezTo>
                <a:cubicBezTo>
                  <a:pt x="18186" y="17771"/>
                  <a:pt x="18231" y="17669"/>
                  <a:pt x="18231" y="17613"/>
                </a:cubicBezTo>
                <a:cubicBezTo>
                  <a:pt x="18162" y="17544"/>
                  <a:pt x="18162" y="17475"/>
                  <a:pt x="18093" y="17405"/>
                </a:cubicBezTo>
                <a:cubicBezTo>
                  <a:pt x="18093" y="17336"/>
                  <a:pt x="18093" y="17336"/>
                  <a:pt x="18093" y="17267"/>
                </a:cubicBezTo>
                <a:cubicBezTo>
                  <a:pt x="18162" y="17197"/>
                  <a:pt x="18093" y="17128"/>
                  <a:pt x="18023" y="17059"/>
                </a:cubicBezTo>
                <a:cubicBezTo>
                  <a:pt x="18023" y="16573"/>
                  <a:pt x="18300" y="16157"/>
                  <a:pt x="18647" y="15950"/>
                </a:cubicBezTo>
                <a:cubicBezTo>
                  <a:pt x="18779" y="15850"/>
                  <a:pt x="19069" y="15767"/>
                  <a:pt x="19336" y="15767"/>
                </a:cubicBezTo>
                <a:cubicBezTo>
                  <a:pt x="19629" y="15767"/>
                  <a:pt x="19895" y="15867"/>
                  <a:pt x="19895" y="16157"/>
                </a:cubicBezTo>
                <a:cubicBezTo>
                  <a:pt x="19895" y="16573"/>
                  <a:pt x="19410" y="16989"/>
                  <a:pt x="19132" y="17197"/>
                </a:cubicBezTo>
                <a:cubicBezTo>
                  <a:pt x="18786" y="17475"/>
                  <a:pt x="18439" y="17752"/>
                  <a:pt x="18023" y="17890"/>
                </a:cubicBezTo>
                <a:cubicBezTo>
                  <a:pt x="17954" y="17960"/>
                  <a:pt x="17954" y="18029"/>
                  <a:pt x="18023" y="18098"/>
                </a:cubicBezTo>
                <a:cubicBezTo>
                  <a:pt x="18647" y="17960"/>
                  <a:pt x="19271" y="17613"/>
                  <a:pt x="19687" y="17059"/>
                </a:cubicBezTo>
                <a:cubicBezTo>
                  <a:pt x="19964" y="16712"/>
                  <a:pt x="20380" y="16157"/>
                  <a:pt x="20033" y="15742"/>
                </a:cubicBezTo>
                <a:cubicBezTo>
                  <a:pt x="19862" y="15570"/>
                  <a:pt x="19644" y="15446"/>
                  <a:pt x="19418" y="15446"/>
                </a:cubicBezTo>
                <a:cubicBezTo>
                  <a:pt x="19369" y="15446"/>
                  <a:pt x="19320" y="15452"/>
                  <a:pt x="19271" y="15464"/>
                </a:cubicBezTo>
                <a:cubicBezTo>
                  <a:pt x="19216" y="15455"/>
                  <a:pt x="19163" y="15451"/>
                  <a:pt x="19110" y="15451"/>
                </a:cubicBezTo>
                <a:cubicBezTo>
                  <a:pt x="18765" y="15451"/>
                  <a:pt x="18472" y="15639"/>
                  <a:pt x="18231" y="15880"/>
                </a:cubicBezTo>
                <a:cubicBezTo>
                  <a:pt x="17885" y="16157"/>
                  <a:pt x="17746" y="16573"/>
                  <a:pt x="17677" y="16989"/>
                </a:cubicBezTo>
                <a:cubicBezTo>
                  <a:pt x="17607" y="16989"/>
                  <a:pt x="17607" y="17059"/>
                  <a:pt x="17607" y="17128"/>
                </a:cubicBezTo>
                <a:cubicBezTo>
                  <a:pt x="17746" y="18445"/>
                  <a:pt x="16637" y="19415"/>
                  <a:pt x="15944" y="20525"/>
                </a:cubicBezTo>
                <a:cubicBezTo>
                  <a:pt x="16082" y="19485"/>
                  <a:pt x="16290" y="18514"/>
                  <a:pt x="16498" y="17475"/>
                </a:cubicBezTo>
                <a:cubicBezTo>
                  <a:pt x="16775" y="16435"/>
                  <a:pt x="17399" y="15464"/>
                  <a:pt x="18162" y="14702"/>
                </a:cubicBezTo>
                <a:cubicBezTo>
                  <a:pt x="18202" y="14742"/>
                  <a:pt x="18249" y="14759"/>
                  <a:pt x="18293" y="14759"/>
                </a:cubicBezTo>
                <a:cubicBezTo>
                  <a:pt x="18399" y="14759"/>
                  <a:pt x="18488" y="14661"/>
                  <a:pt x="18439" y="14563"/>
                </a:cubicBezTo>
                <a:lnTo>
                  <a:pt x="18439" y="14425"/>
                </a:lnTo>
                <a:lnTo>
                  <a:pt x="18439" y="14355"/>
                </a:lnTo>
                <a:cubicBezTo>
                  <a:pt x="18601" y="14788"/>
                  <a:pt x="18891" y="15137"/>
                  <a:pt x="19307" y="15137"/>
                </a:cubicBezTo>
                <a:cubicBezTo>
                  <a:pt x="19423" y="15137"/>
                  <a:pt x="19550" y="15109"/>
                  <a:pt x="19687" y="15048"/>
                </a:cubicBezTo>
                <a:cubicBezTo>
                  <a:pt x="20172" y="14840"/>
                  <a:pt x="20588" y="14355"/>
                  <a:pt x="20657" y="13801"/>
                </a:cubicBezTo>
                <a:cubicBezTo>
                  <a:pt x="20790" y="13335"/>
                  <a:pt x="20604" y="12549"/>
                  <a:pt x="20036" y="12549"/>
                </a:cubicBezTo>
                <a:cubicBezTo>
                  <a:pt x="20013" y="12549"/>
                  <a:pt x="19989" y="12550"/>
                  <a:pt x="19964" y="12553"/>
                </a:cubicBezTo>
                <a:cubicBezTo>
                  <a:pt x="19895" y="12553"/>
                  <a:pt x="19895" y="12622"/>
                  <a:pt x="19895" y="12692"/>
                </a:cubicBezTo>
                <a:cubicBezTo>
                  <a:pt x="20172" y="12969"/>
                  <a:pt x="20449" y="13177"/>
                  <a:pt x="20380" y="13662"/>
                </a:cubicBezTo>
                <a:cubicBezTo>
                  <a:pt x="20311" y="14009"/>
                  <a:pt x="20033" y="14425"/>
                  <a:pt x="19756" y="14632"/>
                </a:cubicBezTo>
                <a:cubicBezTo>
                  <a:pt x="19640" y="14748"/>
                  <a:pt x="19488" y="14804"/>
                  <a:pt x="19341" y="14804"/>
                </a:cubicBezTo>
                <a:cubicBezTo>
                  <a:pt x="19134" y="14804"/>
                  <a:pt x="18936" y="14696"/>
                  <a:pt x="18855" y="14494"/>
                </a:cubicBezTo>
                <a:cubicBezTo>
                  <a:pt x="18578" y="13939"/>
                  <a:pt x="18716" y="12761"/>
                  <a:pt x="19479" y="12761"/>
                </a:cubicBezTo>
                <a:cubicBezTo>
                  <a:pt x="19548" y="12761"/>
                  <a:pt x="19548" y="12622"/>
                  <a:pt x="19479" y="12622"/>
                </a:cubicBezTo>
                <a:cubicBezTo>
                  <a:pt x="19403" y="12602"/>
                  <a:pt x="19331" y="12592"/>
                  <a:pt x="19263" y="12592"/>
                </a:cubicBezTo>
                <a:cubicBezTo>
                  <a:pt x="18651" y="12592"/>
                  <a:pt x="18370" y="13384"/>
                  <a:pt x="18370" y="14009"/>
                </a:cubicBezTo>
                <a:cubicBezTo>
                  <a:pt x="18343" y="13956"/>
                  <a:pt x="18297" y="13933"/>
                  <a:pt x="18249" y="13933"/>
                </a:cubicBezTo>
                <a:cubicBezTo>
                  <a:pt x="18172" y="13933"/>
                  <a:pt x="18093" y="13992"/>
                  <a:pt x="18093" y="14078"/>
                </a:cubicBezTo>
                <a:lnTo>
                  <a:pt x="18093" y="14425"/>
                </a:lnTo>
                <a:cubicBezTo>
                  <a:pt x="18023" y="14425"/>
                  <a:pt x="18023" y="14494"/>
                  <a:pt x="18093" y="14494"/>
                </a:cubicBezTo>
                <a:lnTo>
                  <a:pt x="18093" y="14563"/>
                </a:lnTo>
                <a:cubicBezTo>
                  <a:pt x="17607" y="15118"/>
                  <a:pt x="17122" y="15742"/>
                  <a:pt x="16775" y="16435"/>
                </a:cubicBezTo>
                <a:cubicBezTo>
                  <a:pt x="16983" y="15534"/>
                  <a:pt x="17122" y="14702"/>
                  <a:pt x="17330" y="13731"/>
                </a:cubicBezTo>
                <a:cubicBezTo>
                  <a:pt x="17538" y="13177"/>
                  <a:pt x="17815" y="12622"/>
                  <a:pt x="18093" y="12068"/>
                </a:cubicBezTo>
                <a:cubicBezTo>
                  <a:pt x="18162" y="11929"/>
                  <a:pt x="18231" y="11721"/>
                  <a:pt x="18300" y="11513"/>
                </a:cubicBezTo>
                <a:cubicBezTo>
                  <a:pt x="18439" y="11721"/>
                  <a:pt x="18647" y="11790"/>
                  <a:pt x="18855" y="11790"/>
                </a:cubicBezTo>
                <a:cubicBezTo>
                  <a:pt x="19340" y="11721"/>
                  <a:pt x="19548" y="11097"/>
                  <a:pt x="19618" y="10681"/>
                </a:cubicBezTo>
                <a:cubicBezTo>
                  <a:pt x="19687" y="10265"/>
                  <a:pt x="19756" y="9156"/>
                  <a:pt x="19202" y="8879"/>
                </a:cubicBezTo>
                <a:cubicBezTo>
                  <a:pt x="19132" y="8879"/>
                  <a:pt x="19063" y="8879"/>
                  <a:pt x="19063" y="8948"/>
                </a:cubicBezTo>
                <a:cubicBezTo>
                  <a:pt x="19132" y="9156"/>
                  <a:pt x="19132" y="9295"/>
                  <a:pt x="19202" y="9503"/>
                </a:cubicBezTo>
                <a:cubicBezTo>
                  <a:pt x="19271" y="9711"/>
                  <a:pt x="19340" y="9988"/>
                  <a:pt x="19340" y="10265"/>
                </a:cubicBezTo>
                <a:cubicBezTo>
                  <a:pt x="19340" y="10681"/>
                  <a:pt x="19202" y="11028"/>
                  <a:pt x="18924" y="11374"/>
                </a:cubicBezTo>
                <a:cubicBezTo>
                  <a:pt x="18874" y="11437"/>
                  <a:pt x="18822" y="11464"/>
                  <a:pt x="18769" y="11464"/>
                </a:cubicBezTo>
                <a:cubicBezTo>
                  <a:pt x="18531" y="11464"/>
                  <a:pt x="18288" y="10921"/>
                  <a:pt x="18231" y="10751"/>
                </a:cubicBezTo>
                <a:cubicBezTo>
                  <a:pt x="18023" y="10127"/>
                  <a:pt x="18231" y="9434"/>
                  <a:pt x="18647" y="9018"/>
                </a:cubicBezTo>
                <a:cubicBezTo>
                  <a:pt x="18716" y="8948"/>
                  <a:pt x="18716" y="8879"/>
                  <a:pt x="18578" y="8879"/>
                </a:cubicBezTo>
                <a:cubicBezTo>
                  <a:pt x="17954" y="9156"/>
                  <a:pt x="17885" y="9988"/>
                  <a:pt x="17954" y="10612"/>
                </a:cubicBezTo>
                <a:cubicBezTo>
                  <a:pt x="17954" y="10820"/>
                  <a:pt x="18023" y="10959"/>
                  <a:pt x="18093" y="11167"/>
                </a:cubicBezTo>
                <a:cubicBezTo>
                  <a:pt x="18023" y="11721"/>
                  <a:pt x="17746" y="12276"/>
                  <a:pt x="17399" y="12761"/>
                </a:cubicBezTo>
                <a:cubicBezTo>
                  <a:pt x="17399" y="11860"/>
                  <a:pt x="17261" y="10889"/>
                  <a:pt x="16983" y="10057"/>
                </a:cubicBezTo>
                <a:lnTo>
                  <a:pt x="16983" y="9988"/>
                </a:lnTo>
                <a:lnTo>
                  <a:pt x="16983" y="9919"/>
                </a:lnTo>
                <a:cubicBezTo>
                  <a:pt x="16983" y="9849"/>
                  <a:pt x="17053" y="9849"/>
                  <a:pt x="17053" y="9849"/>
                </a:cubicBezTo>
                <a:cubicBezTo>
                  <a:pt x="17677" y="9572"/>
                  <a:pt x="17885" y="8740"/>
                  <a:pt x="17399" y="8255"/>
                </a:cubicBezTo>
                <a:cubicBezTo>
                  <a:pt x="17053" y="7701"/>
                  <a:pt x="16429" y="7423"/>
                  <a:pt x="15805" y="7354"/>
                </a:cubicBezTo>
                <a:cubicBezTo>
                  <a:pt x="15112" y="7354"/>
                  <a:pt x="15112" y="7978"/>
                  <a:pt x="15320" y="8394"/>
                </a:cubicBezTo>
                <a:cubicBezTo>
                  <a:pt x="15458" y="9018"/>
                  <a:pt x="15874" y="9919"/>
                  <a:pt x="16498" y="9919"/>
                </a:cubicBezTo>
                <a:cubicBezTo>
                  <a:pt x="16568" y="10057"/>
                  <a:pt x="16637" y="10196"/>
                  <a:pt x="16775" y="10265"/>
                </a:cubicBezTo>
                <a:cubicBezTo>
                  <a:pt x="17053" y="11374"/>
                  <a:pt x="17191" y="12484"/>
                  <a:pt x="17122" y="13662"/>
                </a:cubicBezTo>
                <a:lnTo>
                  <a:pt x="17122" y="13801"/>
                </a:lnTo>
                <a:cubicBezTo>
                  <a:pt x="17053" y="14217"/>
                  <a:pt x="16983" y="14563"/>
                  <a:pt x="16914" y="14979"/>
                </a:cubicBezTo>
                <a:cubicBezTo>
                  <a:pt x="16775" y="14009"/>
                  <a:pt x="16498" y="13038"/>
                  <a:pt x="16152" y="12068"/>
                </a:cubicBezTo>
                <a:lnTo>
                  <a:pt x="16152" y="11998"/>
                </a:lnTo>
                <a:cubicBezTo>
                  <a:pt x="16152" y="11998"/>
                  <a:pt x="16152" y="11998"/>
                  <a:pt x="16152" y="11929"/>
                </a:cubicBezTo>
                <a:lnTo>
                  <a:pt x="16013" y="11860"/>
                </a:lnTo>
                <a:cubicBezTo>
                  <a:pt x="16152" y="11236"/>
                  <a:pt x="16013" y="10612"/>
                  <a:pt x="15666" y="10127"/>
                </a:cubicBezTo>
                <a:cubicBezTo>
                  <a:pt x="15458" y="9849"/>
                  <a:pt x="15164" y="9711"/>
                  <a:pt x="14869" y="9711"/>
                </a:cubicBezTo>
                <a:cubicBezTo>
                  <a:pt x="14575" y="9711"/>
                  <a:pt x="14280" y="9849"/>
                  <a:pt x="14072" y="10127"/>
                </a:cubicBezTo>
                <a:cubicBezTo>
                  <a:pt x="13864" y="10681"/>
                  <a:pt x="14003" y="11374"/>
                  <a:pt x="14349" y="11860"/>
                </a:cubicBezTo>
                <a:cubicBezTo>
                  <a:pt x="14566" y="12185"/>
                  <a:pt x="15039" y="12681"/>
                  <a:pt x="15500" y="12681"/>
                </a:cubicBezTo>
                <a:cubicBezTo>
                  <a:pt x="15627" y="12681"/>
                  <a:pt x="15754" y="12643"/>
                  <a:pt x="15874" y="12553"/>
                </a:cubicBezTo>
                <a:cubicBezTo>
                  <a:pt x="15909" y="12588"/>
                  <a:pt x="15961" y="12605"/>
                  <a:pt x="16013" y="12605"/>
                </a:cubicBezTo>
                <a:cubicBezTo>
                  <a:pt x="16065" y="12605"/>
                  <a:pt x="16117" y="12588"/>
                  <a:pt x="16152" y="12553"/>
                </a:cubicBezTo>
                <a:cubicBezTo>
                  <a:pt x="16498" y="13315"/>
                  <a:pt x="16429" y="14286"/>
                  <a:pt x="16775" y="14979"/>
                </a:cubicBezTo>
                <a:cubicBezTo>
                  <a:pt x="16568" y="15880"/>
                  <a:pt x="16429" y="16643"/>
                  <a:pt x="16221" y="17475"/>
                </a:cubicBezTo>
                <a:cubicBezTo>
                  <a:pt x="16221" y="17336"/>
                  <a:pt x="16221" y="17197"/>
                  <a:pt x="16152" y="17059"/>
                </a:cubicBezTo>
                <a:cubicBezTo>
                  <a:pt x="16152" y="16712"/>
                  <a:pt x="16082" y="16365"/>
                  <a:pt x="16013" y="16019"/>
                </a:cubicBezTo>
                <a:cubicBezTo>
                  <a:pt x="16013" y="15880"/>
                  <a:pt x="15944" y="15672"/>
                  <a:pt x="15874" y="15464"/>
                </a:cubicBezTo>
                <a:lnTo>
                  <a:pt x="15874" y="15464"/>
                </a:lnTo>
                <a:cubicBezTo>
                  <a:pt x="15894" y="15474"/>
                  <a:pt x="15913" y="15478"/>
                  <a:pt x="15932" y="15478"/>
                </a:cubicBezTo>
                <a:cubicBezTo>
                  <a:pt x="16046" y="15478"/>
                  <a:pt x="16132" y="15316"/>
                  <a:pt x="16013" y="15256"/>
                </a:cubicBezTo>
                <a:lnTo>
                  <a:pt x="15874" y="15118"/>
                </a:lnTo>
                <a:cubicBezTo>
                  <a:pt x="15874" y="15048"/>
                  <a:pt x="15874" y="14910"/>
                  <a:pt x="15874" y="14840"/>
                </a:cubicBezTo>
                <a:cubicBezTo>
                  <a:pt x="15874" y="14771"/>
                  <a:pt x="15805" y="14771"/>
                  <a:pt x="15805" y="14702"/>
                </a:cubicBezTo>
                <a:cubicBezTo>
                  <a:pt x="15874" y="14217"/>
                  <a:pt x="15736" y="13731"/>
                  <a:pt x="15458" y="13385"/>
                </a:cubicBezTo>
                <a:cubicBezTo>
                  <a:pt x="15274" y="13090"/>
                  <a:pt x="14973" y="12933"/>
                  <a:pt x="14668" y="12933"/>
                </a:cubicBezTo>
                <a:cubicBezTo>
                  <a:pt x="14400" y="12933"/>
                  <a:pt x="14128" y="13055"/>
                  <a:pt x="13933" y="13315"/>
                </a:cubicBezTo>
                <a:cubicBezTo>
                  <a:pt x="13412" y="14126"/>
                  <a:pt x="14294" y="15421"/>
                  <a:pt x="15043" y="15421"/>
                </a:cubicBezTo>
                <a:cubicBezTo>
                  <a:pt x="15191" y="15421"/>
                  <a:pt x="15333" y="15370"/>
                  <a:pt x="15458" y="15256"/>
                </a:cubicBezTo>
                <a:cubicBezTo>
                  <a:pt x="15458" y="15326"/>
                  <a:pt x="15528" y="15326"/>
                  <a:pt x="15597" y="15326"/>
                </a:cubicBezTo>
                <a:cubicBezTo>
                  <a:pt x="15597" y="15395"/>
                  <a:pt x="15666" y="15395"/>
                  <a:pt x="15805" y="15464"/>
                </a:cubicBezTo>
                <a:cubicBezTo>
                  <a:pt x="15874" y="15742"/>
                  <a:pt x="15944" y="16088"/>
                  <a:pt x="15944" y="16435"/>
                </a:cubicBezTo>
                <a:cubicBezTo>
                  <a:pt x="16082" y="16989"/>
                  <a:pt x="16082" y="17544"/>
                  <a:pt x="16221" y="18168"/>
                </a:cubicBezTo>
                <a:cubicBezTo>
                  <a:pt x="16082" y="18930"/>
                  <a:pt x="15944" y="19693"/>
                  <a:pt x="15805" y="20455"/>
                </a:cubicBezTo>
                <a:cubicBezTo>
                  <a:pt x="15736" y="21079"/>
                  <a:pt x="15597" y="21703"/>
                  <a:pt x="15458" y="22258"/>
                </a:cubicBezTo>
                <a:cubicBezTo>
                  <a:pt x="14765" y="19693"/>
                  <a:pt x="13933" y="17059"/>
                  <a:pt x="13240" y="14494"/>
                </a:cubicBezTo>
                <a:cubicBezTo>
                  <a:pt x="13240" y="14471"/>
                  <a:pt x="13233" y="14463"/>
                  <a:pt x="13222" y="14463"/>
                </a:cubicBezTo>
                <a:cubicBezTo>
                  <a:pt x="13202" y="14463"/>
                  <a:pt x="13171" y="14494"/>
                  <a:pt x="13171" y="14494"/>
                </a:cubicBezTo>
                <a:cubicBezTo>
                  <a:pt x="13310" y="15256"/>
                  <a:pt x="13448" y="16019"/>
                  <a:pt x="13656" y="16712"/>
                </a:cubicBezTo>
                <a:cubicBezTo>
                  <a:pt x="13102" y="15187"/>
                  <a:pt x="12547" y="13593"/>
                  <a:pt x="11923" y="12068"/>
                </a:cubicBezTo>
                <a:cubicBezTo>
                  <a:pt x="11923" y="11790"/>
                  <a:pt x="11993" y="11444"/>
                  <a:pt x="11993" y="11167"/>
                </a:cubicBezTo>
                <a:cubicBezTo>
                  <a:pt x="11993" y="10751"/>
                  <a:pt x="12062" y="10335"/>
                  <a:pt x="12131" y="9919"/>
                </a:cubicBezTo>
                <a:cubicBezTo>
                  <a:pt x="12200" y="9849"/>
                  <a:pt x="12200" y="9849"/>
                  <a:pt x="12270" y="9780"/>
                </a:cubicBezTo>
                <a:lnTo>
                  <a:pt x="12270" y="9642"/>
                </a:lnTo>
                <a:cubicBezTo>
                  <a:pt x="12270" y="9572"/>
                  <a:pt x="12270" y="9503"/>
                  <a:pt x="12200" y="9434"/>
                </a:cubicBezTo>
                <a:cubicBezTo>
                  <a:pt x="12200" y="9364"/>
                  <a:pt x="12200" y="9364"/>
                  <a:pt x="12200" y="9364"/>
                </a:cubicBezTo>
                <a:cubicBezTo>
                  <a:pt x="12352" y="9427"/>
                  <a:pt x="12494" y="9456"/>
                  <a:pt x="12626" y="9456"/>
                </a:cubicBezTo>
                <a:cubicBezTo>
                  <a:pt x="13218" y="9456"/>
                  <a:pt x="13599" y="8879"/>
                  <a:pt x="13656" y="8255"/>
                </a:cubicBezTo>
                <a:cubicBezTo>
                  <a:pt x="13725" y="7493"/>
                  <a:pt x="13448" y="6799"/>
                  <a:pt x="12894" y="6314"/>
                </a:cubicBezTo>
                <a:cubicBezTo>
                  <a:pt x="12759" y="6225"/>
                  <a:pt x="12632" y="6186"/>
                  <a:pt x="12512" y="6186"/>
                </a:cubicBezTo>
                <a:cubicBezTo>
                  <a:pt x="12261" y="6186"/>
                  <a:pt x="12042" y="6357"/>
                  <a:pt x="11854" y="6592"/>
                </a:cubicBezTo>
                <a:lnTo>
                  <a:pt x="11854" y="6522"/>
                </a:lnTo>
                <a:cubicBezTo>
                  <a:pt x="11854" y="6522"/>
                  <a:pt x="11854" y="6491"/>
                  <a:pt x="11833" y="6491"/>
                </a:cubicBezTo>
                <a:cubicBezTo>
                  <a:pt x="11823" y="6491"/>
                  <a:pt x="11808" y="6499"/>
                  <a:pt x="11785" y="6522"/>
                </a:cubicBezTo>
                <a:cubicBezTo>
                  <a:pt x="11715" y="6799"/>
                  <a:pt x="11646" y="7077"/>
                  <a:pt x="11577" y="7354"/>
                </a:cubicBezTo>
                <a:cubicBezTo>
                  <a:pt x="11577" y="7493"/>
                  <a:pt x="11507" y="7562"/>
                  <a:pt x="11438" y="7701"/>
                </a:cubicBezTo>
                <a:cubicBezTo>
                  <a:pt x="11438" y="7724"/>
                  <a:pt x="11438" y="7731"/>
                  <a:pt x="11441" y="7731"/>
                </a:cubicBezTo>
                <a:cubicBezTo>
                  <a:pt x="11446" y="7731"/>
                  <a:pt x="11461" y="7701"/>
                  <a:pt x="11507" y="7701"/>
                </a:cubicBezTo>
                <a:cubicBezTo>
                  <a:pt x="11438" y="8255"/>
                  <a:pt x="11577" y="8740"/>
                  <a:pt x="11854" y="9156"/>
                </a:cubicBezTo>
                <a:cubicBezTo>
                  <a:pt x="11785" y="9156"/>
                  <a:pt x="11715" y="9226"/>
                  <a:pt x="11715" y="9295"/>
                </a:cubicBezTo>
                <a:lnTo>
                  <a:pt x="11715" y="9642"/>
                </a:lnTo>
                <a:cubicBezTo>
                  <a:pt x="11715" y="9642"/>
                  <a:pt x="11715" y="9711"/>
                  <a:pt x="11715" y="9711"/>
                </a:cubicBezTo>
                <a:lnTo>
                  <a:pt x="11715" y="9780"/>
                </a:lnTo>
                <a:lnTo>
                  <a:pt x="11715" y="9849"/>
                </a:lnTo>
                <a:lnTo>
                  <a:pt x="11715" y="9919"/>
                </a:lnTo>
                <a:cubicBezTo>
                  <a:pt x="11785" y="10335"/>
                  <a:pt x="11715" y="10681"/>
                  <a:pt x="11646" y="11028"/>
                </a:cubicBezTo>
                <a:cubicBezTo>
                  <a:pt x="11646" y="11305"/>
                  <a:pt x="11646" y="11513"/>
                  <a:pt x="11577" y="11790"/>
                </a:cubicBezTo>
                <a:cubicBezTo>
                  <a:pt x="11577" y="11721"/>
                  <a:pt x="11577" y="11721"/>
                  <a:pt x="11577" y="11652"/>
                </a:cubicBezTo>
                <a:cubicBezTo>
                  <a:pt x="11438" y="11374"/>
                  <a:pt x="11369" y="11028"/>
                  <a:pt x="11230" y="10681"/>
                </a:cubicBezTo>
                <a:lnTo>
                  <a:pt x="11299" y="10681"/>
                </a:lnTo>
                <a:cubicBezTo>
                  <a:pt x="10953" y="9642"/>
                  <a:pt x="10537" y="8671"/>
                  <a:pt x="9982" y="7701"/>
                </a:cubicBezTo>
                <a:cubicBezTo>
                  <a:pt x="9982" y="7493"/>
                  <a:pt x="10052" y="7215"/>
                  <a:pt x="10052" y="7007"/>
                </a:cubicBezTo>
                <a:lnTo>
                  <a:pt x="10190" y="6106"/>
                </a:lnTo>
                <a:cubicBezTo>
                  <a:pt x="10260" y="6106"/>
                  <a:pt x="10260" y="6037"/>
                  <a:pt x="10260" y="5968"/>
                </a:cubicBezTo>
                <a:cubicBezTo>
                  <a:pt x="10260" y="5898"/>
                  <a:pt x="10260" y="5829"/>
                  <a:pt x="10260" y="5760"/>
                </a:cubicBezTo>
                <a:lnTo>
                  <a:pt x="10398" y="5760"/>
                </a:lnTo>
                <a:cubicBezTo>
                  <a:pt x="10486" y="5784"/>
                  <a:pt x="10569" y="5795"/>
                  <a:pt x="10649" y="5795"/>
                </a:cubicBezTo>
                <a:cubicBezTo>
                  <a:pt x="11266" y="5795"/>
                  <a:pt x="11646" y="5134"/>
                  <a:pt x="11646" y="4581"/>
                </a:cubicBezTo>
                <a:cubicBezTo>
                  <a:pt x="11715" y="3957"/>
                  <a:pt x="11369" y="3334"/>
                  <a:pt x="10814" y="2987"/>
                </a:cubicBezTo>
                <a:cubicBezTo>
                  <a:pt x="10702" y="2931"/>
                  <a:pt x="10598" y="2906"/>
                  <a:pt x="10504" y="2906"/>
                </a:cubicBezTo>
                <a:cubicBezTo>
                  <a:pt x="10131" y="2906"/>
                  <a:pt x="9899" y="3293"/>
                  <a:pt x="9844" y="3680"/>
                </a:cubicBezTo>
                <a:cubicBezTo>
                  <a:pt x="9566" y="4165"/>
                  <a:pt x="9566" y="4789"/>
                  <a:pt x="9844" y="5274"/>
                </a:cubicBezTo>
                <a:cubicBezTo>
                  <a:pt x="9774" y="5344"/>
                  <a:pt x="9774" y="5413"/>
                  <a:pt x="9774" y="5413"/>
                </a:cubicBezTo>
                <a:cubicBezTo>
                  <a:pt x="9774" y="5621"/>
                  <a:pt x="9774" y="5760"/>
                  <a:pt x="9774" y="5968"/>
                </a:cubicBezTo>
                <a:cubicBezTo>
                  <a:pt x="9844" y="5968"/>
                  <a:pt x="9844" y="6037"/>
                  <a:pt x="9913" y="6037"/>
                </a:cubicBezTo>
                <a:cubicBezTo>
                  <a:pt x="9913" y="6453"/>
                  <a:pt x="9844" y="6869"/>
                  <a:pt x="9774" y="7285"/>
                </a:cubicBezTo>
                <a:cubicBezTo>
                  <a:pt x="9497" y="6799"/>
                  <a:pt x="9289" y="6384"/>
                  <a:pt x="9012" y="5968"/>
                </a:cubicBezTo>
                <a:cubicBezTo>
                  <a:pt x="9012" y="5945"/>
                  <a:pt x="9004" y="5937"/>
                  <a:pt x="8994" y="5937"/>
                </a:cubicBezTo>
                <a:cubicBezTo>
                  <a:pt x="8973" y="5937"/>
                  <a:pt x="8943" y="5968"/>
                  <a:pt x="8943" y="5968"/>
                </a:cubicBezTo>
                <a:lnTo>
                  <a:pt x="9150" y="6453"/>
                </a:lnTo>
                <a:lnTo>
                  <a:pt x="8804" y="5898"/>
                </a:lnTo>
                <a:cubicBezTo>
                  <a:pt x="8804" y="5621"/>
                  <a:pt x="8804" y="5344"/>
                  <a:pt x="8735" y="5136"/>
                </a:cubicBezTo>
                <a:cubicBezTo>
                  <a:pt x="8596" y="4512"/>
                  <a:pt x="8388" y="3888"/>
                  <a:pt x="8249" y="3264"/>
                </a:cubicBezTo>
                <a:lnTo>
                  <a:pt x="8319" y="3195"/>
                </a:lnTo>
                <a:cubicBezTo>
                  <a:pt x="8388" y="3195"/>
                  <a:pt x="8388" y="3195"/>
                  <a:pt x="8388" y="3264"/>
                </a:cubicBezTo>
                <a:cubicBezTo>
                  <a:pt x="8448" y="3286"/>
                  <a:pt x="8507" y="3296"/>
                  <a:pt x="8563" y="3296"/>
                </a:cubicBezTo>
                <a:cubicBezTo>
                  <a:pt x="9214" y="3296"/>
                  <a:pt x="9572" y="1914"/>
                  <a:pt x="9636" y="1531"/>
                </a:cubicBezTo>
                <a:cubicBezTo>
                  <a:pt x="9636" y="769"/>
                  <a:pt x="9220" y="145"/>
                  <a:pt x="8527" y="6"/>
                </a:cubicBezTo>
                <a:cubicBezTo>
                  <a:pt x="8488" y="3"/>
                  <a:pt x="8449" y="1"/>
                  <a:pt x="841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82"/>
        <p:cNvGrpSpPr/>
        <p:nvPr/>
      </p:nvGrpSpPr>
      <p:grpSpPr>
        <a:xfrm>
          <a:off x="0" y="0"/>
          <a:ext cx="0" cy="0"/>
          <a:chOff x="0" y="0"/>
          <a:chExt cx="0" cy="0"/>
        </a:xfrm>
      </p:grpSpPr>
      <p:pic>
        <p:nvPicPr>
          <p:cNvPr id="683" name="Google Shape;683;p45"/>
          <p:cNvPicPr preferRelativeResize="0"/>
          <p:nvPr/>
        </p:nvPicPr>
        <p:blipFill>
          <a:blip r:embed="rId3">
            <a:alphaModFix/>
          </a:blip>
          <a:stretch>
            <a:fillRect/>
          </a:stretch>
        </p:blipFill>
        <p:spPr>
          <a:xfrm rot="-9687047">
            <a:off x="4950944" y="2217301"/>
            <a:ext cx="1531876" cy="1028247"/>
          </a:xfrm>
          <a:prstGeom prst="rect">
            <a:avLst/>
          </a:prstGeom>
          <a:noFill/>
          <a:ln>
            <a:noFill/>
          </a:ln>
        </p:spPr>
      </p:pic>
      <p:sp>
        <p:nvSpPr>
          <p:cNvPr id="684" name="Google Shape;684;p45"/>
          <p:cNvSpPr txBox="1">
            <a:spLocks noGrp="1"/>
          </p:cNvSpPr>
          <p:nvPr>
            <p:ph type="title"/>
          </p:nvPr>
        </p:nvSpPr>
        <p:spPr>
          <a:xfrm>
            <a:off x="4858225" y="2190975"/>
            <a:ext cx="35652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Our choice!</a:t>
            </a:r>
            <a:endParaRPr/>
          </a:p>
        </p:txBody>
      </p:sp>
      <p:sp>
        <p:nvSpPr>
          <p:cNvPr id="685" name="Google Shape;685;p45"/>
          <p:cNvSpPr txBox="1">
            <a:spLocks noGrp="1"/>
          </p:cNvSpPr>
          <p:nvPr>
            <p:ph type="subTitle" idx="1"/>
          </p:nvPr>
        </p:nvSpPr>
        <p:spPr>
          <a:xfrm>
            <a:off x="4827180" y="2996425"/>
            <a:ext cx="3024900" cy="18954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Clr>
                <a:schemeClr val="dk1"/>
              </a:buClr>
              <a:buSzPts val="1100"/>
              <a:buFont typeface="Arial"/>
              <a:buNone/>
            </a:pPr>
            <a:r>
              <a:rPr lang="es"/>
              <a:t>Describe here what you would recommend to the attendees</a:t>
            </a:r>
            <a:endParaRPr/>
          </a:p>
        </p:txBody>
      </p:sp>
      <p:pic>
        <p:nvPicPr>
          <p:cNvPr id="686" name="Google Shape;686;p45"/>
          <p:cNvPicPr preferRelativeResize="0"/>
          <p:nvPr/>
        </p:nvPicPr>
        <p:blipFill>
          <a:blip r:embed="rId4">
            <a:alphaModFix/>
          </a:blip>
          <a:stretch>
            <a:fillRect/>
          </a:stretch>
        </p:blipFill>
        <p:spPr>
          <a:xfrm>
            <a:off x="152400" y="152400"/>
            <a:ext cx="3225800" cy="4838700"/>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90"/>
        <p:cNvGrpSpPr/>
        <p:nvPr/>
      </p:nvGrpSpPr>
      <p:grpSpPr>
        <a:xfrm>
          <a:off x="0" y="0"/>
          <a:ext cx="0" cy="0"/>
          <a:chOff x="0" y="0"/>
          <a:chExt cx="0" cy="0"/>
        </a:xfrm>
      </p:grpSpPr>
      <p:sp>
        <p:nvSpPr>
          <p:cNvPr id="691" name="Google Shape;691;p46"/>
          <p:cNvSpPr txBox="1">
            <a:spLocks noGrp="1"/>
          </p:cNvSpPr>
          <p:nvPr>
            <p:ph type="title"/>
          </p:nvPr>
        </p:nvSpPr>
        <p:spPr>
          <a:xfrm>
            <a:off x="2385750" y="3548788"/>
            <a:ext cx="4372500" cy="62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Organization</a:t>
            </a:r>
            <a:endParaRPr/>
          </a:p>
        </p:txBody>
      </p:sp>
      <p:sp>
        <p:nvSpPr>
          <p:cNvPr id="692" name="Google Shape;692;p46"/>
          <p:cNvSpPr txBox="1">
            <a:spLocks noGrp="1"/>
          </p:cNvSpPr>
          <p:nvPr>
            <p:ph type="subTitle" idx="1"/>
          </p:nvPr>
        </p:nvSpPr>
        <p:spPr>
          <a:xfrm>
            <a:off x="3349800" y="3944525"/>
            <a:ext cx="24444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This is the subtitle that makes it comprehensible</a:t>
            </a:r>
            <a:endParaRPr/>
          </a:p>
        </p:txBody>
      </p:sp>
      <p:sp>
        <p:nvSpPr>
          <p:cNvPr id="693" name="Google Shape;693;p46"/>
          <p:cNvSpPr txBox="1">
            <a:spLocks noGrp="1"/>
          </p:cNvSpPr>
          <p:nvPr>
            <p:ph type="title" idx="2"/>
          </p:nvPr>
        </p:nvSpPr>
        <p:spPr>
          <a:xfrm>
            <a:off x="311700" y="2721100"/>
            <a:ext cx="8520600" cy="934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03</a:t>
            </a:r>
            <a:endParaRPr/>
          </a:p>
        </p:txBody>
      </p:sp>
      <p:sp>
        <p:nvSpPr>
          <p:cNvPr id="694" name="Google Shape;694;p46"/>
          <p:cNvSpPr/>
          <p:nvPr/>
        </p:nvSpPr>
        <p:spPr>
          <a:xfrm rot="8765733">
            <a:off x="3072489" y="-326204"/>
            <a:ext cx="1414979" cy="3280879"/>
          </a:xfrm>
          <a:custGeom>
            <a:avLst/>
            <a:gdLst/>
            <a:ahLst/>
            <a:cxnLst/>
            <a:rect l="l" t="t" r="r" b="b"/>
            <a:pathLst>
              <a:path w="38958" h="90331" extrusionOk="0">
                <a:moveTo>
                  <a:pt x="36629" y="1550"/>
                </a:moveTo>
                <a:cubicBezTo>
                  <a:pt x="36579" y="1678"/>
                  <a:pt x="36523" y="1801"/>
                  <a:pt x="36467" y="1915"/>
                </a:cubicBezTo>
                <a:lnTo>
                  <a:pt x="36467" y="1915"/>
                </a:lnTo>
                <a:cubicBezTo>
                  <a:pt x="36530" y="1795"/>
                  <a:pt x="36585" y="1673"/>
                  <a:pt x="36629" y="1550"/>
                </a:cubicBezTo>
                <a:close/>
                <a:moveTo>
                  <a:pt x="38472" y="1828"/>
                </a:moveTo>
                <a:cubicBezTo>
                  <a:pt x="38750" y="1828"/>
                  <a:pt x="38957" y="2036"/>
                  <a:pt x="38750" y="2244"/>
                </a:cubicBezTo>
                <a:cubicBezTo>
                  <a:pt x="38334" y="2660"/>
                  <a:pt x="37710" y="2938"/>
                  <a:pt x="37086" y="3076"/>
                </a:cubicBezTo>
                <a:cubicBezTo>
                  <a:pt x="37294" y="2938"/>
                  <a:pt x="37432" y="2799"/>
                  <a:pt x="37502" y="2591"/>
                </a:cubicBezTo>
                <a:cubicBezTo>
                  <a:pt x="37502" y="2522"/>
                  <a:pt x="37432" y="2522"/>
                  <a:pt x="37432" y="2522"/>
                </a:cubicBezTo>
                <a:lnTo>
                  <a:pt x="36809" y="2868"/>
                </a:lnTo>
                <a:cubicBezTo>
                  <a:pt x="37017" y="2660"/>
                  <a:pt x="37294" y="2452"/>
                  <a:pt x="37571" y="2314"/>
                </a:cubicBezTo>
                <a:lnTo>
                  <a:pt x="37571" y="2244"/>
                </a:lnTo>
                <a:cubicBezTo>
                  <a:pt x="37779" y="2036"/>
                  <a:pt x="38126" y="1898"/>
                  <a:pt x="38472" y="1828"/>
                </a:cubicBezTo>
                <a:close/>
                <a:moveTo>
                  <a:pt x="36508" y="5014"/>
                </a:moveTo>
                <a:cubicBezTo>
                  <a:pt x="36797" y="5014"/>
                  <a:pt x="37095" y="5091"/>
                  <a:pt x="37363" y="5225"/>
                </a:cubicBezTo>
                <a:cubicBezTo>
                  <a:pt x="37571" y="5294"/>
                  <a:pt x="37848" y="5502"/>
                  <a:pt x="37640" y="5780"/>
                </a:cubicBezTo>
                <a:cubicBezTo>
                  <a:pt x="37225" y="6057"/>
                  <a:pt x="36670" y="6196"/>
                  <a:pt x="36115" y="6196"/>
                </a:cubicBezTo>
                <a:cubicBezTo>
                  <a:pt x="35838" y="6196"/>
                  <a:pt x="35561" y="6196"/>
                  <a:pt x="35353" y="6126"/>
                </a:cubicBezTo>
                <a:lnTo>
                  <a:pt x="35561" y="5918"/>
                </a:lnTo>
                <a:cubicBezTo>
                  <a:pt x="35684" y="5857"/>
                  <a:pt x="35588" y="5630"/>
                  <a:pt x="35419" y="5630"/>
                </a:cubicBezTo>
                <a:cubicBezTo>
                  <a:pt x="35398" y="5630"/>
                  <a:pt x="35376" y="5633"/>
                  <a:pt x="35353" y="5641"/>
                </a:cubicBezTo>
                <a:cubicBezTo>
                  <a:pt x="35076" y="5780"/>
                  <a:pt x="34729" y="5849"/>
                  <a:pt x="34382" y="5988"/>
                </a:cubicBezTo>
                <a:lnTo>
                  <a:pt x="34452" y="5849"/>
                </a:lnTo>
                <a:cubicBezTo>
                  <a:pt x="34937" y="5502"/>
                  <a:pt x="35492" y="5225"/>
                  <a:pt x="36046" y="5086"/>
                </a:cubicBezTo>
                <a:cubicBezTo>
                  <a:pt x="36193" y="5037"/>
                  <a:pt x="36349" y="5014"/>
                  <a:pt x="36508" y="5014"/>
                </a:cubicBezTo>
                <a:close/>
                <a:moveTo>
                  <a:pt x="33183" y="2721"/>
                </a:moveTo>
                <a:cubicBezTo>
                  <a:pt x="33296" y="2721"/>
                  <a:pt x="33403" y="2820"/>
                  <a:pt x="33481" y="3076"/>
                </a:cubicBezTo>
                <a:cubicBezTo>
                  <a:pt x="33551" y="3423"/>
                  <a:pt x="33551" y="3839"/>
                  <a:pt x="33551" y="4255"/>
                </a:cubicBezTo>
                <a:cubicBezTo>
                  <a:pt x="33551" y="4948"/>
                  <a:pt x="33412" y="5641"/>
                  <a:pt x="33204" y="6265"/>
                </a:cubicBezTo>
                <a:cubicBezTo>
                  <a:pt x="33204" y="5988"/>
                  <a:pt x="33135" y="5641"/>
                  <a:pt x="33135" y="5364"/>
                </a:cubicBezTo>
                <a:cubicBezTo>
                  <a:pt x="33135" y="5294"/>
                  <a:pt x="33083" y="5260"/>
                  <a:pt x="33031" y="5260"/>
                </a:cubicBezTo>
                <a:cubicBezTo>
                  <a:pt x="32979" y="5260"/>
                  <a:pt x="32927" y="5294"/>
                  <a:pt x="32927" y="5364"/>
                </a:cubicBezTo>
                <a:lnTo>
                  <a:pt x="32927" y="5918"/>
                </a:lnTo>
                <a:cubicBezTo>
                  <a:pt x="32719" y="5156"/>
                  <a:pt x="32580" y="4463"/>
                  <a:pt x="32580" y="3700"/>
                </a:cubicBezTo>
                <a:cubicBezTo>
                  <a:pt x="32580" y="3353"/>
                  <a:pt x="32900" y="2721"/>
                  <a:pt x="33183" y="2721"/>
                </a:cubicBezTo>
                <a:close/>
                <a:moveTo>
                  <a:pt x="30560" y="4206"/>
                </a:moveTo>
                <a:cubicBezTo>
                  <a:pt x="31029" y="4206"/>
                  <a:pt x="31263" y="6212"/>
                  <a:pt x="31263" y="6403"/>
                </a:cubicBezTo>
                <a:cubicBezTo>
                  <a:pt x="31402" y="7235"/>
                  <a:pt x="31402" y="8067"/>
                  <a:pt x="31263" y="8899"/>
                </a:cubicBezTo>
                <a:lnTo>
                  <a:pt x="31263" y="8830"/>
                </a:lnTo>
                <a:cubicBezTo>
                  <a:pt x="31263" y="8691"/>
                  <a:pt x="31194" y="8552"/>
                  <a:pt x="31194" y="8344"/>
                </a:cubicBezTo>
                <a:cubicBezTo>
                  <a:pt x="31125" y="7998"/>
                  <a:pt x="31055" y="7651"/>
                  <a:pt x="30917" y="7374"/>
                </a:cubicBezTo>
                <a:cubicBezTo>
                  <a:pt x="30917" y="7305"/>
                  <a:pt x="30865" y="7270"/>
                  <a:pt x="30813" y="7270"/>
                </a:cubicBezTo>
                <a:cubicBezTo>
                  <a:pt x="30761" y="7270"/>
                  <a:pt x="30709" y="7305"/>
                  <a:pt x="30709" y="7374"/>
                </a:cubicBezTo>
                <a:cubicBezTo>
                  <a:pt x="30709" y="7582"/>
                  <a:pt x="30709" y="7859"/>
                  <a:pt x="30778" y="8067"/>
                </a:cubicBezTo>
                <a:cubicBezTo>
                  <a:pt x="30778" y="8136"/>
                  <a:pt x="30778" y="8206"/>
                  <a:pt x="30778" y="8275"/>
                </a:cubicBezTo>
                <a:cubicBezTo>
                  <a:pt x="30778" y="8457"/>
                  <a:pt x="30831" y="8586"/>
                  <a:pt x="30891" y="8708"/>
                </a:cubicBezTo>
                <a:lnTo>
                  <a:pt x="30891" y="8708"/>
                </a:lnTo>
                <a:cubicBezTo>
                  <a:pt x="30626" y="8171"/>
                  <a:pt x="30427" y="7634"/>
                  <a:pt x="30293" y="7097"/>
                </a:cubicBezTo>
                <a:cubicBezTo>
                  <a:pt x="30085" y="6334"/>
                  <a:pt x="29600" y="4878"/>
                  <a:pt x="30431" y="4255"/>
                </a:cubicBezTo>
                <a:cubicBezTo>
                  <a:pt x="30476" y="4221"/>
                  <a:pt x="30519" y="4206"/>
                  <a:pt x="30560" y="4206"/>
                </a:cubicBezTo>
                <a:close/>
                <a:moveTo>
                  <a:pt x="35178" y="7835"/>
                </a:moveTo>
                <a:cubicBezTo>
                  <a:pt x="35519" y="7835"/>
                  <a:pt x="35857" y="7903"/>
                  <a:pt x="36185" y="8067"/>
                </a:cubicBezTo>
                <a:lnTo>
                  <a:pt x="36185" y="7998"/>
                </a:lnTo>
                <a:lnTo>
                  <a:pt x="36185" y="7998"/>
                </a:lnTo>
                <a:cubicBezTo>
                  <a:pt x="37502" y="8691"/>
                  <a:pt x="35145" y="9176"/>
                  <a:pt x="34660" y="9246"/>
                </a:cubicBezTo>
                <a:cubicBezTo>
                  <a:pt x="34244" y="9246"/>
                  <a:pt x="33828" y="9246"/>
                  <a:pt x="33412" y="9176"/>
                </a:cubicBezTo>
                <a:cubicBezTo>
                  <a:pt x="33620" y="9038"/>
                  <a:pt x="33551" y="8830"/>
                  <a:pt x="33343" y="8830"/>
                </a:cubicBezTo>
                <a:lnTo>
                  <a:pt x="32372" y="8830"/>
                </a:lnTo>
                <a:cubicBezTo>
                  <a:pt x="33241" y="8370"/>
                  <a:pt x="34222" y="7835"/>
                  <a:pt x="35178" y="7835"/>
                </a:cubicBezTo>
                <a:close/>
                <a:moveTo>
                  <a:pt x="28072" y="6955"/>
                </a:moveTo>
                <a:cubicBezTo>
                  <a:pt x="28095" y="6955"/>
                  <a:pt x="28119" y="6956"/>
                  <a:pt x="28144" y="6958"/>
                </a:cubicBezTo>
                <a:cubicBezTo>
                  <a:pt x="29184" y="7097"/>
                  <a:pt x="29184" y="9246"/>
                  <a:pt x="29184" y="9939"/>
                </a:cubicBezTo>
                <a:cubicBezTo>
                  <a:pt x="29253" y="10771"/>
                  <a:pt x="29114" y="11533"/>
                  <a:pt x="28976" y="12296"/>
                </a:cubicBezTo>
                <a:cubicBezTo>
                  <a:pt x="28976" y="11880"/>
                  <a:pt x="28906" y="11533"/>
                  <a:pt x="28698" y="11186"/>
                </a:cubicBezTo>
                <a:cubicBezTo>
                  <a:pt x="28698" y="11117"/>
                  <a:pt x="28629" y="11117"/>
                  <a:pt x="28560" y="11117"/>
                </a:cubicBezTo>
                <a:cubicBezTo>
                  <a:pt x="28560" y="11082"/>
                  <a:pt x="28525" y="11065"/>
                  <a:pt x="28482" y="11065"/>
                </a:cubicBezTo>
                <a:cubicBezTo>
                  <a:pt x="28438" y="11065"/>
                  <a:pt x="28386" y="11082"/>
                  <a:pt x="28352" y="11117"/>
                </a:cubicBezTo>
                <a:cubicBezTo>
                  <a:pt x="28352" y="11325"/>
                  <a:pt x="28352" y="11533"/>
                  <a:pt x="28421" y="11741"/>
                </a:cubicBezTo>
                <a:lnTo>
                  <a:pt x="28421" y="11880"/>
                </a:lnTo>
                <a:cubicBezTo>
                  <a:pt x="28421" y="12088"/>
                  <a:pt x="28490" y="12296"/>
                  <a:pt x="28560" y="12504"/>
                </a:cubicBezTo>
                <a:cubicBezTo>
                  <a:pt x="27468" y="11275"/>
                  <a:pt x="26577" y="6955"/>
                  <a:pt x="28072" y="6955"/>
                </a:cubicBezTo>
                <a:close/>
                <a:moveTo>
                  <a:pt x="33296" y="10976"/>
                </a:moveTo>
                <a:cubicBezTo>
                  <a:pt x="33519" y="10976"/>
                  <a:pt x="33743" y="10999"/>
                  <a:pt x="33967" y="11048"/>
                </a:cubicBezTo>
                <a:cubicBezTo>
                  <a:pt x="34937" y="11256"/>
                  <a:pt x="34452" y="12018"/>
                  <a:pt x="33967" y="12434"/>
                </a:cubicBezTo>
                <a:cubicBezTo>
                  <a:pt x="33481" y="12642"/>
                  <a:pt x="33065" y="12850"/>
                  <a:pt x="32580" y="12919"/>
                </a:cubicBezTo>
                <a:cubicBezTo>
                  <a:pt x="31748" y="13197"/>
                  <a:pt x="30847" y="13266"/>
                  <a:pt x="30015" y="13335"/>
                </a:cubicBezTo>
                <a:cubicBezTo>
                  <a:pt x="30223" y="13127"/>
                  <a:pt x="30431" y="12989"/>
                  <a:pt x="30570" y="12781"/>
                </a:cubicBezTo>
                <a:cubicBezTo>
                  <a:pt x="30627" y="12668"/>
                  <a:pt x="30545" y="12554"/>
                  <a:pt x="30437" y="12554"/>
                </a:cubicBezTo>
                <a:cubicBezTo>
                  <a:pt x="30413" y="12554"/>
                  <a:pt x="30387" y="12560"/>
                  <a:pt x="30362" y="12573"/>
                </a:cubicBezTo>
                <a:cubicBezTo>
                  <a:pt x="30085" y="12781"/>
                  <a:pt x="29738" y="12919"/>
                  <a:pt x="29461" y="13058"/>
                </a:cubicBezTo>
                <a:lnTo>
                  <a:pt x="29600" y="12781"/>
                </a:lnTo>
                <a:cubicBezTo>
                  <a:pt x="30612" y="11827"/>
                  <a:pt x="31933" y="10976"/>
                  <a:pt x="33296" y="10976"/>
                </a:cubicBezTo>
                <a:close/>
                <a:moveTo>
                  <a:pt x="24686" y="10883"/>
                </a:moveTo>
                <a:cubicBezTo>
                  <a:pt x="24921" y="10883"/>
                  <a:pt x="25192" y="11021"/>
                  <a:pt x="25440" y="11325"/>
                </a:cubicBezTo>
                <a:cubicBezTo>
                  <a:pt x="25718" y="11741"/>
                  <a:pt x="25926" y="12157"/>
                  <a:pt x="26064" y="12711"/>
                </a:cubicBezTo>
                <a:cubicBezTo>
                  <a:pt x="26619" y="14098"/>
                  <a:pt x="26342" y="15484"/>
                  <a:pt x="26272" y="16871"/>
                </a:cubicBezTo>
                <a:cubicBezTo>
                  <a:pt x="26252" y="16891"/>
                  <a:pt x="26238" y="16899"/>
                  <a:pt x="26227" y="16899"/>
                </a:cubicBezTo>
                <a:cubicBezTo>
                  <a:pt x="26203" y="16899"/>
                  <a:pt x="26203" y="16850"/>
                  <a:pt x="26203" y="16801"/>
                </a:cubicBezTo>
                <a:cubicBezTo>
                  <a:pt x="26203" y="16801"/>
                  <a:pt x="26203" y="16732"/>
                  <a:pt x="26203" y="16732"/>
                </a:cubicBezTo>
                <a:cubicBezTo>
                  <a:pt x="26203" y="16732"/>
                  <a:pt x="26203" y="16663"/>
                  <a:pt x="26134" y="16663"/>
                </a:cubicBezTo>
                <a:cubicBezTo>
                  <a:pt x="26064" y="16524"/>
                  <a:pt x="25995" y="16385"/>
                  <a:pt x="25926" y="16247"/>
                </a:cubicBezTo>
                <a:cubicBezTo>
                  <a:pt x="25787" y="15900"/>
                  <a:pt x="25648" y="15554"/>
                  <a:pt x="25510" y="15207"/>
                </a:cubicBezTo>
                <a:cubicBezTo>
                  <a:pt x="25481" y="15120"/>
                  <a:pt x="25427" y="15081"/>
                  <a:pt x="25380" y="15081"/>
                </a:cubicBezTo>
                <a:cubicBezTo>
                  <a:pt x="25315" y="15081"/>
                  <a:pt x="25261" y="15155"/>
                  <a:pt x="25302" y="15276"/>
                </a:cubicBezTo>
                <a:cubicBezTo>
                  <a:pt x="25371" y="15554"/>
                  <a:pt x="25440" y="15831"/>
                  <a:pt x="25510" y="16108"/>
                </a:cubicBezTo>
                <a:cubicBezTo>
                  <a:pt x="25510" y="16177"/>
                  <a:pt x="25510" y="16247"/>
                  <a:pt x="25510" y="16316"/>
                </a:cubicBezTo>
                <a:cubicBezTo>
                  <a:pt x="25579" y="16455"/>
                  <a:pt x="25648" y="16593"/>
                  <a:pt x="25718" y="16732"/>
                </a:cubicBezTo>
                <a:lnTo>
                  <a:pt x="25787" y="16940"/>
                </a:lnTo>
                <a:cubicBezTo>
                  <a:pt x="24609" y="15761"/>
                  <a:pt x="23985" y="13335"/>
                  <a:pt x="24054" y="11741"/>
                </a:cubicBezTo>
                <a:cubicBezTo>
                  <a:pt x="24054" y="11199"/>
                  <a:pt x="24330" y="10883"/>
                  <a:pt x="24686" y="10883"/>
                </a:cubicBezTo>
                <a:close/>
                <a:moveTo>
                  <a:pt x="30879" y="14990"/>
                </a:moveTo>
                <a:cubicBezTo>
                  <a:pt x="30983" y="14990"/>
                  <a:pt x="31088" y="14993"/>
                  <a:pt x="31194" y="14999"/>
                </a:cubicBezTo>
                <a:cubicBezTo>
                  <a:pt x="31610" y="14999"/>
                  <a:pt x="32719" y="15138"/>
                  <a:pt x="32234" y="15761"/>
                </a:cubicBezTo>
                <a:cubicBezTo>
                  <a:pt x="31748" y="16177"/>
                  <a:pt x="31194" y="16455"/>
                  <a:pt x="30639" y="16593"/>
                </a:cubicBezTo>
                <a:cubicBezTo>
                  <a:pt x="29738" y="16940"/>
                  <a:pt x="28837" y="17079"/>
                  <a:pt x="27936" y="17217"/>
                </a:cubicBezTo>
                <a:cubicBezTo>
                  <a:pt x="28144" y="17079"/>
                  <a:pt x="28352" y="16871"/>
                  <a:pt x="28490" y="16663"/>
                </a:cubicBezTo>
                <a:cubicBezTo>
                  <a:pt x="28490" y="16524"/>
                  <a:pt x="28421" y="16385"/>
                  <a:pt x="28282" y="16385"/>
                </a:cubicBezTo>
                <a:cubicBezTo>
                  <a:pt x="27936" y="16524"/>
                  <a:pt x="27589" y="16593"/>
                  <a:pt x="27312" y="16801"/>
                </a:cubicBezTo>
                <a:cubicBezTo>
                  <a:pt x="27173" y="16871"/>
                  <a:pt x="27035" y="16940"/>
                  <a:pt x="26965" y="17009"/>
                </a:cubicBezTo>
                <a:cubicBezTo>
                  <a:pt x="27243" y="16663"/>
                  <a:pt x="27451" y="16316"/>
                  <a:pt x="27659" y="15900"/>
                </a:cubicBezTo>
                <a:cubicBezTo>
                  <a:pt x="28674" y="15329"/>
                  <a:pt x="29747" y="14990"/>
                  <a:pt x="30879" y="14990"/>
                </a:cubicBezTo>
                <a:close/>
                <a:moveTo>
                  <a:pt x="27936" y="16871"/>
                </a:moveTo>
                <a:lnTo>
                  <a:pt x="27936" y="16871"/>
                </a:lnTo>
                <a:cubicBezTo>
                  <a:pt x="27659" y="17079"/>
                  <a:pt x="27312" y="17217"/>
                  <a:pt x="27035" y="17425"/>
                </a:cubicBezTo>
                <a:lnTo>
                  <a:pt x="26827" y="17425"/>
                </a:lnTo>
                <a:cubicBezTo>
                  <a:pt x="26896" y="17356"/>
                  <a:pt x="27035" y="17356"/>
                  <a:pt x="27104" y="17287"/>
                </a:cubicBezTo>
                <a:cubicBezTo>
                  <a:pt x="27243" y="17217"/>
                  <a:pt x="27381" y="17148"/>
                  <a:pt x="27520" y="17079"/>
                </a:cubicBezTo>
                <a:cubicBezTo>
                  <a:pt x="27659" y="17009"/>
                  <a:pt x="27797" y="16940"/>
                  <a:pt x="27936" y="16871"/>
                </a:cubicBezTo>
                <a:close/>
                <a:moveTo>
                  <a:pt x="22158" y="16292"/>
                </a:moveTo>
                <a:cubicBezTo>
                  <a:pt x="22633" y="16292"/>
                  <a:pt x="23285" y="17336"/>
                  <a:pt x="23430" y="17772"/>
                </a:cubicBezTo>
                <a:cubicBezTo>
                  <a:pt x="23915" y="19089"/>
                  <a:pt x="23707" y="20337"/>
                  <a:pt x="23707" y="21654"/>
                </a:cubicBezTo>
                <a:lnTo>
                  <a:pt x="23638" y="21654"/>
                </a:lnTo>
                <a:lnTo>
                  <a:pt x="23638" y="21584"/>
                </a:lnTo>
                <a:cubicBezTo>
                  <a:pt x="23638" y="21584"/>
                  <a:pt x="23638" y="21515"/>
                  <a:pt x="23638" y="21515"/>
                </a:cubicBezTo>
                <a:cubicBezTo>
                  <a:pt x="23638" y="21238"/>
                  <a:pt x="23499" y="21030"/>
                  <a:pt x="23430" y="20752"/>
                </a:cubicBezTo>
                <a:cubicBezTo>
                  <a:pt x="23361" y="20614"/>
                  <a:pt x="23292" y="20475"/>
                  <a:pt x="23292" y="20337"/>
                </a:cubicBezTo>
                <a:cubicBezTo>
                  <a:pt x="23262" y="20278"/>
                  <a:pt x="23221" y="20256"/>
                  <a:pt x="23182" y="20256"/>
                </a:cubicBezTo>
                <a:cubicBezTo>
                  <a:pt x="23130" y="20256"/>
                  <a:pt x="23084" y="20297"/>
                  <a:pt x="23084" y="20337"/>
                </a:cubicBezTo>
                <a:cubicBezTo>
                  <a:pt x="22945" y="20337"/>
                  <a:pt x="22876" y="20475"/>
                  <a:pt x="22876" y="20614"/>
                </a:cubicBezTo>
                <a:cubicBezTo>
                  <a:pt x="22945" y="20683"/>
                  <a:pt x="23014" y="20822"/>
                  <a:pt x="23084" y="20960"/>
                </a:cubicBezTo>
                <a:cubicBezTo>
                  <a:pt x="22113" y="19851"/>
                  <a:pt x="21628" y="18465"/>
                  <a:pt x="21697" y="17009"/>
                </a:cubicBezTo>
                <a:cubicBezTo>
                  <a:pt x="21781" y="16487"/>
                  <a:pt x="21953" y="16292"/>
                  <a:pt x="22158" y="16292"/>
                </a:cubicBezTo>
                <a:close/>
                <a:moveTo>
                  <a:pt x="29020" y="19222"/>
                </a:moveTo>
                <a:cubicBezTo>
                  <a:pt x="29567" y="19222"/>
                  <a:pt x="30093" y="19468"/>
                  <a:pt x="30501" y="19921"/>
                </a:cubicBezTo>
                <a:cubicBezTo>
                  <a:pt x="30847" y="20475"/>
                  <a:pt x="29877" y="20891"/>
                  <a:pt x="29530" y="21030"/>
                </a:cubicBezTo>
                <a:cubicBezTo>
                  <a:pt x="28144" y="21446"/>
                  <a:pt x="26757" y="21654"/>
                  <a:pt x="25302" y="21654"/>
                </a:cubicBezTo>
                <a:cubicBezTo>
                  <a:pt x="25440" y="21584"/>
                  <a:pt x="25510" y="21376"/>
                  <a:pt x="25579" y="21238"/>
                </a:cubicBezTo>
                <a:cubicBezTo>
                  <a:pt x="25579" y="21124"/>
                  <a:pt x="25487" y="21011"/>
                  <a:pt x="25377" y="21011"/>
                </a:cubicBezTo>
                <a:cubicBezTo>
                  <a:pt x="25353" y="21011"/>
                  <a:pt x="25327" y="21017"/>
                  <a:pt x="25302" y="21030"/>
                </a:cubicBezTo>
                <a:cubicBezTo>
                  <a:pt x="25163" y="21168"/>
                  <a:pt x="24955" y="21238"/>
                  <a:pt x="24817" y="21307"/>
                </a:cubicBezTo>
                <a:lnTo>
                  <a:pt x="24609" y="21376"/>
                </a:lnTo>
                <a:lnTo>
                  <a:pt x="24678" y="21168"/>
                </a:lnTo>
                <a:cubicBezTo>
                  <a:pt x="25718" y="20337"/>
                  <a:pt x="26896" y="19782"/>
                  <a:pt x="28144" y="19435"/>
                </a:cubicBezTo>
                <a:cubicBezTo>
                  <a:pt x="28432" y="19291"/>
                  <a:pt x="28729" y="19222"/>
                  <a:pt x="29020" y="19222"/>
                </a:cubicBezTo>
                <a:close/>
                <a:moveTo>
                  <a:pt x="19336" y="20763"/>
                </a:moveTo>
                <a:cubicBezTo>
                  <a:pt x="19540" y="20763"/>
                  <a:pt x="19758" y="20880"/>
                  <a:pt x="19964" y="21168"/>
                </a:cubicBezTo>
                <a:cubicBezTo>
                  <a:pt x="20242" y="21584"/>
                  <a:pt x="20519" y="22000"/>
                  <a:pt x="20657" y="22485"/>
                </a:cubicBezTo>
                <a:cubicBezTo>
                  <a:pt x="20935" y="23525"/>
                  <a:pt x="21073" y="24634"/>
                  <a:pt x="21004" y="25674"/>
                </a:cubicBezTo>
                <a:cubicBezTo>
                  <a:pt x="20727" y="24981"/>
                  <a:pt x="20449" y="24288"/>
                  <a:pt x="20242" y="23594"/>
                </a:cubicBezTo>
                <a:cubicBezTo>
                  <a:pt x="20242" y="23542"/>
                  <a:pt x="20201" y="23519"/>
                  <a:pt x="20155" y="23519"/>
                </a:cubicBezTo>
                <a:cubicBezTo>
                  <a:pt x="20080" y="23519"/>
                  <a:pt x="19991" y="23578"/>
                  <a:pt x="20034" y="23664"/>
                </a:cubicBezTo>
                <a:cubicBezTo>
                  <a:pt x="20242" y="24704"/>
                  <a:pt x="20657" y="25743"/>
                  <a:pt x="21073" y="26783"/>
                </a:cubicBezTo>
                <a:lnTo>
                  <a:pt x="21073" y="27130"/>
                </a:lnTo>
                <a:lnTo>
                  <a:pt x="21004" y="27199"/>
                </a:lnTo>
                <a:lnTo>
                  <a:pt x="20865" y="26991"/>
                </a:lnTo>
                <a:cubicBezTo>
                  <a:pt x="20935" y="26922"/>
                  <a:pt x="20935" y="26852"/>
                  <a:pt x="20865" y="26852"/>
                </a:cubicBezTo>
                <a:cubicBezTo>
                  <a:pt x="20865" y="26506"/>
                  <a:pt x="20727" y="26159"/>
                  <a:pt x="20519" y="25882"/>
                </a:cubicBezTo>
                <a:cubicBezTo>
                  <a:pt x="20449" y="25605"/>
                  <a:pt x="20311" y="25327"/>
                  <a:pt x="20242" y="25050"/>
                </a:cubicBezTo>
                <a:cubicBezTo>
                  <a:pt x="20221" y="25030"/>
                  <a:pt x="20195" y="25021"/>
                  <a:pt x="20168" y="25021"/>
                </a:cubicBezTo>
                <a:cubicBezTo>
                  <a:pt x="20103" y="25021"/>
                  <a:pt x="20034" y="25070"/>
                  <a:pt x="20034" y="25120"/>
                </a:cubicBezTo>
                <a:cubicBezTo>
                  <a:pt x="20172" y="25605"/>
                  <a:pt x="20242" y="26021"/>
                  <a:pt x="20449" y="26506"/>
                </a:cubicBezTo>
                <a:cubicBezTo>
                  <a:pt x="19340" y="25258"/>
                  <a:pt x="18647" y="23664"/>
                  <a:pt x="18509" y="22000"/>
                </a:cubicBezTo>
                <a:cubicBezTo>
                  <a:pt x="18460" y="21416"/>
                  <a:pt x="18856" y="20763"/>
                  <a:pt x="19336" y="20763"/>
                </a:cubicBezTo>
                <a:close/>
                <a:moveTo>
                  <a:pt x="26758" y="24439"/>
                </a:moveTo>
                <a:cubicBezTo>
                  <a:pt x="27517" y="24439"/>
                  <a:pt x="28123" y="24687"/>
                  <a:pt x="28352" y="25327"/>
                </a:cubicBezTo>
                <a:cubicBezTo>
                  <a:pt x="28906" y="27060"/>
                  <a:pt x="25025" y="27268"/>
                  <a:pt x="22806" y="27268"/>
                </a:cubicBezTo>
                <a:cubicBezTo>
                  <a:pt x="23292" y="27199"/>
                  <a:pt x="23777" y="26991"/>
                  <a:pt x="24123" y="26645"/>
                </a:cubicBezTo>
                <a:cubicBezTo>
                  <a:pt x="24262" y="26506"/>
                  <a:pt x="24123" y="26298"/>
                  <a:pt x="23985" y="26298"/>
                </a:cubicBezTo>
                <a:cubicBezTo>
                  <a:pt x="23430" y="26367"/>
                  <a:pt x="22945" y="26506"/>
                  <a:pt x="22460" y="26714"/>
                </a:cubicBezTo>
                <a:cubicBezTo>
                  <a:pt x="22252" y="26783"/>
                  <a:pt x="21974" y="26852"/>
                  <a:pt x="21767" y="26922"/>
                </a:cubicBezTo>
                <a:lnTo>
                  <a:pt x="22113" y="26298"/>
                </a:lnTo>
                <a:cubicBezTo>
                  <a:pt x="23042" y="25462"/>
                  <a:pt x="25216" y="24439"/>
                  <a:pt x="26758" y="24439"/>
                </a:cubicBezTo>
                <a:close/>
                <a:moveTo>
                  <a:pt x="17072" y="26327"/>
                </a:moveTo>
                <a:cubicBezTo>
                  <a:pt x="17275" y="26327"/>
                  <a:pt x="17503" y="26420"/>
                  <a:pt x="17746" y="26645"/>
                </a:cubicBezTo>
                <a:cubicBezTo>
                  <a:pt x="18162" y="27130"/>
                  <a:pt x="18439" y="27615"/>
                  <a:pt x="18578" y="28239"/>
                </a:cubicBezTo>
                <a:cubicBezTo>
                  <a:pt x="19063" y="29625"/>
                  <a:pt x="18717" y="31150"/>
                  <a:pt x="18786" y="32606"/>
                </a:cubicBezTo>
                <a:lnTo>
                  <a:pt x="18647" y="32814"/>
                </a:lnTo>
                <a:cubicBezTo>
                  <a:pt x="17261" y="31427"/>
                  <a:pt x="16429" y="29556"/>
                  <a:pt x="16221" y="27615"/>
                </a:cubicBezTo>
                <a:cubicBezTo>
                  <a:pt x="16170" y="27008"/>
                  <a:pt x="16526" y="26327"/>
                  <a:pt x="17072" y="26327"/>
                </a:cubicBezTo>
                <a:close/>
                <a:moveTo>
                  <a:pt x="24343" y="29909"/>
                </a:moveTo>
                <a:cubicBezTo>
                  <a:pt x="25109" y="29909"/>
                  <a:pt x="25893" y="30123"/>
                  <a:pt x="25995" y="30942"/>
                </a:cubicBezTo>
                <a:cubicBezTo>
                  <a:pt x="25995" y="31497"/>
                  <a:pt x="25232" y="31843"/>
                  <a:pt x="24747" y="32051"/>
                </a:cubicBezTo>
                <a:cubicBezTo>
                  <a:pt x="23376" y="32550"/>
                  <a:pt x="21949" y="32824"/>
                  <a:pt x="20466" y="32824"/>
                </a:cubicBezTo>
                <a:cubicBezTo>
                  <a:pt x="20300" y="32824"/>
                  <a:pt x="20132" y="32821"/>
                  <a:pt x="19964" y="32814"/>
                </a:cubicBezTo>
                <a:lnTo>
                  <a:pt x="20172" y="32745"/>
                </a:lnTo>
                <a:cubicBezTo>
                  <a:pt x="21073" y="32467"/>
                  <a:pt x="21905" y="32190"/>
                  <a:pt x="22737" y="31843"/>
                </a:cubicBezTo>
                <a:cubicBezTo>
                  <a:pt x="22806" y="31843"/>
                  <a:pt x="22737" y="31705"/>
                  <a:pt x="22737" y="31705"/>
                </a:cubicBezTo>
                <a:cubicBezTo>
                  <a:pt x="22113" y="31774"/>
                  <a:pt x="21559" y="31913"/>
                  <a:pt x="21004" y="32051"/>
                </a:cubicBezTo>
                <a:lnTo>
                  <a:pt x="21073" y="31982"/>
                </a:lnTo>
                <a:cubicBezTo>
                  <a:pt x="21242" y="31870"/>
                  <a:pt x="21138" y="31667"/>
                  <a:pt x="20982" y="31667"/>
                </a:cubicBezTo>
                <a:cubicBezTo>
                  <a:pt x="20945" y="31667"/>
                  <a:pt x="20905" y="31678"/>
                  <a:pt x="20865" y="31705"/>
                </a:cubicBezTo>
                <a:cubicBezTo>
                  <a:pt x="20395" y="31974"/>
                  <a:pt x="19924" y="32178"/>
                  <a:pt x="19390" y="32379"/>
                </a:cubicBezTo>
                <a:lnTo>
                  <a:pt x="19390" y="32379"/>
                </a:lnTo>
                <a:cubicBezTo>
                  <a:pt x="19410" y="32359"/>
                  <a:pt x="19410" y="32329"/>
                  <a:pt x="19410" y="32329"/>
                </a:cubicBezTo>
                <a:cubicBezTo>
                  <a:pt x="20519" y="31081"/>
                  <a:pt x="21974" y="30318"/>
                  <a:pt x="23569" y="29972"/>
                </a:cubicBezTo>
                <a:cubicBezTo>
                  <a:pt x="23804" y="29936"/>
                  <a:pt x="24073" y="29909"/>
                  <a:pt x="24343" y="29909"/>
                </a:cubicBezTo>
                <a:close/>
                <a:moveTo>
                  <a:pt x="12645" y="21392"/>
                </a:moveTo>
                <a:cubicBezTo>
                  <a:pt x="13022" y="21392"/>
                  <a:pt x="13934" y="24981"/>
                  <a:pt x="13934" y="24981"/>
                </a:cubicBezTo>
                <a:cubicBezTo>
                  <a:pt x="14072" y="26090"/>
                  <a:pt x="14142" y="27130"/>
                  <a:pt x="14142" y="28239"/>
                </a:cubicBezTo>
                <a:cubicBezTo>
                  <a:pt x="14280" y="31220"/>
                  <a:pt x="14280" y="34270"/>
                  <a:pt x="14557" y="37250"/>
                </a:cubicBezTo>
                <a:cubicBezTo>
                  <a:pt x="14072" y="35101"/>
                  <a:pt x="13587" y="32952"/>
                  <a:pt x="12963" y="30873"/>
                </a:cubicBezTo>
                <a:cubicBezTo>
                  <a:pt x="12686" y="29902"/>
                  <a:pt x="12339" y="29071"/>
                  <a:pt x="11854" y="28239"/>
                </a:cubicBezTo>
                <a:cubicBezTo>
                  <a:pt x="11715" y="26021"/>
                  <a:pt x="11923" y="23733"/>
                  <a:pt x="12547" y="21584"/>
                </a:cubicBezTo>
                <a:lnTo>
                  <a:pt x="12547" y="21515"/>
                </a:lnTo>
                <a:cubicBezTo>
                  <a:pt x="12573" y="21431"/>
                  <a:pt x="12606" y="21392"/>
                  <a:pt x="12645" y="21392"/>
                </a:cubicBezTo>
                <a:close/>
                <a:moveTo>
                  <a:pt x="5047" y="31679"/>
                </a:moveTo>
                <a:cubicBezTo>
                  <a:pt x="6436" y="31679"/>
                  <a:pt x="7828" y="31979"/>
                  <a:pt x="8804" y="32467"/>
                </a:cubicBezTo>
                <a:lnTo>
                  <a:pt x="9012" y="32745"/>
                </a:lnTo>
                <a:lnTo>
                  <a:pt x="9081" y="32745"/>
                </a:lnTo>
                <a:cubicBezTo>
                  <a:pt x="10190" y="34270"/>
                  <a:pt x="11369" y="35725"/>
                  <a:pt x="12270" y="37320"/>
                </a:cubicBezTo>
                <a:cubicBezTo>
                  <a:pt x="12755" y="38082"/>
                  <a:pt x="13518" y="39191"/>
                  <a:pt x="14142" y="40300"/>
                </a:cubicBezTo>
                <a:cubicBezTo>
                  <a:pt x="13448" y="39260"/>
                  <a:pt x="12617" y="38290"/>
                  <a:pt x="11785" y="37389"/>
                </a:cubicBezTo>
                <a:cubicBezTo>
                  <a:pt x="11161" y="36418"/>
                  <a:pt x="10468" y="35587"/>
                  <a:pt x="9567" y="34893"/>
                </a:cubicBezTo>
                <a:cubicBezTo>
                  <a:pt x="9557" y="34884"/>
                  <a:pt x="9547" y="34879"/>
                  <a:pt x="9537" y="34879"/>
                </a:cubicBezTo>
                <a:cubicBezTo>
                  <a:pt x="9480" y="34879"/>
                  <a:pt x="9438" y="35032"/>
                  <a:pt x="9497" y="35032"/>
                </a:cubicBezTo>
                <a:cubicBezTo>
                  <a:pt x="10329" y="35864"/>
                  <a:pt x="11022" y="36834"/>
                  <a:pt x="11785" y="37805"/>
                </a:cubicBezTo>
                <a:cubicBezTo>
                  <a:pt x="10398" y="36488"/>
                  <a:pt x="8873" y="35309"/>
                  <a:pt x="7210" y="34408"/>
                </a:cubicBezTo>
                <a:cubicBezTo>
                  <a:pt x="6595" y="34073"/>
                  <a:pt x="3007" y="33197"/>
                  <a:pt x="1385" y="33197"/>
                </a:cubicBezTo>
                <a:cubicBezTo>
                  <a:pt x="995" y="33197"/>
                  <a:pt x="718" y="33248"/>
                  <a:pt x="624" y="33368"/>
                </a:cubicBezTo>
                <a:cubicBezTo>
                  <a:pt x="1517" y="32165"/>
                  <a:pt x="3279" y="31679"/>
                  <a:pt x="5047" y="31679"/>
                </a:cubicBezTo>
                <a:close/>
                <a:moveTo>
                  <a:pt x="7483" y="23542"/>
                </a:moveTo>
                <a:cubicBezTo>
                  <a:pt x="7506" y="23542"/>
                  <a:pt x="7531" y="23559"/>
                  <a:pt x="7556" y="23594"/>
                </a:cubicBezTo>
                <a:cubicBezTo>
                  <a:pt x="9081" y="25189"/>
                  <a:pt x="10468" y="26852"/>
                  <a:pt x="11646" y="28655"/>
                </a:cubicBezTo>
                <a:cubicBezTo>
                  <a:pt x="12824" y="30665"/>
                  <a:pt x="13102" y="33022"/>
                  <a:pt x="13518" y="35240"/>
                </a:cubicBezTo>
                <a:cubicBezTo>
                  <a:pt x="13864" y="36626"/>
                  <a:pt x="14211" y="38013"/>
                  <a:pt x="14557" y="39399"/>
                </a:cubicBezTo>
                <a:cubicBezTo>
                  <a:pt x="14072" y="38013"/>
                  <a:pt x="13379" y="36765"/>
                  <a:pt x="12824" y="35448"/>
                </a:cubicBezTo>
                <a:cubicBezTo>
                  <a:pt x="11854" y="33299"/>
                  <a:pt x="11092" y="30942"/>
                  <a:pt x="9636" y="29001"/>
                </a:cubicBezTo>
                <a:cubicBezTo>
                  <a:pt x="9567" y="29001"/>
                  <a:pt x="9497" y="29001"/>
                  <a:pt x="9567" y="29071"/>
                </a:cubicBezTo>
                <a:cubicBezTo>
                  <a:pt x="10537" y="31012"/>
                  <a:pt x="11369" y="32952"/>
                  <a:pt x="12270" y="34963"/>
                </a:cubicBezTo>
                <a:cubicBezTo>
                  <a:pt x="13240" y="36765"/>
                  <a:pt x="14072" y="38706"/>
                  <a:pt x="14696" y="40716"/>
                </a:cubicBezTo>
                <a:cubicBezTo>
                  <a:pt x="14349" y="39954"/>
                  <a:pt x="13795" y="39260"/>
                  <a:pt x="13448" y="38637"/>
                </a:cubicBezTo>
                <a:lnTo>
                  <a:pt x="13379" y="38637"/>
                </a:lnTo>
                <a:cubicBezTo>
                  <a:pt x="12409" y="36904"/>
                  <a:pt x="11507" y="35171"/>
                  <a:pt x="10329" y="33576"/>
                </a:cubicBezTo>
                <a:cubicBezTo>
                  <a:pt x="9012" y="32051"/>
                  <a:pt x="7972" y="30249"/>
                  <a:pt x="7348" y="28308"/>
                </a:cubicBezTo>
                <a:cubicBezTo>
                  <a:pt x="7210" y="27684"/>
                  <a:pt x="7071" y="26991"/>
                  <a:pt x="7071" y="26298"/>
                </a:cubicBezTo>
                <a:cubicBezTo>
                  <a:pt x="7071" y="26169"/>
                  <a:pt x="7190" y="23542"/>
                  <a:pt x="7483" y="23542"/>
                </a:cubicBezTo>
                <a:close/>
                <a:moveTo>
                  <a:pt x="23732" y="37429"/>
                </a:moveTo>
                <a:cubicBezTo>
                  <a:pt x="24096" y="37429"/>
                  <a:pt x="24473" y="37479"/>
                  <a:pt x="24817" y="37528"/>
                </a:cubicBezTo>
                <a:cubicBezTo>
                  <a:pt x="25787" y="37735"/>
                  <a:pt x="24747" y="38567"/>
                  <a:pt x="24539" y="38775"/>
                </a:cubicBezTo>
                <a:cubicBezTo>
                  <a:pt x="23499" y="39676"/>
                  <a:pt x="22252" y="40300"/>
                  <a:pt x="20865" y="40647"/>
                </a:cubicBezTo>
                <a:cubicBezTo>
                  <a:pt x="20034" y="40786"/>
                  <a:pt x="19132" y="40924"/>
                  <a:pt x="18301" y="40993"/>
                </a:cubicBezTo>
                <a:cubicBezTo>
                  <a:pt x="18717" y="40786"/>
                  <a:pt x="19132" y="40508"/>
                  <a:pt x="19548" y="40162"/>
                </a:cubicBezTo>
                <a:cubicBezTo>
                  <a:pt x="19672" y="40100"/>
                  <a:pt x="19575" y="39873"/>
                  <a:pt x="19455" y="39873"/>
                </a:cubicBezTo>
                <a:cubicBezTo>
                  <a:pt x="19440" y="39873"/>
                  <a:pt x="19425" y="39877"/>
                  <a:pt x="19410" y="39884"/>
                </a:cubicBezTo>
                <a:cubicBezTo>
                  <a:pt x="18370" y="40162"/>
                  <a:pt x="17330" y="40647"/>
                  <a:pt x="16429" y="41201"/>
                </a:cubicBezTo>
                <a:cubicBezTo>
                  <a:pt x="17538" y="40162"/>
                  <a:pt x="18717" y="39330"/>
                  <a:pt x="20034" y="38637"/>
                </a:cubicBezTo>
                <a:cubicBezTo>
                  <a:pt x="21004" y="38013"/>
                  <a:pt x="22113" y="37597"/>
                  <a:pt x="23292" y="37458"/>
                </a:cubicBezTo>
                <a:cubicBezTo>
                  <a:pt x="23434" y="37438"/>
                  <a:pt x="23582" y="37429"/>
                  <a:pt x="23732" y="37429"/>
                </a:cubicBezTo>
                <a:close/>
                <a:moveTo>
                  <a:pt x="7689" y="40069"/>
                </a:moveTo>
                <a:cubicBezTo>
                  <a:pt x="8412" y="40069"/>
                  <a:pt x="9551" y="41500"/>
                  <a:pt x="9705" y="41756"/>
                </a:cubicBezTo>
                <a:cubicBezTo>
                  <a:pt x="10398" y="42588"/>
                  <a:pt x="10884" y="43489"/>
                  <a:pt x="11299" y="44529"/>
                </a:cubicBezTo>
                <a:cubicBezTo>
                  <a:pt x="11785" y="45707"/>
                  <a:pt x="12131" y="46886"/>
                  <a:pt x="12478" y="48133"/>
                </a:cubicBezTo>
                <a:cubicBezTo>
                  <a:pt x="12131" y="47163"/>
                  <a:pt x="11507" y="46331"/>
                  <a:pt x="10606" y="45776"/>
                </a:cubicBezTo>
                <a:cubicBezTo>
                  <a:pt x="10569" y="45758"/>
                  <a:pt x="10532" y="45749"/>
                  <a:pt x="10498" y="45749"/>
                </a:cubicBezTo>
                <a:cubicBezTo>
                  <a:pt x="10403" y="45749"/>
                  <a:pt x="10329" y="45814"/>
                  <a:pt x="10329" y="45915"/>
                </a:cubicBezTo>
                <a:cubicBezTo>
                  <a:pt x="10329" y="45984"/>
                  <a:pt x="10329" y="46123"/>
                  <a:pt x="10329" y="46192"/>
                </a:cubicBezTo>
                <a:cubicBezTo>
                  <a:pt x="10304" y="46180"/>
                  <a:pt x="10278" y="46174"/>
                  <a:pt x="10254" y="46174"/>
                </a:cubicBezTo>
                <a:cubicBezTo>
                  <a:pt x="10147" y="46174"/>
                  <a:pt x="10064" y="46287"/>
                  <a:pt x="10121" y="46400"/>
                </a:cubicBezTo>
                <a:cubicBezTo>
                  <a:pt x="10260" y="46539"/>
                  <a:pt x="10329" y="46678"/>
                  <a:pt x="10468" y="46816"/>
                </a:cubicBezTo>
                <a:cubicBezTo>
                  <a:pt x="10883" y="47646"/>
                  <a:pt x="11435" y="48407"/>
                  <a:pt x="12057" y="49099"/>
                </a:cubicBezTo>
                <a:lnTo>
                  <a:pt x="12057" y="49099"/>
                </a:lnTo>
                <a:cubicBezTo>
                  <a:pt x="9370" y="47096"/>
                  <a:pt x="6523" y="44243"/>
                  <a:pt x="7140" y="40786"/>
                </a:cubicBezTo>
                <a:lnTo>
                  <a:pt x="7140" y="40716"/>
                </a:lnTo>
                <a:cubicBezTo>
                  <a:pt x="7231" y="40246"/>
                  <a:pt x="7434" y="40069"/>
                  <a:pt x="7689" y="40069"/>
                </a:cubicBezTo>
                <a:close/>
                <a:moveTo>
                  <a:pt x="10676" y="46331"/>
                </a:moveTo>
                <a:lnTo>
                  <a:pt x="10676" y="46331"/>
                </a:lnTo>
                <a:cubicBezTo>
                  <a:pt x="11646" y="46955"/>
                  <a:pt x="11993" y="48411"/>
                  <a:pt x="12617" y="49312"/>
                </a:cubicBezTo>
                <a:cubicBezTo>
                  <a:pt x="12643" y="49365"/>
                  <a:pt x="12680" y="49387"/>
                  <a:pt x="12711" y="49387"/>
                </a:cubicBezTo>
                <a:cubicBezTo>
                  <a:pt x="12761" y="49387"/>
                  <a:pt x="12798" y="49328"/>
                  <a:pt x="12755" y="49242"/>
                </a:cubicBezTo>
                <a:lnTo>
                  <a:pt x="12755" y="49242"/>
                </a:lnTo>
                <a:cubicBezTo>
                  <a:pt x="12894" y="49450"/>
                  <a:pt x="12963" y="49658"/>
                  <a:pt x="13032" y="49797"/>
                </a:cubicBezTo>
                <a:cubicBezTo>
                  <a:pt x="12730" y="49588"/>
                  <a:pt x="12419" y="49367"/>
                  <a:pt x="12106" y="49135"/>
                </a:cubicBezTo>
                <a:lnTo>
                  <a:pt x="12106" y="49135"/>
                </a:lnTo>
                <a:cubicBezTo>
                  <a:pt x="12128" y="49145"/>
                  <a:pt x="12151" y="49149"/>
                  <a:pt x="12174" y="49149"/>
                </a:cubicBezTo>
                <a:cubicBezTo>
                  <a:pt x="12307" y="49149"/>
                  <a:pt x="12446" y="49002"/>
                  <a:pt x="12339" y="48896"/>
                </a:cubicBezTo>
                <a:cubicBezTo>
                  <a:pt x="11923" y="48272"/>
                  <a:pt x="11507" y="47717"/>
                  <a:pt x="11022" y="47163"/>
                </a:cubicBezTo>
                <a:cubicBezTo>
                  <a:pt x="10814" y="46886"/>
                  <a:pt x="10745" y="46608"/>
                  <a:pt x="10676" y="46331"/>
                </a:cubicBezTo>
                <a:close/>
                <a:moveTo>
                  <a:pt x="27156" y="44781"/>
                </a:moveTo>
                <a:cubicBezTo>
                  <a:pt x="27751" y="44781"/>
                  <a:pt x="27191" y="46122"/>
                  <a:pt x="26827" y="46955"/>
                </a:cubicBezTo>
                <a:cubicBezTo>
                  <a:pt x="25995" y="48896"/>
                  <a:pt x="24539" y="50559"/>
                  <a:pt x="22737" y="51669"/>
                </a:cubicBezTo>
                <a:cubicBezTo>
                  <a:pt x="21905" y="51530"/>
                  <a:pt x="21143" y="51461"/>
                  <a:pt x="20311" y="51461"/>
                </a:cubicBezTo>
                <a:cubicBezTo>
                  <a:pt x="19479" y="51461"/>
                  <a:pt x="18647" y="51599"/>
                  <a:pt x="17885" y="51807"/>
                </a:cubicBezTo>
                <a:cubicBezTo>
                  <a:pt x="18509" y="51530"/>
                  <a:pt x="19132" y="51322"/>
                  <a:pt x="19756" y="51045"/>
                </a:cubicBezTo>
                <a:cubicBezTo>
                  <a:pt x="21628" y="50282"/>
                  <a:pt x="23499" y="49312"/>
                  <a:pt x="24609" y="47579"/>
                </a:cubicBezTo>
                <a:cubicBezTo>
                  <a:pt x="24658" y="47530"/>
                  <a:pt x="24637" y="47481"/>
                  <a:pt x="24597" y="47481"/>
                </a:cubicBezTo>
                <a:cubicBezTo>
                  <a:pt x="24580" y="47481"/>
                  <a:pt x="24560" y="47489"/>
                  <a:pt x="24539" y="47509"/>
                </a:cubicBezTo>
                <a:cubicBezTo>
                  <a:pt x="22390" y="49381"/>
                  <a:pt x="19964" y="50837"/>
                  <a:pt x="17261" y="51738"/>
                </a:cubicBezTo>
                <a:cubicBezTo>
                  <a:pt x="15805" y="52292"/>
                  <a:pt x="14003" y="52708"/>
                  <a:pt x="13171" y="54164"/>
                </a:cubicBezTo>
                <a:cubicBezTo>
                  <a:pt x="12894" y="54441"/>
                  <a:pt x="12686" y="54788"/>
                  <a:pt x="12478" y="55204"/>
                </a:cubicBezTo>
                <a:lnTo>
                  <a:pt x="12409" y="55134"/>
                </a:lnTo>
                <a:cubicBezTo>
                  <a:pt x="12894" y="53124"/>
                  <a:pt x="15667" y="51461"/>
                  <a:pt x="17261" y="50629"/>
                </a:cubicBezTo>
                <a:cubicBezTo>
                  <a:pt x="19479" y="49381"/>
                  <a:pt x="21697" y="48411"/>
                  <a:pt x="23915" y="47024"/>
                </a:cubicBezTo>
                <a:cubicBezTo>
                  <a:pt x="24678" y="46539"/>
                  <a:pt x="25371" y="45915"/>
                  <a:pt x="26134" y="45291"/>
                </a:cubicBezTo>
                <a:cubicBezTo>
                  <a:pt x="26634" y="44929"/>
                  <a:pt x="26959" y="44781"/>
                  <a:pt x="27156" y="44781"/>
                </a:cubicBezTo>
                <a:close/>
                <a:moveTo>
                  <a:pt x="20323" y="52026"/>
                </a:moveTo>
                <a:cubicBezTo>
                  <a:pt x="20979" y="52026"/>
                  <a:pt x="21628" y="52071"/>
                  <a:pt x="22252" y="52154"/>
                </a:cubicBezTo>
                <a:lnTo>
                  <a:pt x="22876" y="52154"/>
                </a:lnTo>
                <a:cubicBezTo>
                  <a:pt x="22876" y="52203"/>
                  <a:pt x="22910" y="52252"/>
                  <a:pt x="22931" y="52252"/>
                </a:cubicBezTo>
                <a:cubicBezTo>
                  <a:pt x="22939" y="52252"/>
                  <a:pt x="22945" y="52243"/>
                  <a:pt x="22945" y="52223"/>
                </a:cubicBezTo>
                <a:lnTo>
                  <a:pt x="23707" y="52362"/>
                </a:lnTo>
                <a:cubicBezTo>
                  <a:pt x="24401" y="52570"/>
                  <a:pt x="31471" y="55966"/>
                  <a:pt x="29530" y="56590"/>
                </a:cubicBezTo>
                <a:lnTo>
                  <a:pt x="29530" y="56521"/>
                </a:lnTo>
                <a:cubicBezTo>
                  <a:pt x="28975" y="56724"/>
                  <a:pt x="28365" y="56804"/>
                  <a:pt x="27731" y="56804"/>
                </a:cubicBezTo>
                <a:cubicBezTo>
                  <a:pt x="25992" y="56804"/>
                  <a:pt x="24072" y="56202"/>
                  <a:pt x="22598" y="55897"/>
                </a:cubicBezTo>
                <a:cubicBezTo>
                  <a:pt x="20768" y="55453"/>
                  <a:pt x="17874" y="54344"/>
                  <a:pt x="15405" y="54344"/>
                </a:cubicBezTo>
                <a:cubicBezTo>
                  <a:pt x="14788" y="54344"/>
                  <a:pt x="14197" y="54414"/>
                  <a:pt x="13656" y="54580"/>
                </a:cubicBezTo>
                <a:cubicBezTo>
                  <a:pt x="14765" y="54164"/>
                  <a:pt x="15944" y="53956"/>
                  <a:pt x="17122" y="53956"/>
                </a:cubicBezTo>
                <a:cubicBezTo>
                  <a:pt x="17354" y="53936"/>
                  <a:pt x="17583" y="53927"/>
                  <a:pt x="17810" y="53927"/>
                </a:cubicBezTo>
                <a:cubicBezTo>
                  <a:pt x="19961" y="53927"/>
                  <a:pt x="21922" y="54745"/>
                  <a:pt x="24054" y="54996"/>
                </a:cubicBezTo>
                <a:cubicBezTo>
                  <a:pt x="24054" y="54996"/>
                  <a:pt x="24054" y="54926"/>
                  <a:pt x="24054" y="54926"/>
                </a:cubicBezTo>
                <a:cubicBezTo>
                  <a:pt x="22070" y="54091"/>
                  <a:pt x="19930" y="53688"/>
                  <a:pt x="17809" y="53688"/>
                </a:cubicBezTo>
                <a:cubicBezTo>
                  <a:pt x="17114" y="53688"/>
                  <a:pt x="16421" y="53732"/>
                  <a:pt x="15736" y="53817"/>
                </a:cubicBezTo>
                <a:cubicBezTo>
                  <a:pt x="14835" y="53887"/>
                  <a:pt x="14003" y="54164"/>
                  <a:pt x="13171" y="54511"/>
                </a:cubicBezTo>
                <a:cubicBezTo>
                  <a:pt x="14946" y="52736"/>
                  <a:pt x="17696" y="52026"/>
                  <a:pt x="20323" y="52026"/>
                </a:cubicBezTo>
                <a:close/>
                <a:moveTo>
                  <a:pt x="6912" y="55130"/>
                </a:moveTo>
                <a:cubicBezTo>
                  <a:pt x="7235" y="55130"/>
                  <a:pt x="7607" y="55274"/>
                  <a:pt x="7903" y="55481"/>
                </a:cubicBezTo>
                <a:cubicBezTo>
                  <a:pt x="8388" y="55758"/>
                  <a:pt x="8804" y="56244"/>
                  <a:pt x="9081" y="56729"/>
                </a:cubicBezTo>
                <a:cubicBezTo>
                  <a:pt x="9705" y="57977"/>
                  <a:pt x="10260" y="59363"/>
                  <a:pt x="10676" y="60749"/>
                </a:cubicBezTo>
                <a:lnTo>
                  <a:pt x="10537" y="61304"/>
                </a:lnTo>
                <a:lnTo>
                  <a:pt x="10190" y="60957"/>
                </a:lnTo>
                <a:cubicBezTo>
                  <a:pt x="10190" y="60888"/>
                  <a:pt x="10190" y="60819"/>
                  <a:pt x="10190" y="60819"/>
                </a:cubicBezTo>
                <a:cubicBezTo>
                  <a:pt x="9982" y="60472"/>
                  <a:pt x="9774" y="60125"/>
                  <a:pt x="9636" y="59779"/>
                </a:cubicBezTo>
                <a:cubicBezTo>
                  <a:pt x="9601" y="59709"/>
                  <a:pt x="9549" y="59675"/>
                  <a:pt x="9497" y="59675"/>
                </a:cubicBezTo>
                <a:cubicBezTo>
                  <a:pt x="9445" y="59675"/>
                  <a:pt x="9393" y="59709"/>
                  <a:pt x="9359" y="59779"/>
                </a:cubicBezTo>
                <a:cubicBezTo>
                  <a:pt x="9289" y="59640"/>
                  <a:pt x="9220" y="59502"/>
                  <a:pt x="9151" y="59363"/>
                </a:cubicBezTo>
                <a:cubicBezTo>
                  <a:pt x="9110" y="59322"/>
                  <a:pt x="9069" y="59305"/>
                  <a:pt x="9034" y="59305"/>
                </a:cubicBezTo>
                <a:cubicBezTo>
                  <a:pt x="8949" y="59305"/>
                  <a:pt x="8894" y="59403"/>
                  <a:pt x="8943" y="59502"/>
                </a:cubicBezTo>
                <a:cubicBezTo>
                  <a:pt x="9081" y="59779"/>
                  <a:pt x="9220" y="60056"/>
                  <a:pt x="9359" y="60333"/>
                </a:cubicBezTo>
                <a:cubicBezTo>
                  <a:pt x="7903" y="59224"/>
                  <a:pt x="6309" y="58046"/>
                  <a:pt x="6170" y="56105"/>
                </a:cubicBezTo>
                <a:cubicBezTo>
                  <a:pt x="6130" y="55390"/>
                  <a:pt x="6478" y="55130"/>
                  <a:pt x="6912" y="55130"/>
                </a:cubicBezTo>
                <a:close/>
                <a:moveTo>
                  <a:pt x="15112" y="54788"/>
                </a:moveTo>
                <a:cubicBezTo>
                  <a:pt x="15597" y="54788"/>
                  <a:pt x="16082" y="54788"/>
                  <a:pt x="16568" y="54857"/>
                </a:cubicBezTo>
                <a:cubicBezTo>
                  <a:pt x="17885" y="55412"/>
                  <a:pt x="19063" y="56244"/>
                  <a:pt x="20034" y="57353"/>
                </a:cubicBezTo>
                <a:cubicBezTo>
                  <a:pt x="20935" y="58323"/>
                  <a:pt x="21697" y="59640"/>
                  <a:pt x="22806" y="60403"/>
                </a:cubicBezTo>
                <a:cubicBezTo>
                  <a:pt x="22827" y="60423"/>
                  <a:pt x="22847" y="60431"/>
                  <a:pt x="22865" y="60431"/>
                </a:cubicBezTo>
                <a:cubicBezTo>
                  <a:pt x="22910" y="60431"/>
                  <a:pt x="22945" y="60382"/>
                  <a:pt x="22945" y="60333"/>
                </a:cubicBezTo>
                <a:cubicBezTo>
                  <a:pt x="21974" y="58878"/>
                  <a:pt x="20865" y="57561"/>
                  <a:pt x="19618" y="56382"/>
                </a:cubicBezTo>
                <a:cubicBezTo>
                  <a:pt x="19132" y="55897"/>
                  <a:pt x="18578" y="55481"/>
                  <a:pt x="18023" y="55134"/>
                </a:cubicBezTo>
                <a:lnTo>
                  <a:pt x="18023" y="55134"/>
                </a:lnTo>
                <a:cubicBezTo>
                  <a:pt x="19132" y="55412"/>
                  <a:pt x="20172" y="55689"/>
                  <a:pt x="21004" y="55966"/>
                </a:cubicBezTo>
                <a:cubicBezTo>
                  <a:pt x="21004" y="55966"/>
                  <a:pt x="21004" y="55966"/>
                  <a:pt x="21004" y="56036"/>
                </a:cubicBezTo>
                <a:cubicBezTo>
                  <a:pt x="23084" y="57491"/>
                  <a:pt x="24678" y="59502"/>
                  <a:pt x="25648" y="61789"/>
                </a:cubicBezTo>
                <a:lnTo>
                  <a:pt x="25648" y="61720"/>
                </a:lnTo>
                <a:lnTo>
                  <a:pt x="25648" y="61720"/>
                </a:lnTo>
                <a:cubicBezTo>
                  <a:pt x="25992" y="62539"/>
                  <a:pt x="25852" y="62814"/>
                  <a:pt x="25501" y="62814"/>
                </a:cubicBezTo>
                <a:cubicBezTo>
                  <a:pt x="24931" y="62814"/>
                  <a:pt x="23806" y="62089"/>
                  <a:pt x="23292" y="61789"/>
                </a:cubicBezTo>
                <a:cubicBezTo>
                  <a:pt x="22044" y="61027"/>
                  <a:pt x="20935" y="60056"/>
                  <a:pt x="19964" y="58947"/>
                </a:cubicBezTo>
                <a:cubicBezTo>
                  <a:pt x="18786" y="57630"/>
                  <a:pt x="17122" y="55204"/>
                  <a:pt x="15112" y="54788"/>
                </a:cubicBezTo>
                <a:close/>
                <a:moveTo>
                  <a:pt x="14319" y="59260"/>
                </a:moveTo>
                <a:cubicBezTo>
                  <a:pt x="14812" y="59260"/>
                  <a:pt x="15259" y="59472"/>
                  <a:pt x="15181" y="60056"/>
                </a:cubicBezTo>
                <a:cubicBezTo>
                  <a:pt x="15112" y="61096"/>
                  <a:pt x="13795" y="62205"/>
                  <a:pt x="13102" y="62898"/>
                </a:cubicBezTo>
                <a:cubicBezTo>
                  <a:pt x="12478" y="63453"/>
                  <a:pt x="11785" y="63938"/>
                  <a:pt x="11092" y="64423"/>
                </a:cubicBezTo>
                <a:cubicBezTo>
                  <a:pt x="11438" y="64007"/>
                  <a:pt x="11785" y="63591"/>
                  <a:pt x="12062" y="63106"/>
                </a:cubicBezTo>
                <a:cubicBezTo>
                  <a:pt x="12131" y="63037"/>
                  <a:pt x="12131" y="62967"/>
                  <a:pt x="12062" y="62967"/>
                </a:cubicBezTo>
                <a:cubicBezTo>
                  <a:pt x="12062" y="62898"/>
                  <a:pt x="12062" y="62898"/>
                  <a:pt x="12062" y="62829"/>
                </a:cubicBezTo>
                <a:cubicBezTo>
                  <a:pt x="12062" y="62780"/>
                  <a:pt x="11993" y="62731"/>
                  <a:pt x="11928" y="62731"/>
                </a:cubicBezTo>
                <a:cubicBezTo>
                  <a:pt x="11901" y="62731"/>
                  <a:pt x="11874" y="62739"/>
                  <a:pt x="11854" y="62759"/>
                </a:cubicBezTo>
                <a:cubicBezTo>
                  <a:pt x="11507" y="63106"/>
                  <a:pt x="11161" y="63522"/>
                  <a:pt x="10884" y="63938"/>
                </a:cubicBezTo>
                <a:cubicBezTo>
                  <a:pt x="11022" y="63661"/>
                  <a:pt x="11161" y="63453"/>
                  <a:pt x="11299" y="63175"/>
                </a:cubicBezTo>
                <a:cubicBezTo>
                  <a:pt x="11577" y="62759"/>
                  <a:pt x="11785" y="62344"/>
                  <a:pt x="11993" y="61858"/>
                </a:cubicBezTo>
                <a:cubicBezTo>
                  <a:pt x="11993" y="61824"/>
                  <a:pt x="11975" y="61806"/>
                  <a:pt x="11949" y="61806"/>
                </a:cubicBezTo>
                <a:cubicBezTo>
                  <a:pt x="11923" y="61806"/>
                  <a:pt x="11889" y="61824"/>
                  <a:pt x="11854" y="61858"/>
                </a:cubicBezTo>
                <a:lnTo>
                  <a:pt x="11854" y="61789"/>
                </a:lnTo>
                <a:cubicBezTo>
                  <a:pt x="11646" y="62066"/>
                  <a:pt x="11438" y="62344"/>
                  <a:pt x="11230" y="62690"/>
                </a:cubicBezTo>
                <a:cubicBezTo>
                  <a:pt x="11438" y="62205"/>
                  <a:pt x="11646" y="61789"/>
                  <a:pt x="11854" y="61373"/>
                </a:cubicBezTo>
                <a:cubicBezTo>
                  <a:pt x="12201" y="60680"/>
                  <a:pt x="12686" y="60056"/>
                  <a:pt x="13310" y="59571"/>
                </a:cubicBezTo>
                <a:cubicBezTo>
                  <a:pt x="13522" y="59389"/>
                  <a:pt x="13934" y="59260"/>
                  <a:pt x="14319" y="59260"/>
                </a:cubicBezTo>
                <a:close/>
                <a:moveTo>
                  <a:pt x="35905" y="0"/>
                </a:moveTo>
                <a:cubicBezTo>
                  <a:pt x="34662" y="0"/>
                  <a:pt x="34452" y="3256"/>
                  <a:pt x="34452" y="4463"/>
                </a:cubicBezTo>
                <a:cubicBezTo>
                  <a:pt x="34452" y="4532"/>
                  <a:pt x="34452" y="4671"/>
                  <a:pt x="34452" y="4740"/>
                </a:cubicBezTo>
                <a:cubicBezTo>
                  <a:pt x="34382" y="4809"/>
                  <a:pt x="34452" y="4948"/>
                  <a:pt x="34521" y="4948"/>
                </a:cubicBezTo>
                <a:lnTo>
                  <a:pt x="34175" y="5433"/>
                </a:lnTo>
                <a:cubicBezTo>
                  <a:pt x="33967" y="5572"/>
                  <a:pt x="33759" y="5710"/>
                  <a:pt x="33620" y="5849"/>
                </a:cubicBezTo>
                <a:cubicBezTo>
                  <a:pt x="33412" y="6057"/>
                  <a:pt x="33620" y="6057"/>
                  <a:pt x="33689" y="6057"/>
                </a:cubicBezTo>
                <a:lnTo>
                  <a:pt x="33412" y="6334"/>
                </a:lnTo>
                <a:cubicBezTo>
                  <a:pt x="33689" y="5502"/>
                  <a:pt x="33759" y="4671"/>
                  <a:pt x="33759" y="3908"/>
                </a:cubicBezTo>
                <a:cubicBezTo>
                  <a:pt x="33759" y="3353"/>
                  <a:pt x="33620" y="2175"/>
                  <a:pt x="32857" y="2175"/>
                </a:cubicBezTo>
                <a:cubicBezTo>
                  <a:pt x="32095" y="2244"/>
                  <a:pt x="31956" y="3631"/>
                  <a:pt x="32026" y="4185"/>
                </a:cubicBezTo>
                <a:cubicBezTo>
                  <a:pt x="32095" y="4740"/>
                  <a:pt x="32164" y="5225"/>
                  <a:pt x="32303" y="5710"/>
                </a:cubicBezTo>
                <a:cubicBezTo>
                  <a:pt x="32372" y="6196"/>
                  <a:pt x="32442" y="6611"/>
                  <a:pt x="32650" y="7027"/>
                </a:cubicBezTo>
                <a:cubicBezTo>
                  <a:pt x="32650" y="7097"/>
                  <a:pt x="32650" y="7097"/>
                  <a:pt x="32650" y="7097"/>
                </a:cubicBezTo>
                <a:cubicBezTo>
                  <a:pt x="32650" y="7166"/>
                  <a:pt x="32650" y="7235"/>
                  <a:pt x="32719" y="7305"/>
                </a:cubicBezTo>
                <a:cubicBezTo>
                  <a:pt x="32303" y="7790"/>
                  <a:pt x="31887" y="8344"/>
                  <a:pt x="31471" y="8968"/>
                </a:cubicBezTo>
                <a:lnTo>
                  <a:pt x="31402" y="8968"/>
                </a:lnTo>
                <a:cubicBezTo>
                  <a:pt x="31715" y="7903"/>
                  <a:pt x="31518" y="3832"/>
                  <a:pt x="30401" y="3832"/>
                </a:cubicBezTo>
                <a:cubicBezTo>
                  <a:pt x="30283" y="3832"/>
                  <a:pt x="30155" y="3878"/>
                  <a:pt x="30015" y="3977"/>
                </a:cubicBezTo>
                <a:cubicBezTo>
                  <a:pt x="28906" y="4878"/>
                  <a:pt x="30015" y="9176"/>
                  <a:pt x="31125" y="9454"/>
                </a:cubicBezTo>
                <a:cubicBezTo>
                  <a:pt x="30501" y="10355"/>
                  <a:pt x="29877" y="11186"/>
                  <a:pt x="29322" y="12088"/>
                </a:cubicBezTo>
                <a:cubicBezTo>
                  <a:pt x="29783" y="10243"/>
                  <a:pt x="29556" y="6581"/>
                  <a:pt x="27984" y="6581"/>
                </a:cubicBezTo>
                <a:cubicBezTo>
                  <a:pt x="27902" y="6581"/>
                  <a:pt x="27817" y="6591"/>
                  <a:pt x="27728" y="6611"/>
                </a:cubicBezTo>
                <a:cubicBezTo>
                  <a:pt x="26480" y="6889"/>
                  <a:pt x="26827" y="8691"/>
                  <a:pt x="26965" y="9592"/>
                </a:cubicBezTo>
                <a:cubicBezTo>
                  <a:pt x="27104" y="10493"/>
                  <a:pt x="27589" y="12781"/>
                  <a:pt x="28698" y="12919"/>
                </a:cubicBezTo>
                <a:lnTo>
                  <a:pt x="28768" y="12919"/>
                </a:lnTo>
                <a:cubicBezTo>
                  <a:pt x="28144" y="13890"/>
                  <a:pt x="27589" y="14791"/>
                  <a:pt x="26965" y="15761"/>
                </a:cubicBezTo>
                <a:cubicBezTo>
                  <a:pt x="26827" y="15900"/>
                  <a:pt x="26688" y="16039"/>
                  <a:pt x="26550" y="16177"/>
                </a:cubicBezTo>
                <a:cubicBezTo>
                  <a:pt x="26827" y="14722"/>
                  <a:pt x="26619" y="13197"/>
                  <a:pt x="25995" y="11880"/>
                </a:cubicBezTo>
                <a:cubicBezTo>
                  <a:pt x="25692" y="11224"/>
                  <a:pt x="25132" y="10347"/>
                  <a:pt x="24475" y="10347"/>
                </a:cubicBezTo>
                <a:cubicBezTo>
                  <a:pt x="24230" y="10347"/>
                  <a:pt x="23971" y="10469"/>
                  <a:pt x="23707" y="10771"/>
                </a:cubicBezTo>
                <a:cubicBezTo>
                  <a:pt x="23014" y="11672"/>
                  <a:pt x="23638" y="13543"/>
                  <a:pt x="23915" y="14444"/>
                </a:cubicBezTo>
                <a:cubicBezTo>
                  <a:pt x="24193" y="15346"/>
                  <a:pt x="24817" y="17217"/>
                  <a:pt x="25926" y="17494"/>
                </a:cubicBezTo>
                <a:cubicBezTo>
                  <a:pt x="25302" y="18534"/>
                  <a:pt x="24678" y="19643"/>
                  <a:pt x="24123" y="20752"/>
                </a:cubicBezTo>
                <a:cubicBezTo>
                  <a:pt x="24193" y="19574"/>
                  <a:pt x="23985" y="18326"/>
                  <a:pt x="23499" y="17217"/>
                </a:cubicBezTo>
                <a:cubicBezTo>
                  <a:pt x="23215" y="16705"/>
                  <a:pt x="22698" y="15914"/>
                  <a:pt x="22100" y="15914"/>
                </a:cubicBezTo>
                <a:cubicBezTo>
                  <a:pt x="21969" y="15914"/>
                  <a:pt x="21834" y="15952"/>
                  <a:pt x="21697" y="16039"/>
                </a:cubicBezTo>
                <a:cubicBezTo>
                  <a:pt x="20935" y="16524"/>
                  <a:pt x="21212" y="18188"/>
                  <a:pt x="21489" y="18950"/>
                </a:cubicBezTo>
                <a:cubicBezTo>
                  <a:pt x="21767" y="20198"/>
                  <a:pt x="22460" y="21238"/>
                  <a:pt x="23499" y="21931"/>
                </a:cubicBezTo>
                <a:cubicBezTo>
                  <a:pt x="22737" y="23387"/>
                  <a:pt x="21974" y="24842"/>
                  <a:pt x="21281" y="26367"/>
                </a:cubicBezTo>
                <a:cubicBezTo>
                  <a:pt x="21420" y="24704"/>
                  <a:pt x="21143" y="23040"/>
                  <a:pt x="20519" y="21515"/>
                </a:cubicBezTo>
                <a:cubicBezTo>
                  <a:pt x="20183" y="20891"/>
                  <a:pt x="19681" y="20234"/>
                  <a:pt x="19104" y="20234"/>
                </a:cubicBezTo>
                <a:cubicBezTo>
                  <a:pt x="18848" y="20234"/>
                  <a:pt x="18578" y="20363"/>
                  <a:pt x="18301" y="20683"/>
                </a:cubicBezTo>
                <a:cubicBezTo>
                  <a:pt x="17469" y="21654"/>
                  <a:pt x="18162" y="23248"/>
                  <a:pt x="18578" y="24218"/>
                </a:cubicBezTo>
                <a:cubicBezTo>
                  <a:pt x="18994" y="25466"/>
                  <a:pt x="19756" y="26506"/>
                  <a:pt x="20796" y="27338"/>
                </a:cubicBezTo>
                <a:cubicBezTo>
                  <a:pt x="20242" y="28585"/>
                  <a:pt x="19687" y="29902"/>
                  <a:pt x="19063" y="31289"/>
                </a:cubicBezTo>
                <a:cubicBezTo>
                  <a:pt x="19202" y="29833"/>
                  <a:pt x="18994" y="28447"/>
                  <a:pt x="18439" y="27130"/>
                </a:cubicBezTo>
                <a:cubicBezTo>
                  <a:pt x="18071" y="26439"/>
                  <a:pt x="17489" y="25841"/>
                  <a:pt x="16896" y="25841"/>
                </a:cubicBezTo>
                <a:cubicBezTo>
                  <a:pt x="16596" y="25841"/>
                  <a:pt x="16293" y="25994"/>
                  <a:pt x="16013" y="26367"/>
                </a:cubicBezTo>
                <a:cubicBezTo>
                  <a:pt x="15251" y="27268"/>
                  <a:pt x="16013" y="29001"/>
                  <a:pt x="16360" y="29833"/>
                </a:cubicBezTo>
                <a:cubicBezTo>
                  <a:pt x="16706" y="31012"/>
                  <a:pt x="17399" y="32051"/>
                  <a:pt x="18301" y="32883"/>
                </a:cubicBezTo>
                <a:cubicBezTo>
                  <a:pt x="18162" y="33022"/>
                  <a:pt x="18023" y="33160"/>
                  <a:pt x="17954" y="33368"/>
                </a:cubicBezTo>
                <a:cubicBezTo>
                  <a:pt x="17954" y="33417"/>
                  <a:pt x="17989" y="33466"/>
                  <a:pt x="18034" y="33466"/>
                </a:cubicBezTo>
                <a:cubicBezTo>
                  <a:pt x="18052" y="33466"/>
                  <a:pt x="18072" y="33458"/>
                  <a:pt x="18093" y="33438"/>
                </a:cubicBezTo>
                <a:lnTo>
                  <a:pt x="18162" y="33438"/>
                </a:lnTo>
                <a:cubicBezTo>
                  <a:pt x="17192" y="36072"/>
                  <a:pt x="16221" y="38706"/>
                  <a:pt x="15320" y="41409"/>
                </a:cubicBezTo>
                <a:cubicBezTo>
                  <a:pt x="14349" y="37320"/>
                  <a:pt x="14488" y="33091"/>
                  <a:pt x="14488" y="28932"/>
                </a:cubicBezTo>
                <a:cubicBezTo>
                  <a:pt x="14488" y="25951"/>
                  <a:pt x="14349" y="22971"/>
                  <a:pt x="12686" y="20406"/>
                </a:cubicBezTo>
                <a:cubicBezTo>
                  <a:pt x="12633" y="20353"/>
                  <a:pt x="12560" y="20330"/>
                  <a:pt x="12486" y="20330"/>
                </a:cubicBezTo>
                <a:cubicBezTo>
                  <a:pt x="12366" y="20330"/>
                  <a:pt x="12243" y="20389"/>
                  <a:pt x="12201" y="20475"/>
                </a:cubicBezTo>
                <a:cubicBezTo>
                  <a:pt x="11577" y="22555"/>
                  <a:pt x="11230" y="24634"/>
                  <a:pt x="11230" y="26783"/>
                </a:cubicBezTo>
                <a:cubicBezTo>
                  <a:pt x="11092" y="26159"/>
                  <a:pt x="10953" y="25466"/>
                  <a:pt x="10884" y="24773"/>
                </a:cubicBezTo>
                <a:cubicBezTo>
                  <a:pt x="10884" y="24288"/>
                  <a:pt x="10814" y="23872"/>
                  <a:pt x="10745" y="23456"/>
                </a:cubicBezTo>
                <a:lnTo>
                  <a:pt x="10676" y="23040"/>
                </a:lnTo>
                <a:cubicBezTo>
                  <a:pt x="10745" y="22832"/>
                  <a:pt x="10676" y="22624"/>
                  <a:pt x="10537" y="22485"/>
                </a:cubicBezTo>
                <a:lnTo>
                  <a:pt x="10537" y="22416"/>
                </a:lnTo>
                <a:cubicBezTo>
                  <a:pt x="10537" y="22347"/>
                  <a:pt x="10537" y="22277"/>
                  <a:pt x="10537" y="22208"/>
                </a:cubicBezTo>
                <a:cubicBezTo>
                  <a:pt x="10814" y="21654"/>
                  <a:pt x="10884" y="20960"/>
                  <a:pt x="10606" y="20337"/>
                </a:cubicBezTo>
                <a:cubicBezTo>
                  <a:pt x="10537" y="20163"/>
                  <a:pt x="10398" y="20077"/>
                  <a:pt x="10268" y="20077"/>
                </a:cubicBezTo>
                <a:cubicBezTo>
                  <a:pt x="10138" y="20077"/>
                  <a:pt x="10017" y="20163"/>
                  <a:pt x="9982" y="20337"/>
                </a:cubicBezTo>
                <a:cubicBezTo>
                  <a:pt x="9774" y="20822"/>
                  <a:pt x="9774" y="21376"/>
                  <a:pt x="9982" y="21931"/>
                </a:cubicBezTo>
                <a:lnTo>
                  <a:pt x="9982" y="22139"/>
                </a:lnTo>
                <a:cubicBezTo>
                  <a:pt x="9913" y="22277"/>
                  <a:pt x="10052" y="22416"/>
                  <a:pt x="10190" y="22416"/>
                </a:cubicBezTo>
                <a:lnTo>
                  <a:pt x="10260" y="22416"/>
                </a:lnTo>
                <a:cubicBezTo>
                  <a:pt x="10260" y="22485"/>
                  <a:pt x="10260" y="22555"/>
                  <a:pt x="10260" y="22555"/>
                </a:cubicBezTo>
                <a:cubicBezTo>
                  <a:pt x="10676" y="24149"/>
                  <a:pt x="10606" y="25813"/>
                  <a:pt x="11161" y="27407"/>
                </a:cubicBezTo>
                <a:cubicBezTo>
                  <a:pt x="11092" y="27338"/>
                  <a:pt x="11022" y="27268"/>
                  <a:pt x="11022" y="27199"/>
                </a:cubicBezTo>
                <a:cubicBezTo>
                  <a:pt x="10537" y="25397"/>
                  <a:pt x="9705" y="23733"/>
                  <a:pt x="9151" y="22000"/>
                </a:cubicBezTo>
                <a:cubicBezTo>
                  <a:pt x="9289" y="21307"/>
                  <a:pt x="9081" y="20614"/>
                  <a:pt x="8596" y="20129"/>
                </a:cubicBezTo>
                <a:cubicBezTo>
                  <a:pt x="8535" y="20047"/>
                  <a:pt x="8456" y="20014"/>
                  <a:pt x="8375" y="20014"/>
                </a:cubicBezTo>
                <a:cubicBezTo>
                  <a:pt x="8180" y="20014"/>
                  <a:pt x="7972" y="20210"/>
                  <a:pt x="7972" y="20406"/>
                </a:cubicBezTo>
                <a:cubicBezTo>
                  <a:pt x="7972" y="21168"/>
                  <a:pt x="8180" y="21931"/>
                  <a:pt x="8665" y="22485"/>
                </a:cubicBezTo>
                <a:cubicBezTo>
                  <a:pt x="8692" y="22538"/>
                  <a:pt x="8749" y="22561"/>
                  <a:pt x="8805" y="22561"/>
                </a:cubicBezTo>
                <a:cubicBezTo>
                  <a:pt x="8896" y="22561"/>
                  <a:pt x="8985" y="22502"/>
                  <a:pt x="8943" y="22416"/>
                </a:cubicBezTo>
                <a:lnTo>
                  <a:pt x="8943" y="22277"/>
                </a:lnTo>
                <a:cubicBezTo>
                  <a:pt x="9567" y="23664"/>
                  <a:pt x="10052" y="25189"/>
                  <a:pt x="10537" y="26645"/>
                </a:cubicBezTo>
                <a:cubicBezTo>
                  <a:pt x="9497" y="25258"/>
                  <a:pt x="8319" y="24010"/>
                  <a:pt x="7279" y="22763"/>
                </a:cubicBezTo>
                <a:cubicBezTo>
                  <a:pt x="7244" y="22728"/>
                  <a:pt x="7192" y="22711"/>
                  <a:pt x="7132" y="22711"/>
                </a:cubicBezTo>
                <a:cubicBezTo>
                  <a:pt x="7071" y="22711"/>
                  <a:pt x="7002" y="22728"/>
                  <a:pt x="6932" y="22763"/>
                </a:cubicBezTo>
                <a:cubicBezTo>
                  <a:pt x="5754" y="24080"/>
                  <a:pt x="6170" y="26783"/>
                  <a:pt x="6794" y="28793"/>
                </a:cubicBezTo>
                <a:cubicBezTo>
                  <a:pt x="6170" y="27476"/>
                  <a:pt x="5407" y="26298"/>
                  <a:pt x="4576" y="25120"/>
                </a:cubicBezTo>
                <a:cubicBezTo>
                  <a:pt x="4506" y="25120"/>
                  <a:pt x="4506" y="25050"/>
                  <a:pt x="4437" y="25050"/>
                </a:cubicBezTo>
                <a:lnTo>
                  <a:pt x="4437" y="24981"/>
                </a:lnTo>
                <a:cubicBezTo>
                  <a:pt x="4462" y="24994"/>
                  <a:pt x="4488" y="24999"/>
                  <a:pt x="4512" y="24999"/>
                </a:cubicBezTo>
                <a:cubicBezTo>
                  <a:pt x="4619" y="24999"/>
                  <a:pt x="4702" y="24886"/>
                  <a:pt x="4645" y="24773"/>
                </a:cubicBezTo>
                <a:cubicBezTo>
                  <a:pt x="4506" y="24704"/>
                  <a:pt x="4437" y="24565"/>
                  <a:pt x="4368" y="24496"/>
                </a:cubicBezTo>
                <a:cubicBezTo>
                  <a:pt x="4437" y="24426"/>
                  <a:pt x="4437" y="24357"/>
                  <a:pt x="4368" y="24357"/>
                </a:cubicBezTo>
                <a:cubicBezTo>
                  <a:pt x="4298" y="24010"/>
                  <a:pt x="4160" y="23733"/>
                  <a:pt x="4021" y="23456"/>
                </a:cubicBezTo>
                <a:cubicBezTo>
                  <a:pt x="3970" y="23354"/>
                  <a:pt x="3863" y="23308"/>
                  <a:pt x="3752" y="23308"/>
                </a:cubicBezTo>
                <a:cubicBezTo>
                  <a:pt x="3559" y="23308"/>
                  <a:pt x="3353" y="23444"/>
                  <a:pt x="3397" y="23664"/>
                </a:cubicBezTo>
                <a:cubicBezTo>
                  <a:pt x="3397" y="23733"/>
                  <a:pt x="3467" y="23872"/>
                  <a:pt x="3467" y="23941"/>
                </a:cubicBezTo>
                <a:cubicBezTo>
                  <a:pt x="3328" y="24080"/>
                  <a:pt x="3328" y="24288"/>
                  <a:pt x="3467" y="24426"/>
                </a:cubicBezTo>
                <a:cubicBezTo>
                  <a:pt x="3744" y="24773"/>
                  <a:pt x="4021" y="25189"/>
                  <a:pt x="4090" y="25605"/>
                </a:cubicBezTo>
                <a:cubicBezTo>
                  <a:pt x="4160" y="25709"/>
                  <a:pt x="4264" y="25761"/>
                  <a:pt x="4359" y="25761"/>
                </a:cubicBezTo>
                <a:cubicBezTo>
                  <a:pt x="4454" y="25761"/>
                  <a:pt x="4541" y="25709"/>
                  <a:pt x="4576" y="25605"/>
                </a:cubicBezTo>
                <a:cubicBezTo>
                  <a:pt x="5685" y="27130"/>
                  <a:pt x="6239" y="29001"/>
                  <a:pt x="7348" y="30457"/>
                </a:cubicBezTo>
                <a:cubicBezTo>
                  <a:pt x="7383" y="30492"/>
                  <a:pt x="7418" y="30509"/>
                  <a:pt x="7444" y="30509"/>
                </a:cubicBezTo>
                <a:cubicBezTo>
                  <a:pt x="7470" y="30509"/>
                  <a:pt x="7487" y="30492"/>
                  <a:pt x="7487" y="30457"/>
                </a:cubicBezTo>
                <a:cubicBezTo>
                  <a:pt x="7695" y="30804"/>
                  <a:pt x="7903" y="31220"/>
                  <a:pt x="8180" y="31566"/>
                </a:cubicBezTo>
                <a:cubicBezTo>
                  <a:pt x="6932" y="30041"/>
                  <a:pt x="5477" y="28724"/>
                  <a:pt x="3882" y="27615"/>
                </a:cubicBezTo>
                <a:cubicBezTo>
                  <a:pt x="3882" y="27546"/>
                  <a:pt x="3813" y="27476"/>
                  <a:pt x="3744" y="27407"/>
                </a:cubicBezTo>
                <a:cubicBezTo>
                  <a:pt x="3674" y="27407"/>
                  <a:pt x="3674" y="27338"/>
                  <a:pt x="3536" y="27338"/>
                </a:cubicBezTo>
                <a:cubicBezTo>
                  <a:pt x="3397" y="27199"/>
                  <a:pt x="3189" y="27060"/>
                  <a:pt x="2912" y="26991"/>
                </a:cubicBezTo>
                <a:cubicBezTo>
                  <a:pt x="2855" y="26962"/>
                  <a:pt x="2797" y="26946"/>
                  <a:pt x="2740" y="26946"/>
                </a:cubicBezTo>
                <a:cubicBezTo>
                  <a:pt x="2658" y="26946"/>
                  <a:pt x="2577" y="26979"/>
                  <a:pt x="2496" y="27060"/>
                </a:cubicBezTo>
                <a:cubicBezTo>
                  <a:pt x="2357" y="27199"/>
                  <a:pt x="2288" y="27407"/>
                  <a:pt x="2427" y="27546"/>
                </a:cubicBezTo>
                <a:lnTo>
                  <a:pt x="2565" y="27615"/>
                </a:lnTo>
                <a:cubicBezTo>
                  <a:pt x="2664" y="28009"/>
                  <a:pt x="2903" y="28369"/>
                  <a:pt x="3232" y="28369"/>
                </a:cubicBezTo>
                <a:cubicBezTo>
                  <a:pt x="3366" y="28369"/>
                  <a:pt x="3514" y="28310"/>
                  <a:pt x="3674" y="28170"/>
                </a:cubicBezTo>
                <a:cubicBezTo>
                  <a:pt x="3744" y="28100"/>
                  <a:pt x="3744" y="28100"/>
                  <a:pt x="3813" y="28031"/>
                </a:cubicBezTo>
                <a:cubicBezTo>
                  <a:pt x="5477" y="28932"/>
                  <a:pt x="6932" y="30180"/>
                  <a:pt x="8180" y="31705"/>
                </a:cubicBezTo>
                <a:cubicBezTo>
                  <a:pt x="7538" y="31384"/>
                  <a:pt x="6746" y="31243"/>
                  <a:pt x="5907" y="31243"/>
                </a:cubicBezTo>
                <a:cubicBezTo>
                  <a:pt x="3669" y="31243"/>
                  <a:pt x="1097" y="32246"/>
                  <a:pt x="139" y="33507"/>
                </a:cubicBezTo>
                <a:cubicBezTo>
                  <a:pt x="1" y="33646"/>
                  <a:pt x="70" y="33854"/>
                  <a:pt x="278" y="33854"/>
                </a:cubicBezTo>
                <a:cubicBezTo>
                  <a:pt x="537" y="33842"/>
                  <a:pt x="798" y="33837"/>
                  <a:pt x="1060" y="33837"/>
                </a:cubicBezTo>
                <a:cubicBezTo>
                  <a:pt x="4033" y="33837"/>
                  <a:pt x="7199" y="34577"/>
                  <a:pt x="9428" y="36488"/>
                </a:cubicBezTo>
                <a:cubicBezTo>
                  <a:pt x="11646" y="38359"/>
                  <a:pt x="14349" y="39884"/>
                  <a:pt x="15112" y="42934"/>
                </a:cubicBezTo>
                <a:cubicBezTo>
                  <a:pt x="15043" y="42934"/>
                  <a:pt x="15043" y="42934"/>
                  <a:pt x="15112" y="43004"/>
                </a:cubicBezTo>
                <a:cubicBezTo>
                  <a:pt x="14904" y="43558"/>
                  <a:pt x="14696" y="44113"/>
                  <a:pt x="14557" y="44667"/>
                </a:cubicBezTo>
                <a:cubicBezTo>
                  <a:pt x="14142" y="46123"/>
                  <a:pt x="13726" y="47648"/>
                  <a:pt x="13310" y="49173"/>
                </a:cubicBezTo>
                <a:cubicBezTo>
                  <a:pt x="12755" y="46539"/>
                  <a:pt x="11715" y="44043"/>
                  <a:pt x="10260" y="41825"/>
                </a:cubicBezTo>
                <a:cubicBezTo>
                  <a:pt x="9918" y="41313"/>
                  <a:pt x="8691" y="39775"/>
                  <a:pt x="7763" y="39775"/>
                </a:cubicBezTo>
                <a:cubicBezTo>
                  <a:pt x="7560" y="39775"/>
                  <a:pt x="7372" y="39849"/>
                  <a:pt x="7210" y="40023"/>
                </a:cubicBezTo>
                <a:cubicBezTo>
                  <a:pt x="5962" y="41340"/>
                  <a:pt x="7071" y="43974"/>
                  <a:pt x="7834" y="45222"/>
                </a:cubicBezTo>
                <a:cubicBezTo>
                  <a:pt x="9151" y="47163"/>
                  <a:pt x="10953" y="48826"/>
                  <a:pt x="13032" y="50074"/>
                </a:cubicBezTo>
                <a:cubicBezTo>
                  <a:pt x="12478" y="52154"/>
                  <a:pt x="11993" y="54303"/>
                  <a:pt x="11507" y="56451"/>
                </a:cubicBezTo>
                <a:cubicBezTo>
                  <a:pt x="11507" y="56451"/>
                  <a:pt x="11507" y="56521"/>
                  <a:pt x="11507" y="56521"/>
                </a:cubicBezTo>
                <a:cubicBezTo>
                  <a:pt x="11299" y="57561"/>
                  <a:pt x="11092" y="58600"/>
                  <a:pt x="10884" y="59640"/>
                </a:cubicBezTo>
                <a:cubicBezTo>
                  <a:pt x="10350" y="57566"/>
                  <a:pt x="8804" y="54733"/>
                  <a:pt x="7154" y="54733"/>
                </a:cubicBezTo>
                <a:cubicBezTo>
                  <a:pt x="6874" y="54733"/>
                  <a:pt x="6590" y="54815"/>
                  <a:pt x="6309" y="54996"/>
                </a:cubicBezTo>
                <a:cubicBezTo>
                  <a:pt x="5199" y="55689"/>
                  <a:pt x="6170" y="57699"/>
                  <a:pt x="6724" y="58462"/>
                </a:cubicBezTo>
                <a:cubicBezTo>
                  <a:pt x="7764" y="59779"/>
                  <a:pt x="9081" y="60888"/>
                  <a:pt x="10468" y="61789"/>
                </a:cubicBezTo>
                <a:cubicBezTo>
                  <a:pt x="8804" y="71078"/>
                  <a:pt x="8249" y="80644"/>
                  <a:pt x="8735" y="90071"/>
                </a:cubicBezTo>
                <a:cubicBezTo>
                  <a:pt x="8769" y="90244"/>
                  <a:pt x="8908" y="90331"/>
                  <a:pt x="9047" y="90331"/>
                </a:cubicBezTo>
                <a:cubicBezTo>
                  <a:pt x="9185" y="90331"/>
                  <a:pt x="9324" y="90244"/>
                  <a:pt x="9359" y="90071"/>
                </a:cubicBezTo>
                <a:cubicBezTo>
                  <a:pt x="8873" y="81822"/>
                  <a:pt x="9289" y="73573"/>
                  <a:pt x="10468" y="65394"/>
                </a:cubicBezTo>
                <a:cubicBezTo>
                  <a:pt x="10537" y="65394"/>
                  <a:pt x="10606" y="65324"/>
                  <a:pt x="10606" y="65324"/>
                </a:cubicBezTo>
                <a:cubicBezTo>
                  <a:pt x="11854" y="65116"/>
                  <a:pt x="13102" y="63661"/>
                  <a:pt x="13934" y="62829"/>
                </a:cubicBezTo>
                <a:cubicBezTo>
                  <a:pt x="14557" y="62136"/>
                  <a:pt x="16082" y="60611"/>
                  <a:pt x="15320" y="59571"/>
                </a:cubicBezTo>
                <a:cubicBezTo>
                  <a:pt x="15075" y="59203"/>
                  <a:pt x="14751" y="59058"/>
                  <a:pt x="14402" y="59058"/>
                </a:cubicBezTo>
                <a:cubicBezTo>
                  <a:pt x="13568" y="59058"/>
                  <a:pt x="12592" y="59886"/>
                  <a:pt x="12201" y="60472"/>
                </a:cubicBezTo>
                <a:cubicBezTo>
                  <a:pt x="11646" y="61096"/>
                  <a:pt x="11230" y="61928"/>
                  <a:pt x="10953" y="62690"/>
                </a:cubicBezTo>
                <a:cubicBezTo>
                  <a:pt x="11299" y="60541"/>
                  <a:pt x="11715" y="58323"/>
                  <a:pt x="12201" y="56105"/>
                </a:cubicBezTo>
                <a:cubicBezTo>
                  <a:pt x="12617" y="55689"/>
                  <a:pt x="13102" y="55342"/>
                  <a:pt x="13726" y="55134"/>
                </a:cubicBezTo>
                <a:cubicBezTo>
                  <a:pt x="13786" y="55132"/>
                  <a:pt x="13846" y="55130"/>
                  <a:pt x="13905" y="55130"/>
                </a:cubicBezTo>
                <a:cubicBezTo>
                  <a:pt x="16714" y="55130"/>
                  <a:pt x="18544" y="58291"/>
                  <a:pt x="20242" y="60056"/>
                </a:cubicBezTo>
                <a:cubicBezTo>
                  <a:pt x="21905" y="61858"/>
                  <a:pt x="23985" y="63037"/>
                  <a:pt x="26342" y="63661"/>
                </a:cubicBezTo>
                <a:cubicBezTo>
                  <a:pt x="26480" y="63661"/>
                  <a:pt x="26619" y="63522"/>
                  <a:pt x="26550" y="63383"/>
                </a:cubicBezTo>
                <a:cubicBezTo>
                  <a:pt x="25648" y="60680"/>
                  <a:pt x="24193" y="57977"/>
                  <a:pt x="21767" y="56313"/>
                </a:cubicBezTo>
                <a:lnTo>
                  <a:pt x="21767" y="56313"/>
                </a:lnTo>
                <a:cubicBezTo>
                  <a:pt x="23471" y="56750"/>
                  <a:pt x="25590" y="57325"/>
                  <a:pt x="27548" y="57325"/>
                </a:cubicBezTo>
                <a:cubicBezTo>
                  <a:pt x="28695" y="57325"/>
                  <a:pt x="29787" y="57128"/>
                  <a:pt x="30709" y="56590"/>
                </a:cubicBezTo>
                <a:cubicBezTo>
                  <a:pt x="30778" y="56521"/>
                  <a:pt x="30847" y="56451"/>
                  <a:pt x="30778" y="56382"/>
                </a:cubicBezTo>
                <a:cubicBezTo>
                  <a:pt x="30431" y="55134"/>
                  <a:pt x="28213" y="54095"/>
                  <a:pt x="27173" y="53471"/>
                </a:cubicBezTo>
                <a:cubicBezTo>
                  <a:pt x="26757" y="53194"/>
                  <a:pt x="26342" y="52986"/>
                  <a:pt x="25926" y="52847"/>
                </a:cubicBezTo>
                <a:lnTo>
                  <a:pt x="25926" y="52847"/>
                </a:lnTo>
                <a:cubicBezTo>
                  <a:pt x="26688" y="52916"/>
                  <a:pt x="27451" y="52986"/>
                  <a:pt x="28213" y="53055"/>
                </a:cubicBezTo>
                <a:cubicBezTo>
                  <a:pt x="29184" y="53124"/>
                  <a:pt x="30154" y="53263"/>
                  <a:pt x="31055" y="53609"/>
                </a:cubicBezTo>
                <a:cubicBezTo>
                  <a:pt x="31055" y="53748"/>
                  <a:pt x="31055" y="53817"/>
                  <a:pt x="31125" y="53956"/>
                </a:cubicBezTo>
                <a:cubicBezTo>
                  <a:pt x="31402" y="54164"/>
                  <a:pt x="31679" y="54372"/>
                  <a:pt x="31956" y="54580"/>
                </a:cubicBezTo>
                <a:cubicBezTo>
                  <a:pt x="32015" y="54615"/>
                  <a:pt x="32072" y="54631"/>
                  <a:pt x="32125" y="54631"/>
                </a:cubicBezTo>
                <a:cubicBezTo>
                  <a:pt x="32381" y="54631"/>
                  <a:pt x="32533" y="54267"/>
                  <a:pt x="32303" y="54095"/>
                </a:cubicBezTo>
                <a:cubicBezTo>
                  <a:pt x="32234" y="53956"/>
                  <a:pt x="32164" y="53887"/>
                  <a:pt x="32095" y="53817"/>
                </a:cubicBezTo>
                <a:lnTo>
                  <a:pt x="32164" y="53609"/>
                </a:lnTo>
                <a:cubicBezTo>
                  <a:pt x="32218" y="53393"/>
                  <a:pt x="32019" y="53219"/>
                  <a:pt x="31797" y="53219"/>
                </a:cubicBezTo>
                <a:cubicBezTo>
                  <a:pt x="31735" y="53219"/>
                  <a:pt x="31671" y="53232"/>
                  <a:pt x="31610" y="53263"/>
                </a:cubicBezTo>
                <a:lnTo>
                  <a:pt x="31540" y="53263"/>
                </a:lnTo>
                <a:cubicBezTo>
                  <a:pt x="31506" y="53228"/>
                  <a:pt x="31471" y="53211"/>
                  <a:pt x="31436" y="53211"/>
                </a:cubicBezTo>
                <a:cubicBezTo>
                  <a:pt x="31402" y="53211"/>
                  <a:pt x="31367" y="53228"/>
                  <a:pt x="31332" y="53263"/>
                </a:cubicBezTo>
                <a:cubicBezTo>
                  <a:pt x="30709" y="52986"/>
                  <a:pt x="30085" y="52847"/>
                  <a:pt x="29461" y="52778"/>
                </a:cubicBezTo>
                <a:cubicBezTo>
                  <a:pt x="27936" y="52570"/>
                  <a:pt x="26342" y="52431"/>
                  <a:pt x="24817" y="52292"/>
                </a:cubicBezTo>
                <a:cubicBezTo>
                  <a:pt x="24401" y="52154"/>
                  <a:pt x="23915" y="52015"/>
                  <a:pt x="23569" y="51946"/>
                </a:cubicBezTo>
                <a:cubicBezTo>
                  <a:pt x="23638" y="51876"/>
                  <a:pt x="23777" y="51807"/>
                  <a:pt x="23915" y="51738"/>
                </a:cubicBezTo>
                <a:cubicBezTo>
                  <a:pt x="25025" y="51738"/>
                  <a:pt x="26134" y="51669"/>
                  <a:pt x="27173" y="51461"/>
                </a:cubicBezTo>
                <a:cubicBezTo>
                  <a:pt x="27867" y="51322"/>
                  <a:pt x="28421" y="51114"/>
                  <a:pt x="29045" y="50975"/>
                </a:cubicBezTo>
                <a:cubicBezTo>
                  <a:pt x="29322" y="50906"/>
                  <a:pt x="29669" y="50837"/>
                  <a:pt x="29946" y="50837"/>
                </a:cubicBezTo>
                <a:cubicBezTo>
                  <a:pt x="29807" y="50906"/>
                  <a:pt x="29669" y="50975"/>
                  <a:pt x="29600" y="51114"/>
                </a:cubicBezTo>
                <a:cubicBezTo>
                  <a:pt x="29461" y="51183"/>
                  <a:pt x="29530" y="51391"/>
                  <a:pt x="29738" y="51391"/>
                </a:cubicBezTo>
                <a:cubicBezTo>
                  <a:pt x="29877" y="51391"/>
                  <a:pt x="30015" y="51322"/>
                  <a:pt x="30154" y="51322"/>
                </a:cubicBezTo>
                <a:cubicBezTo>
                  <a:pt x="30223" y="51322"/>
                  <a:pt x="30223" y="51391"/>
                  <a:pt x="30293" y="51391"/>
                </a:cubicBezTo>
                <a:cubicBezTo>
                  <a:pt x="30323" y="51399"/>
                  <a:pt x="30353" y="51402"/>
                  <a:pt x="30384" y="51402"/>
                </a:cubicBezTo>
                <a:cubicBezTo>
                  <a:pt x="30631" y="51402"/>
                  <a:pt x="30878" y="51176"/>
                  <a:pt x="31125" y="51114"/>
                </a:cubicBezTo>
                <a:cubicBezTo>
                  <a:pt x="31125" y="51045"/>
                  <a:pt x="31194" y="51045"/>
                  <a:pt x="31194" y="50975"/>
                </a:cubicBezTo>
                <a:cubicBezTo>
                  <a:pt x="31332" y="50906"/>
                  <a:pt x="31402" y="50837"/>
                  <a:pt x="31540" y="50767"/>
                </a:cubicBezTo>
                <a:cubicBezTo>
                  <a:pt x="31610" y="50629"/>
                  <a:pt x="31610" y="50559"/>
                  <a:pt x="31540" y="50490"/>
                </a:cubicBezTo>
                <a:cubicBezTo>
                  <a:pt x="31397" y="50275"/>
                  <a:pt x="31112" y="50200"/>
                  <a:pt x="30779" y="50200"/>
                </a:cubicBezTo>
                <a:cubicBezTo>
                  <a:pt x="30147" y="50200"/>
                  <a:pt x="29339" y="50469"/>
                  <a:pt x="28976" y="50559"/>
                </a:cubicBezTo>
                <a:cubicBezTo>
                  <a:pt x="27867" y="50837"/>
                  <a:pt x="26827" y="51114"/>
                  <a:pt x="25718" y="51322"/>
                </a:cubicBezTo>
                <a:cubicBezTo>
                  <a:pt x="25926" y="51253"/>
                  <a:pt x="26134" y="51183"/>
                  <a:pt x="26342" y="51114"/>
                </a:cubicBezTo>
                <a:cubicBezTo>
                  <a:pt x="27797" y="50490"/>
                  <a:pt x="29114" y="49728"/>
                  <a:pt x="30362" y="48757"/>
                </a:cubicBezTo>
                <a:cubicBezTo>
                  <a:pt x="30501" y="48688"/>
                  <a:pt x="30501" y="48480"/>
                  <a:pt x="30293" y="48411"/>
                </a:cubicBezTo>
                <a:cubicBezTo>
                  <a:pt x="30456" y="48192"/>
                  <a:pt x="30234" y="47931"/>
                  <a:pt x="29996" y="47931"/>
                </a:cubicBezTo>
                <a:cubicBezTo>
                  <a:pt x="29932" y="47931"/>
                  <a:pt x="29867" y="47950"/>
                  <a:pt x="29807" y="47995"/>
                </a:cubicBezTo>
                <a:cubicBezTo>
                  <a:pt x="29392" y="48203"/>
                  <a:pt x="29045" y="48411"/>
                  <a:pt x="28698" y="48757"/>
                </a:cubicBezTo>
                <a:cubicBezTo>
                  <a:pt x="28560" y="48826"/>
                  <a:pt x="28629" y="49034"/>
                  <a:pt x="28768" y="49104"/>
                </a:cubicBezTo>
                <a:cubicBezTo>
                  <a:pt x="28768" y="49242"/>
                  <a:pt x="28768" y="49381"/>
                  <a:pt x="28837" y="49450"/>
                </a:cubicBezTo>
                <a:cubicBezTo>
                  <a:pt x="27797" y="50213"/>
                  <a:pt x="26550" y="50767"/>
                  <a:pt x="25302" y="51183"/>
                </a:cubicBezTo>
                <a:cubicBezTo>
                  <a:pt x="24955" y="51253"/>
                  <a:pt x="24539" y="51322"/>
                  <a:pt x="24123" y="51391"/>
                </a:cubicBezTo>
                <a:cubicBezTo>
                  <a:pt x="26272" y="49936"/>
                  <a:pt x="27728" y="46747"/>
                  <a:pt x="28005" y="44459"/>
                </a:cubicBezTo>
                <a:cubicBezTo>
                  <a:pt x="28062" y="44346"/>
                  <a:pt x="27980" y="44233"/>
                  <a:pt x="27872" y="44233"/>
                </a:cubicBezTo>
                <a:cubicBezTo>
                  <a:pt x="27848" y="44233"/>
                  <a:pt x="27823" y="44239"/>
                  <a:pt x="27797" y="44251"/>
                </a:cubicBezTo>
                <a:cubicBezTo>
                  <a:pt x="26134" y="44667"/>
                  <a:pt x="25025" y="45915"/>
                  <a:pt x="23707" y="46816"/>
                </a:cubicBezTo>
                <a:cubicBezTo>
                  <a:pt x="21974" y="47995"/>
                  <a:pt x="20172" y="49034"/>
                  <a:pt x="18231" y="49936"/>
                </a:cubicBezTo>
                <a:cubicBezTo>
                  <a:pt x="18578" y="49450"/>
                  <a:pt x="18924" y="48965"/>
                  <a:pt x="19202" y="48480"/>
                </a:cubicBezTo>
                <a:cubicBezTo>
                  <a:pt x="19687" y="47717"/>
                  <a:pt x="20311" y="46955"/>
                  <a:pt x="20796" y="46192"/>
                </a:cubicBezTo>
                <a:cubicBezTo>
                  <a:pt x="20852" y="46192"/>
                  <a:pt x="20818" y="46104"/>
                  <a:pt x="20767" y="46104"/>
                </a:cubicBezTo>
                <a:cubicBezTo>
                  <a:pt x="20754" y="46104"/>
                  <a:pt x="20741" y="46109"/>
                  <a:pt x="20727" y="46123"/>
                </a:cubicBezTo>
                <a:cubicBezTo>
                  <a:pt x="19410" y="47093"/>
                  <a:pt x="18855" y="48826"/>
                  <a:pt x="17885" y="50074"/>
                </a:cubicBezTo>
                <a:lnTo>
                  <a:pt x="17815" y="50144"/>
                </a:lnTo>
                <a:cubicBezTo>
                  <a:pt x="17399" y="50282"/>
                  <a:pt x="16914" y="50559"/>
                  <a:pt x="16429" y="50837"/>
                </a:cubicBezTo>
                <a:cubicBezTo>
                  <a:pt x="17538" y="49589"/>
                  <a:pt x="18370" y="47856"/>
                  <a:pt x="19479" y="46608"/>
                </a:cubicBezTo>
                <a:cubicBezTo>
                  <a:pt x="20380" y="45361"/>
                  <a:pt x="21628" y="44390"/>
                  <a:pt x="23014" y="43836"/>
                </a:cubicBezTo>
                <a:cubicBezTo>
                  <a:pt x="23066" y="43820"/>
                  <a:pt x="23110" y="43812"/>
                  <a:pt x="23149" y="43812"/>
                </a:cubicBezTo>
                <a:cubicBezTo>
                  <a:pt x="23792" y="43812"/>
                  <a:pt x="22798" y="45858"/>
                  <a:pt x="22668" y="46054"/>
                </a:cubicBezTo>
                <a:cubicBezTo>
                  <a:pt x="22182" y="46816"/>
                  <a:pt x="21628" y="47579"/>
                  <a:pt x="21004" y="48203"/>
                </a:cubicBezTo>
                <a:cubicBezTo>
                  <a:pt x="20948" y="48259"/>
                  <a:pt x="21028" y="48360"/>
                  <a:pt x="21097" y="48360"/>
                </a:cubicBezTo>
                <a:cubicBezTo>
                  <a:pt x="21114" y="48360"/>
                  <a:pt x="21129" y="48354"/>
                  <a:pt x="21143" y="48341"/>
                </a:cubicBezTo>
                <a:cubicBezTo>
                  <a:pt x="22668" y="47232"/>
                  <a:pt x="23638" y="45499"/>
                  <a:pt x="23915" y="43628"/>
                </a:cubicBezTo>
                <a:cubicBezTo>
                  <a:pt x="23985" y="43489"/>
                  <a:pt x="23846" y="43350"/>
                  <a:pt x="23707" y="43350"/>
                </a:cubicBezTo>
                <a:cubicBezTo>
                  <a:pt x="19687" y="43350"/>
                  <a:pt x="17954" y="48688"/>
                  <a:pt x="15667" y="51253"/>
                </a:cubicBezTo>
                <a:cubicBezTo>
                  <a:pt x="14557" y="51876"/>
                  <a:pt x="13518" y="52778"/>
                  <a:pt x="12686" y="53817"/>
                </a:cubicBezTo>
                <a:cubicBezTo>
                  <a:pt x="13310" y="51114"/>
                  <a:pt x="14003" y="48411"/>
                  <a:pt x="14765" y="45707"/>
                </a:cubicBezTo>
                <a:cubicBezTo>
                  <a:pt x="15112" y="44459"/>
                  <a:pt x="15528" y="43212"/>
                  <a:pt x="15944" y="41964"/>
                </a:cubicBezTo>
                <a:cubicBezTo>
                  <a:pt x="18231" y="41687"/>
                  <a:pt x="20865" y="41409"/>
                  <a:pt x="22945" y="40300"/>
                </a:cubicBezTo>
                <a:cubicBezTo>
                  <a:pt x="23499" y="40023"/>
                  <a:pt x="25995" y="38706"/>
                  <a:pt x="25510" y="37735"/>
                </a:cubicBezTo>
                <a:cubicBezTo>
                  <a:pt x="25269" y="37200"/>
                  <a:pt x="24686" y="37016"/>
                  <a:pt x="24007" y="37016"/>
                </a:cubicBezTo>
                <a:cubicBezTo>
                  <a:pt x="22926" y="37016"/>
                  <a:pt x="21600" y="37480"/>
                  <a:pt x="21004" y="37735"/>
                </a:cubicBezTo>
                <a:cubicBezTo>
                  <a:pt x="19271" y="38429"/>
                  <a:pt x="17677" y="39468"/>
                  <a:pt x="16290" y="40716"/>
                </a:cubicBezTo>
                <a:cubicBezTo>
                  <a:pt x="17122" y="38221"/>
                  <a:pt x="18023" y="35725"/>
                  <a:pt x="18994" y="33230"/>
                </a:cubicBezTo>
                <a:lnTo>
                  <a:pt x="19202" y="33160"/>
                </a:lnTo>
                <a:cubicBezTo>
                  <a:pt x="19597" y="33204"/>
                  <a:pt x="19992" y="33227"/>
                  <a:pt x="20385" y="33227"/>
                </a:cubicBezTo>
                <a:cubicBezTo>
                  <a:pt x="21233" y="33227"/>
                  <a:pt x="22070" y="33120"/>
                  <a:pt x="22876" y="32883"/>
                </a:cubicBezTo>
                <a:cubicBezTo>
                  <a:pt x="23915" y="32745"/>
                  <a:pt x="25718" y="32398"/>
                  <a:pt x="26203" y="31289"/>
                </a:cubicBezTo>
                <a:cubicBezTo>
                  <a:pt x="26688" y="30180"/>
                  <a:pt x="25025" y="29556"/>
                  <a:pt x="24193" y="29556"/>
                </a:cubicBezTo>
                <a:cubicBezTo>
                  <a:pt x="22460" y="29695"/>
                  <a:pt x="20796" y="30457"/>
                  <a:pt x="19618" y="31705"/>
                </a:cubicBezTo>
                <a:cubicBezTo>
                  <a:pt x="20172" y="30318"/>
                  <a:pt x="20796" y="29001"/>
                  <a:pt x="21420" y="27615"/>
                </a:cubicBezTo>
                <a:cubicBezTo>
                  <a:pt x="21752" y="27702"/>
                  <a:pt x="22331" y="27752"/>
                  <a:pt x="23022" y="27752"/>
                </a:cubicBezTo>
                <a:cubicBezTo>
                  <a:pt x="25647" y="27752"/>
                  <a:pt x="29888" y="27023"/>
                  <a:pt x="28352" y="24773"/>
                </a:cubicBezTo>
                <a:cubicBezTo>
                  <a:pt x="28056" y="24340"/>
                  <a:pt x="27482" y="24162"/>
                  <a:pt x="26785" y="24162"/>
                </a:cubicBezTo>
                <a:cubicBezTo>
                  <a:pt x="25360" y="24162"/>
                  <a:pt x="23415" y="24906"/>
                  <a:pt x="22252" y="25743"/>
                </a:cubicBezTo>
                <a:cubicBezTo>
                  <a:pt x="22876" y="24496"/>
                  <a:pt x="23430" y="23317"/>
                  <a:pt x="24054" y="22139"/>
                </a:cubicBezTo>
                <a:cubicBezTo>
                  <a:pt x="24268" y="22151"/>
                  <a:pt x="24480" y="22156"/>
                  <a:pt x="24690" y="22156"/>
                </a:cubicBezTo>
                <a:cubicBezTo>
                  <a:pt x="25704" y="22156"/>
                  <a:pt x="26670" y="22022"/>
                  <a:pt x="27589" y="21792"/>
                </a:cubicBezTo>
                <a:cubicBezTo>
                  <a:pt x="28560" y="21654"/>
                  <a:pt x="30223" y="21446"/>
                  <a:pt x="30709" y="20475"/>
                </a:cubicBezTo>
                <a:cubicBezTo>
                  <a:pt x="31167" y="19494"/>
                  <a:pt x="29586" y="18944"/>
                  <a:pt x="28883" y="18944"/>
                </a:cubicBezTo>
                <a:cubicBezTo>
                  <a:pt x="28841" y="18944"/>
                  <a:pt x="28803" y="18946"/>
                  <a:pt x="28768" y="18950"/>
                </a:cubicBezTo>
                <a:cubicBezTo>
                  <a:pt x="27312" y="19158"/>
                  <a:pt x="25995" y="19713"/>
                  <a:pt x="24886" y="20683"/>
                </a:cubicBezTo>
                <a:cubicBezTo>
                  <a:pt x="25440" y="19643"/>
                  <a:pt x="25995" y="18673"/>
                  <a:pt x="26550" y="17633"/>
                </a:cubicBezTo>
                <a:cubicBezTo>
                  <a:pt x="26878" y="17673"/>
                  <a:pt x="27210" y="17692"/>
                  <a:pt x="27541" y="17692"/>
                </a:cubicBezTo>
                <a:cubicBezTo>
                  <a:pt x="28956" y="17692"/>
                  <a:pt x="30374" y="17337"/>
                  <a:pt x="31610" y="16663"/>
                </a:cubicBezTo>
                <a:cubicBezTo>
                  <a:pt x="32303" y="16316"/>
                  <a:pt x="33204" y="15415"/>
                  <a:pt x="32164" y="14860"/>
                </a:cubicBezTo>
                <a:cubicBezTo>
                  <a:pt x="31825" y="14702"/>
                  <a:pt x="31418" y="14639"/>
                  <a:pt x="30989" y="14639"/>
                </a:cubicBezTo>
                <a:cubicBezTo>
                  <a:pt x="30104" y="14639"/>
                  <a:pt x="29121" y="14904"/>
                  <a:pt x="28421" y="15138"/>
                </a:cubicBezTo>
                <a:cubicBezTo>
                  <a:pt x="28213" y="15207"/>
                  <a:pt x="28075" y="15276"/>
                  <a:pt x="27936" y="15346"/>
                </a:cubicBezTo>
                <a:cubicBezTo>
                  <a:pt x="28213" y="14791"/>
                  <a:pt x="28560" y="14306"/>
                  <a:pt x="28906" y="13751"/>
                </a:cubicBezTo>
                <a:cubicBezTo>
                  <a:pt x="29045" y="13751"/>
                  <a:pt x="29184" y="13682"/>
                  <a:pt x="29253" y="13682"/>
                </a:cubicBezTo>
                <a:cubicBezTo>
                  <a:pt x="29552" y="13709"/>
                  <a:pt x="29849" y="13723"/>
                  <a:pt x="30142" y="13723"/>
                </a:cubicBezTo>
                <a:cubicBezTo>
                  <a:pt x="31346" y="13723"/>
                  <a:pt x="32506" y="13490"/>
                  <a:pt x="33620" y="12989"/>
                </a:cubicBezTo>
                <a:cubicBezTo>
                  <a:pt x="34105" y="12781"/>
                  <a:pt x="35214" y="12088"/>
                  <a:pt x="34798" y="11325"/>
                </a:cubicBezTo>
                <a:cubicBezTo>
                  <a:pt x="34496" y="10833"/>
                  <a:pt x="33924" y="10672"/>
                  <a:pt x="33321" y="10672"/>
                </a:cubicBezTo>
                <a:cubicBezTo>
                  <a:pt x="32820" y="10672"/>
                  <a:pt x="32296" y="10783"/>
                  <a:pt x="31887" y="10909"/>
                </a:cubicBezTo>
                <a:cubicBezTo>
                  <a:pt x="31263" y="11117"/>
                  <a:pt x="30639" y="11464"/>
                  <a:pt x="30085" y="11880"/>
                </a:cubicBezTo>
                <a:cubicBezTo>
                  <a:pt x="30709" y="11048"/>
                  <a:pt x="31263" y="10147"/>
                  <a:pt x="31818" y="9315"/>
                </a:cubicBezTo>
                <a:lnTo>
                  <a:pt x="32164" y="9384"/>
                </a:lnTo>
                <a:cubicBezTo>
                  <a:pt x="32026" y="9454"/>
                  <a:pt x="32095" y="9592"/>
                  <a:pt x="32164" y="9592"/>
                </a:cubicBezTo>
                <a:cubicBezTo>
                  <a:pt x="32303" y="9592"/>
                  <a:pt x="32442" y="9592"/>
                  <a:pt x="32511" y="9523"/>
                </a:cubicBezTo>
                <a:cubicBezTo>
                  <a:pt x="32996" y="9627"/>
                  <a:pt x="33481" y="9679"/>
                  <a:pt x="33958" y="9679"/>
                </a:cubicBezTo>
                <a:cubicBezTo>
                  <a:pt x="34434" y="9679"/>
                  <a:pt x="34902" y="9627"/>
                  <a:pt x="35353" y="9523"/>
                </a:cubicBezTo>
                <a:cubicBezTo>
                  <a:pt x="35977" y="9384"/>
                  <a:pt x="37086" y="8968"/>
                  <a:pt x="36947" y="8206"/>
                </a:cubicBezTo>
                <a:cubicBezTo>
                  <a:pt x="36809" y="7374"/>
                  <a:pt x="35284" y="7305"/>
                  <a:pt x="34660" y="7305"/>
                </a:cubicBezTo>
                <a:cubicBezTo>
                  <a:pt x="33897" y="7513"/>
                  <a:pt x="33135" y="7859"/>
                  <a:pt x="32442" y="8275"/>
                </a:cubicBezTo>
                <a:cubicBezTo>
                  <a:pt x="32996" y="7582"/>
                  <a:pt x="33481" y="6819"/>
                  <a:pt x="34036" y="6057"/>
                </a:cubicBezTo>
                <a:cubicBezTo>
                  <a:pt x="34105" y="6092"/>
                  <a:pt x="34157" y="6109"/>
                  <a:pt x="34209" y="6109"/>
                </a:cubicBezTo>
                <a:cubicBezTo>
                  <a:pt x="34261" y="6109"/>
                  <a:pt x="34313" y="6092"/>
                  <a:pt x="34382" y="6057"/>
                </a:cubicBezTo>
                <a:lnTo>
                  <a:pt x="34382" y="6057"/>
                </a:lnTo>
                <a:cubicBezTo>
                  <a:pt x="34313" y="6126"/>
                  <a:pt x="34313" y="6265"/>
                  <a:pt x="34382" y="6265"/>
                </a:cubicBezTo>
                <a:lnTo>
                  <a:pt x="34590" y="6265"/>
                </a:lnTo>
                <a:cubicBezTo>
                  <a:pt x="34960" y="6450"/>
                  <a:pt x="35361" y="6542"/>
                  <a:pt x="35751" y="6542"/>
                </a:cubicBezTo>
                <a:cubicBezTo>
                  <a:pt x="35946" y="6542"/>
                  <a:pt x="36139" y="6519"/>
                  <a:pt x="36323" y="6473"/>
                </a:cubicBezTo>
                <a:cubicBezTo>
                  <a:pt x="36878" y="6403"/>
                  <a:pt x="37710" y="6196"/>
                  <a:pt x="37918" y="5572"/>
                </a:cubicBezTo>
                <a:cubicBezTo>
                  <a:pt x="38126" y="4948"/>
                  <a:pt x="37017" y="4532"/>
                  <a:pt x="36601" y="4463"/>
                </a:cubicBezTo>
                <a:cubicBezTo>
                  <a:pt x="35977" y="4463"/>
                  <a:pt x="35422" y="4601"/>
                  <a:pt x="34868" y="4948"/>
                </a:cubicBezTo>
                <a:lnTo>
                  <a:pt x="35076" y="4671"/>
                </a:lnTo>
                <a:lnTo>
                  <a:pt x="35214" y="4671"/>
                </a:lnTo>
                <a:cubicBezTo>
                  <a:pt x="35214" y="4601"/>
                  <a:pt x="35284" y="4463"/>
                  <a:pt x="35353" y="4393"/>
                </a:cubicBezTo>
                <a:lnTo>
                  <a:pt x="35353" y="4324"/>
                </a:lnTo>
                <a:cubicBezTo>
                  <a:pt x="35353" y="4324"/>
                  <a:pt x="35353" y="4255"/>
                  <a:pt x="35353" y="4255"/>
                </a:cubicBezTo>
                <a:cubicBezTo>
                  <a:pt x="35353" y="4116"/>
                  <a:pt x="35422" y="4047"/>
                  <a:pt x="35422" y="3908"/>
                </a:cubicBezTo>
                <a:cubicBezTo>
                  <a:pt x="35561" y="3769"/>
                  <a:pt x="35630" y="3631"/>
                  <a:pt x="35700" y="3492"/>
                </a:cubicBezTo>
                <a:cubicBezTo>
                  <a:pt x="35700" y="3541"/>
                  <a:pt x="35734" y="3590"/>
                  <a:pt x="35779" y="3590"/>
                </a:cubicBezTo>
                <a:cubicBezTo>
                  <a:pt x="35798" y="3590"/>
                  <a:pt x="35818" y="3582"/>
                  <a:pt x="35838" y="3561"/>
                </a:cubicBezTo>
                <a:lnTo>
                  <a:pt x="35907" y="3561"/>
                </a:lnTo>
                <a:cubicBezTo>
                  <a:pt x="36462" y="3492"/>
                  <a:pt x="37017" y="3353"/>
                  <a:pt x="37502" y="3076"/>
                </a:cubicBezTo>
                <a:cubicBezTo>
                  <a:pt x="37918" y="2868"/>
                  <a:pt x="38957" y="2522"/>
                  <a:pt x="38957" y="1967"/>
                </a:cubicBezTo>
                <a:cubicBezTo>
                  <a:pt x="38918" y="1650"/>
                  <a:pt x="38607" y="1537"/>
                  <a:pt x="38270" y="1537"/>
                </a:cubicBezTo>
                <a:cubicBezTo>
                  <a:pt x="38017" y="1537"/>
                  <a:pt x="37749" y="1601"/>
                  <a:pt x="37571" y="1690"/>
                </a:cubicBezTo>
                <a:cubicBezTo>
                  <a:pt x="37155" y="1898"/>
                  <a:pt x="36739" y="2175"/>
                  <a:pt x="36393" y="2522"/>
                </a:cubicBezTo>
                <a:cubicBezTo>
                  <a:pt x="36254" y="2660"/>
                  <a:pt x="36115" y="2868"/>
                  <a:pt x="35907" y="3007"/>
                </a:cubicBezTo>
                <a:cubicBezTo>
                  <a:pt x="36046" y="2799"/>
                  <a:pt x="36185" y="2522"/>
                  <a:pt x="36254" y="2314"/>
                </a:cubicBezTo>
                <a:cubicBezTo>
                  <a:pt x="36314" y="2208"/>
                  <a:pt x="36391" y="2070"/>
                  <a:pt x="36467" y="1915"/>
                </a:cubicBezTo>
                <a:lnTo>
                  <a:pt x="36467" y="1915"/>
                </a:lnTo>
                <a:cubicBezTo>
                  <a:pt x="36249" y="2332"/>
                  <a:pt x="35946" y="2724"/>
                  <a:pt x="35769" y="3007"/>
                </a:cubicBezTo>
                <a:cubicBezTo>
                  <a:pt x="35630" y="3215"/>
                  <a:pt x="35492" y="3423"/>
                  <a:pt x="35353" y="3631"/>
                </a:cubicBezTo>
                <a:cubicBezTo>
                  <a:pt x="35422" y="3284"/>
                  <a:pt x="35492" y="2938"/>
                  <a:pt x="35492" y="2522"/>
                </a:cubicBezTo>
                <a:cubicBezTo>
                  <a:pt x="35492" y="2487"/>
                  <a:pt x="35457" y="2470"/>
                  <a:pt x="35422" y="2470"/>
                </a:cubicBezTo>
                <a:cubicBezTo>
                  <a:pt x="35388" y="2470"/>
                  <a:pt x="35353" y="2487"/>
                  <a:pt x="35353" y="2522"/>
                </a:cubicBezTo>
                <a:cubicBezTo>
                  <a:pt x="35284" y="2660"/>
                  <a:pt x="35214" y="2868"/>
                  <a:pt x="35145" y="3076"/>
                </a:cubicBezTo>
                <a:lnTo>
                  <a:pt x="35145" y="2730"/>
                </a:lnTo>
                <a:cubicBezTo>
                  <a:pt x="35145" y="2244"/>
                  <a:pt x="35214" y="1690"/>
                  <a:pt x="35422" y="1205"/>
                </a:cubicBezTo>
                <a:cubicBezTo>
                  <a:pt x="35471" y="912"/>
                  <a:pt x="35932" y="379"/>
                  <a:pt x="36297" y="379"/>
                </a:cubicBezTo>
                <a:cubicBezTo>
                  <a:pt x="36451" y="379"/>
                  <a:pt x="36588" y="473"/>
                  <a:pt x="36670" y="719"/>
                </a:cubicBezTo>
                <a:cubicBezTo>
                  <a:pt x="36765" y="980"/>
                  <a:pt x="36730" y="1266"/>
                  <a:pt x="36629" y="1550"/>
                </a:cubicBezTo>
                <a:lnTo>
                  <a:pt x="36629" y="1550"/>
                </a:lnTo>
                <a:cubicBezTo>
                  <a:pt x="36824" y="1051"/>
                  <a:pt x="36921" y="494"/>
                  <a:pt x="36531" y="234"/>
                </a:cubicBezTo>
                <a:cubicBezTo>
                  <a:pt x="36298" y="73"/>
                  <a:pt x="36090" y="0"/>
                  <a:pt x="35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6"/>
          <p:cNvSpPr/>
          <p:nvPr/>
        </p:nvSpPr>
        <p:spPr>
          <a:xfrm rot="-10299065">
            <a:off x="3504189" y="-1058244"/>
            <a:ext cx="1360302" cy="2528795"/>
          </a:xfrm>
          <a:custGeom>
            <a:avLst/>
            <a:gdLst/>
            <a:ahLst/>
            <a:cxnLst/>
            <a:rect l="l" t="t" r="r" b="b"/>
            <a:pathLst>
              <a:path w="23361" h="43428" extrusionOk="0">
                <a:moveTo>
                  <a:pt x="1627" y="363"/>
                </a:moveTo>
                <a:cubicBezTo>
                  <a:pt x="1637" y="363"/>
                  <a:pt x="1649" y="367"/>
                  <a:pt x="1664" y="374"/>
                </a:cubicBezTo>
                <a:cubicBezTo>
                  <a:pt x="2635" y="859"/>
                  <a:pt x="3466" y="1622"/>
                  <a:pt x="4090" y="2454"/>
                </a:cubicBezTo>
                <a:cubicBezTo>
                  <a:pt x="4437" y="2870"/>
                  <a:pt x="4783" y="3355"/>
                  <a:pt x="5061" y="3840"/>
                </a:cubicBezTo>
                <a:cubicBezTo>
                  <a:pt x="4229" y="2592"/>
                  <a:pt x="3120" y="1553"/>
                  <a:pt x="1733" y="859"/>
                </a:cubicBezTo>
                <a:cubicBezTo>
                  <a:pt x="1609" y="611"/>
                  <a:pt x="1541" y="363"/>
                  <a:pt x="1627" y="363"/>
                </a:cubicBezTo>
                <a:close/>
                <a:moveTo>
                  <a:pt x="1872" y="1206"/>
                </a:moveTo>
                <a:lnTo>
                  <a:pt x="1872" y="1206"/>
                </a:lnTo>
                <a:cubicBezTo>
                  <a:pt x="2981" y="1969"/>
                  <a:pt x="4021" y="2870"/>
                  <a:pt x="4783" y="4048"/>
                </a:cubicBezTo>
                <a:cubicBezTo>
                  <a:pt x="5130" y="4464"/>
                  <a:pt x="5407" y="4949"/>
                  <a:pt x="5754" y="5434"/>
                </a:cubicBezTo>
                <a:cubicBezTo>
                  <a:pt x="5546" y="5157"/>
                  <a:pt x="5338" y="4880"/>
                  <a:pt x="5061" y="4603"/>
                </a:cubicBezTo>
                <a:cubicBezTo>
                  <a:pt x="5061" y="4582"/>
                  <a:pt x="5049" y="4574"/>
                  <a:pt x="5034" y="4574"/>
                </a:cubicBezTo>
                <a:cubicBezTo>
                  <a:pt x="4997" y="4574"/>
                  <a:pt x="4942" y="4623"/>
                  <a:pt x="4991" y="4672"/>
                </a:cubicBezTo>
                <a:lnTo>
                  <a:pt x="5061" y="4811"/>
                </a:lnTo>
                <a:cubicBezTo>
                  <a:pt x="4229" y="3979"/>
                  <a:pt x="3328" y="3286"/>
                  <a:pt x="2635" y="2454"/>
                </a:cubicBezTo>
                <a:cubicBezTo>
                  <a:pt x="2357" y="2038"/>
                  <a:pt x="2080" y="1622"/>
                  <a:pt x="1872" y="1206"/>
                </a:cubicBezTo>
                <a:close/>
                <a:moveTo>
                  <a:pt x="4853" y="5019"/>
                </a:moveTo>
                <a:cubicBezTo>
                  <a:pt x="5199" y="5365"/>
                  <a:pt x="5615" y="5712"/>
                  <a:pt x="5962" y="6058"/>
                </a:cubicBezTo>
                <a:cubicBezTo>
                  <a:pt x="5546" y="5712"/>
                  <a:pt x="5130" y="5365"/>
                  <a:pt x="4714" y="5019"/>
                </a:cubicBezTo>
                <a:close/>
                <a:moveTo>
                  <a:pt x="908" y="865"/>
                </a:moveTo>
                <a:cubicBezTo>
                  <a:pt x="998" y="865"/>
                  <a:pt x="1110" y="885"/>
                  <a:pt x="1248" y="929"/>
                </a:cubicBezTo>
                <a:cubicBezTo>
                  <a:pt x="1317" y="998"/>
                  <a:pt x="1317" y="998"/>
                  <a:pt x="1387" y="998"/>
                </a:cubicBezTo>
                <a:cubicBezTo>
                  <a:pt x="1733" y="1899"/>
                  <a:pt x="2219" y="2662"/>
                  <a:pt x="2981" y="3286"/>
                </a:cubicBezTo>
                <a:lnTo>
                  <a:pt x="2773" y="3147"/>
                </a:lnTo>
                <a:lnTo>
                  <a:pt x="2080" y="2454"/>
                </a:lnTo>
                <a:cubicBezTo>
                  <a:pt x="2048" y="2422"/>
                  <a:pt x="2016" y="2408"/>
                  <a:pt x="1987" y="2408"/>
                </a:cubicBezTo>
                <a:cubicBezTo>
                  <a:pt x="1892" y="2408"/>
                  <a:pt x="1835" y="2555"/>
                  <a:pt x="1941" y="2662"/>
                </a:cubicBezTo>
                <a:cubicBezTo>
                  <a:pt x="2219" y="2939"/>
                  <a:pt x="2496" y="3216"/>
                  <a:pt x="2842" y="3494"/>
                </a:cubicBezTo>
                <a:cubicBezTo>
                  <a:pt x="2981" y="3632"/>
                  <a:pt x="3050" y="3771"/>
                  <a:pt x="3189" y="3909"/>
                </a:cubicBezTo>
                <a:cubicBezTo>
                  <a:pt x="4229" y="4949"/>
                  <a:pt x="5407" y="5920"/>
                  <a:pt x="6516" y="6890"/>
                </a:cubicBezTo>
                <a:cubicBezTo>
                  <a:pt x="5477" y="6336"/>
                  <a:pt x="4506" y="5712"/>
                  <a:pt x="3605" y="5019"/>
                </a:cubicBezTo>
                <a:cubicBezTo>
                  <a:pt x="2912" y="4464"/>
                  <a:pt x="2219" y="3840"/>
                  <a:pt x="1595" y="3147"/>
                </a:cubicBezTo>
                <a:cubicBezTo>
                  <a:pt x="1343" y="2895"/>
                  <a:pt x="1" y="865"/>
                  <a:pt x="908" y="865"/>
                </a:cubicBezTo>
                <a:close/>
                <a:moveTo>
                  <a:pt x="5886" y="8512"/>
                </a:moveTo>
                <a:cubicBezTo>
                  <a:pt x="5930" y="8512"/>
                  <a:pt x="5980" y="8528"/>
                  <a:pt x="6031" y="8554"/>
                </a:cubicBezTo>
                <a:cubicBezTo>
                  <a:pt x="5962" y="8623"/>
                  <a:pt x="5962" y="8762"/>
                  <a:pt x="6031" y="8762"/>
                </a:cubicBezTo>
                <a:lnTo>
                  <a:pt x="6308" y="8900"/>
                </a:lnTo>
                <a:cubicBezTo>
                  <a:pt x="6308" y="8900"/>
                  <a:pt x="6378" y="8970"/>
                  <a:pt x="6308" y="8970"/>
                </a:cubicBezTo>
                <a:lnTo>
                  <a:pt x="6378" y="8970"/>
                </a:lnTo>
                <a:cubicBezTo>
                  <a:pt x="6355" y="8993"/>
                  <a:pt x="6324" y="9001"/>
                  <a:pt x="6290" y="9001"/>
                </a:cubicBezTo>
                <a:cubicBezTo>
                  <a:pt x="6224" y="9001"/>
                  <a:pt x="6147" y="8970"/>
                  <a:pt x="6100" y="8970"/>
                </a:cubicBezTo>
                <a:cubicBezTo>
                  <a:pt x="5962" y="8970"/>
                  <a:pt x="5823" y="8900"/>
                  <a:pt x="5754" y="8900"/>
                </a:cubicBezTo>
                <a:cubicBezTo>
                  <a:pt x="5754" y="8831"/>
                  <a:pt x="5754" y="8762"/>
                  <a:pt x="5754" y="8692"/>
                </a:cubicBezTo>
                <a:cubicBezTo>
                  <a:pt x="5754" y="8561"/>
                  <a:pt x="5810" y="8512"/>
                  <a:pt x="5886" y="8512"/>
                </a:cubicBezTo>
                <a:close/>
                <a:moveTo>
                  <a:pt x="10608" y="9641"/>
                </a:moveTo>
                <a:cubicBezTo>
                  <a:pt x="10607" y="9643"/>
                  <a:pt x="10606" y="9650"/>
                  <a:pt x="10606" y="9663"/>
                </a:cubicBezTo>
                <a:cubicBezTo>
                  <a:pt x="10606" y="9655"/>
                  <a:pt x="10607" y="9648"/>
                  <a:pt x="10608" y="9641"/>
                </a:cubicBezTo>
                <a:close/>
                <a:moveTo>
                  <a:pt x="3879" y="10107"/>
                </a:moveTo>
                <a:cubicBezTo>
                  <a:pt x="3938" y="10107"/>
                  <a:pt x="4014" y="10123"/>
                  <a:pt x="4090" y="10148"/>
                </a:cubicBezTo>
                <a:cubicBezTo>
                  <a:pt x="4160" y="10564"/>
                  <a:pt x="4298" y="11049"/>
                  <a:pt x="4575" y="11396"/>
                </a:cubicBezTo>
                <a:cubicBezTo>
                  <a:pt x="4229" y="11049"/>
                  <a:pt x="3952" y="10703"/>
                  <a:pt x="3813" y="10287"/>
                </a:cubicBezTo>
                <a:cubicBezTo>
                  <a:pt x="3725" y="10155"/>
                  <a:pt x="3776" y="10107"/>
                  <a:pt x="3879" y="10107"/>
                </a:cubicBezTo>
                <a:close/>
                <a:moveTo>
                  <a:pt x="9281" y="4291"/>
                </a:moveTo>
                <a:cubicBezTo>
                  <a:pt x="9621" y="4291"/>
                  <a:pt x="10370" y="5378"/>
                  <a:pt x="10467" y="5573"/>
                </a:cubicBezTo>
                <a:cubicBezTo>
                  <a:pt x="10606" y="6058"/>
                  <a:pt x="10814" y="6544"/>
                  <a:pt x="10953" y="7029"/>
                </a:cubicBezTo>
                <a:cubicBezTo>
                  <a:pt x="11022" y="7791"/>
                  <a:pt x="11091" y="8554"/>
                  <a:pt x="11230" y="9316"/>
                </a:cubicBezTo>
                <a:cubicBezTo>
                  <a:pt x="11230" y="10010"/>
                  <a:pt x="11299" y="10703"/>
                  <a:pt x="11299" y="11396"/>
                </a:cubicBezTo>
                <a:cubicBezTo>
                  <a:pt x="11299" y="11119"/>
                  <a:pt x="11230" y="10911"/>
                  <a:pt x="11161" y="10633"/>
                </a:cubicBezTo>
                <a:cubicBezTo>
                  <a:pt x="11091" y="10356"/>
                  <a:pt x="11091" y="10148"/>
                  <a:pt x="11091" y="9940"/>
                </a:cubicBezTo>
                <a:cubicBezTo>
                  <a:pt x="11022" y="8277"/>
                  <a:pt x="10606" y="6613"/>
                  <a:pt x="9844" y="5157"/>
                </a:cubicBezTo>
                <a:cubicBezTo>
                  <a:pt x="9844" y="5114"/>
                  <a:pt x="9824" y="5098"/>
                  <a:pt x="9796" y="5098"/>
                </a:cubicBezTo>
                <a:cubicBezTo>
                  <a:pt x="9735" y="5098"/>
                  <a:pt x="9636" y="5179"/>
                  <a:pt x="9636" y="5227"/>
                </a:cubicBezTo>
                <a:cubicBezTo>
                  <a:pt x="9566" y="5365"/>
                  <a:pt x="9566" y="5573"/>
                  <a:pt x="9636" y="5781"/>
                </a:cubicBezTo>
                <a:cubicBezTo>
                  <a:pt x="9601" y="5850"/>
                  <a:pt x="9653" y="5885"/>
                  <a:pt x="9714" y="5885"/>
                </a:cubicBezTo>
                <a:cubicBezTo>
                  <a:pt x="9774" y="5885"/>
                  <a:pt x="9844" y="5850"/>
                  <a:pt x="9844" y="5781"/>
                </a:cubicBezTo>
                <a:cubicBezTo>
                  <a:pt x="10052" y="5920"/>
                  <a:pt x="10260" y="6197"/>
                  <a:pt x="10190" y="6474"/>
                </a:cubicBezTo>
                <a:cubicBezTo>
                  <a:pt x="10467" y="7375"/>
                  <a:pt x="10675" y="8277"/>
                  <a:pt x="10745" y="9247"/>
                </a:cubicBezTo>
                <a:lnTo>
                  <a:pt x="10745" y="9455"/>
                </a:lnTo>
                <a:cubicBezTo>
                  <a:pt x="10683" y="9517"/>
                  <a:pt x="10621" y="9579"/>
                  <a:pt x="10608" y="9641"/>
                </a:cubicBezTo>
                <a:lnTo>
                  <a:pt x="10608" y="9641"/>
                </a:lnTo>
                <a:cubicBezTo>
                  <a:pt x="10609" y="9640"/>
                  <a:pt x="10609" y="9640"/>
                  <a:pt x="10610" y="9640"/>
                </a:cubicBezTo>
                <a:cubicBezTo>
                  <a:pt x="10637" y="9640"/>
                  <a:pt x="10819" y="10755"/>
                  <a:pt x="10883" y="11396"/>
                </a:cubicBezTo>
                <a:lnTo>
                  <a:pt x="10883" y="11673"/>
                </a:lnTo>
                <a:cubicBezTo>
                  <a:pt x="10606" y="10911"/>
                  <a:pt x="10398" y="10079"/>
                  <a:pt x="10260" y="9316"/>
                </a:cubicBezTo>
                <a:cubicBezTo>
                  <a:pt x="9913" y="7861"/>
                  <a:pt x="9428" y="6474"/>
                  <a:pt x="9150" y="5019"/>
                </a:cubicBezTo>
                <a:cubicBezTo>
                  <a:pt x="9068" y="4484"/>
                  <a:pt x="9138" y="4291"/>
                  <a:pt x="9281" y="4291"/>
                </a:cubicBezTo>
                <a:close/>
                <a:moveTo>
                  <a:pt x="4645" y="10287"/>
                </a:moveTo>
                <a:cubicBezTo>
                  <a:pt x="5130" y="10495"/>
                  <a:pt x="5615" y="10703"/>
                  <a:pt x="6100" y="10911"/>
                </a:cubicBezTo>
                <a:cubicBezTo>
                  <a:pt x="6863" y="11535"/>
                  <a:pt x="7487" y="12158"/>
                  <a:pt x="8111" y="12921"/>
                </a:cubicBezTo>
                <a:cubicBezTo>
                  <a:pt x="8388" y="13267"/>
                  <a:pt x="8665" y="13614"/>
                  <a:pt x="9012" y="13961"/>
                </a:cubicBezTo>
                <a:cubicBezTo>
                  <a:pt x="7972" y="13060"/>
                  <a:pt x="6932" y="12228"/>
                  <a:pt x="5962" y="11188"/>
                </a:cubicBezTo>
                <a:cubicBezTo>
                  <a:pt x="5949" y="11175"/>
                  <a:pt x="5933" y="11169"/>
                  <a:pt x="5916" y="11169"/>
                </a:cubicBezTo>
                <a:cubicBezTo>
                  <a:pt x="5847" y="11169"/>
                  <a:pt x="5767" y="11270"/>
                  <a:pt x="5823" y="11327"/>
                </a:cubicBezTo>
                <a:cubicBezTo>
                  <a:pt x="6794" y="12366"/>
                  <a:pt x="7833" y="13475"/>
                  <a:pt x="8942" y="14515"/>
                </a:cubicBezTo>
                <a:lnTo>
                  <a:pt x="8596" y="14238"/>
                </a:lnTo>
                <a:lnTo>
                  <a:pt x="8527" y="14238"/>
                </a:lnTo>
                <a:cubicBezTo>
                  <a:pt x="8596" y="14238"/>
                  <a:pt x="8596" y="14169"/>
                  <a:pt x="8527" y="14169"/>
                </a:cubicBezTo>
                <a:cubicBezTo>
                  <a:pt x="7833" y="13614"/>
                  <a:pt x="7071" y="13129"/>
                  <a:pt x="6308" y="12574"/>
                </a:cubicBezTo>
                <a:cubicBezTo>
                  <a:pt x="5823" y="12228"/>
                  <a:pt x="4367" y="10703"/>
                  <a:pt x="4645" y="10287"/>
                </a:cubicBezTo>
                <a:close/>
                <a:moveTo>
                  <a:pt x="9497" y="17981"/>
                </a:moveTo>
                <a:cubicBezTo>
                  <a:pt x="9705" y="17981"/>
                  <a:pt x="9913" y="18050"/>
                  <a:pt x="9982" y="18189"/>
                </a:cubicBezTo>
                <a:lnTo>
                  <a:pt x="9913" y="18189"/>
                </a:lnTo>
                <a:cubicBezTo>
                  <a:pt x="9774" y="18189"/>
                  <a:pt x="9705" y="18466"/>
                  <a:pt x="9913" y="18466"/>
                </a:cubicBezTo>
                <a:lnTo>
                  <a:pt x="10121" y="18466"/>
                </a:lnTo>
                <a:cubicBezTo>
                  <a:pt x="10052" y="18536"/>
                  <a:pt x="9913" y="18605"/>
                  <a:pt x="9844" y="18605"/>
                </a:cubicBezTo>
                <a:cubicBezTo>
                  <a:pt x="9774" y="18536"/>
                  <a:pt x="9705" y="18466"/>
                  <a:pt x="9705" y="18397"/>
                </a:cubicBezTo>
                <a:cubicBezTo>
                  <a:pt x="9685" y="18377"/>
                  <a:pt x="9664" y="18368"/>
                  <a:pt x="9646" y="18368"/>
                </a:cubicBezTo>
                <a:cubicBezTo>
                  <a:pt x="9601" y="18368"/>
                  <a:pt x="9566" y="18417"/>
                  <a:pt x="9566" y="18466"/>
                </a:cubicBezTo>
                <a:lnTo>
                  <a:pt x="9566" y="18536"/>
                </a:lnTo>
                <a:cubicBezTo>
                  <a:pt x="9497" y="18466"/>
                  <a:pt x="9428" y="18397"/>
                  <a:pt x="9358" y="18328"/>
                </a:cubicBezTo>
                <a:cubicBezTo>
                  <a:pt x="9358" y="18189"/>
                  <a:pt x="9358" y="17981"/>
                  <a:pt x="9497" y="17981"/>
                </a:cubicBezTo>
                <a:close/>
                <a:moveTo>
                  <a:pt x="14696" y="15971"/>
                </a:moveTo>
                <a:cubicBezTo>
                  <a:pt x="14696" y="16110"/>
                  <a:pt x="14696" y="16248"/>
                  <a:pt x="14627" y="16456"/>
                </a:cubicBezTo>
                <a:cubicBezTo>
                  <a:pt x="14557" y="17288"/>
                  <a:pt x="14419" y="18189"/>
                  <a:pt x="14349" y="19021"/>
                </a:cubicBezTo>
                <a:cubicBezTo>
                  <a:pt x="14349" y="18328"/>
                  <a:pt x="14349" y="17635"/>
                  <a:pt x="14419" y="16872"/>
                </a:cubicBezTo>
                <a:cubicBezTo>
                  <a:pt x="14488" y="16595"/>
                  <a:pt x="14627" y="16248"/>
                  <a:pt x="14696" y="15971"/>
                </a:cubicBezTo>
                <a:close/>
                <a:moveTo>
                  <a:pt x="14456" y="9836"/>
                </a:moveTo>
                <a:cubicBezTo>
                  <a:pt x="14518" y="9836"/>
                  <a:pt x="14576" y="9888"/>
                  <a:pt x="14627" y="10010"/>
                </a:cubicBezTo>
                <a:cubicBezTo>
                  <a:pt x="14765" y="10356"/>
                  <a:pt x="14835" y="10772"/>
                  <a:pt x="14835" y="11119"/>
                </a:cubicBezTo>
                <a:cubicBezTo>
                  <a:pt x="14904" y="11950"/>
                  <a:pt x="14904" y="12713"/>
                  <a:pt x="14835" y="13545"/>
                </a:cubicBezTo>
                <a:cubicBezTo>
                  <a:pt x="14765" y="14238"/>
                  <a:pt x="14627" y="14931"/>
                  <a:pt x="14488" y="15624"/>
                </a:cubicBezTo>
                <a:cubicBezTo>
                  <a:pt x="14627" y="14446"/>
                  <a:pt x="14696" y="13267"/>
                  <a:pt x="14835" y="12089"/>
                </a:cubicBezTo>
                <a:cubicBezTo>
                  <a:pt x="14835" y="12054"/>
                  <a:pt x="14783" y="12037"/>
                  <a:pt x="14731" y="12037"/>
                </a:cubicBezTo>
                <a:cubicBezTo>
                  <a:pt x="14679" y="12037"/>
                  <a:pt x="14627" y="12054"/>
                  <a:pt x="14627" y="12089"/>
                </a:cubicBezTo>
                <a:cubicBezTo>
                  <a:pt x="14627" y="12228"/>
                  <a:pt x="14627" y="12366"/>
                  <a:pt x="14557" y="12505"/>
                </a:cubicBezTo>
                <a:cubicBezTo>
                  <a:pt x="14557" y="11812"/>
                  <a:pt x="14627" y="11119"/>
                  <a:pt x="14696" y="10495"/>
                </a:cubicBezTo>
                <a:cubicBezTo>
                  <a:pt x="14696" y="10391"/>
                  <a:pt x="14627" y="10339"/>
                  <a:pt x="14557" y="10339"/>
                </a:cubicBezTo>
                <a:cubicBezTo>
                  <a:pt x="14488" y="10339"/>
                  <a:pt x="14419" y="10391"/>
                  <a:pt x="14419" y="10495"/>
                </a:cubicBezTo>
                <a:cubicBezTo>
                  <a:pt x="14280" y="12366"/>
                  <a:pt x="14280" y="14238"/>
                  <a:pt x="14141" y="16110"/>
                </a:cubicBezTo>
                <a:cubicBezTo>
                  <a:pt x="14072" y="17149"/>
                  <a:pt x="14003" y="18189"/>
                  <a:pt x="14003" y="19160"/>
                </a:cubicBezTo>
                <a:cubicBezTo>
                  <a:pt x="13448" y="16733"/>
                  <a:pt x="13310" y="14238"/>
                  <a:pt x="13587" y="11742"/>
                </a:cubicBezTo>
                <a:cubicBezTo>
                  <a:pt x="13587" y="11624"/>
                  <a:pt x="14093" y="9836"/>
                  <a:pt x="14456" y="9836"/>
                </a:cubicBezTo>
                <a:close/>
                <a:moveTo>
                  <a:pt x="18716" y="18925"/>
                </a:moveTo>
                <a:cubicBezTo>
                  <a:pt x="19027" y="18925"/>
                  <a:pt x="19349" y="19310"/>
                  <a:pt x="19410" y="19853"/>
                </a:cubicBezTo>
                <a:cubicBezTo>
                  <a:pt x="19548" y="20685"/>
                  <a:pt x="19548" y="21586"/>
                  <a:pt x="19410" y="22418"/>
                </a:cubicBezTo>
                <a:cubicBezTo>
                  <a:pt x="19340" y="22210"/>
                  <a:pt x="19202" y="21932"/>
                  <a:pt x="19063" y="21724"/>
                </a:cubicBezTo>
                <a:lnTo>
                  <a:pt x="18994" y="21724"/>
                </a:lnTo>
                <a:cubicBezTo>
                  <a:pt x="19063" y="20754"/>
                  <a:pt x="18924" y="19853"/>
                  <a:pt x="18578" y="18952"/>
                </a:cubicBezTo>
                <a:cubicBezTo>
                  <a:pt x="18623" y="18934"/>
                  <a:pt x="18669" y="18925"/>
                  <a:pt x="18716" y="18925"/>
                </a:cubicBezTo>
                <a:close/>
                <a:moveTo>
                  <a:pt x="2704" y="19714"/>
                </a:moveTo>
                <a:lnTo>
                  <a:pt x="2704" y="19714"/>
                </a:lnTo>
                <a:cubicBezTo>
                  <a:pt x="2912" y="19783"/>
                  <a:pt x="3050" y="19922"/>
                  <a:pt x="3120" y="19991"/>
                </a:cubicBezTo>
                <a:cubicBezTo>
                  <a:pt x="3536" y="20477"/>
                  <a:pt x="3952" y="21031"/>
                  <a:pt x="4367" y="21586"/>
                </a:cubicBezTo>
                <a:cubicBezTo>
                  <a:pt x="4645" y="21932"/>
                  <a:pt x="4922" y="22348"/>
                  <a:pt x="5199" y="22695"/>
                </a:cubicBezTo>
                <a:cubicBezTo>
                  <a:pt x="4783" y="22348"/>
                  <a:pt x="4437" y="21932"/>
                  <a:pt x="4090" y="21586"/>
                </a:cubicBezTo>
                <a:cubicBezTo>
                  <a:pt x="3536" y="21031"/>
                  <a:pt x="3120" y="20407"/>
                  <a:pt x="2704" y="19714"/>
                </a:cubicBezTo>
                <a:close/>
                <a:moveTo>
                  <a:pt x="1733" y="18813"/>
                </a:moveTo>
                <a:cubicBezTo>
                  <a:pt x="1872" y="19021"/>
                  <a:pt x="2080" y="19160"/>
                  <a:pt x="2288" y="19298"/>
                </a:cubicBezTo>
                <a:cubicBezTo>
                  <a:pt x="3050" y="20962"/>
                  <a:pt x="4160" y="22348"/>
                  <a:pt x="5477" y="23527"/>
                </a:cubicBezTo>
                <a:cubicBezTo>
                  <a:pt x="3674" y="22556"/>
                  <a:pt x="2288" y="20823"/>
                  <a:pt x="1733" y="18813"/>
                </a:cubicBezTo>
                <a:close/>
                <a:moveTo>
                  <a:pt x="2333" y="18234"/>
                </a:moveTo>
                <a:cubicBezTo>
                  <a:pt x="2450" y="18234"/>
                  <a:pt x="2739" y="18513"/>
                  <a:pt x="2981" y="18674"/>
                </a:cubicBezTo>
                <a:cubicBezTo>
                  <a:pt x="4506" y="20061"/>
                  <a:pt x="5754" y="21794"/>
                  <a:pt x="6447" y="23804"/>
                </a:cubicBezTo>
                <a:lnTo>
                  <a:pt x="6031" y="23388"/>
                </a:lnTo>
                <a:cubicBezTo>
                  <a:pt x="4922" y="21794"/>
                  <a:pt x="3952" y="20061"/>
                  <a:pt x="2427" y="18952"/>
                </a:cubicBezTo>
                <a:cubicBezTo>
                  <a:pt x="2427" y="18882"/>
                  <a:pt x="2427" y="18882"/>
                  <a:pt x="2427" y="18813"/>
                </a:cubicBezTo>
                <a:cubicBezTo>
                  <a:pt x="2253" y="18378"/>
                  <a:pt x="2248" y="18234"/>
                  <a:pt x="2333" y="18234"/>
                </a:cubicBezTo>
                <a:close/>
                <a:moveTo>
                  <a:pt x="18231" y="19298"/>
                </a:moveTo>
                <a:cubicBezTo>
                  <a:pt x="18300" y="19506"/>
                  <a:pt x="18439" y="19783"/>
                  <a:pt x="18439" y="19922"/>
                </a:cubicBezTo>
                <a:cubicBezTo>
                  <a:pt x="18578" y="20338"/>
                  <a:pt x="18578" y="20754"/>
                  <a:pt x="18578" y="21170"/>
                </a:cubicBezTo>
                <a:lnTo>
                  <a:pt x="18578" y="21932"/>
                </a:lnTo>
                <a:cubicBezTo>
                  <a:pt x="18092" y="22556"/>
                  <a:pt x="17746" y="23180"/>
                  <a:pt x="17538" y="23943"/>
                </a:cubicBezTo>
                <a:cubicBezTo>
                  <a:pt x="17538" y="23249"/>
                  <a:pt x="17677" y="22556"/>
                  <a:pt x="17677" y="21932"/>
                </a:cubicBezTo>
                <a:cubicBezTo>
                  <a:pt x="17746" y="21170"/>
                  <a:pt x="17885" y="20407"/>
                  <a:pt x="18092" y="19645"/>
                </a:cubicBezTo>
                <a:cubicBezTo>
                  <a:pt x="18092" y="19506"/>
                  <a:pt x="18162" y="19368"/>
                  <a:pt x="18231" y="19298"/>
                </a:cubicBezTo>
                <a:close/>
                <a:moveTo>
                  <a:pt x="15736" y="23527"/>
                </a:moveTo>
                <a:cubicBezTo>
                  <a:pt x="16003" y="23634"/>
                  <a:pt x="16064" y="23906"/>
                  <a:pt x="16078" y="24216"/>
                </a:cubicBezTo>
                <a:lnTo>
                  <a:pt x="16078" y="24216"/>
                </a:lnTo>
                <a:cubicBezTo>
                  <a:pt x="16013" y="24148"/>
                  <a:pt x="16013" y="24080"/>
                  <a:pt x="16013" y="24012"/>
                </a:cubicBezTo>
                <a:cubicBezTo>
                  <a:pt x="15944" y="23943"/>
                  <a:pt x="15874" y="23943"/>
                  <a:pt x="15805" y="23943"/>
                </a:cubicBezTo>
                <a:lnTo>
                  <a:pt x="15736" y="24012"/>
                </a:lnTo>
                <a:cubicBezTo>
                  <a:pt x="15666" y="23873"/>
                  <a:pt x="15666" y="23665"/>
                  <a:pt x="15736" y="23527"/>
                </a:cubicBezTo>
                <a:close/>
                <a:moveTo>
                  <a:pt x="8111" y="21655"/>
                </a:moveTo>
                <a:lnTo>
                  <a:pt x="8111" y="21655"/>
                </a:lnTo>
                <a:cubicBezTo>
                  <a:pt x="8180" y="21724"/>
                  <a:pt x="8180" y="21794"/>
                  <a:pt x="8249" y="21863"/>
                </a:cubicBezTo>
                <a:cubicBezTo>
                  <a:pt x="8527" y="22487"/>
                  <a:pt x="8735" y="23041"/>
                  <a:pt x="8942" y="23665"/>
                </a:cubicBezTo>
                <a:cubicBezTo>
                  <a:pt x="9081" y="23943"/>
                  <a:pt x="9150" y="24151"/>
                  <a:pt x="9220" y="24428"/>
                </a:cubicBezTo>
                <a:cubicBezTo>
                  <a:pt x="8735" y="23527"/>
                  <a:pt x="8388" y="22625"/>
                  <a:pt x="8111" y="21655"/>
                </a:cubicBezTo>
                <a:close/>
                <a:moveTo>
                  <a:pt x="15848" y="24237"/>
                </a:moveTo>
                <a:cubicBezTo>
                  <a:pt x="15874" y="24237"/>
                  <a:pt x="15909" y="24254"/>
                  <a:pt x="15944" y="24289"/>
                </a:cubicBezTo>
                <a:cubicBezTo>
                  <a:pt x="16004" y="24289"/>
                  <a:pt x="16065" y="24289"/>
                  <a:pt x="16079" y="24242"/>
                </a:cubicBezTo>
                <a:lnTo>
                  <a:pt x="16079" y="24242"/>
                </a:lnTo>
                <a:cubicBezTo>
                  <a:pt x="16082" y="24326"/>
                  <a:pt x="16082" y="24411"/>
                  <a:pt x="16082" y="24497"/>
                </a:cubicBezTo>
                <a:cubicBezTo>
                  <a:pt x="15944" y="24428"/>
                  <a:pt x="15874" y="24358"/>
                  <a:pt x="15805" y="24289"/>
                </a:cubicBezTo>
                <a:cubicBezTo>
                  <a:pt x="15805" y="24254"/>
                  <a:pt x="15822" y="24237"/>
                  <a:pt x="15848" y="24237"/>
                </a:cubicBezTo>
                <a:close/>
                <a:moveTo>
                  <a:pt x="18578" y="22625"/>
                </a:moveTo>
                <a:lnTo>
                  <a:pt x="18578" y="22625"/>
                </a:lnTo>
                <a:cubicBezTo>
                  <a:pt x="18508" y="23111"/>
                  <a:pt x="18439" y="23596"/>
                  <a:pt x="18370" y="24081"/>
                </a:cubicBezTo>
                <a:cubicBezTo>
                  <a:pt x="18231" y="24428"/>
                  <a:pt x="18162" y="24774"/>
                  <a:pt x="18023" y="25121"/>
                </a:cubicBezTo>
                <a:cubicBezTo>
                  <a:pt x="17954" y="25121"/>
                  <a:pt x="17954" y="25190"/>
                  <a:pt x="17885" y="25260"/>
                </a:cubicBezTo>
                <a:cubicBezTo>
                  <a:pt x="17885" y="25329"/>
                  <a:pt x="17885" y="25468"/>
                  <a:pt x="17885" y="25606"/>
                </a:cubicBezTo>
                <a:cubicBezTo>
                  <a:pt x="17815" y="25537"/>
                  <a:pt x="17746" y="25537"/>
                  <a:pt x="17746" y="25468"/>
                </a:cubicBezTo>
                <a:cubicBezTo>
                  <a:pt x="17746" y="25260"/>
                  <a:pt x="17746" y="25121"/>
                  <a:pt x="17815" y="24913"/>
                </a:cubicBezTo>
                <a:lnTo>
                  <a:pt x="17746" y="24913"/>
                </a:lnTo>
                <a:cubicBezTo>
                  <a:pt x="17954" y="24151"/>
                  <a:pt x="18162" y="23319"/>
                  <a:pt x="18578" y="22625"/>
                </a:cubicBezTo>
                <a:close/>
                <a:moveTo>
                  <a:pt x="7167" y="20495"/>
                </a:moveTo>
                <a:cubicBezTo>
                  <a:pt x="7289" y="20495"/>
                  <a:pt x="7508" y="20728"/>
                  <a:pt x="7695" y="20962"/>
                </a:cubicBezTo>
                <a:cubicBezTo>
                  <a:pt x="7764" y="22625"/>
                  <a:pt x="8735" y="24220"/>
                  <a:pt x="9428" y="25676"/>
                </a:cubicBezTo>
                <a:cubicBezTo>
                  <a:pt x="9081" y="25329"/>
                  <a:pt x="8804" y="24913"/>
                  <a:pt x="8527" y="24497"/>
                </a:cubicBezTo>
                <a:cubicBezTo>
                  <a:pt x="7625" y="23457"/>
                  <a:pt x="7140" y="22071"/>
                  <a:pt x="7071" y="20685"/>
                </a:cubicBezTo>
                <a:cubicBezTo>
                  <a:pt x="7071" y="20549"/>
                  <a:pt x="7108" y="20495"/>
                  <a:pt x="7167" y="20495"/>
                </a:cubicBezTo>
                <a:close/>
                <a:moveTo>
                  <a:pt x="9913" y="25953"/>
                </a:moveTo>
                <a:cubicBezTo>
                  <a:pt x="9980" y="26223"/>
                  <a:pt x="10048" y="26558"/>
                  <a:pt x="10179" y="26767"/>
                </a:cubicBezTo>
                <a:lnTo>
                  <a:pt x="10179" y="26767"/>
                </a:lnTo>
                <a:cubicBezTo>
                  <a:pt x="10176" y="26770"/>
                  <a:pt x="10173" y="26771"/>
                  <a:pt x="10170" y="26771"/>
                </a:cubicBezTo>
                <a:cubicBezTo>
                  <a:pt x="10113" y="26771"/>
                  <a:pt x="9944" y="26443"/>
                  <a:pt x="9774" y="26161"/>
                </a:cubicBezTo>
                <a:cubicBezTo>
                  <a:pt x="9844" y="26161"/>
                  <a:pt x="9913" y="26091"/>
                  <a:pt x="9913" y="26022"/>
                </a:cubicBezTo>
                <a:lnTo>
                  <a:pt x="9913" y="25953"/>
                </a:lnTo>
                <a:close/>
                <a:moveTo>
                  <a:pt x="13085" y="26479"/>
                </a:moveTo>
                <a:cubicBezTo>
                  <a:pt x="13183" y="26479"/>
                  <a:pt x="13281" y="26528"/>
                  <a:pt x="13379" y="26577"/>
                </a:cubicBezTo>
                <a:cubicBezTo>
                  <a:pt x="13448" y="26785"/>
                  <a:pt x="13587" y="26923"/>
                  <a:pt x="13587" y="27131"/>
                </a:cubicBezTo>
                <a:lnTo>
                  <a:pt x="13517" y="27131"/>
                </a:lnTo>
                <a:lnTo>
                  <a:pt x="13448" y="26993"/>
                </a:lnTo>
                <a:cubicBezTo>
                  <a:pt x="13448" y="26854"/>
                  <a:pt x="13379" y="26785"/>
                  <a:pt x="13310" y="26715"/>
                </a:cubicBezTo>
                <a:cubicBezTo>
                  <a:pt x="13226" y="26632"/>
                  <a:pt x="13149" y="26599"/>
                  <a:pt x="13080" y="26599"/>
                </a:cubicBezTo>
                <a:cubicBezTo>
                  <a:pt x="12971" y="26599"/>
                  <a:pt x="12883" y="26681"/>
                  <a:pt x="12822" y="26780"/>
                </a:cubicBezTo>
                <a:lnTo>
                  <a:pt x="12822" y="26780"/>
                </a:lnTo>
                <a:cubicBezTo>
                  <a:pt x="12757" y="26643"/>
                  <a:pt x="12826" y="26507"/>
                  <a:pt x="12963" y="26507"/>
                </a:cubicBezTo>
                <a:cubicBezTo>
                  <a:pt x="13004" y="26487"/>
                  <a:pt x="13044" y="26479"/>
                  <a:pt x="13085" y="26479"/>
                </a:cubicBezTo>
                <a:close/>
                <a:moveTo>
                  <a:pt x="13528" y="27141"/>
                </a:moveTo>
                <a:cubicBezTo>
                  <a:pt x="13558" y="27150"/>
                  <a:pt x="13567" y="27162"/>
                  <a:pt x="13561" y="27162"/>
                </a:cubicBezTo>
                <a:cubicBezTo>
                  <a:pt x="13557" y="27162"/>
                  <a:pt x="13545" y="27157"/>
                  <a:pt x="13528" y="27141"/>
                </a:cubicBezTo>
                <a:close/>
                <a:moveTo>
                  <a:pt x="18924" y="22418"/>
                </a:moveTo>
                <a:cubicBezTo>
                  <a:pt x="19063" y="22487"/>
                  <a:pt x="19132" y="22625"/>
                  <a:pt x="19202" y="22903"/>
                </a:cubicBezTo>
                <a:cubicBezTo>
                  <a:pt x="19271" y="23180"/>
                  <a:pt x="19271" y="23457"/>
                  <a:pt x="19202" y="23735"/>
                </a:cubicBezTo>
                <a:cubicBezTo>
                  <a:pt x="19202" y="24081"/>
                  <a:pt x="19063" y="24358"/>
                  <a:pt x="19063" y="24705"/>
                </a:cubicBezTo>
                <a:lnTo>
                  <a:pt x="19063" y="24774"/>
                </a:lnTo>
                <a:cubicBezTo>
                  <a:pt x="18786" y="25468"/>
                  <a:pt x="18439" y="26161"/>
                  <a:pt x="18300" y="26785"/>
                </a:cubicBezTo>
                <a:cubicBezTo>
                  <a:pt x="18231" y="26785"/>
                  <a:pt x="18231" y="26854"/>
                  <a:pt x="18300" y="26854"/>
                </a:cubicBezTo>
                <a:cubicBezTo>
                  <a:pt x="18162" y="27131"/>
                  <a:pt x="18092" y="27201"/>
                  <a:pt x="18023" y="27201"/>
                </a:cubicBezTo>
                <a:lnTo>
                  <a:pt x="18092" y="26091"/>
                </a:lnTo>
                <a:cubicBezTo>
                  <a:pt x="18647" y="24913"/>
                  <a:pt x="18924" y="23665"/>
                  <a:pt x="18924" y="22418"/>
                </a:cubicBezTo>
                <a:close/>
                <a:moveTo>
                  <a:pt x="13032" y="26923"/>
                </a:moveTo>
                <a:cubicBezTo>
                  <a:pt x="13102" y="26993"/>
                  <a:pt x="13102" y="26993"/>
                  <a:pt x="13171" y="27062"/>
                </a:cubicBezTo>
                <a:cubicBezTo>
                  <a:pt x="13171" y="27131"/>
                  <a:pt x="13171" y="27201"/>
                  <a:pt x="13240" y="27201"/>
                </a:cubicBezTo>
                <a:cubicBezTo>
                  <a:pt x="13171" y="27201"/>
                  <a:pt x="13171" y="27270"/>
                  <a:pt x="13171" y="27270"/>
                </a:cubicBezTo>
                <a:cubicBezTo>
                  <a:pt x="13102" y="27339"/>
                  <a:pt x="13032" y="27339"/>
                  <a:pt x="12963" y="27339"/>
                </a:cubicBezTo>
                <a:cubicBezTo>
                  <a:pt x="12894" y="27270"/>
                  <a:pt x="12894" y="27131"/>
                  <a:pt x="12824" y="27062"/>
                </a:cubicBezTo>
                <a:lnTo>
                  <a:pt x="12894" y="27062"/>
                </a:lnTo>
                <a:cubicBezTo>
                  <a:pt x="12963" y="26993"/>
                  <a:pt x="12963" y="26993"/>
                  <a:pt x="13032" y="26923"/>
                </a:cubicBezTo>
                <a:close/>
                <a:moveTo>
                  <a:pt x="5061" y="27270"/>
                </a:moveTo>
                <a:cubicBezTo>
                  <a:pt x="4991" y="27270"/>
                  <a:pt x="4991" y="27408"/>
                  <a:pt x="5061" y="27478"/>
                </a:cubicBezTo>
                <a:lnTo>
                  <a:pt x="5338" y="27686"/>
                </a:lnTo>
                <a:cubicBezTo>
                  <a:pt x="4853" y="27686"/>
                  <a:pt x="4367" y="27686"/>
                  <a:pt x="3882" y="27755"/>
                </a:cubicBezTo>
                <a:cubicBezTo>
                  <a:pt x="3120" y="27270"/>
                  <a:pt x="4783" y="27270"/>
                  <a:pt x="4922" y="27270"/>
                </a:cubicBezTo>
                <a:close/>
                <a:moveTo>
                  <a:pt x="4298" y="27963"/>
                </a:moveTo>
                <a:cubicBezTo>
                  <a:pt x="4714" y="27963"/>
                  <a:pt x="5130" y="28032"/>
                  <a:pt x="5546" y="28102"/>
                </a:cubicBezTo>
                <a:lnTo>
                  <a:pt x="5962" y="28171"/>
                </a:lnTo>
                <a:cubicBezTo>
                  <a:pt x="6747" y="28635"/>
                  <a:pt x="7533" y="29026"/>
                  <a:pt x="8337" y="29343"/>
                </a:cubicBezTo>
                <a:lnTo>
                  <a:pt x="8337" y="29343"/>
                </a:lnTo>
                <a:cubicBezTo>
                  <a:pt x="7609" y="29095"/>
                  <a:pt x="6855" y="28857"/>
                  <a:pt x="6100" y="28656"/>
                </a:cubicBezTo>
                <a:cubicBezTo>
                  <a:pt x="5477" y="28518"/>
                  <a:pt x="4853" y="28240"/>
                  <a:pt x="4298" y="27963"/>
                </a:cubicBezTo>
                <a:close/>
                <a:moveTo>
                  <a:pt x="4298" y="28310"/>
                </a:moveTo>
                <a:cubicBezTo>
                  <a:pt x="4853" y="28587"/>
                  <a:pt x="5407" y="28795"/>
                  <a:pt x="6031" y="28933"/>
                </a:cubicBezTo>
                <a:cubicBezTo>
                  <a:pt x="6863" y="29141"/>
                  <a:pt x="7695" y="29419"/>
                  <a:pt x="8457" y="29696"/>
                </a:cubicBezTo>
                <a:lnTo>
                  <a:pt x="8388" y="29696"/>
                </a:lnTo>
                <a:cubicBezTo>
                  <a:pt x="7348" y="29488"/>
                  <a:pt x="6378" y="29211"/>
                  <a:pt x="5338" y="28933"/>
                </a:cubicBezTo>
                <a:cubicBezTo>
                  <a:pt x="5269" y="28933"/>
                  <a:pt x="4645" y="28587"/>
                  <a:pt x="4298" y="28310"/>
                </a:cubicBezTo>
                <a:close/>
                <a:moveTo>
                  <a:pt x="5615" y="27478"/>
                </a:moveTo>
                <a:cubicBezTo>
                  <a:pt x="6170" y="27686"/>
                  <a:pt x="6794" y="27824"/>
                  <a:pt x="7417" y="27894"/>
                </a:cubicBezTo>
                <a:lnTo>
                  <a:pt x="7556" y="27963"/>
                </a:lnTo>
                <a:cubicBezTo>
                  <a:pt x="8804" y="28448"/>
                  <a:pt x="9913" y="29072"/>
                  <a:pt x="11022" y="29765"/>
                </a:cubicBezTo>
                <a:lnTo>
                  <a:pt x="10606" y="29627"/>
                </a:lnTo>
                <a:cubicBezTo>
                  <a:pt x="9220" y="28795"/>
                  <a:pt x="7695" y="28171"/>
                  <a:pt x="6100" y="27824"/>
                </a:cubicBezTo>
                <a:cubicBezTo>
                  <a:pt x="5962" y="27686"/>
                  <a:pt x="5754" y="27616"/>
                  <a:pt x="5615" y="27478"/>
                </a:cubicBezTo>
                <a:close/>
                <a:moveTo>
                  <a:pt x="9663" y="29793"/>
                </a:moveTo>
                <a:lnTo>
                  <a:pt x="9663" y="29793"/>
                </a:lnTo>
                <a:cubicBezTo>
                  <a:pt x="9996" y="29888"/>
                  <a:pt x="10333" y="29971"/>
                  <a:pt x="10675" y="30043"/>
                </a:cubicBezTo>
                <a:lnTo>
                  <a:pt x="10953" y="30181"/>
                </a:lnTo>
                <a:lnTo>
                  <a:pt x="10606" y="30112"/>
                </a:lnTo>
                <a:cubicBezTo>
                  <a:pt x="10292" y="30022"/>
                  <a:pt x="9978" y="29903"/>
                  <a:pt x="9663" y="29793"/>
                </a:cubicBezTo>
                <a:close/>
                <a:moveTo>
                  <a:pt x="15528" y="29904"/>
                </a:moveTo>
                <a:cubicBezTo>
                  <a:pt x="15805" y="29904"/>
                  <a:pt x="15805" y="30181"/>
                  <a:pt x="15736" y="30389"/>
                </a:cubicBezTo>
                <a:cubicBezTo>
                  <a:pt x="15736" y="30320"/>
                  <a:pt x="15666" y="30320"/>
                  <a:pt x="15666" y="30251"/>
                </a:cubicBezTo>
                <a:cubicBezTo>
                  <a:pt x="15666" y="30181"/>
                  <a:pt x="15666" y="30112"/>
                  <a:pt x="15597" y="30112"/>
                </a:cubicBezTo>
                <a:cubicBezTo>
                  <a:pt x="15597" y="30077"/>
                  <a:pt x="15597" y="30060"/>
                  <a:pt x="15588" y="30060"/>
                </a:cubicBezTo>
                <a:cubicBezTo>
                  <a:pt x="15580" y="30060"/>
                  <a:pt x="15562" y="30077"/>
                  <a:pt x="15528" y="30112"/>
                </a:cubicBezTo>
                <a:cubicBezTo>
                  <a:pt x="15528" y="30043"/>
                  <a:pt x="15458" y="29973"/>
                  <a:pt x="15458" y="29904"/>
                </a:cubicBezTo>
                <a:close/>
                <a:moveTo>
                  <a:pt x="22460" y="26854"/>
                </a:moveTo>
                <a:cubicBezTo>
                  <a:pt x="22529" y="27062"/>
                  <a:pt x="22529" y="27339"/>
                  <a:pt x="22529" y="27547"/>
                </a:cubicBezTo>
                <a:lnTo>
                  <a:pt x="22598" y="27478"/>
                </a:lnTo>
                <a:lnTo>
                  <a:pt x="22598" y="27478"/>
                </a:lnTo>
                <a:cubicBezTo>
                  <a:pt x="22667" y="29349"/>
                  <a:pt x="22252" y="31290"/>
                  <a:pt x="21420" y="32954"/>
                </a:cubicBezTo>
                <a:cubicBezTo>
                  <a:pt x="21236" y="33353"/>
                  <a:pt x="21092" y="33507"/>
                  <a:pt x="20984" y="33507"/>
                </a:cubicBezTo>
                <a:cubicBezTo>
                  <a:pt x="20847" y="33507"/>
                  <a:pt x="20765" y="33263"/>
                  <a:pt x="20727" y="32954"/>
                </a:cubicBezTo>
                <a:cubicBezTo>
                  <a:pt x="20796" y="32677"/>
                  <a:pt x="20865" y="32330"/>
                  <a:pt x="20935" y="31983"/>
                </a:cubicBezTo>
                <a:cubicBezTo>
                  <a:pt x="21004" y="31983"/>
                  <a:pt x="21004" y="31914"/>
                  <a:pt x="21073" y="31914"/>
                </a:cubicBezTo>
                <a:cubicBezTo>
                  <a:pt x="21073" y="31706"/>
                  <a:pt x="21073" y="31498"/>
                  <a:pt x="21073" y="31360"/>
                </a:cubicBezTo>
                <a:cubicBezTo>
                  <a:pt x="21073" y="31290"/>
                  <a:pt x="21073" y="31221"/>
                  <a:pt x="21004" y="31221"/>
                </a:cubicBezTo>
                <a:lnTo>
                  <a:pt x="21004" y="30874"/>
                </a:lnTo>
                <a:cubicBezTo>
                  <a:pt x="21073" y="30181"/>
                  <a:pt x="21212" y="29557"/>
                  <a:pt x="21489" y="28864"/>
                </a:cubicBezTo>
                <a:lnTo>
                  <a:pt x="21489" y="28864"/>
                </a:lnTo>
                <a:cubicBezTo>
                  <a:pt x="21489" y="29141"/>
                  <a:pt x="21489" y="29419"/>
                  <a:pt x="21420" y="29627"/>
                </a:cubicBezTo>
                <a:cubicBezTo>
                  <a:pt x="21350" y="30666"/>
                  <a:pt x="21212" y="31706"/>
                  <a:pt x="21142" y="32746"/>
                </a:cubicBezTo>
                <a:cubicBezTo>
                  <a:pt x="21142" y="32815"/>
                  <a:pt x="21194" y="32850"/>
                  <a:pt x="21246" y="32850"/>
                </a:cubicBezTo>
                <a:cubicBezTo>
                  <a:pt x="21298" y="32850"/>
                  <a:pt x="21350" y="32815"/>
                  <a:pt x="21350" y="32746"/>
                </a:cubicBezTo>
                <a:cubicBezTo>
                  <a:pt x="21697" y="31221"/>
                  <a:pt x="21836" y="29627"/>
                  <a:pt x="21836" y="28032"/>
                </a:cubicBezTo>
                <a:lnTo>
                  <a:pt x="21974" y="27616"/>
                </a:lnTo>
                <a:cubicBezTo>
                  <a:pt x="22113" y="27339"/>
                  <a:pt x="22252" y="27131"/>
                  <a:pt x="22460" y="26854"/>
                </a:cubicBezTo>
                <a:close/>
                <a:moveTo>
                  <a:pt x="8871" y="33347"/>
                </a:moveTo>
                <a:cubicBezTo>
                  <a:pt x="9543" y="33347"/>
                  <a:pt x="10329" y="33532"/>
                  <a:pt x="11022" y="33716"/>
                </a:cubicBezTo>
                <a:cubicBezTo>
                  <a:pt x="10745" y="33716"/>
                  <a:pt x="10467" y="33647"/>
                  <a:pt x="10121" y="33647"/>
                </a:cubicBezTo>
                <a:cubicBezTo>
                  <a:pt x="9289" y="33647"/>
                  <a:pt x="8457" y="33647"/>
                  <a:pt x="7625" y="33716"/>
                </a:cubicBezTo>
                <a:cubicBezTo>
                  <a:pt x="7695" y="33647"/>
                  <a:pt x="7764" y="33578"/>
                  <a:pt x="7903" y="33578"/>
                </a:cubicBezTo>
                <a:lnTo>
                  <a:pt x="7972" y="33509"/>
                </a:lnTo>
                <a:cubicBezTo>
                  <a:pt x="8226" y="33393"/>
                  <a:pt x="8534" y="33347"/>
                  <a:pt x="8871" y="33347"/>
                </a:cubicBezTo>
                <a:close/>
                <a:moveTo>
                  <a:pt x="10081" y="34078"/>
                </a:moveTo>
                <a:cubicBezTo>
                  <a:pt x="11062" y="34078"/>
                  <a:pt x="12050" y="34207"/>
                  <a:pt x="12963" y="34410"/>
                </a:cubicBezTo>
                <a:lnTo>
                  <a:pt x="13310" y="34479"/>
                </a:lnTo>
                <a:cubicBezTo>
                  <a:pt x="12616" y="34548"/>
                  <a:pt x="11992" y="34618"/>
                  <a:pt x="11299" y="34687"/>
                </a:cubicBezTo>
                <a:lnTo>
                  <a:pt x="11369" y="34618"/>
                </a:lnTo>
                <a:cubicBezTo>
                  <a:pt x="10467" y="34618"/>
                  <a:pt x="9497" y="34618"/>
                  <a:pt x="8596" y="34548"/>
                </a:cubicBezTo>
                <a:lnTo>
                  <a:pt x="8388" y="34548"/>
                </a:lnTo>
                <a:cubicBezTo>
                  <a:pt x="8249" y="34410"/>
                  <a:pt x="8111" y="34340"/>
                  <a:pt x="7903" y="34271"/>
                </a:cubicBezTo>
                <a:cubicBezTo>
                  <a:pt x="8319" y="34202"/>
                  <a:pt x="8665" y="34132"/>
                  <a:pt x="9012" y="34132"/>
                </a:cubicBezTo>
                <a:cubicBezTo>
                  <a:pt x="9365" y="34095"/>
                  <a:pt x="9723" y="34078"/>
                  <a:pt x="10081" y="34078"/>
                </a:cubicBezTo>
                <a:close/>
                <a:moveTo>
                  <a:pt x="13310" y="34756"/>
                </a:moveTo>
                <a:lnTo>
                  <a:pt x="13310" y="34756"/>
                </a:lnTo>
                <a:cubicBezTo>
                  <a:pt x="12686" y="35034"/>
                  <a:pt x="11992" y="35103"/>
                  <a:pt x="11299" y="35172"/>
                </a:cubicBezTo>
                <a:lnTo>
                  <a:pt x="11299" y="35103"/>
                </a:lnTo>
                <a:cubicBezTo>
                  <a:pt x="10745" y="35034"/>
                  <a:pt x="10190" y="34964"/>
                  <a:pt x="9566" y="34895"/>
                </a:cubicBezTo>
                <a:lnTo>
                  <a:pt x="10606" y="34895"/>
                </a:lnTo>
                <a:cubicBezTo>
                  <a:pt x="11507" y="34895"/>
                  <a:pt x="12408" y="34826"/>
                  <a:pt x="13310" y="34756"/>
                </a:cubicBezTo>
                <a:close/>
                <a:moveTo>
                  <a:pt x="1252" y="0"/>
                </a:moveTo>
                <a:cubicBezTo>
                  <a:pt x="1189" y="0"/>
                  <a:pt x="1128" y="65"/>
                  <a:pt x="1179" y="166"/>
                </a:cubicBezTo>
                <a:cubicBezTo>
                  <a:pt x="1179" y="305"/>
                  <a:pt x="1179" y="513"/>
                  <a:pt x="1248" y="721"/>
                </a:cubicBezTo>
                <a:cubicBezTo>
                  <a:pt x="971" y="652"/>
                  <a:pt x="694" y="582"/>
                  <a:pt x="416" y="582"/>
                </a:cubicBezTo>
                <a:cubicBezTo>
                  <a:pt x="347" y="582"/>
                  <a:pt x="278" y="652"/>
                  <a:pt x="278" y="721"/>
                </a:cubicBezTo>
                <a:cubicBezTo>
                  <a:pt x="416" y="3909"/>
                  <a:pt x="4090" y="5989"/>
                  <a:pt x="6724" y="7306"/>
                </a:cubicBezTo>
                <a:cubicBezTo>
                  <a:pt x="7210" y="8138"/>
                  <a:pt x="7695" y="9039"/>
                  <a:pt x="8180" y="9871"/>
                </a:cubicBezTo>
                <a:cubicBezTo>
                  <a:pt x="7695" y="9386"/>
                  <a:pt x="7071" y="9039"/>
                  <a:pt x="6447" y="8692"/>
                </a:cubicBezTo>
                <a:cubicBezTo>
                  <a:pt x="6378" y="8692"/>
                  <a:pt x="6378" y="8623"/>
                  <a:pt x="6308" y="8554"/>
                </a:cubicBezTo>
                <a:cubicBezTo>
                  <a:pt x="6194" y="8402"/>
                  <a:pt x="6018" y="8291"/>
                  <a:pt x="5847" y="8291"/>
                </a:cubicBezTo>
                <a:cubicBezTo>
                  <a:pt x="5707" y="8291"/>
                  <a:pt x="5570" y="8366"/>
                  <a:pt x="5477" y="8554"/>
                </a:cubicBezTo>
                <a:cubicBezTo>
                  <a:pt x="5407" y="8623"/>
                  <a:pt x="5407" y="8692"/>
                  <a:pt x="5407" y="8831"/>
                </a:cubicBezTo>
                <a:cubicBezTo>
                  <a:pt x="5338" y="8831"/>
                  <a:pt x="5338" y="8900"/>
                  <a:pt x="5407" y="8900"/>
                </a:cubicBezTo>
                <a:cubicBezTo>
                  <a:pt x="5477" y="9178"/>
                  <a:pt x="5615" y="9386"/>
                  <a:pt x="5892" y="9455"/>
                </a:cubicBezTo>
                <a:cubicBezTo>
                  <a:pt x="5962" y="9455"/>
                  <a:pt x="5962" y="9386"/>
                  <a:pt x="5962" y="9316"/>
                </a:cubicBezTo>
                <a:lnTo>
                  <a:pt x="5823" y="9178"/>
                </a:lnTo>
                <a:cubicBezTo>
                  <a:pt x="5962" y="9178"/>
                  <a:pt x="6100" y="9247"/>
                  <a:pt x="6239" y="9247"/>
                </a:cubicBezTo>
                <a:cubicBezTo>
                  <a:pt x="6378" y="9247"/>
                  <a:pt x="6447" y="9108"/>
                  <a:pt x="6447" y="9039"/>
                </a:cubicBezTo>
                <a:cubicBezTo>
                  <a:pt x="7279" y="9386"/>
                  <a:pt x="7972" y="10010"/>
                  <a:pt x="8527" y="10633"/>
                </a:cubicBezTo>
                <a:cubicBezTo>
                  <a:pt x="9358" y="12297"/>
                  <a:pt x="10052" y="13891"/>
                  <a:pt x="10745" y="15555"/>
                </a:cubicBezTo>
                <a:cubicBezTo>
                  <a:pt x="8804" y="13614"/>
                  <a:pt x="7348" y="9871"/>
                  <a:pt x="4160" y="9802"/>
                </a:cubicBezTo>
                <a:cubicBezTo>
                  <a:pt x="4160" y="9767"/>
                  <a:pt x="4160" y="9750"/>
                  <a:pt x="4151" y="9750"/>
                </a:cubicBezTo>
                <a:cubicBezTo>
                  <a:pt x="4142" y="9750"/>
                  <a:pt x="4125" y="9767"/>
                  <a:pt x="4090" y="9802"/>
                </a:cubicBezTo>
                <a:cubicBezTo>
                  <a:pt x="3986" y="9767"/>
                  <a:pt x="3882" y="9750"/>
                  <a:pt x="3778" y="9750"/>
                </a:cubicBezTo>
                <a:cubicBezTo>
                  <a:pt x="3674" y="9750"/>
                  <a:pt x="3570" y="9767"/>
                  <a:pt x="3466" y="9802"/>
                </a:cubicBezTo>
                <a:cubicBezTo>
                  <a:pt x="3397" y="9802"/>
                  <a:pt x="3328" y="9871"/>
                  <a:pt x="3328" y="9940"/>
                </a:cubicBezTo>
                <a:cubicBezTo>
                  <a:pt x="3744" y="11465"/>
                  <a:pt x="4991" y="12366"/>
                  <a:pt x="6170" y="13198"/>
                </a:cubicBezTo>
                <a:cubicBezTo>
                  <a:pt x="7556" y="14099"/>
                  <a:pt x="10260" y="15000"/>
                  <a:pt x="10953" y="16525"/>
                </a:cubicBezTo>
                <a:cubicBezTo>
                  <a:pt x="10953" y="16560"/>
                  <a:pt x="10987" y="16577"/>
                  <a:pt x="11022" y="16577"/>
                </a:cubicBezTo>
                <a:cubicBezTo>
                  <a:pt x="11057" y="16577"/>
                  <a:pt x="11091" y="16560"/>
                  <a:pt x="11091" y="16525"/>
                </a:cubicBezTo>
                <a:cubicBezTo>
                  <a:pt x="11646" y="17912"/>
                  <a:pt x="12131" y="19368"/>
                  <a:pt x="12686" y="20754"/>
                </a:cubicBezTo>
                <a:cubicBezTo>
                  <a:pt x="12478" y="20477"/>
                  <a:pt x="12270" y="20199"/>
                  <a:pt x="12062" y="19922"/>
                </a:cubicBezTo>
                <a:cubicBezTo>
                  <a:pt x="11646" y="19229"/>
                  <a:pt x="11091" y="18674"/>
                  <a:pt x="10329" y="18328"/>
                </a:cubicBezTo>
                <a:cubicBezTo>
                  <a:pt x="10277" y="17962"/>
                  <a:pt x="9869" y="17675"/>
                  <a:pt x="9494" y="17675"/>
                </a:cubicBezTo>
                <a:cubicBezTo>
                  <a:pt x="9372" y="17675"/>
                  <a:pt x="9253" y="17705"/>
                  <a:pt x="9150" y="17773"/>
                </a:cubicBezTo>
                <a:cubicBezTo>
                  <a:pt x="9081" y="17843"/>
                  <a:pt x="9012" y="17912"/>
                  <a:pt x="9012" y="17981"/>
                </a:cubicBezTo>
                <a:cubicBezTo>
                  <a:pt x="8873" y="18466"/>
                  <a:pt x="9220" y="18882"/>
                  <a:pt x="9636" y="18952"/>
                </a:cubicBezTo>
                <a:cubicBezTo>
                  <a:pt x="9982" y="18952"/>
                  <a:pt x="10260" y="18813"/>
                  <a:pt x="10329" y="18536"/>
                </a:cubicBezTo>
                <a:cubicBezTo>
                  <a:pt x="11369" y="18952"/>
                  <a:pt x="12339" y="20269"/>
                  <a:pt x="12963" y="21447"/>
                </a:cubicBezTo>
                <a:cubicBezTo>
                  <a:pt x="13171" y="22140"/>
                  <a:pt x="13448" y="22833"/>
                  <a:pt x="13656" y="23457"/>
                </a:cubicBezTo>
                <a:cubicBezTo>
                  <a:pt x="15042" y="27270"/>
                  <a:pt x="16706" y="30944"/>
                  <a:pt x="18439" y="34618"/>
                </a:cubicBezTo>
                <a:cubicBezTo>
                  <a:pt x="18023" y="34202"/>
                  <a:pt x="17677" y="33855"/>
                  <a:pt x="17261" y="33509"/>
                </a:cubicBezTo>
                <a:cubicBezTo>
                  <a:pt x="17261" y="33509"/>
                  <a:pt x="17261" y="33439"/>
                  <a:pt x="17261" y="33439"/>
                </a:cubicBezTo>
                <a:cubicBezTo>
                  <a:pt x="17053" y="33301"/>
                  <a:pt x="16914" y="33162"/>
                  <a:pt x="16706" y="32954"/>
                </a:cubicBezTo>
                <a:cubicBezTo>
                  <a:pt x="16775" y="32954"/>
                  <a:pt x="16775" y="32885"/>
                  <a:pt x="16706" y="32815"/>
                </a:cubicBezTo>
                <a:cubicBezTo>
                  <a:pt x="16290" y="32399"/>
                  <a:pt x="16013" y="31845"/>
                  <a:pt x="15874" y="31290"/>
                </a:cubicBezTo>
                <a:cubicBezTo>
                  <a:pt x="15736" y="31013"/>
                  <a:pt x="15666" y="30736"/>
                  <a:pt x="15666" y="30528"/>
                </a:cubicBezTo>
                <a:lnTo>
                  <a:pt x="15736" y="30528"/>
                </a:lnTo>
                <a:cubicBezTo>
                  <a:pt x="15770" y="30562"/>
                  <a:pt x="15805" y="30580"/>
                  <a:pt x="15831" y="30580"/>
                </a:cubicBezTo>
                <a:cubicBezTo>
                  <a:pt x="15857" y="30580"/>
                  <a:pt x="15874" y="30562"/>
                  <a:pt x="15874" y="30528"/>
                </a:cubicBezTo>
                <a:cubicBezTo>
                  <a:pt x="16006" y="30133"/>
                  <a:pt x="16013" y="29552"/>
                  <a:pt x="15540" y="29552"/>
                </a:cubicBezTo>
                <a:cubicBezTo>
                  <a:pt x="15514" y="29552"/>
                  <a:pt x="15487" y="29554"/>
                  <a:pt x="15458" y="29557"/>
                </a:cubicBezTo>
                <a:cubicBezTo>
                  <a:pt x="15320" y="29557"/>
                  <a:pt x="15181" y="29696"/>
                  <a:pt x="15112" y="29835"/>
                </a:cubicBezTo>
                <a:cubicBezTo>
                  <a:pt x="15042" y="30112"/>
                  <a:pt x="15181" y="30320"/>
                  <a:pt x="15389" y="30458"/>
                </a:cubicBezTo>
                <a:cubicBezTo>
                  <a:pt x="15458" y="30736"/>
                  <a:pt x="15528" y="31082"/>
                  <a:pt x="15597" y="31221"/>
                </a:cubicBezTo>
                <a:cubicBezTo>
                  <a:pt x="15597" y="31360"/>
                  <a:pt x="15736" y="31776"/>
                  <a:pt x="15874" y="32122"/>
                </a:cubicBezTo>
                <a:cubicBezTo>
                  <a:pt x="14904" y="30736"/>
                  <a:pt x="14072" y="29211"/>
                  <a:pt x="13517" y="27616"/>
                </a:cubicBezTo>
                <a:lnTo>
                  <a:pt x="13587" y="27616"/>
                </a:lnTo>
                <a:cubicBezTo>
                  <a:pt x="13795" y="27201"/>
                  <a:pt x="13725" y="26646"/>
                  <a:pt x="13379" y="26369"/>
                </a:cubicBezTo>
                <a:cubicBezTo>
                  <a:pt x="13247" y="26237"/>
                  <a:pt x="13115" y="26189"/>
                  <a:pt x="12983" y="26189"/>
                </a:cubicBezTo>
                <a:cubicBezTo>
                  <a:pt x="12907" y="26189"/>
                  <a:pt x="12831" y="26205"/>
                  <a:pt x="12755" y="26230"/>
                </a:cubicBezTo>
                <a:cubicBezTo>
                  <a:pt x="12339" y="26299"/>
                  <a:pt x="12408" y="26785"/>
                  <a:pt x="12478" y="27062"/>
                </a:cubicBezTo>
                <a:cubicBezTo>
                  <a:pt x="12478" y="27408"/>
                  <a:pt x="12616" y="27616"/>
                  <a:pt x="12894" y="27616"/>
                </a:cubicBezTo>
                <a:cubicBezTo>
                  <a:pt x="12944" y="27718"/>
                  <a:pt x="13032" y="27782"/>
                  <a:pt x="13130" y="27782"/>
                </a:cubicBezTo>
                <a:cubicBezTo>
                  <a:pt x="13166" y="27782"/>
                  <a:pt x="13203" y="27774"/>
                  <a:pt x="13240" y="27755"/>
                </a:cubicBezTo>
                <a:cubicBezTo>
                  <a:pt x="13864" y="29557"/>
                  <a:pt x="14765" y="31152"/>
                  <a:pt x="15944" y="32607"/>
                </a:cubicBezTo>
                <a:cubicBezTo>
                  <a:pt x="15250" y="32122"/>
                  <a:pt x="14488" y="31637"/>
                  <a:pt x="13795" y="31152"/>
                </a:cubicBezTo>
                <a:cubicBezTo>
                  <a:pt x="13864" y="31152"/>
                  <a:pt x="13864" y="31082"/>
                  <a:pt x="13795" y="31082"/>
                </a:cubicBezTo>
                <a:lnTo>
                  <a:pt x="13448" y="30944"/>
                </a:lnTo>
                <a:lnTo>
                  <a:pt x="13032" y="30597"/>
                </a:lnTo>
                <a:cubicBezTo>
                  <a:pt x="12547" y="30251"/>
                  <a:pt x="12062" y="29835"/>
                  <a:pt x="11646" y="29419"/>
                </a:cubicBezTo>
                <a:cubicBezTo>
                  <a:pt x="11230" y="28656"/>
                  <a:pt x="10883" y="27894"/>
                  <a:pt x="10606" y="27131"/>
                </a:cubicBezTo>
                <a:cubicBezTo>
                  <a:pt x="10606" y="27131"/>
                  <a:pt x="10606" y="27062"/>
                  <a:pt x="10606" y="27062"/>
                </a:cubicBezTo>
                <a:cubicBezTo>
                  <a:pt x="10052" y="25468"/>
                  <a:pt x="9636" y="23873"/>
                  <a:pt x="8942" y="22418"/>
                </a:cubicBezTo>
                <a:lnTo>
                  <a:pt x="8873" y="22418"/>
                </a:lnTo>
                <a:cubicBezTo>
                  <a:pt x="8596" y="21724"/>
                  <a:pt x="8249" y="21100"/>
                  <a:pt x="7903" y="20477"/>
                </a:cubicBezTo>
                <a:cubicBezTo>
                  <a:pt x="7868" y="20442"/>
                  <a:pt x="7833" y="20425"/>
                  <a:pt x="7799" y="20425"/>
                </a:cubicBezTo>
                <a:cubicBezTo>
                  <a:pt x="7764" y="20425"/>
                  <a:pt x="7729" y="20442"/>
                  <a:pt x="7695" y="20477"/>
                </a:cubicBezTo>
                <a:cubicBezTo>
                  <a:pt x="7556" y="20338"/>
                  <a:pt x="7417" y="20199"/>
                  <a:pt x="7279" y="20061"/>
                </a:cubicBezTo>
                <a:cubicBezTo>
                  <a:pt x="7250" y="20032"/>
                  <a:pt x="7210" y="20015"/>
                  <a:pt x="7172" y="20015"/>
                </a:cubicBezTo>
                <a:cubicBezTo>
                  <a:pt x="7118" y="20015"/>
                  <a:pt x="7071" y="20049"/>
                  <a:pt x="7071" y="20130"/>
                </a:cubicBezTo>
                <a:cubicBezTo>
                  <a:pt x="5892" y="22348"/>
                  <a:pt x="8804" y="25676"/>
                  <a:pt x="10329" y="27131"/>
                </a:cubicBezTo>
                <a:cubicBezTo>
                  <a:pt x="10537" y="27686"/>
                  <a:pt x="10814" y="28310"/>
                  <a:pt x="11091" y="28864"/>
                </a:cubicBezTo>
                <a:cubicBezTo>
                  <a:pt x="9705" y="27339"/>
                  <a:pt x="8457" y="25676"/>
                  <a:pt x="6932" y="24289"/>
                </a:cubicBezTo>
                <a:cubicBezTo>
                  <a:pt x="6170" y="22002"/>
                  <a:pt x="4506" y="18744"/>
                  <a:pt x="2080" y="17981"/>
                </a:cubicBezTo>
                <a:cubicBezTo>
                  <a:pt x="2043" y="17963"/>
                  <a:pt x="2011" y="17954"/>
                  <a:pt x="1983" y="17954"/>
                </a:cubicBezTo>
                <a:cubicBezTo>
                  <a:pt x="1909" y="17954"/>
                  <a:pt x="1872" y="18018"/>
                  <a:pt x="1872" y="18120"/>
                </a:cubicBezTo>
                <a:cubicBezTo>
                  <a:pt x="1941" y="18328"/>
                  <a:pt x="2011" y="18536"/>
                  <a:pt x="2080" y="18744"/>
                </a:cubicBezTo>
                <a:cubicBezTo>
                  <a:pt x="1941" y="18674"/>
                  <a:pt x="1803" y="18536"/>
                  <a:pt x="1664" y="18466"/>
                </a:cubicBezTo>
                <a:cubicBezTo>
                  <a:pt x="1525" y="18466"/>
                  <a:pt x="1387" y="18536"/>
                  <a:pt x="1456" y="18674"/>
                </a:cubicBezTo>
                <a:cubicBezTo>
                  <a:pt x="1733" y="20615"/>
                  <a:pt x="3744" y="23457"/>
                  <a:pt x="5962" y="24012"/>
                </a:cubicBezTo>
                <a:lnTo>
                  <a:pt x="6447" y="24497"/>
                </a:lnTo>
                <a:cubicBezTo>
                  <a:pt x="6476" y="24526"/>
                  <a:pt x="6528" y="24543"/>
                  <a:pt x="6580" y="24543"/>
                </a:cubicBezTo>
                <a:cubicBezTo>
                  <a:pt x="6653" y="24543"/>
                  <a:pt x="6724" y="24509"/>
                  <a:pt x="6724" y="24428"/>
                </a:cubicBezTo>
                <a:lnTo>
                  <a:pt x="6863" y="24428"/>
                </a:lnTo>
                <a:cubicBezTo>
                  <a:pt x="8527" y="26022"/>
                  <a:pt x="9913" y="27755"/>
                  <a:pt x="11507" y="29419"/>
                </a:cubicBezTo>
                <a:lnTo>
                  <a:pt x="11854" y="29765"/>
                </a:lnTo>
                <a:lnTo>
                  <a:pt x="12062" y="29973"/>
                </a:lnTo>
                <a:lnTo>
                  <a:pt x="11854" y="29835"/>
                </a:lnTo>
                <a:cubicBezTo>
                  <a:pt x="10606" y="28726"/>
                  <a:pt x="9428" y="27547"/>
                  <a:pt x="8319" y="26230"/>
                </a:cubicBezTo>
                <a:cubicBezTo>
                  <a:pt x="8298" y="26210"/>
                  <a:pt x="8278" y="26201"/>
                  <a:pt x="8259" y="26201"/>
                </a:cubicBezTo>
                <a:cubicBezTo>
                  <a:pt x="8215" y="26201"/>
                  <a:pt x="8180" y="26250"/>
                  <a:pt x="8180" y="26299"/>
                </a:cubicBezTo>
                <a:cubicBezTo>
                  <a:pt x="8942" y="27339"/>
                  <a:pt x="9774" y="28310"/>
                  <a:pt x="10675" y="29141"/>
                </a:cubicBezTo>
                <a:lnTo>
                  <a:pt x="10537" y="29072"/>
                </a:lnTo>
                <a:lnTo>
                  <a:pt x="10329" y="28933"/>
                </a:lnTo>
                <a:cubicBezTo>
                  <a:pt x="8630" y="27925"/>
                  <a:pt x="6728" y="26875"/>
                  <a:pt x="4965" y="26875"/>
                </a:cubicBezTo>
                <a:cubicBezTo>
                  <a:pt x="4426" y="26875"/>
                  <a:pt x="3900" y="26973"/>
                  <a:pt x="3397" y="27201"/>
                </a:cubicBezTo>
                <a:cubicBezTo>
                  <a:pt x="3258" y="27270"/>
                  <a:pt x="3258" y="27339"/>
                  <a:pt x="3328" y="27408"/>
                </a:cubicBezTo>
                <a:cubicBezTo>
                  <a:pt x="3397" y="27547"/>
                  <a:pt x="3466" y="27686"/>
                  <a:pt x="3605" y="27824"/>
                </a:cubicBezTo>
                <a:lnTo>
                  <a:pt x="3536" y="27824"/>
                </a:lnTo>
                <a:cubicBezTo>
                  <a:pt x="3466" y="27824"/>
                  <a:pt x="3466" y="27963"/>
                  <a:pt x="3536" y="27963"/>
                </a:cubicBezTo>
                <a:cubicBezTo>
                  <a:pt x="5477" y="29765"/>
                  <a:pt x="8457" y="29904"/>
                  <a:pt x="11161" y="30389"/>
                </a:cubicBezTo>
                <a:lnTo>
                  <a:pt x="12062" y="30597"/>
                </a:lnTo>
                <a:lnTo>
                  <a:pt x="12131" y="30597"/>
                </a:lnTo>
                <a:lnTo>
                  <a:pt x="12478" y="30666"/>
                </a:lnTo>
                <a:lnTo>
                  <a:pt x="13102" y="31152"/>
                </a:lnTo>
                <a:cubicBezTo>
                  <a:pt x="13102" y="31172"/>
                  <a:pt x="13113" y="31180"/>
                  <a:pt x="13129" y="31180"/>
                </a:cubicBezTo>
                <a:cubicBezTo>
                  <a:pt x="13165" y="31180"/>
                  <a:pt x="13220" y="31131"/>
                  <a:pt x="13171" y="31082"/>
                </a:cubicBezTo>
                <a:lnTo>
                  <a:pt x="12894" y="30805"/>
                </a:lnTo>
                <a:lnTo>
                  <a:pt x="12894" y="30805"/>
                </a:lnTo>
                <a:lnTo>
                  <a:pt x="13171" y="30874"/>
                </a:lnTo>
                <a:cubicBezTo>
                  <a:pt x="13587" y="31221"/>
                  <a:pt x="14072" y="31568"/>
                  <a:pt x="14488" y="31845"/>
                </a:cubicBezTo>
                <a:cubicBezTo>
                  <a:pt x="14218" y="31796"/>
                  <a:pt x="13948" y="31773"/>
                  <a:pt x="13681" y="31773"/>
                </a:cubicBezTo>
                <a:cubicBezTo>
                  <a:pt x="13194" y="31773"/>
                  <a:pt x="12717" y="31849"/>
                  <a:pt x="12270" y="31983"/>
                </a:cubicBezTo>
                <a:cubicBezTo>
                  <a:pt x="12200" y="31914"/>
                  <a:pt x="12200" y="31914"/>
                  <a:pt x="12131" y="31845"/>
                </a:cubicBezTo>
                <a:cubicBezTo>
                  <a:pt x="12027" y="31776"/>
                  <a:pt x="11906" y="31741"/>
                  <a:pt x="11785" y="31741"/>
                </a:cubicBezTo>
                <a:cubicBezTo>
                  <a:pt x="11663" y="31741"/>
                  <a:pt x="11542" y="31776"/>
                  <a:pt x="11438" y="31845"/>
                </a:cubicBezTo>
                <a:cubicBezTo>
                  <a:pt x="11161" y="32122"/>
                  <a:pt x="11299" y="32538"/>
                  <a:pt x="11646" y="32677"/>
                </a:cubicBezTo>
                <a:cubicBezTo>
                  <a:pt x="11646" y="32697"/>
                  <a:pt x="11652" y="32705"/>
                  <a:pt x="11660" y="32705"/>
                </a:cubicBezTo>
                <a:cubicBezTo>
                  <a:pt x="11681" y="32705"/>
                  <a:pt x="11715" y="32656"/>
                  <a:pt x="11715" y="32607"/>
                </a:cubicBezTo>
                <a:cubicBezTo>
                  <a:pt x="11646" y="32469"/>
                  <a:pt x="11507" y="32261"/>
                  <a:pt x="11577" y="32053"/>
                </a:cubicBezTo>
                <a:cubicBezTo>
                  <a:pt x="11626" y="32004"/>
                  <a:pt x="11744" y="31955"/>
                  <a:pt x="11858" y="31955"/>
                </a:cubicBezTo>
                <a:cubicBezTo>
                  <a:pt x="11905" y="31955"/>
                  <a:pt x="11952" y="31963"/>
                  <a:pt x="11992" y="31983"/>
                </a:cubicBezTo>
                <a:lnTo>
                  <a:pt x="11715" y="32122"/>
                </a:lnTo>
                <a:cubicBezTo>
                  <a:pt x="11656" y="32182"/>
                  <a:pt x="11699" y="32344"/>
                  <a:pt x="11800" y="32344"/>
                </a:cubicBezTo>
                <a:cubicBezTo>
                  <a:pt x="11816" y="32344"/>
                  <a:pt x="11834" y="32340"/>
                  <a:pt x="11854" y="32330"/>
                </a:cubicBezTo>
                <a:lnTo>
                  <a:pt x="12062" y="32261"/>
                </a:lnTo>
                <a:lnTo>
                  <a:pt x="12062" y="32261"/>
                </a:lnTo>
                <a:cubicBezTo>
                  <a:pt x="12062" y="32399"/>
                  <a:pt x="11992" y="32607"/>
                  <a:pt x="11923" y="32746"/>
                </a:cubicBezTo>
                <a:cubicBezTo>
                  <a:pt x="11870" y="32786"/>
                  <a:pt x="11812" y="32803"/>
                  <a:pt x="11753" y="32803"/>
                </a:cubicBezTo>
                <a:cubicBezTo>
                  <a:pt x="11500" y="32803"/>
                  <a:pt x="11217" y="32498"/>
                  <a:pt x="11161" y="32330"/>
                </a:cubicBezTo>
                <a:cubicBezTo>
                  <a:pt x="11120" y="32289"/>
                  <a:pt x="11085" y="32273"/>
                  <a:pt x="11058" y="32273"/>
                </a:cubicBezTo>
                <a:cubicBezTo>
                  <a:pt x="10993" y="32273"/>
                  <a:pt x="10973" y="32371"/>
                  <a:pt x="11022" y="32469"/>
                </a:cubicBezTo>
                <a:cubicBezTo>
                  <a:pt x="11132" y="32688"/>
                  <a:pt x="11458" y="33037"/>
                  <a:pt x="11760" y="33037"/>
                </a:cubicBezTo>
                <a:cubicBezTo>
                  <a:pt x="11841" y="33037"/>
                  <a:pt x="11920" y="33012"/>
                  <a:pt x="11992" y="32954"/>
                </a:cubicBezTo>
                <a:cubicBezTo>
                  <a:pt x="12270" y="32746"/>
                  <a:pt x="12339" y="32469"/>
                  <a:pt x="12270" y="32122"/>
                </a:cubicBezTo>
                <a:cubicBezTo>
                  <a:pt x="12658" y="32011"/>
                  <a:pt x="13046" y="31956"/>
                  <a:pt x="13430" y="31956"/>
                </a:cubicBezTo>
                <a:cubicBezTo>
                  <a:pt x="14005" y="31956"/>
                  <a:pt x="14571" y="32081"/>
                  <a:pt x="15112" y="32330"/>
                </a:cubicBezTo>
                <a:cubicBezTo>
                  <a:pt x="15736" y="32815"/>
                  <a:pt x="16360" y="33231"/>
                  <a:pt x="16914" y="33647"/>
                </a:cubicBezTo>
                <a:cubicBezTo>
                  <a:pt x="16013" y="33855"/>
                  <a:pt x="15112" y="34063"/>
                  <a:pt x="14141" y="34202"/>
                </a:cubicBezTo>
                <a:lnTo>
                  <a:pt x="13587" y="34063"/>
                </a:lnTo>
                <a:cubicBezTo>
                  <a:pt x="12270" y="33647"/>
                  <a:pt x="10953" y="33301"/>
                  <a:pt x="9636" y="33093"/>
                </a:cubicBezTo>
                <a:cubicBezTo>
                  <a:pt x="9511" y="33065"/>
                  <a:pt x="9350" y="33051"/>
                  <a:pt x="9171" y="33051"/>
                </a:cubicBezTo>
                <a:cubicBezTo>
                  <a:pt x="8454" y="33051"/>
                  <a:pt x="7445" y="33273"/>
                  <a:pt x="7279" y="33716"/>
                </a:cubicBezTo>
                <a:lnTo>
                  <a:pt x="7140" y="33786"/>
                </a:lnTo>
                <a:cubicBezTo>
                  <a:pt x="7071" y="33786"/>
                  <a:pt x="7002" y="33855"/>
                  <a:pt x="7071" y="33924"/>
                </a:cubicBezTo>
                <a:cubicBezTo>
                  <a:pt x="7279" y="34202"/>
                  <a:pt x="7487" y="34410"/>
                  <a:pt x="7833" y="34548"/>
                </a:cubicBezTo>
                <a:cubicBezTo>
                  <a:pt x="8733" y="35088"/>
                  <a:pt x="9671" y="35290"/>
                  <a:pt x="10620" y="35290"/>
                </a:cubicBezTo>
                <a:cubicBezTo>
                  <a:pt x="11866" y="35290"/>
                  <a:pt x="13130" y="34942"/>
                  <a:pt x="14349" y="34548"/>
                </a:cubicBezTo>
                <a:lnTo>
                  <a:pt x="14696" y="34687"/>
                </a:lnTo>
                <a:cubicBezTo>
                  <a:pt x="14835" y="34687"/>
                  <a:pt x="14904" y="34548"/>
                  <a:pt x="14835" y="34410"/>
                </a:cubicBezTo>
                <a:lnTo>
                  <a:pt x="15181" y="34271"/>
                </a:lnTo>
                <a:cubicBezTo>
                  <a:pt x="15805" y="34202"/>
                  <a:pt x="16429" y="33994"/>
                  <a:pt x="17053" y="33786"/>
                </a:cubicBezTo>
                <a:cubicBezTo>
                  <a:pt x="17746" y="34340"/>
                  <a:pt x="18439" y="34964"/>
                  <a:pt x="19063" y="35657"/>
                </a:cubicBezTo>
                <a:cubicBezTo>
                  <a:pt x="20241" y="38222"/>
                  <a:pt x="21420" y="40787"/>
                  <a:pt x="22529" y="43352"/>
                </a:cubicBezTo>
                <a:cubicBezTo>
                  <a:pt x="22555" y="43405"/>
                  <a:pt x="22602" y="43427"/>
                  <a:pt x="22646" y="43427"/>
                </a:cubicBezTo>
                <a:cubicBezTo>
                  <a:pt x="22717" y="43427"/>
                  <a:pt x="22780" y="43368"/>
                  <a:pt x="22737" y="43282"/>
                </a:cubicBezTo>
                <a:cubicBezTo>
                  <a:pt x="22044" y="41342"/>
                  <a:pt x="21281" y="39539"/>
                  <a:pt x="20449" y="37668"/>
                </a:cubicBezTo>
                <a:cubicBezTo>
                  <a:pt x="20103" y="36489"/>
                  <a:pt x="20103" y="35172"/>
                  <a:pt x="20449" y="33994"/>
                </a:cubicBezTo>
                <a:cubicBezTo>
                  <a:pt x="20449" y="34202"/>
                  <a:pt x="20519" y="34410"/>
                  <a:pt x="20588" y="34618"/>
                </a:cubicBezTo>
                <a:cubicBezTo>
                  <a:pt x="20629" y="34699"/>
                  <a:pt x="20693" y="34732"/>
                  <a:pt x="20753" y="34732"/>
                </a:cubicBezTo>
                <a:cubicBezTo>
                  <a:pt x="20796" y="34732"/>
                  <a:pt x="20837" y="34716"/>
                  <a:pt x="20865" y="34687"/>
                </a:cubicBezTo>
                <a:cubicBezTo>
                  <a:pt x="21558" y="33994"/>
                  <a:pt x="22044" y="33093"/>
                  <a:pt x="22252" y="32122"/>
                </a:cubicBezTo>
                <a:cubicBezTo>
                  <a:pt x="22598" y="31290"/>
                  <a:pt x="22806" y="30458"/>
                  <a:pt x="22945" y="29557"/>
                </a:cubicBezTo>
                <a:cubicBezTo>
                  <a:pt x="23222" y="28518"/>
                  <a:pt x="23361" y="27131"/>
                  <a:pt x="22737" y="26230"/>
                </a:cubicBezTo>
                <a:lnTo>
                  <a:pt x="22598" y="26230"/>
                </a:lnTo>
                <a:cubicBezTo>
                  <a:pt x="22564" y="26195"/>
                  <a:pt x="22512" y="26178"/>
                  <a:pt x="22460" y="26178"/>
                </a:cubicBezTo>
                <a:cubicBezTo>
                  <a:pt x="22408" y="26178"/>
                  <a:pt x="22356" y="26195"/>
                  <a:pt x="22321" y="26230"/>
                </a:cubicBezTo>
                <a:cubicBezTo>
                  <a:pt x="21974" y="26507"/>
                  <a:pt x="21697" y="26785"/>
                  <a:pt x="21489" y="27201"/>
                </a:cubicBezTo>
                <a:cubicBezTo>
                  <a:pt x="21466" y="27177"/>
                  <a:pt x="21443" y="27170"/>
                  <a:pt x="21422" y="27170"/>
                </a:cubicBezTo>
                <a:cubicBezTo>
                  <a:pt x="21381" y="27170"/>
                  <a:pt x="21350" y="27201"/>
                  <a:pt x="21350" y="27201"/>
                </a:cubicBezTo>
                <a:cubicBezTo>
                  <a:pt x="20172" y="28448"/>
                  <a:pt x="19756" y="31221"/>
                  <a:pt x="20241" y="33162"/>
                </a:cubicBezTo>
                <a:cubicBezTo>
                  <a:pt x="19895" y="34340"/>
                  <a:pt x="19756" y="35588"/>
                  <a:pt x="19895" y="36905"/>
                </a:cubicBezTo>
                <a:cubicBezTo>
                  <a:pt x="19410" y="35727"/>
                  <a:pt x="18855" y="34548"/>
                  <a:pt x="18370" y="33439"/>
                </a:cubicBezTo>
                <a:cubicBezTo>
                  <a:pt x="18439" y="33439"/>
                  <a:pt x="18508" y="33439"/>
                  <a:pt x="18508" y="33301"/>
                </a:cubicBezTo>
                <a:cubicBezTo>
                  <a:pt x="17746" y="31568"/>
                  <a:pt x="17538" y="29696"/>
                  <a:pt x="17885" y="27894"/>
                </a:cubicBezTo>
                <a:lnTo>
                  <a:pt x="18023" y="27894"/>
                </a:lnTo>
                <a:cubicBezTo>
                  <a:pt x="19202" y="26923"/>
                  <a:pt x="19479" y="24566"/>
                  <a:pt x="19756" y="23180"/>
                </a:cubicBezTo>
                <a:cubicBezTo>
                  <a:pt x="19895" y="22140"/>
                  <a:pt x="20380" y="19160"/>
                  <a:pt x="19063" y="18605"/>
                </a:cubicBezTo>
                <a:cubicBezTo>
                  <a:pt x="18954" y="18523"/>
                  <a:pt x="18833" y="18484"/>
                  <a:pt x="18715" y="18484"/>
                </a:cubicBezTo>
                <a:cubicBezTo>
                  <a:pt x="18534" y="18484"/>
                  <a:pt x="18357" y="18576"/>
                  <a:pt x="18231" y="18744"/>
                </a:cubicBezTo>
                <a:cubicBezTo>
                  <a:pt x="18174" y="18715"/>
                  <a:pt x="18116" y="18698"/>
                  <a:pt x="18069" y="18698"/>
                </a:cubicBezTo>
                <a:cubicBezTo>
                  <a:pt x="18001" y="18698"/>
                  <a:pt x="17954" y="18732"/>
                  <a:pt x="17954" y="18813"/>
                </a:cubicBezTo>
                <a:cubicBezTo>
                  <a:pt x="17469" y="19645"/>
                  <a:pt x="16706" y="23735"/>
                  <a:pt x="17330" y="25329"/>
                </a:cubicBezTo>
                <a:cubicBezTo>
                  <a:pt x="17191" y="26161"/>
                  <a:pt x="17330" y="26993"/>
                  <a:pt x="17677" y="27755"/>
                </a:cubicBezTo>
                <a:cubicBezTo>
                  <a:pt x="17469" y="29349"/>
                  <a:pt x="17538" y="31013"/>
                  <a:pt x="18023" y="32538"/>
                </a:cubicBezTo>
                <a:lnTo>
                  <a:pt x="16706" y="29627"/>
                </a:lnTo>
                <a:cubicBezTo>
                  <a:pt x="16706" y="29627"/>
                  <a:pt x="16706" y="29557"/>
                  <a:pt x="16706" y="29557"/>
                </a:cubicBezTo>
                <a:cubicBezTo>
                  <a:pt x="16221" y="28587"/>
                  <a:pt x="15944" y="27478"/>
                  <a:pt x="15944" y="26369"/>
                </a:cubicBezTo>
                <a:lnTo>
                  <a:pt x="15944" y="24982"/>
                </a:lnTo>
                <a:cubicBezTo>
                  <a:pt x="15944" y="24913"/>
                  <a:pt x="15944" y="24844"/>
                  <a:pt x="15944" y="24774"/>
                </a:cubicBezTo>
                <a:cubicBezTo>
                  <a:pt x="16013" y="24844"/>
                  <a:pt x="16082" y="24913"/>
                  <a:pt x="16152" y="24913"/>
                </a:cubicBezTo>
                <a:cubicBezTo>
                  <a:pt x="16172" y="24933"/>
                  <a:pt x="16198" y="24942"/>
                  <a:pt x="16225" y="24942"/>
                </a:cubicBezTo>
                <a:cubicBezTo>
                  <a:pt x="16290" y="24942"/>
                  <a:pt x="16360" y="24893"/>
                  <a:pt x="16360" y="24844"/>
                </a:cubicBezTo>
                <a:cubicBezTo>
                  <a:pt x="16567" y="24289"/>
                  <a:pt x="16429" y="23457"/>
                  <a:pt x="15736" y="23319"/>
                </a:cubicBezTo>
                <a:cubicBezTo>
                  <a:pt x="15666" y="23319"/>
                  <a:pt x="15597" y="23388"/>
                  <a:pt x="15597" y="23457"/>
                </a:cubicBezTo>
                <a:cubicBezTo>
                  <a:pt x="15389" y="23804"/>
                  <a:pt x="15458" y="24289"/>
                  <a:pt x="15736" y="24636"/>
                </a:cubicBezTo>
                <a:cubicBezTo>
                  <a:pt x="15666" y="25676"/>
                  <a:pt x="15736" y="26715"/>
                  <a:pt x="15874" y="27686"/>
                </a:cubicBezTo>
                <a:cubicBezTo>
                  <a:pt x="15528" y="26923"/>
                  <a:pt x="15181" y="26091"/>
                  <a:pt x="14904" y="25260"/>
                </a:cubicBezTo>
                <a:cubicBezTo>
                  <a:pt x="14627" y="23873"/>
                  <a:pt x="14488" y="22487"/>
                  <a:pt x="14419" y="21170"/>
                </a:cubicBezTo>
                <a:cubicBezTo>
                  <a:pt x="14488" y="21100"/>
                  <a:pt x="14557" y="21100"/>
                  <a:pt x="14557" y="21031"/>
                </a:cubicBezTo>
                <a:cubicBezTo>
                  <a:pt x="14765" y="19991"/>
                  <a:pt x="14835" y="18952"/>
                  <a:pt x="14973" y="17843"/>
                </a:cubicBezTo>
                <a:cubicBezTo>
                  <a:pt x="15042" y="17427"/>
                  <a:pt x="15112" y="17011"/>
                  <a:pt x="15181" y="16595"/>
                </a:cubicBezTo>
                <a:cubicBezTo>
                  <a:pt x="15458" y="14515"/>
                  <a:pt x="15597" y="12436"/>
                  <a:pt x="15597" y="10356"/>
                </a:cubicBezTo>
                <a:cubicBezTo>
                  <a:pt x="15597" y="10252"/>
                  <a:pt x="15528" y="10200"/>
                  <a:pt x="15458" y="10200"/>
                </a:cubicBezTo>
                <a:cubicBezTo>
                  <a:pt x="15389" y="10200"/>
                  <a:pt x="15320" y="10252"/>
                  <a:pt x="15320" y="10356"/>
                </a:cubicBezTo>
                <a:cubicBezTo>
                  <a:pt x="15320" y="10564"/>
                  <a:pt x="15320" y="10703"/>
                  <a:pt x="15250" y="10911"/>
                </a:cubicBezTo>
                <a:cubicBezTo>
                  <a:pt x="15181" y="10495"/>
                  <a:pt x="15042" y="10079"/>
                  <a:pt x="14835" y="9802"/>
                </a:cubicBezTo>
                <a:cubicBezTo>
                  <a:pt x="14718" y="9632"/>
                  <a:pt x="14604" y="9559"/>
                  <a:pt x="14495" y="9559"/>
                </a:cubicBezTo>
                <a:cubicBezTo>
                  <a:pt x="13894" y="9559"/>
                  <a:pt x="13438" y="11764"/>
                  <a:pt x="13379" y="11881"/>
                </a:cubicBezTo>
                <a:cubicBezTo>
                  <a:pt x="13102" y="14654"/>
                  <a:pt x="13310" y="17496"/>
                  <a:pt x="14072" y="20199"/>
                </a:cubicBezTo>
                <a:cubicBezTo>
                  <a:pt x="14072" y="21516"/>
                  <a:pt x="14211" y="22833"/>
                  <a:pt x="14419" y="24220"/>
                </a:cubicBezTo>
                <a:cubicBezTo>
                  <a:pt x="14349" y="24012"/>
                  <a:pt x="14280" y="23804"/>
                  <a:pt x="14211" y="23596"/>
                </a:cubicBezTo>
                <a:cubicBezTo>
                  <a:pt x="13379" y="21447"/>
                  <a:pt x="12616" y="19298"/>
                  <a:pt x="11785" y="17080"/>
                </a:cubicBezTo>
                <a:cubicBezTo>
                  <a:pt x="11715" y="15832"/>
                  <a:pt x="11646" y="14654"/>
                  <a:pt x="11577" y="13475"/>
                </a:cubicBezTo>
                <a:cubicBezTo>
                  <a:pt x="11577" y="13129"/>
                  <a:pt x="11646" y="12782"/>
                  <a:pt x="11646" y="12436"/>
                </a:cubicBezTo>
                <a:lnTo>
                  <a:pt x="11646" y="12644"/>
                </a:lnTo>
                <a:lnTo>
                  <a:pt x="11646" y="14377"/>
                </a:lnTo>
                <a:cubicBezTo>
                  <a:pt x="11646" y="14481"/>
                  <a:pt x="11733" y="14533"/>
                  <a:pt x="11819" y="14533"/>
                </a:cubicBezTo>
                <a:cubicBezTo>
                  <a:pt x="11906" y="14533"/>
                  <a:pt x="11992" y="14481"/>
                  <a:pt x="11992" y="14377"/>
                </a:cubicBezTo>
                <a:cubicBezTo>
                  <a:pt x="11992" y="14169"/>
                  <a:pt x="11992" y="13822"/>
                  <a:pt x="11992" y="13475"/>
                </a:cubicBezTo>
                <a:cubicBezTo>
                  <a:pt x="11992" y="12366"/>
                  <a:pt x="11923" y="11257"/>
                  <a:pt x="11854" y="10217"/>
                </a:cubicBezTo>
                <a:cubicBezTo>
                  <a:pt x="11785" y="9524"/>
                  <a:pt x="11715" y="8692"/>
                  <a:pt x="11507" y="7861"/>
                </a:cubicBezTo>
                <a:cubicBezTo>
                  <a:pt x="11577" y="6682"/>
                  <a:pt x="11438" y="5504"/>
                  <a:pt x="11091" y="4395"/>
                </a:cubicBezTo>
                <a:cubicBezTo>
                  <a:pt x="11065" y="4342"/>
                  <a:pt x="11018" y="4319"/>
                  <a:pt x="10971" y="4319"/>
                </a:cubicBezTo>
                <a:cubicBezTo>
                  <a:pt x="10893" y="4319"/>
                  <a:pt x="10814" y="4378"/>
                  <a:pt x="10814" y="4464"/>
                </a:cubicBezTo>
                <a:lnTo>
                  <a:pt x="10814" y="5573"/>
                </a:lnTo>
                <a:cubicBezTo>
                  <a:pt x="10467" y="4880"/>
                  <a:pt x="9982" y="4187"/>
                  <a:pt x="9358" y="3771"/>
                </a:cubicBezTo>
                <a:cubicBezTo>
                  <a:pt x="9301" y="3742"/>
                  <a:pt x="9255" y="3725"/>
                  <a:pt x="9217" y="3725"/>
                </a:cubicBezTo>
                <a:cubicBezTo>
                  <a:pt x="9162" y="3725"/>
                  <a:pt x="9122" y="3759"/>
                  <a:pt x="9081" y="3840"/>
                </a:cubicBezTo>
                <a:cubicBezTo>
                  <a:pt x="8596" y="5019"/>
                  <a:pt x="9012" y="6266"/>
                  <a:pt x="9358" y="7445"/>
                </a:cubicBezTo>
                <a:cubicBezTo>
                  <a:pt x="9913" y="9178"/>
                  <a:pt x="10121" y="11119"/>
                  <a:pt x="11022" y="12713"/>
                </a:cubicBezTo>
                <a:cubicBezTo>
                  <a:pt x="11022" y="13060"/>
                  <a:pt x="11091" y="13337"/>
                  <a:pt x="11161" y="13614"/>
                </a:cubicBezTo>
                <a:cubicBezTo>
                  <a:pt x="11161" y="13683"/>
                  <a:pt x="11230" y="13753"/>
                  <a:pt x="11299" y="13753"/>
                </a:cubicBezTo>
                <a:cubicBezTo>
                  <a:pt x="11369" y="14585"/>
                  <a:pt x="11438" y="15555"/>
                  <a:pt x="11507" y="16456"/>
                </a:cubicBezTo>
                <a:cubicBezTo>
                  <a:pt x="10953" y="15000"/>
                  <a:pt x="10329" y="13614"/>
                  <a:pt x="9705" y="12158"/>
                </a:cubicBezTo>
                <a:cubicBezTo>
                  <a:pt x="9705" y="12158"/>
                  <a:pt x="9844" y="12158"/>
                  <a:pt x="9774" y="12089"/>
                </a:cubicBezTo>
                <a:cubicBezTo>
                  <a:pt x="9566" y="11742"/>
                  <a:pt x="9358" y="11327"/>
                  <a:pt x="9081" y="11049"/>
                </a:cubicBezTo>
                <a:cubicBezTo>
                  <a:pt x="8527" y="9802"/>
                  <a:pt x="7903" y="8623"/>
                  <a:pt x="7140" y="7514"/>
                </a:cubicBezTo>
                <a:cubicBezTo>
                  <a:pt x="7279" y="7445"/>
                  <a:pt x="7279" y="7375"/>
                  <a:pt x="7140" y="7306"/>
                </a:cubicBezTo>
                <a:cubicBezTo>
                  <a:pt x="7071" y="7306"/>
                  <a:pt x="7002" y="7237"/>
                  <a:pt x="6932" y="7167"/>
                </a:cubicBezTo>
                <a:cubicBezTo>
                  <a:pt x="6863" y="7098"/>
                  <a:pt x="6863" y="7098"/>
                  <a:pt x="6794" y="7029"/>
                </a:cubicBezTo>
                <a:cubicBezTo>
                  <a:pt x="6863" y="6959"/>
                  <a:pt x="6863" y="6890"/>
                  <a:pt x="6794" y="6890"/>
                </a:cubicBezTo>
                <a:cubicBezTo>
                  <a:pt x="5892" y="4187"/>
                  <a:pt x="4090" y="1137"/>
                  <a:pt x="1317" y="28"/>
                </a:cubicBezTo>
                <a:cubicBezTo>
                  <a:pt x="1299" y="9"/>
                  <a:pt x="1275" y="0"/>
                  <a:pt x="1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 name="Google Shape;696;p46"/>
          <p:cNvGrpSpPr/>
          <p:nvPr/>
        </p:nvGrpSpPr>
        <p:grpSpPr>
          <a:xfrm rot="10616378">
            <a:off x="4316710" y="-194946"/>
            <a:ext cx="1661574" cy="3277138"/>
            <a:chOff x="2375975" y="2648850"/>
            <a:chExt cx="1226950" cy="2419925"/>
          </a:xfrm>
        </p:grpSpPr>
        <p:sp>
          <p:nvSpPr>
            <p:cNvPr id="697" name="Google Shape;697;p46"/>
            <p:cNvSpPr/>
            <p:nvPr/>
          </p:nvSpPr>
          <p:spPr>
            <a:xfrm>
              <a:off x="2561400" y="2755050"/>
              <a:ext cx="60675" cy="21875"/>
            </a:xfrm>
            <a:custGeom>
              <a:avLst/>
              <a:gdLst/>
              <a:ahLst/>
              <a:cxnLst/>
              <a:rect l="l" t="t" r="r" b="b"/>
              <a:pathLst>
                <a:path w="2427" h="875" extrusionOk="0">
                  <a:moveTo>
                    <a:pt x="624" y="1"/>
                  </a:moveTo>
                  <a:cubicBezTo>
                    <a:pt x="384" y="1"/>
                    <a:pt x="176" y="65"/>
                    <a:pt x="69" y="251"/>
                  </a:cubicBezTo>
                  <a:cubicBezTo>
                    <a:pt x="0" y="389"/>
                    <a:pt x="69" y="528"/>
                    <a:pt x="139" y="597"/>
                  </a:cubicBezTo>
                  <a:lnTo>
                    <a:pt x="208" y="597"/>
                  </a:lnTo>
                  <a:cubicBezTo>
                    <a:pt x="347" y="667"/>
                    <a:pt x="416" y="736"/>
                    <a:pt x="555" y="736"/>
                  </a:cubicBezTo>
                  <a:cubicBezTo>
                    <a:pt x="901" y="736"/>
                    <a:pt x="1248" y="805"/>
                    <a:pt x="1525" y="875"/>
                  </a:cubicBezTo>
                  <a:lnTo>
                    <a:pt x="2218" y="875"/>
                  </a:lnTo>
                  <a:cubicBezTo>
                    <a:pt x="2357" y="875"/>
                    <a:pt x="2426" y="667"/>
                    <a:pt x="2288" y="597"/>
                  </a:cubicBezTo>
                  <a:cubicBezTo>
                    <a:pt x="2218" y="459"/>
                    <a:pt x="2218" y="459"/>
                    <a:pt x="2080" y="389"/>
                  </a:cubicBezTo>
                  <a:cubicBezTo>
                    <a:pt x="2010" y="320"/>
                    <a:pt x="1872" y="251"/>
                    <a:pt x="1733" y="251"/>
                  </a:cubicBezTo>
                  <a:cubicBezTo>
                    <a:pt x="1477" y="165"/>
                    <a:pt x="1010" y="1"/>
                    <a:pt x="6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6"/>
            <p:cNvSpPr/>
            <p:nvPr/>
          </p:nvSpPr>
          <p:spPr>
            <a:xfrm>
              <a:off x="2533675" y="2804100"/>
              <a:ext cx="106975" cy="50475"/>
            </a:xfrm>
            <a:custGeom>
              <a:avLst/>
              <a:gdLst/>
              <a:ahLst/>
              <a:cxnLst/>
              <a:rect l="l" t="t" r="r" b="b"/>
              <a:pathLst>
                <a:path w="4279" h="2019" extrusionOk="0">
                  <a:moveTo>
                    <a:pt x="1074" y="0"/>
                  </a:moveTo>
                  <a:cubicBezTo>
                    <a:pt x="608" y="0"/>
                    <a:pt x="56" y="143"/>
                    <a:pt x="0" y="646"/>
                  </a:cubicBezTo>
                  <a:cubicBezTo>
                    <a:pt x="0" y="715"/>
                    <a:pt x="69" y="854"/>
                    <a:pt x="208" y="854"/>
                  </a:cubicBezTo>
                  <a:cubicBezTo>
                    <a:pt x="639" y="854"/>
                    <a:pt x="961" y="635"/>
                    <a:pt x="1368" y="635"/>
                  </a:cubicBezTo>
                  <a:cubicBezTo>
                    <a:pt x="1419" y="635"/>
                    <a:pt x="1471" y="638"/>
                    <a:pt x="1525" y="646"/>
                  </a:cubicBezTo>
                  <a:cubicBezTo>
                    <a:pt x="2149" y="715"/>
                    <a:pt x="2703" y="854"/>
                    <a:pt x="3258" y="1062"/>
                  </a:cubicBezTo>
                  <a:cubicBezTo>
                    <a:pt x="3327" y="1200"/>
                    <a:pt x="3397" y="1339"/>
                    <a:pt x="3466" y="1408"/>
                  </a:cubicBezTo>
                  <a:cubicBezTo>
                    <a:pt x="3605" y="1616"/>
                    <a:pt x="3813" y="1755"/>
                    <a:pt x="3951" y="1963"/>
                  </a:cubicBezTo>
                  <a:cubicBezTo>
                    <a:pt x="3990" y="2001"/>
                    <a:pt x="4034" y="2019"/>
                    <a:pt x="4076" y="2019"/>
                  </a:cubicBezTo>
                  <a:cubicBezTo>
                    <a:pt x="4184" y="2019"/>
                    <a:pt x="4278" y="1905"/>
                    <a:pt x="4228" y="1755"/>
                  </a:cubicBezTo>
                  <a:cubicBezTo>
                    <a:pt x="4090" y="1547"/>
                    <a:pt x="3951" y="1408"/>
                    <a:pt x="3813" y="1270"/>
                  </a:cubicBezTo>
                  <a:lnTo>
                    <a:pt x="3743" y="1131"/>
                  </a:lnTo>
                  <a:cubicBezTo>
                    <a:pt x="3813" y="992"/>
                    <a:pt x="3813" y="854"/>
                    <a:pt x="3674" y="784"/>
                  </a:cubicBezTo>
                  <a:cubicBezTo>
                    <a:pt x="2911" y="438"/>
                    <a:pt x="2149" y="160"/>
                    <a:pt x="1386" y="22"/>
                  </a:cubicBezTo>
                  <a:cubicBezTo>
                    <a:pt x="1292" y="8"/>
                    <a:pt x="1185"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6"/>
            <p:cNvSpPr/>
            <p:nvPr/>
          </p:nvSpPr>
          <p:spPr>
            <a:xfrm>
              <a:off x="2532450" y="2830225"/>
              <a:ext cx="49750" cy="22950"/>
            </a:xfrm>
            <a:custGeom>
              <a:avLst/>
              <a:gdLst/>
              <a:ahLst/>
              <a:cxnLst/>
              <a:rect l="l" t="t" r="r" b="b"/>
              <a:pathLst>
                <a:path w="1990" h="918" extrusionOk="0">
                  <a:moveTo>
                    <a:pt x="1453" y="1"/>
                  </a:moveTo>
                  <a:cubicBezTo>
                    <a:pt x="888" y="1"/>
                    <a:pt x="0" y="189"/>
                    <a:pt x="118" y="779"/>
                  </a:cubicBezTo>
                  <a:cubicBezTo>
                    <a:pt x="118" y="848"/>
                    <a:pt x="188" y="918"/>
                    <a:pt x="257" y="918"/>
                  </a:cubicBezTo>
                  <a:cubicBezTo>
                    <a:pt x="465" y="918"/>
                    <a:pt x="604" y="710"/>
                    <a:pt x="812" y="571"/>
                  </a:cubicBezTo>
                  <a:cubicBezTo>
                    <a:pt x="964" y="470"/>
                    <a:pt x="1190" y="405"/>
                    <a:pt x="1410" y="405"/>
                  </a:cubicBezTo>
                  <a:cubicBezTo>
                    <a:pt x="1490" y="405"/>
                    <a:pt x="1569" y="414"/>
                    <a:pt x="1643" y="432"/>
                  </a:cubicBezTo>
                  <a:cubicBezTo>
                    <a:pt x="1921" y="432"/>
                    <a:pt x="1990" y="17"/>
                    <a:pt x="1713" y="17"/>
                  </a:cubicBezTo>
                  <a:cubicBezTo>
                    <a:pt x="1641" y="6"/>
                    <a:pt x="1552" y="1"/>
                    <a:pt x="14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6"/>
            <p:cNvSpPr/>
            <p:nvPr/>
          </p:nvSpPr>
          <p:spPr>
            <a:xfrm>
              <a:off x="2522050" y="2884100"/>
              <a:ext cx="47625" cy="19525"/>
            </a:xfrm>
            <a:custGeom>
              <a:avLst/>
              <a:gdLst/>
              <a:ahLst/>
              <a:cxnLst/>
              <a:rect l="l" t="t" r="r" b="b"/>
              <a:pathLst>
                <a:path w="1905" h="781" extrusionOk="0">
                  <a:moveTo>
                    <a:pt x="1013" y="1"/>
                  </a:moveTo>
                  <a:cubicBezTo>
                    <a:pt x="743" y="1"/>
                    <a:pt x="480" y="70"/>
                    <a:pt x="257" y="218"/>
                  </a:cubicBezTo>
                  <a:cubicBezTo>
                    <a:pt x="1" y="411"/>
                    <a:pt x="218" y="781"/>
                    <a:pt x="472" y="781"/>
                  </a:cubicBezTo>
                  <a:cubicBezTo>
                    <a:pt x="493" y="781"/>
                    <a:pt x="513" y="778"/>
                    <a:pt x="534" y="773"/>
                  </a:cubicBezTo>
                  <a:cubicBezTo>
                    <a:pt x="881" y="565"/>
                    <a:pt x="1228" y="565"/>
                    <a:pt x="1574" y="565"/>
                  </a:cubicBezTo>
                  <a:cubicBezTo>
                    <a:pt x="1595" y="570"/>
                    <a:pt x="1615" y="573"/>
                    <a:pt x="1634" y="573"/>
                  </a:cubicBezTo>
                  <a:cubicBezTo>
                    <a:pt x="1860" y="573"/>
                    <a:pt x="1905" y="213"/>
                    <a:pt x="1713" y="149"/>
                  </a:cubicBezTo>
                  <a:cubicBezTo>
                    <a:pt x="1488" y="53"/>
                    <a:pt x="1247" y="1"/>
                    <a:pt x="10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6"/>
            <p:cNvSpPr/>
            <p:nvPr/>
          </p:nvSpPr>
          <p:spPr>
            <a:xfrm>
              <a:off x="2549250" y="2901300"/>
              <a:ext cx="56500" cy="44075"/>
            </a:xfrm>
            <a:custGeom>
              <a:avLst/>
              <a:gdLst/>
              <a:ahLst/>
              <a:cxnLst/>
              <a:rect l="l" t="t" r="r" b="b"/>
              <a:pathLst>
                <a:path w="2260" h="1763" extrusionOk="0">
                  <a:moveTo>
                    <a:pt x="1995" y="0"/>
                  </a:moveTo>
                  <a:cubicBezTo>
                    <a:pt x="1932" y="0"/>
                    <a:pt x="1862" y="26"/>
                    <a:pt x="1803" y="85"/>
                  </a:cubicBezTo>
                  <a:cubicBezTo>
                    <a:pt x="1526" y="293"/>
                    <a:pt x="1179" y="501"/>
                    <a:pt x="902" y="778"/>
                  </a:cubicBezTo>
                  <a:cubicBezTo>
                    <a:pt x="555" y="986"/>
                    <a:pt x="140" y="1194"/>
                    <a:pt x="1" y="1471"/>
                  </a:cubicBezTo>
                  <a:cubicBezTo>
                    <a:pt x="1" y="1591"/>
                    <a:pt x="53" y="1762"/>
                    <a:pt x="156" y="1762"/>
                  </a:cubicBezTo>
                  <a:cubicBezTo>
                    <a:pt x="172" y="1762"/>
                    <a:pt x="190" y="1758"/>
                    <a:pt x="209" y="1749"/>
                  </a:cubicBezTo>
                  <a:cubicBezTo>
                    <a:pt x="555" y="1610"/>
                    <a:pt x="833" y="1471"/>
                    <a:pt x="1041" y="1194"/>
                  </a:cubicBezTo>
                  <a:cubicBezTo>
                    <a:pt x="1387" y="917"/>
                    <a:pt x="1734" y="709"/>
                    <a:pt x="2011" y="362"/>
                  </a:cubicBezTo>
                  <a:cubicBezTo>
                    <a:pt x="2260" y="164"/>
                    <a:pt x="2152" y="0"/>
                    <a:pt x="19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6"/>
            <p:cNvSpPr/>
            <p:nvPr/>
          </p:nvSpPr>
          <p:spPr>
            <a:xfrm>
              <a:off x="2589600" y="2932625"/>
              <a:ext cx="64600" cy="109800"/>
            </a:xfrm>
            <a:custGeom>
              <a:avLst/>
              <a:gdLst/>
              <a:ahLst/>
              <a:cxnLst/>
              <a:rect l="l" t="t" r="r" b="b"/>
              <a:pathLst>
                <a:path w="2584" h="4392" extrusionOk="0">
                  <a:moveTo>
                    <a:pt x="2367" y="1"/>
                  </a:moveTo>
                  <a:cubicBezTo>
                    <a:pt x="2269" y="1"/>
                    <a:pt x="2162" y="52"/>
                    <a:pt x="2130" y="149"/>
                  </a:cubicBezTo>
                  <a:cubicBezTo>
                    <a:pt x="1922" y="912"/>
                    <a:pt x="1714" y="1674"/>
                    <a:pt x="1368" y="2367"/>
                  </a:cubicBezTo>
                  <a:cubicBezTo>
                    <a:pt x="1021" y="2991"/>
                    <a:pt x="605" y="3546"/>
                    <a:pt x="120" y="4100"/>
                  </a:cubicBezTo>
                  <a:cubicBezTo>
                    <a:pt x="0" y="4220"/>
                    <a:pt x="87" y="4391"/>
                    <a:pt x="202" y="4391"/>
                  </a:cubicBezTo>
                  <a:cubicBezTo>
                    <a:pt x="221" y="4391"/>
                    <a:pt x="240" y="4387"/>
                    <a:pt x="259" y="4377"/>
                  </a:cubicBezTo>
                  <a:cubicBezTo>
                    <a:pt x="952" y="4239"/>
                    <a:pt x="1298" y="3476"/>
                    <a:pt x="1576" y="2922"/>
                  </a:cubicBezTo>
                  <a:cubicBezTo>
                    <a:pt x="2061" y="2090"/>
                    <a:pt x="2338" y="1189"/>
                    <a:pt x="2546" y="218"/>
                  </a:cubicBezTo>
                  <a:cubicBezTo>
                    <a:pt x="2583" y="70"/>
                    <a:pt x="2481" y="1"/>
                    <a:pt x="2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6"/>
            <p:cNvSpPr/>
            <p:nvPr/>
          </p:nvSpPr>
          <p:spPr>
            <a:xfrm>
              <a:off x="2646300" y="2943900"/>
              <a:ext cx="32150" cy="86750"/>
            </a:xfrm>
            <a:custGeom>
              <a:avLst/>
              <a:gdLst/>
              <a:ahLst/>
              <a:cxnLst/>
              <a:rect l="l" t="t" r="r" b="b"/>
              <a:pathLst>
                <a:path w="1286" h="3470" extrusionOk="0">
                  <a:moveTo>
                    <a:pt x="1109" y="0"/>
                  </a:moveTo>
                  <a:cubicBezTo>
                    <a:pt x="1026" y="0"/>
                    <a:pt x="934" y="54"/>
                    <a:pt x="902" y="183"/>
                  </a:cubicBezTo>
                  <a:cubicBezTo>
                    <a:pt x="763" y="738"/>
                    <a:pt x="625" y="1292"/>
                    <a:pt x="417" y="1916"/>
                  </a:cubicBezTo>
                  <a:cubicBezTo>
                    <a:pt x="209" y="2332"/>
                    <a:pt x="70" y="2887"/>
                    <a:pt x="1" y="3372"/>
                  </a:cubicBezTo>
                  <a:cubicBezTo>
                    <a:pt x="50" y="3421"/>
                    <a:pt x="133" y="3470"/>
                    <a:pt x="203" y="3470"/>
                  </a:cubicBezTo>
                  <a:cubicBezTo>
                    <a:pt x="231" y="3470"/>
                    <a:pt x="258" y="3462"/>
                    <a:pt x="278" y="3441"/>
                  </a:cubicBezTo>
                  <a:cubicBezTo>
                    <a:pt x="555" y="3095"/>
                    <a:pt x="763" y="2609"/>
                    <a:pt x="763" y="2193"/>
                  </a:cubicBezTo>
                  <a:cubicBezTo>
                    <a:pt x="971" y="1500"/>
                    <a:pt x="1110" y="876"/>
                    <a:pt x="1248" y="183"/>
                  </a:cubicBezTo>
                  <a:cubicBezTo>
                    <a:pt x="1286" y="72"/>
                    <a:pt x="1204" y="0"/>
                    <a:pt x="11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6"/>
            <p:cNvSpPr/>
            <p:nvPr/>
          </p:nvSpPr>
          <p:spPr>
            <a:xfrm>
              <a:off x="2680025" y="2932625"/>
              <a:ext cx="20025" cy="77400"/>
            </a:xfrm>
            <a:custGeom>
              <a:avLst/>
              <a:gdLst/>
              <a:ahLst/>
              <a:cxnLst/>
              <a:rect l="l" t="t" r="r" b="b"/>
              <a:pathLst>
                <a:path w="801" h="3096" extrusionOk="0">
                  <a:moveTo>
                    <a:pt x="206" y="1"/>
                  </a:moveTo>
                  <a:cubicBezTo>
                    <a:pt x="103" y="1"/>
                    <a:pt x="1" y="70"/>
                    <a:pt x="38" y="218"/>
                  </a:cubicBezTo>
                  <a:lnTo>
                    <a:pt x="246" y="1743"/>
                  </a:lnTo>
                  <a:cubicBezTo>
                    <a:pt x="177" y="2159"/>
                    <a:pt x="315" y="2575"/>
                    <a:pt x="454" y="2991"/>
                  </a:cubicBezTo>
                  <a:cubicBezTo>
                    <a:pt x="489" y="3060"/>
                    <a:pt x="558" y="3095"/>
                    <a:pt x="619" y="3095"/>
                  </a:cubicBezTo>
                  <a:cubicBezTo>
                    <a:pt x="679" y="3095"/>
                    <a:pt x="731" y="3060"/>
                    <a:pt x="731" y="2991"/>
                  </a:cubicBezTo>
                  <a:cubicBezTo>
                    <a:pt x="801" y="2506"/>
                    <a:pt x="731" y="2090"/>
                    <a:pt x="593" y="1674"/>
                  </a:cubicBezTo>
                  <a:lnTo>
                    <a:pt x="385" y="149"/>
                  </a:lnTo>
                  <a:cubicBezTo>
                    <a:pt x="385" y="52"/>
                    <a:pt x="295"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6"/>
            <p:cNvSpPr/>
            <p:nvPr/>
          </p:nvSpPr>
          <p:spPr>
            <a:xfrm>
              <a:off x="2700025" y="2930700"/>
              <a:ext cx="13900" cy="43350"/>
            </a:xfrm>
            <a:custGeom>
              <a:avLst/>
              <a:gdLst/>
              <a:ahLst/>
              <a:cxnLst/>
              <a:rect l="l" t="t" r="r" b="b"/>
              <a:pathLst>
                <a:path w="556" h="1734" extrusionOk="0">
                  <a:moveTo>
                    <a:pt x="174" y="1"/>
                  </a:moveTo>
                  <a:cubicBezTo>
                    <a:pt x="87" y="1"/>
                    <a:pt x="1" y="53"/>
                    <a:pt x="1" y="157"/>
                  </a:cubicBezTo>
                  <a:cubicBezTo>
                    <a:pt x="1" y="434"/>
                    <a:pt x="70" y="642"/>
                    <a:pt x="70" y="850"/>
                  </a:cubicBezTo>
                  <a:cubicBezTo>
                    <a:pt x="70" y="1127"/>
                    <a:pt x="139" y="1404"/>
                    <a:pt x="278" y="1682"/>
                  </a:cubicBezTo>
                  <a:cubicBezTo>
                    <a:pt x="313" y="1716"/>
                    <a:pt x="347" y="1734"/>
                    <a:pt x="382" y="1734"/>
                  </a:cubicBezTo>
                  <a:cubicBezTo>
                    <a:pt x="417" y="1734"/>
                    <a:pt x="451" y="1716"/>
                    <a:pt x="486" y="1682"/>
                  </a:cubicBezTo>
                  <a:cubicBezTo>
                    <a:pt x="555" y="1474"/>
                    <a:pt x="555" y="1196"/>
                    <a:pt x="486" y="989"/>
                  </a:cubicBezTo>
                  <a:cubicBezTo>
                    <a:pt x="486" y="711"/>
                    <a:pt x="417" y="434"/>
                    <a:pt x="347" y="157"/>
                  </a:cubicBezTo>
                  <a:cubicBezTo>
                    <a:pt x="347" y="53"/>
                    <a:pt x="261" y="1"/>
                    <a:pt x="1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6"/>
            <p:cNvSpPr/>
            <p:nvPr/>
          </p:nvSpPr>
          <p:spPr>
            <a:xfrm>
              <a:off x="2741625" y="2983125"/>
              <a:ext cx="39875" cy="56825"/>
            </a:xfrm>
            <a:custGeom>
              <a:avLst/>
              <a:gdLst/>
              <a:ahLst/>
              <a:cxnLst/>
              <a:rect l="l" t="t" r="r" b="b"/>
              <a:pathLst>
                <a:path w="1595" h="2273" extrusionOk="0">
                  <a:moveTo>
                    <a:pt x="286" y="1"/>
                  </a:moveTo>
                  <a:cubicBezTo>
                    <a:pt x="174" y="1"/>
                    <a:pt x="70" y="70"/>
                    <a:pt x="70" y="209"/>
                  </a:cubicBezTo>
                  <a:cubicBezTo>
                    <a:pt x="0" y="832"/>
                    <a:pt x="139" y="1456"/>
                    <a:pt x="416" y="2011"/>
                  </a:cubicBezTo>
                  <a:cubicBezTo>
                    <a:pt x="545" y="2172"/>
                    <a:pt x="793" y="2273"/>
                    <a:pt x="1028" y="2273"/>
                  </a:cubicBezTo>
                  <a:cubicBezTo>
                    <a:pt x="1301" y="2273"/>
                    <a:pt x="1557" y="2137"/>
                    <a:pt x="1595" y="1803"/>
                  </a:cubicBezTo>
                  <a:cubicBezTo>
                    <a:pt x="1595" y="1734"/>
                    <a:pt x="1525" y="1664"/>
                    <a:pt x="1456" y="1664"/>
                  </a:cubicBezTo>
                  <a:cubicBezTo>
                    <a:pt x="1317" y="1595"/>
                    <a:pt x="1179" y="1595"/>
                    <a:pt x="1040" y="1595"/>
                  </a:cubicBezTo>
                  <a:cubicBezTo>
                    <a:pt x="971" y="1595"/>
                    <a:pt x="901" y="1595"/>
                    <a:pt x="832" y="1526"/>
                  </a:cubicBezTo>
                  <a:cubicBezTo>
                    <a:pt x="555" y="1110"/>
                    <a:pt x="486" y="694"/>
                    <a:pt x="555" y="209"/>
                  </a:cubicBezTo>
                  <a:cubicBezTo>
                    <a:pt x="520" y="70"/>
                    <a:pt x="399" y="1"/>
                    <a:pt x="2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6"/>
            <p:cNvSpPr/>
            <p:nvPr/>
          </p:nvSpPr>
          <p:spPr>
            <a:xfrm>
              <a:off x="2772325" y="2983100"/>
              <a:ext cx="49025" cy="47875"/>
            </a:xfrm>
            <a:custGeom>
              <a:avLst/>
              <a:gdLst/>
              <a:ahLst/>
              <a:cxnLst/>
              <a:rect l="l" t="t" r="r" b="b"/>
              <a:pathLst>
                <a:path w="1961" h="1915" extrusionOk="0">
                  <a:moveTo>
                    <a:pt x="386" y="1"/>
                  </a:moveTo>
                  <a:cubicBezTo>
                    <a:pt x="197" y="1"/>
                    <a:pt x="0" y="195"/>
                    <a:pt x="89" y="418"/>
                  </a:cubicBezTo>
                  <a:cubicBezTo>
                    <a:pt x="276" y="915"/>
                    <a:pt x="853" y="1915"/>
                    <a:pt x="1520" y="1915"/>
                  </a:cubicBezTo>
                  <a:cubicBezTo>
                    <a:pt x="1597" y="1915"/>
                    <a:pt x="1675" y="1902"/>
                    <a:pt x="1753" y="1873"/>
                  </a:cubicBezTo>
                  <a:cubicBezTo>
                    <a:pt x="1961" y="1804"/>
                    <a:pt x="1892" y="1457"/>
                    <a:pt x="1753" y="1388"/>
                  </a:cubicBezTo>
                  <a:cubicBezTo>
                    <a:pt x="1268" y="1111"/>
                    <a:pt x="852" y="695"/>
                    <a:pt x="644" y="210"/>
                  </a:cubicBezTo>
                  <a:cubicBezTo>
                    <a:pt x="594" y="61"/>
                    <a:pt x="492" y="1"/>
                    <a:pt x="3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6"/>
            <p:cNvSpPr/>
            <p:nvPr/>
          </p:nvSpPr>
          <p:spPr>
            <a:xfrm>
              <a:off x="2782075" y="2963225"/>
              <a:ext cx="46225" cy="26800"/>
            </a:xfrm>
            <a:custGeom>
              <a:avLst/>
              <a:gdLst/>
              <a:ahLst/>
              <a:cxnLst/>
              <a:rect l="l" t="t" r="r" b="b"/>
              <a:pathLst>
                <a:path w="1849" h="1072" extrusionOk="0">
                  <a:moveTo>
                    <a:pt x="218" y="1"/>
                  </a:moveTo>
                  <a:cubicBezTo>
                    <a:pt x="103" y="1"/>
                    <a:pt x="1" y="107"/>
                    <a:pt x="46" y="242"/>
                  </a:cubicBezTo>
                  <a:cubicBezTo>
                    <a:pt x="185" y="519"/>
                    <a:pt x="462" y="797"/>
                    <a:pt x="808" y="1005"/>
                  </a:cubicBezTo>
                  <a:cubicBezTo>
                    <a:pt x="918" y="1048"/>
                    <a:pt x="1035" y="1071"/>
                    <a:pt x="1150" y="1071"/>
                  </a:cubicBezTo>
                  <a:cubicBezTo>
                    <a:pt x="1398" y="1071"/>
                    <a:pt x="1637" y="964"/>
                    <a:pt x="1779" y="727"/>
                  </a:cubicBezTo>
                  <a:cubicBezTo>
                    <a:pt x="1848" y="658"/>
                    <a:pt x="1779" y="589"/>
                    <a:pt x="1640" y="519"/>
                  </a:cubicBezTo>
                  <a:lnTo>
                    <a:pt x="1016" y="519"/>
                  </a:lnTo>
                  <a:cubicBezTo>
                    <a:pt x="739" y="450"/>
                    <a:pt x="531" y="311"/>
                    <a:pt x="393" y="103"/>
                  </a:cubicBezTo>
                  <a:cubicBezTo>
                    <a:pt x="344" y="31"/>
                    <a:pt x="279" y="1"/>
                    <a:pt x="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6"/>
            <p:cNvSpPr/>
            <p:nvPr/>
          </p:nvSpPr>
          <p:spPr>
            <a:xfrm>
              <a:off x="2806900" y="2888425"/>
              <a:ext cx="49125" cy="27650"/>
            </a:xfrm>
            <a:custGeom>
              <a:avLst/>
              <a:gdLst/>
              <a:ahLst/>
              <a:cxnLst/>
              <a:rect l="l" t="t" r="r" b="b"/>
              <a:pathLst>
                <a:path w="1965" h="1106" extrusionOk="0">
                  <a:moveTo>
                    <a:pt x="355" y="1"/>
                  </a:moveTo>
                  <a:cubicBezTo>
                    <a:pt x="173" y="1"/>
                    <a:pt x="1" y="162"/>
                    <a:pt x="162" y="323"/>
                  </a:cubicBezTo>
                  <a:cubicBezTo>
                    <a:pt x="370" y="600"/>
                    <a:pt x="647" y="808"/>
                    <a:pt x="994" y="947"/>
                  </a:cubicBezTo>
                  <a:cubicBezTo>
                    <a:pt x="1183" y="994"/>
                    <a:pt x="1437" y="1106"/>
                    <a:pt x="1668" y="1106"/>
                  </a:cubicBezTo>
                  <a:cubicBezTo>
                    <a:pt x="1775" y="1106"/>
                    <a:pt x="1876" y="1082"/>
                    <a:pt x="1964" y="1016"/>
                  </a:cubicBezTo>
                  <a:cubicBezTo>
                    <a:pt x="1964" y="947"/>
                    <a:pt x="1964" y="877"/>
                    <a:pt x="1964" y="808"/>
                  </a:cubicBezTo>
                  <a:cubicBezTo>
                    <a:pt x="1895" y="600"/>
                    <a:pt x="1548" y="600"/>
                    <a:pt x="1340" y="600"/>
                  </a:cubicBezTo>
                  <a:cubicBezTo>
                    <a:pt x="994" y="461"/>
                    <a:pt x="717" y="323"/>
                    <a:pt x="509" y="45"/>
                  </a:cubicBezTo>
                  <a:cubicBezTo>
                    <a:pt x="462" y="14"/>
                    <a:pt x="408"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6"/>
            <p:cNvSpPr/>
            <p:nvPr/>
          </p:nvSpPr>
          <p:spPr>
            <a:xfrm>
              <a:off x="2816125" y="2853000"/>
              <a:ext cx="29500" cy="19250"/>
            </a:xfrm>
            <a:custGeom>
              <a:avLst/>
              <a:gdLst/>
              <a:ahLst/>
              <a:cxnLst/>
              <a:rect l="l" t="t" r="r" b="b"/>
              <a:pathLst>
                <a:path w="1180" h="770" extrusionOk="0">
                  <a:moveTo>
                    <a:pt x="1086" y="0"/>
                  </a:moveTo>
                  <a:cubicBezTo>
                    <a:pt x="1061" y="0"/>
                    <a:pt x="1041" y="23"/>
                    <a:pt x="1041" y="76"/>
                  </a:cubicBezTo>
                  <a:cubicBezTo>
                    <a:pt x="833" y="284"/>
                    <a:pt x="486" y="423"/>
                    <a:pt x="209" y="423"/>
                  </a:cubicBezTo>
                  <a:cubicBezTo>
                    <a:pt x="1" y="492"/>
                    <a:pt x="1" y="769"/>
                    <a:pt x="209" y="769"/>
                  </a:cubicBezTo>
                  <a:cubicBezTo>
                    <a:pt x="694" y="700"/>
                    <a:pt x="1179" y="631"/>
                    <a:pt x="1179" y="145"/>
                  </a:cubicBezTo>
                  <a:cubicBezTo>
                    <a:pt x="1179" y="60"/>
                    <a:pt x="1126" y="0"/>
                    <a:pt x="10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6"/>
            <p:cNvSpPr/>
            <p:nvPr/>
          </p:nvSpPr>
          <p:spPr>
            <a:xfrm>
              <a:off x="2808200" y="2804550"/>
              <a:ext cx="37425" cy="33725"/>
            </a:xfrm>
            <a:custGeom>
              <a:avLst/>
              <a:gdLst/>
              <a:ahLst/>
              <a:cxnLst/>
              <a:rect l="l" t="t" r="r" b="b"/>
              <a:pathLst>
                <a:path w="1497" h="1349" extrusionOk="0">
                  <a:moveTo>
                    <a:pt x="1174" y="1"/>
                  </a:moveTo>
                  <a:cubicBezTo>
                    <a:pt x="1098" y="1"/>
                    <a:pt x="1015" y="24"/>
                    <a:pt x="942" y="73"/>
                  </a:cubicBezTo>
                  <a:cubicBezTo>
                    <a:pt x="803" y="142"/>
                    <a:pt x="665" y="281"/>
                    <a:pt x="595" y="489"/>
                  </a:cubicBezTo>
                  <a:cubicBezTo>
                    <a:pt x="457" y="628"/>
                    <a:pt x="318" y="766"/>
                    <a:pt x="179" y="905"/>
                  </a:cubicBezTo>
                  <a:cubicBezTo>
                    <a:pt x="0" y="1024"/>
                    <a:pt x="129" y="1349"/>
                    <a:pt x="345" y="1349"/>
                  </a:cubicBezTo>
                  <a:cubicBezTo>
                    <a:pt x="381" y="1349"/>
                    <a:pt x="418" y="1340"/>
                    <a:pt x="457" y="1321"/>
                  </a:cubicBezTo>
                  <a:cubicBezTo>
                    <a:pt x="873" y="1113"/>
                    <a:pt x="1496" y="766"/>
                    <a:pt x="1427" y="212"/>
                  </a:cubicBezTo>
                  <a:cubicBezTo>
                    <a:pt x="1427" y="77"/>
                    <a:pt x="1311" y="1"/>
                    <a:pt x="11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6"/>
            <p:cNvSpPr/>
            <p:nvPr/>
          </p:nvSpPr>
          <p:spPr>
            <a:xfrm>
              <a:off x="2790150" y="2766500"/>
              <a:ext cx="32950" cy="37525"/>
            </a:xfrm>
            <a:custGeom>
              <a:avLst/>
              <a:gdLst/>
              <a:ahLst/>
              <a:cxnLst/>
              <a:rect l="l" t="t" r="r" b="b"/>
              <a:pathLst>
                <a:path w="1318" h="1501" extrusionOk="0">
                  <a:moveTo>
                    <a:pt x="832" y="1"/>
                  </a:moveTo>
                  <a:cubicBezTo>
                    <a:pt x="624" y="139"/>
                    <a:pt x="555" y="278"/>
                    <a:pt x="485" y="486"/>
                  </a:cubicBezTo>
                  <a:cubicBezTo>
                    <a:pt x="485" y="625"/>
                    <a:pt x="416" y="694"/>
                    <a:pt x="416" y="833"/>
                  </a:cubicBezTo>
                  <a:cubicBezTo>
                    <a:pt x="416" y="833"/>
                    <a:pt x="416" y="902"/>
                    <a:pt x="347" y="902"/>
                  </a:cubicBezTo>
                  <a:cubicBezTo>
                    <a:pt x="70" y="971"/>
                    <a:pt x="0" y="1318"/>
                    <a:pt x="208" y="1456"/>
                  </a:cubicBezTo>
                  <a:cubicBezTo>
                    <a:pt x="284" y="1487"/>
                    <a:pt x="360" y="1501"/>
                    <a:pt x="434" y="1501"/>
                  </a:cubicBezTo>
                  <a:cubicBezTo>
                    <a:pt x="697" y="1501"/>
                    <a:pt x="932" y="1326"/>
                    <a:pt x="1040" y="1110"/>
                  </a:cubicBezTo>
                  <a:cubicBezTo>
                    <a:pt x="1179" y="833"/>
                    <a:pt x="1317" y="278"/>
                    <a:pt x="10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6"/>
            <p:cNvSpPr/>
            <p:nvPr/>
          </p:nvSpPr>
          <p:spPr>
            <a:xfrm>
              <a:off x="2736425" y="2712075"/>
              <a:ext cx="48550" cy="107575"/>
            </a:xfrm>
            <a:custGeom>
              <a:avLst/>
              <a:gdLst/>
              <a:ahLst/>
              <a:cxnLst/>
              <a:rect l="l" t="t" r="r" b="b"/>
              <a:pathLst>
                <a:path w="1942" h="4303" extrusionOk="0">
                  <a:moveTo>
                    <a:pt x="1807" y="0"/>
                  </a:moveTo>
                  <a:cubicBezTo>
                    <a:pt x="1780" y="0"/>
                    <a:pt x="1754" y="9"/>
                    <a:pt x="1733" y="29"/>
                  </a:cubicBezTo>
                  <a:cubicBezTo>
                    <a:pt x="832" y="1277"/>
                    <a:pt x="208" y="2663"/>
                    <a:pt x="0" y="4188"/>
                  </a:cubicBezTo>
                  <a:cubicBezTo>
                    <a:pt x="41" y="4269"/>
                    <a:pt x="105" y="4303"/>
                    <a:pt x="166" y="4303"/>
                  </a:cubicBezTo>
                  <a:cubicBezTo>
                    <a:pt x="208" y="4303"/>
                    <a:pt x="249" y="4286"/>
                    <a:pt x="278" y="4257"/>
                  </a:cubicBezTo>
                  <a:cubicBezTo>
                    <a:pt x="486" y="2732"/>
                    <a:pt x="1387" y="1554"/>
                    <a:pt x="1941" y="98"/>
                  </a:cubicBezTo>
                  <a:cubicBezTo>
                    <a:pt x="1941" y="49"/>
                    <a:pt x="1872" y="0"/>
                    <a:pt x="18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6"/>
            <p:cNvSpPr/>
            <p:nvPr/>
          </p:nvSpPr>
          <p:spPr>
            <a:xfrm>
              <a:off x="2720825" y="2697625"/>
              <a:ext cx="29475" cy="111900"/>
            </a:xfrm>
            <a:custGeom>
              <a:avLst/>
              <a:gdLst/>
              <a:ahLst/>
              <a:cxnLst/>
              <a:rect l="l" t="t" r="r" b="b"/>
              <a:pathLst>
                <a:path w="1179" h="4476" extrusionOk="0">
                  <a:moveTo>
                    <a:pt x="1110" y="0"/>
                  </a:moveTo>
                  <a:cubicBezTo>
                    <a:pt x="1075" y="0"/>
                    <a:pt x="1040" y="18"/>
                    <a:pt x="1040" y="52"/>
                  </a:cubicBezTo>
                  <a:cubicBezTo>
                    <a:pt x="763" y="538"/>
                    <a:pt x="555" y="1023"/>
                    <a:pt x="486" y="1577"/>
                  </a:cubicBezTo>
                  <a:cubicBezTo>
                    <a:pt x="208" y="2479"/>
                    <a:pt x="70" y="3380"/>
                    <a:pt x="0" y="4281"/>
                  </a:cubicBezTo>
                  <a:cubicBezTo>
                    <a:pt x="0" y="4402"/>
                    <a:pt x="94" y="4476"/>
                    <a:pt x="173" y="4476"/>
                  </a:cubicBezTo>
                  <a:cubicBezTo>
                    <a:pt x="229" y="4476"/>
                    <a:pt x="278" y="4437"/>
                    <a:pt x="278" y="4350"/>
                  </a:cubicBezTo>
                  <a:cubicBezTo>
                    <a:pt x="347" y="3449"/>
                    <a:pt x="555" y="2548"/>
                    <a:pt x="832" y="1716"/>
                  </a:cubicBezTo>
                  <a:cubicBezTo>
                    <a:pt x="1040" y="1161"/>
                    <a:pt x="1179" y="607"/>
                    <a:pt x="1179" y="52"/>
                  </a:cubicBezTo>
                  <a:cubicBezTo>
                    <a:pt x="1179" y="18"/>
                    <a:pt x="1144" y="0"/>
                    <a:pt x="11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6"/>
            <p:cNvSpPr/>
            <p:nvPr/>
          </p:nvSpPr>
          <p:spPr>
            <a:xfrm>
              <a:off x="2706950" y="26746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6"/>
            <p:cNvSpPr/>
            <p:nvPr/>
          </p:nvSpPr>
          <p:spPr>
            <a:xfrm>
              <a:off x="2701750" y="2671200"/>
              <a:ext cx="20825" cy="75225"/>
            </a:xfrm>
            <a:custGeom>
              <a:avLst/>
              <a:gdLst/>
              <a:ahLst/>
              <a:cxnLst/>
              <a:rect l="l" t="t" r="r" b="b"/>
              <a:pathLst>
                <a:path w="833" h="3009" extrusionOk="0">
                  <a:moveTo>
                    <a:pt x="486" y="0"/>
                  </a:moveTo>
                  <a:cubicBezTo>
                    <a:pt x="348" y="0"/>
                    <a:pt x="278" y="70"/>
                    <a:pt x="209" y="139"/>
                  </a:cubicBezTo>
                  <a:cubicBezTo>
                    <a:pt x="140" y="208"/>
                    <a:pt x="140" y="347"/>
                    <a:pt x="70" y="416"/>
                  </a:cubicBezTo>
                  <a:cubicBezTo>
                    <a:pt x="70" y="693"/>
                    <a:pt x="70" y="971"/>
                    <a:pt x="70" y="1179"/>
                  </a:cubicBezTo>
                  <a:cubicBezTo>
                    <a:pt x="70" y="1733"/>
                    <a:pt x="70" y="2288"/>
                    <a:pt x="1" y="2842"/>
                  </a:cubicBezTo>
                  <a:cubicBezTo>
                    <a:pt x="39" y="2957"/>
                    <a:pt x="140" y="3008"/>
                    <a:pt x="235" y="3008"/>
                  </a:cubicBezTo>
                  <a:cubicBezTo>
                    <a:pt x="313" y="3008"/>
                    <a:pt x="386" y="2974"/>
                    <a:pt x="417" y="2912"/>
                  </a:cubicBezTo>
                  <a:cubicBezTo>
                    <a:pt x="486" y="2218"/>
                    <a:pt x="625" y="1595"/>
                    <a:pt x="763" y="971"/>
                  </a:cubicBezTo>
                  <a:cubicBezTo>
                    <a:pt x="763" y="555"/>
                    <a:pt x="833" y="70"/>
                    <a:pt x="4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6"/>
            <p:cNvSpPr/>
            <p:nvPr/>
          </p:nvSpPr>
          <p:spPr>
            <a:xfrm>
              <a:off x="2665375" y="2680950"/>
              <a:ext cx="27750" cy="60500"/>
            </a:xfrm>
            <a:custGeom>
              <a:avLst/>
              <a:gdLst/>
              <a:ahLst/>
              <a:cxnLst/>
              <a:rect l="l" t="t" r="r" b="b"/>
              <a:pathLst>
                <a:path w="1110" h="2420" extrusionOk="0">
                  <a:moveTo>
                    <a:pt x="263" y="0"/>
                  </a:moveTo>
                  <a:cubicBezTo>
                    <a:pt x="117" y="0"/>
                    <a:pt x="0" y="78"/>
                    <a:pt x="0" y="234"/>
                  </a:cubicBezTo>
                  <a:cubicBezTo>
                    <a:pt x="0" y="581"/>
                    <a:pt x="70" y="997"/>
                    <a:pt x="278" y="1274"/>
                  </a:cubicBezTo>
                  <a:cubicBezTo>
                    <a:pt x="347" y="1690"/>
                    <a:pt x="485" y="2036"/>
                    <a:pt x="693" y="2314"/>
                  </a:cubicBezTo>
                  <a:cubicBezTo>
                    <a:pt x="744" y="2390"/>
                    <a:pt x="805" y="2420"/>
                    <a:pt x="864" y="2420"/>
                  </a:cubicBezTo>
                  <a:cubicBezTo>
                    <a:pt x="966" y="2420"/>
                    <a:pt x="1066" y="2332"/>
                    <a:pt x="1109" y="2244"/>
                  </a:cubicBezTo>
                  <a:cubicBezTo>
                    <a:pt x="1109" y="1828"/>
                    <a:pt x="1040" y="1482"/>
                    <a:pt x="901" y="1135"/>
                  </a:cubicBezTo>
                  <a:cubicBezTo>
                    <a:pt x="832" y="719"/>
                    <a:pt x="624" y="373"/>
                    <a:pt x="416" y="26"/>
                  </a:cubicBezTo>
                  <a:cubicBezTo>
                    <a:pt x="364" y="9"/>
                    <a:pt x="312"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6"/>
            <p:cNvSpPr/>
            <p:nvPr/>
          </p:nvSpPr>
          <p:spPr>
            <a:xfrm>
              <a:off x="2616850" y="2721350"/>
              <a:ext cx="52600" cy="43250"/>
            </a:xfrm>
            <a:custGeom>
              <a:avLst/>
              <a:gdLst/>
              <a:ahLst/>
              <a:cxnLst/>
              <a:rect l="l" t="t" r="r" b="b"/>
              <a:pathLst>
                <a:path w="2104" h="1730" extrusionOk="0">
                  <a:moveTo>
                    <a:pt x="362" y="0"/>
                  </a:moveTo>
                  <a:cubicBezTo>
                    <a:pt x="256" y="0"/>
                    <a:pt x="156" y="22"/>
                    <a:pt x="70" y="74"/>
                  </a:cubicBezTo>
                  <a:cubicBezTo>
                    <a:pt x="0" y="143"/>
                    <a:pt x="0" y="282"/>
                    <a:pt x="70" y="351"/>
                  </a:cubicBezTo>
                  <a:cubicBezTo>
                    <a:pt x="278" y="490"/>
                    <a:pt x="624" y="559"/>
                    <a:pt x="901" y="767"/>
                  </a:cubicBezTo>
                  <a:cubicBezTo>
                    <a:pt x="1179" y="975"/>
                    <a:pt x="1456" y="1252"/>
                    <a:pt x="1595" y="1599"/>
                  </a:cubicBezTo>
                  <a:cubicBezTo>
                    <a:pt x="1641" y="1691"/>
                    <a:pt x="1718" y="1730"/>
                    <a:pt x="1795" y="1730"/>
                  </a:cubicBezTo>
                  <a:cubicBezTo>
                    <a:pt x="1949" y="1730"/>
                    <a:pt x="2103" y="1576"/>
                    <a:pt x="2011" y="1391"/>
                  </a:cubicBezTo>
                  <a:cubicBezTo>
                    <a:pt x="1872" y="975"/>
                    <a:pt x="1595" y="628"/>
                    <a:pt x="1317" y="351"/>
                  </a:cubicBezTo>
                  <a:cubicBezTo>
                    <a:pt x="1057" y="195"/>
                    <a:pt x="681" y="0"/>
                    <a:pt x="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6"/>
            <p:cNvSpPr/>
            <p:nvPr/>
          </p:nvSpPr>
          <p:spPr>
            <a:xfrm>
              <a:off x="2580450" y="2711475"/>
              <a:ext cx="31400" cy="37900"/>
            </a:xfrm>
            <a:custGeom>
              <a:avLst/>
              <a:gdLst/>
              <a:ahLst/>
              <a:cxnLst/>
              <a:rect l="l" t="t" r="r" b="b"/>
              <a:pathLst>
                <a:path w="1256" h="1516" extrusionOk="0">
                  <a:moveTo>
                    <a:pt x="382" y="1"/>
                  </a:moveTo>
                  <a:cubicBezTo>
                    <a:pt x="347" y="1"/>
                    <a:pt x="313" y="18"/>
                    <a:pt x="278" y="53"/>
                  </a:cubicBezTo>
                  <a:cubicBezTo>
                    <a:pt x="1" y="469"/>
                    <a:pt x="486" y="1023"/>
                    <a:pt x="694" y="1370"/>
                  </a:cubicBezTo>
                  <a:cubicBezTo>
                    <a:pt x="777" y="1474"/>
                    <a:pt x="866" y="1515"/>
                    <a:pt x="945" y="1515"/>
                  </a:cubicBezTo>
                  <a:cubicBezTo>
                    <a:pt x="1129" y="1515"/>
                    <a:pt x="1255" y="1287"/>
                    <a:pt x="1110" y="1093"/>
                  </a:cubicBezTo>
                  <a:cubicBezTo>
                    <a:pt x="971" y="885"/>
                    <a:pt x="902" y="746"/>
                    <a:pt x="763" y="538"/>
                  </a:cubicBezTo>
                  <a:cubicBezTo>
                    <a:pt x="694" y="330"/>
                    <a:pt x="625" y="192"/>
                    <a:pt x="486" y="53"/>
                  </a:cubicBezTo>
                  <a:cubicBezTo>
                    <a:pt x="451" y="18"/>
                    <a:pt x="417" y="1"/>
                    <a:pt x="3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6"/>
            <p:cNvSpPr/>
            <p:nvPr/>
          </p:nvSpPr>
          <p:spPr>
            <a:xfrm>
              <a:off x="2566600" y="2940725"/>
              <a:ext cx="61550" cy="44875"/>
            </a:xfrm>
            <a:custGeom>
              <a:avLst/>
              <a:gdLst/>
              <a:ahLst/>
              <a:cxnLst/>
              <a:rect l="l" t="t" r="r" b="b"/>
              <a:pathLst>
                <a:path w="2462" h="1795" extrusionOk="0">
                  <a:moveTo>
                    <a:pt x="2179" y="1"/>
                  </a:moveTo>
                  <a:cubicBezTo>
                    <a:pt x="2147" y="1"/>
                    <a:pt x="2113" y="11"/>
                    <a:pt x="2080" y="33"/>
                  </a:cubicBezTo>
                  <a:cubicBezTo>
                    <a:pt x="1594" y="310"/>
                    <a:pt x="1040" y="518"/>
                    <a:pt x="555" y="865"/>
                  </a:cubicBezTo>
                  <a:cubicBezTo>
                    <a:pt x="277" y="1073"/>
                    <a:pt x="0" y="1350"/>
                    <a:pt x="139" y="1697"/>
                  </a:cubicBezTo>
                  <a:cubicBezTo>
                    <a:pt x="139" y="1746"/>
                    <a:pt x="208" y="1795"/>
                    <a:pt x="273" y="1795"/>
                  </a:cubicBezTo>
                  <a:cubicBezTo>
                    <a:pt x="300" y="1795"/>
                    <a:pt x="326" y="1786"/>
                    <a:pt x="347" y="1766"/>
                  </a:cubicBezTo>
                  <a:cubicBezTo>
                    <a:pt x="485" y="1766"/>
                    <a:pt x="555" y="1766"/>
                    <a:pt x="624" y="1697"/>
                  </a:cubicBezTo>
                  <a:cubicBezTo>
                    <a:pt x="763" y="1627"/>
                    <a:pt x="901" y="1489"/>
                    <a:pt x="1040" y="1350"/>
                  </a:cubicBezTo>
                  <a:cubicBezTo>
                    <a:pt x="1456" y="1003"/>
                    <a:pt x="1872" y="657"/>
                    <a:pt x="2288" y="380"/>
                  </a:cubicBezTo>
                  <a:cubicBezTo>
                    <a:pt x="2462" y="263"/>
                    <a:pt x="2344" y="1"/>
                    <a:pt x="2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6"/>
            <p:cNvSpPr/>
            <p:nvPr/>
          </p:nvSpPr>
          <p:spPr>
            <a:xfrm>
              <a:off x="2602975" y="2958975"/>
              <a:ext cx="31800" cy="25900"/>
            </a:xfrm>
            <a:custGeom>
              <a:avLst/>
              <a:gdLst/>
              <a:ahLst/>
              <a:cxnLst/>
              <a:rect l="l" t="t" r="r" b="b"/>
              <a:pathLst>
                <a:path w="1272" h="1036" extrusionOk="0">
                  <a:moveTo>
                    <a:pt x="1035" y="1"/>
                  </a:moveTo>
                  <a:cubicBezTo>
                    <a:pt x="994" y="1"/>
                    <a:pt x="948" y="19"/>
                    <a:pt x="902" y="65"/>
                  </a:cubicBezTo>
                  <a:cubicBezTo>
                    <a:pt x="694" y="135"/>
                    <a:pt x="555" y="273"/>
                    <a:pt x="347" y="412"/>
                  </a:cubicBezTo>
                  <a:cubicBezTo>
                    <a:pt x="209" y="551"/>
                    <a:pt x="1" y="620"/>
                    <a:pt x="1" y="828"/>
                  </a:cubicBezTo>
                  <a:cubicBezTo>
                    <a:pt x="1" y="967"/>
                    <a:pt x="70" y="1036"/>
                    <a:pt x="139" y="1036"/>
                  </a:cubicBezTo>
                  <a:cubicBezTo>
                    <a:pt x="278" y="1036"/>
                    <a:pt x="486" y="967"/>
                    <a:pt x="625" y="828"/>
                  </a:cubicBezTo>
                  <a:cubicBezTo>
                    <a:pt x="763" y="689"/>
                    <a:pt x="971" y="481"/>
                    <a:pt x="1110" y="343"/>
                  </a:cubicBezTo>
                  <a:cubicBezTo>
                    <a:pt x="1272" y="235"/>
                    <a:pt x="1182" y="1"/>
                    <a:pt x="1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6"/>
            <p:cNvSpPr/>
            <p:nvPr/>
          </p:nvSpPr>
          <p:spPr>
            <a:xfrm>
              <a:off x="2821325" y="2908100"/>
              <a:ext cx="26025" cy="28800"/>
            </a:xfrm>
            <a:custGeom>
              <a:avLst/>
              <a:gdLst/>
              <a:ahLst/>
              <a:cxnLst/>
              <a:rect l="l" t="t" r="r" b="b"/>
              <a:pathLst>
                <a:path w="1041" h="1152" extrusionOk="0">
                  <a:moveTo>
                    <a:pt x="279" y="1"/>
                  </a:moveTo>
                  <a:cubicBezTo>
                    <a:pt x="147" y="1"/>
                    <a:pt x="1" y="108"/>
                    <a:pt x="1" y="298"/>
                  </a:cubicBezTo>
                  <a:cubicBezTo>
                    <a:pt x="1" y="506"/>
                    <a:pt x="140" y="783"/>
                    <a:pt x="278" y="991"/>
                  </a:cubicBezTo>
                  <a:cubicBezTo>
                    <a:pt x="398" y="1071"/>
                    <a:pt x="588" y="1151"/>
                    <a:pt x="753" y="1151"/>
                  </a:cubicBezTo>
                  <a:cubicBezTo>
                    <a:pt x="874" y="1151"/>
                    <a:pt x="982" y="1109"/>
                    <a:pt x="1041" y="991"/>
                  </a:cubicBezTo>
                  <a:cubicBezTo>
                    <a:pt x="1041" y="922"/>
                    <a:pt x="1041" y="853"/>
                    <a:pt x="1041" y="853"/>
                  </a:cubicBezTo>
                  <a:cubicBezTo>
                    <a:pt x="971" y="645"/>
                    <a:pt x="763" y="714"/>
                    <a:pt x="625" y="645"/>
                  </a:cubicBezTo>
                  <a:cubicBezTo>
                    <a:pt x="486" y="575"/>
                    <a:pt x="555" y="367"/>
                    <a:pt x="486" y="229"/>
                  </a:cubicBezTo>
                  <a:cubicBezTo>
                    <a:pt x="486" y="73"/>
                    <a:pt x="388" y="1"/>
                    <a:pt x="2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6"/>
            <p:cNvSpPr/>
            <p:nvPr/>
          </p:nvSpPr>
          <p:spPr>
            <a:xfrm>
              <a:off x="2649775" y="2799425"/>
              <a:ext cx="51350" cy="39100"/>
            </a:xfrm>
            <a:custGeom>
              <a:avLst/>
              <a:gdLst/>
              <a:ahLst/>
              <a:cxnLst/>
              <a:rect l="l" t="t" r="r" b="b"/>
              <a:pathLst>
                <a:path w="2054" h="1564" extrusionOk="0">
                  <a:moveTo>
                    <a:pt x="208" y="1"/>
                  </a:moveTo>
                  <a:cubicBezTo>
                    <a:pt x="70" y="1"/>
                    <a:pt x="0" y="70"/>
                    <a:pt x="70" y="139"/>
                  </a:cubicBezTo>
                  <a:cubicBezTo>
                    <a:pt x="208" y="486"/>
                    <a:pt x="555" y="625"/>
                    <a:pt x="832" y="833"/>
                  </a:cubicBezTo>
                  <a:lnTo>
                    <a:pt x="1733" y="1526"/>
                  </a:lnTo>
                  <a:cubicBezTo>
                    <a:pt x="1760" y="1552"/>
                    <a:pt x="1789" y="1564"/>
                    <a:pt x="1817" y="1564"/>
                  </a:cubicBezTo>
                  <a:cubicBezTo>
                    <a:pt x="1939" y="1564"/>
                    <a:pt x="2053" y="1361"/>
                    <a:pt x="1941" y="1249"/>
                  </a:cubicBezTo>
                  <a:lnTo>
                    <a:pt x="1040" y="555"/>
                  </a:lnTo>
                  <a:cubicBezTo>
                    <a:pt x="832" y="278"/>
                    <a:pt x="486" y="70"/>
                    <a:pt x="2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6"/>
            <p:cNvSpPr/>
            <p:nvPr/>
          </p:nvSpPr>
          <p:spPr>
            <a:xfrm>
              <a:off x="2675775" y="2794225"/>
              <a:ext cx="23275" cy="29925"/>
            </a:xfrm>
            <a:custGeom>
              <a:avLst/>
              <a:gdLst/>
              <a:ahLst/>
              <a:cxnLst/>
              <a:rect l="l" t="t" r="r" b="b"/>
              <a:pathLst>
                <a:path w="931" h="1197" extrusionOk="0">
                  <a:moveTo>
                    <a:pt x="208" y="1"/>
                  </a:moveTo>
                  <a:cubicBezTo>
                    <a:pt x="139" y="1"/>
                    <a:pt x="69" y="1"/>
                    <a:pt x="69" y="140"/>
                  </a:cubicBezTo>
                  <a:cubicBezTo>
                    <a:pt x="0" y="347"/>
                    <a:pt x="139" y="417"/>
                    <a:pt x="208" y="555"/>
                  </a:cubicBezTo>
                  <a:cubicBezTo>
                    <a:pt x="347" y="763"/>
                    <a:pt x="416" y="971"/>
                    <a:pt x="555" y="1110"/>
                  </a:cubicBezTo>
                  <a:cubicBezTo>
                    <a:pt x="595" y="1171"/>
                    <a:pt x="648" y="1196"/>
                    <a:pt x="698" y="1196"/>
                  </a:cubicBezTo>
                  <a:cubicBezTo>
                    <a:pt x="820" y="1196"/>
                    <a:pt x="930" y="1049"/>
                    <a:pt x="832" y="902"/>
                  </a:cubicBezTo>
                  <a:cubicBezTo>
                    <a:pt x="763" y="694"/>
                    <a:pt x="693" y="555"/>
                    <a:pt x="555" y="347"/>
                  </a:cubicBezTo>
                  <a:cubicBezTo>
                    <a:pt x="485" y="140"/>
                    <a:pt x="485" y="1"/>
                    <a:pt x="2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6"/>
            <p:cNvSpPr/>
            <p:nvPr/>
          </p:nvSpPr>
          <p:spPr>
            <a:xfrm>
              <a:off x="2632450" y="2859925"/>
              <a:ext cx="37675" cy="16225"/>
            </a:xfrm>
            <a:custGeom>
              <a:avLst/>
              <a:gdLst/>
              <a:ahLst/>
              <a:cxnLst/>
              <a:rect l="l" t="t" r="r" b="b"/>
              <a:pathLst>
                <a:path w="1507" h="649" extrusionOk="0">
                  <a:moveTo>
                    <a:pt x="1231" y="0"/>
                  </a:moveTo>
                  <a:cubicBezTo>
                    <a:pt x="1215" y="0"/>
                    <a:pt x="1197" y="2"/>
                    <a:pt x="1179" y="7"/>
                  </a:cubicBezTo>
                  <a:lnTo>
                    <a:pt x="624" y="7"/>
                  </a:lnTo>
                  <a:cubicBezTo>
                    <a:pt x="416" y="7"/>
                    <a:pt x="208" y="7"/>
                    <a:pt x="139" y="215"/>
                  </a:cubicBezTo>
                  <a:cubicBezTo>
                    <a:pt x="0" y="284"/>
                    <a:pt x="70" y="423"/>
                    <a:pt x="139" y="562"/>
                  </a:cubicBezTo>
                  <a:cubicBezTo>
                    <a:pt x="208" y="631"/>
                    <a:pt x="277" y="648"/>
                    <a:pt x="355" y="648"/>
                  </a:cubicBezTo>
                  <a:cubicBezTo>
                    <a:pt x="433" y="648"/>
                    <a:pt x="520" y="631"/>
                    <a:pt x="624" y="631"/>
                  </a:cubicBezTo>
                  <a:cubicBezTo>
                    <a:pt x="832" y="562"/>
                    <a:pt x="1040" y="492"/>
                    <a:pt x="1248" y="492"/>
                  </a:cubicBezTo>
                  <a:cubicBezTo>
                    <a:pt x="1507" y="427"/>
                    <a:pt x="1464" y="0"/>
                    <a:pt x="1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6"/>
            <p:cNvSpPr/>
            <p:nvPr/>
          </p:nvSpPr>
          <p:spPr>
            <a:xfrm>
              <a:off x="2613950" y="2882450"/>
              <a:ext cx="31800" cy="15350"/>
            </a:xfrm>
            <a:custGeom>
              <a:avLst/>
              <a:gdLst/>
              <a:ahLst/>
              <a:cxnLst/>
              <a:rect l="l" t="t" r="r" b="b"/>
              <a:pathLst>
                <a:path w="1272" h="614" extrusionOk="0">
                  <a:moveTo>
                    <a:pt x="478" y="0"/>
                  </a:moveTo>
                  <a:cubicBezTo>
                    <a:pt x="221" y="0"/>
                    <a:pt x="1" y="432"/>
                    <a:pt x="324" y="562"/>
                  </a:cubicBezTo>
                  <a:cubicBezTo>
                    <a:pt x="428" y="596"/>
                    <a:pt x="532" y="614"/>
                    <a:pt x="636" y="614"/>
                  </a:cubicBezTo>
                  <a:cubicBezTo>
                    <a:pt x="740" y="614"/>
                    <a:pt x="844" y="596"/>
                    <a:pt x="948" y="562"/>
                  </a:cubicBezTo>
                  <a:cubicBezTo>
                    <a:pt x="1272" y="562"/>
                    <a:pt x="1233" y="139"/>
                    <a:pt x="944" y="139"/>
                  </a:cubicBezTo>
                  <a:cubicBezTo>
                    <a:pt x="924" y="139"/>
                    <a:pt x="902" y="141"/>
                    <a:pt x="879" y="146"/>
                  </a:cubicBezTo>
                  <a:cubicBezTo>
                    <a:pt x="810" y="146"/>
                    <a:pt x="671" y="76"/>
                    <a:pt x="532" y="7"/>
                  </a:cubicBezTo>
                  <a:cubicBezTo>
                    <a:pt x="514" y="3"/>
                    <a:pt x="496" y="0"/>
                    <a:pt x="4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6"/>
            <p:cNvSpPr/>
            <p:nvPr/>
          </p:nvSpPr>
          <p:spPr>
            <a:xfrm>
              <a:off x="2687275" y="2860225"/>
              <a:ext cx="31050" cy="27000"/>
            </a:xfrm>
            <a:custGeom>
              <a:avLst/>
              <a:gdLst/>
              <a:ahLst/>
              <a:cxnLst/>
              <a:rect l="l" t="t" r="r" b="b"/>
              <a:pathLst>
                <a:path w="1242" h="1080" extrusionOk="0">
                  <a:moveTo>
                    <a:pt x="366" y="1"/>
                  </a:moveTo>
                  <a:cubicBezTo>
                    <a:pt x="180" y="1"/>
                    <a:pt x="0" y="262"/>
                    <a:pt x="164" y="480"/>
                  </a:cubicBezTo>
                  <a:cubicBezTo>
                    <a:pt x="372" y="688"/>
                    <a:pt x="580" y="896"/>
                    <a:pt x="857" y="1035"/>
                  </a:cubicBezTo>
                  <a:cubicBezTo>
                    <a:pt x="888" y="1066"/>
                    <a:pt x="927" y="1080"/>
                    <a:pt x="966" y="1080"/>
                  </a:cubicBezTo>
                  <a:cubicBezTo>
                    <a:pt x="1100" y="1080"/>
                    <a:pt x="1242" y="919"/>
                    <a:pt x="1135" y="757"/>
                  </a:cubicBezTo>
                  <a:cubicBezTo>
                    <a:pt x="927" y="550"/>
                    <a:pt x="719" y="272"/>
                    <a:pt x="511" y="64"/>
                  </a:cubicBezTo>
                  <a:cubicBezTo>
                    <a:pt x="466" y="20"/>
                    <a:pt x="416" y="1"/>
                    <a:pt x="3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6"/>
            <p:cNvSpPr/>
            <p:nvPr/>
          </p:nvSpPr>
          <p:spPr>
            <a:xfrm>
              <a:off x="2679225" y="2901625"/>
              <a:ext cx="61475" cy="28300"/>
            </a:xfrm>
            <a:custGeom>
              <a:avLst/>
              <a:gdLst/>
              <a:ahLst/>
              <a:cxnLst/>
              <a:rect l="l" t="t" r="r" b="b"/>
              <a:pathLst>
                <a:path w="2459" h="1132" extrusionOk="0">
                  <a:moveTo>
                    <a:pt x="2165" y="0"/>
                  </a:moveTo>
                  <a:cubicBezTo>
                    <a:pt x="1986" y="0"/>
                    <a:pt x="1797" y="124"/>
                    <a:pt x="1872" y="349"/>
                  </a:cubicBezTo>
                  <a:lnTo>
                    <a:pt x="1872" y="488"/>
                  </a:lnTo>
                  <a:cubicBezTo>
                    <a:pt x="1838" y="453"/>
                    <a:pt x="1820" y="436"/>
                    <a:pt x="1803" y="436"/>
                  </a:cubicBezTo>
                  <a:cubicBezTo>
                    <a:pt x="1786" y="436"/>
                    <a:pt x="1768" y="453"/>
                    <a:pt x="1734" y="488"/>
                  </a:cubicBezTo>
                  <a:cubicBezTo>
                    <a:pt x="1457" y="557"/>
                    <a:pt x="1249" y="626"/>
                    <a:pt x="971" y="696"/>
                  </a:cubicBezTo>
                  <a:cubicBezTo>
                    <a:pt x="694" y="626"/>
                    <a:pt x="417" y="626"/>
                    <a:pt x="209" y="557"/>
                  </a:cubicBezTo>
                  <a:cubicBezTo>
                    <a:pt x="70" y="557"/>
                    <a:pt x="1" y="696"/>
                    <a:pt x="70" y="834"/>
                  </a:cubicBezTo>
                  <a:cubicBezTo>
                    <a:pt x="375" y="1025"/>
                    <a:pt x="721" y="1132"/>
                    <a:pt x="1075" y="1132"/>
                  </a:cubicBezTo>
                  <a:cubicBezTo>
                    <a:pt x="1366" y="1132"/>
                    <a:pt x="1661" y="1060"/>
                    <a:pt x="1942" y="904"/>
                  </a:cubicBezTo>
                  <a:cubicBezTo>
                    <a:pt x="2011" y="834"/>
                    <a:pt x="2080" y="765"/>
                    <a:pt x="2080" y="626"/>
                  </a:cubicBezTo>
                  <a:cubicBezTo>
                    <a:pt x="2119" y="665"/>
                    <a:pt x="2163" y="682"/>
                    <a:pt x="2207" y="682"/>
                  </a:cubicBezTo>
                  <a:cubicBezTo>
                    <a:pt x="2319" y="682"/>
                    <a:pt x="2427" y="568"/>
                    <a:pt x="2427" y="419"/>
                  </a:cubicBezTo>
                  <a:cubicBezTo>
                    <a:pt x="2427" y="349"/>
                    <a:pt x="2427" y="349"/>
                    <a:pt x="2427" y="280"/>
                  </a:cubicBezTo>
                  <a:cubicBezTo>
                    <a:pt x="2459" y="89"/>
                    <a:pt x="2316" y="0"/>
                    <a:pt x="2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6"/>
            <p:cNvSpPr/>
            <p:nvPr/>
          </p:nvSpPr>
          <p:spPr>
            <a:xfrm>
              <a:off x="2657775" y="2914850"/>
              <a:ext cx="21000" cy="16925"/>
            </a:xfrm>
            <a:custGeom>
              <a:avLst/>
              <a:gdLst/>
              <a:ahLst/>
              <a:cxnLst/>
              <a:rect l="l" t="t" r="r" b="b"/>
              <a:pathLst>
                <a:path w="840" h="677" extrusionOk="0">
                  <a:moveTo>
                    <a:pt x="595" y="0"/>
                  </a:moveTo>
                  <a:cubicBezTo>
                    <a:pt x="569" y="0"/>
                    <a:pt x="541" y="9"/>
                    <a:pt x="512" y="28"/>
                  </a:cubicBezTo>
                  <a:cubicBezTo>
                    <a:pt x="443" y="28"/>
                    <a:pt x="304" y="236"/>
                    <a:pt x="304" y="236"/>
                  </a:cubicBezTo>
                  <a:cubicBezTo>
                    <a:pt x="1" y="297"/>
                    <a:pt x="69" y="677"/>
                    <a:pt x="278" y="677"/>
                  </a:cubicBezTo>
                  <a:cubicBezTo>
                    <a:pt x="307" y="677"/>
                    <a:pt x="339" y="669"/>
                    <a:pt x="374" y="652"/>
                  </a:cubicBezTo>
                  <a:cubicBezTo>
                    <a:pt x="582" y="652"/>
                    <a:pt x="582" y="513"/>
                    <a:pt x="720" y="444"/>
                  </a:cubicBezTo>
                  <a:cubicBezTo>
                    <a:pt x="839" y="325"/>
                    <a:pt x="753" y="0"/>
                    <a:pt x="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6"/>
            <p:cNvSpPr/>
            <p:nvPr/>
          </p:nvSpPr>
          <p:spPr>
            <a:xfrm>
              <a:off x="2734700" y="2934450"/>
              <a:ext cx="20400" cy="12300"/>
            </a:xfrm>
            <a:custGeom>
              <a:avLst/>
              <a:gdLst/>
              <a:ahLst/>
              <a:cxnLst/>
              <a:rect l="l" t="t" r="r" b="b"/>
              <a:pathLst>
                <a:path w="816" h="492" extrusionOk="0">
                  <a:moveTo>
                    <a:pt x="532" y="1"/>
                  </a:moveTo>
                  <a:cubicBezTo>
                    <a:pt x="517" y="1"/>
                    <a:pt x="502" y="3"/>
                    <a:pt x="485" y="7"/>
                  </a:cubicBezTo>
                  <a:lnTo>
                    <a:pt x="277" y="7"/>
                  </a:lnTo>
                  <a:cubicBezTo>
                    <a:pt x="0" y="7"/>
                    <a:pt x="0" y="492"/>
                    <a:pt x="347" y="492"/>
                  </a:cubicBezTo>
                  <a:lnTo>
                    <a:pt x="555" y="492"/>
                  </a:lnTo>
                  <a:cubicBezTo>
                    <a:pt x="816" y="492"/>
                    <a:pt x="769" y="1"/>
                    <a:pt x="5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6"/>
            <p:cNvSpPr/>
            <p:nvPr/>
          </p:nvSpPr>
          <p:spPr>
            <a:xfrm>
              <a:off x="2705225" y="3015875"/>
              <a:ext cx="25450" cy="24925"/>
            </a:xfrm>
            <a:custGeom>
              <a:avLst/>
              <a:gdLst/>
              <a:ahLst/>
              <a:cxnLst/>
              <a:rect l="l" t="t" r="r" b="b"/>
              <a:pathLst>
                <a:path w="1018" h="997" extrusionOk="0">
                  <a:moveTo>
                    <a:pt x="621" y="1"/>
                  </a:moveTo>
                  <a:cubicBezTo>
                    <a:pt x="600" y="1"/>
                    <a:pt x="578" y="3"/>
                    <a:pt x="555" y="8"/>
                  </a:cubicBezTo>
                  <a:lnTo>
                    <a:pt x="278" y="8"/>
                  </a:lnTo>
                  <a:cubicBezTo>
                    <a:pt x="1" y="77"/>
                    <a:pt x="1" y="493"/>
                    <a:pt x="278" y="562"/>
                  </a:cubicBezTo>
                  <a:cubicBezTo>
                    <a:pt x="278" y="562"/>
                    <a:pt x="278" y="632"/>
                    <a:pt x="278" y="701"/>
                  </a:cubicBezTo>
                  <a:cubicBezTo>
                    <a:pt x="164" y="872"/>
                    <a:pt x="284" y="996"/>
                    <a:pt x="408" y="996"/>
                  </a:cubicBezTo>
                  <a:cubicBezTo>
                    <a:pt x="435" y="996"/>
                    <a:pt x="461" y="990"/>
                    <a:pt x="486" y="978"/>
                  </a:cubicBezTo>
                  <a:cubicBezTo>
                    <a:pt x="694" y="978"/>
                    <a:pt x="763" y="770"/>
                    <a:pt x="763" y="632"/>
                  </a:cubicBezTo>
                  <a:cubicBezTo>
                    <a:pt x="763" y="562"/>
                    <a:pt x="694" y="562"/>
                    <a:pt x="694" y="493"/>
                  </a:cubicBezTo>
                  <a:cubicBezTo>
                    <a:pt x="1017" y="428"/>
                    <a:pt x="918" y="1"/>
                    <a:pt x="6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6"/>
            <p:cNvSpPr/>
            <p:nvPr/>
          </p:nvSpPr>
          <p:spPr>
            <a:xfrm>
              <a:off x="2759275" y="2885600"/>
              <a:ext cx="23950" cy="33600"/>
            </a:xfrm>
            <a:custGeom>
              <a:avLst/>
              <a:gdLst/>
              <a:ahLst/>
              <a:cxnLst/>
              <a:rect l="l" t="t" r="r" b="b"/>
              <a:pathLst>
                <a:path w="958" h="1344" extrusionOk="0">
                  <a:moveTo>
                    <a:pt x="187" y="1"/>
                  </a:moveTo>
                  <a:cubicBezTo>
                    <a:pt x="81" y="1"/>
                    <a:pt x="1" y="102"/>
                    <a:pt x="57" y="158"/>
                  </a:cubicBezTo>
                  <a:cubicBezTo>
                    <a:pt x="57" y="436"/>
                    <a:pt x="265" y="713"/>
                    <a:pt x="195" y="921"/>
                  </a:cubicBezTo>
                  <a:cubicBezTo>
                    <a:pt x="147" y="1115"/>
                    <a:pt x="405" y="1344"/>
                    <a:pt x="587" y="1344"/>
                  </a:cubicBezTo>
                  <a:cubicBezTo>
                    <a:pt x="665" y="1344"/>
                    <a:pt x="729" y="1302"/>
                    <a:pt x="750" y="1198"/>
                  </a:cubicBezTo>
                  <a:cubicBezTo>
                    <a:pt x="958" y="713"/>
                    <a:pt x="681" y="228"/>
                    <a:pt x="265" y="20"/>
                  </a:cubicBezTo>
                  <a:cubicBezTo>
                    <a:pt x="238" y="7"/>
                    <a:pt x="212" y="1"/>
                    <a:pt x="1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6"/>
            <p:cNvSpPr/>
            <p:nvPr/>
          </p:nvSpPr>
          <p:spPr>
            <a:xfrm>
              <a:off x="2721650" y="2869700"/>
              <a:ext cx="35600" cy="18800"/>
            </a:xfrm>
            <a:custGeom>
              <a:avLst/>
              <a:gdLst/>
              <a:ahLst/>
              <a:cxnLst/>
              <a:rect l="l" t="t" r="r" b="b"/>
              <a:pathLst>
                <a:path w="1424" h="752" extrusionOk="0">
                  <a:moveTo>
                    <a:pt x="393" y="0"/>
                  </a:moveTo>
                  <a:cubicBezTo>
                    <a:pt x="170" y="0"/>
                    <a:pt x="0" y="283"/>
                    <a:pt x="175" y="517"/>
                  </a:cubicBezTo>
                  <a:cubicBezTo>
                    <a:pt x="383" y="673"/>
                    <a:pt x="630" y="751"/>
                    <a:pt x="887" y="751"/>
                  </a:cubicBezTo>
                  <a:cubicBezTo>
                    <a:pt x="973" y="751"/>
                    <a:pt x="1059" y="742"/>
                    <a:pt x="1146" y="725"/>
                  </a:cubicBezTo>
                  <a:cubicBezTo>
                    <a:pt x="1354" y="725"/>
                    <a:pt x="1423" y="309"/>
                    <a:pt x="1146" y="240"/>
                  </a:cubicBezTo>
                  <a:cubicBezTo>
                    <a:pt x="869" y="240"/>
                    <a:pt x="661" y="171"/>
                    <a:pt x="522" y="32"/>
                  </a:cubicBezTo>
                  <a:cubicBezTo>
                    <a:pt x="478" y="10"/>
                    <a:pt x="435"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6"/>
            <p:cNvSpPr/>
            <p:nvPr/>
          </p:nvSpPr>
          <p:spPr>
            <a:xfrm>
              <a:off x="2768950" y="2843200"/>
              <a:ext cx="38550" cy="26125"/>
            </a:xfrm>
            <a:custGeom>
              <a:avLst/>
              <a:gdLst/>
              <a:ahLst/>
              <a:cxnLst/>
              <a:rect l="l" t="t" r="r" b="b"/>
              <a:pathLst>
                <a:path w="1542" h="1045" extrusionOk="0">
                  <a:moveTo>
                    <a:pt x="1065" y="0"/>
                  </a:moveTo>
                  <a:cubicBezTo>
                    <a:pt x="1021" y="0"/>
                    <a:pt x="987" y="17"/>
                    <a:pt x="987" y="52"/>
                  </a:cubicBezTo>
                  <a:cubicBezTo>
                    <a:pt x="848" y="191"/>
                    <a:pt x="779" y="329"/>
                    <a:pt x="779" y="468"/>
                  </a:cubicBezTo>
                  <a:cubicBezTo>
                    <a:pt x="779" y="527"/>
                    <a:pt x="754" y="548"/>
                    <a:pt x="715" y="548"/>
                  </a:cubicBezTo>
                  <a:cubicBezTo>
                    <a:pt x="662" y="548"/>
                    <a:pt x="582" y="508"/>
                    <a:pt x="502" y="468"/>
                  </a:cubicBezTo>
                  <a:cubicBezTo>
                    <a:pt x="461" y="428"/>
                    <a:pt x="416" y="411"/>
                    <a:pt x="371" y="411"/>
                  </a:cubicBezTo>
                  <a:cubicBezTo>
                    <a:pt x="183" y="411"/>
                    <a:pt x="1" y="703"/>
                    <a:pt x="224" y="815"/>
                  </a:cubicBezTo>
                  <a:cubicBezTo>
                    <a:pt x="346" y="977"/>
                    <a:pt x="516" y="1044"/>
                    <a:pt x="705" y="1044"/>
                  </a:cubicBezTo>
                  <a:cubicBezTo>
                    <a:pt x="838" y="1044"/>
                    <a:pt x="982" y="1011"/>
                    <a:pt x="1125" y="953"/>
                  </a:cubicBezTo>
                  <a:cubicBezTo>
                    <a:pt x="1333" y="745"/>
                    <a:pt x="1541" y="260"/>
                    <a:pt x="1195" y="52"/>
                  </a:cubicBezTo>
                  <a:cubicBezTo>
                    <a:pt x="1160" y="17"/>
                    <a:pt x="1108" y="0"/>
                    <a:pt x="10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6"/>
            <p:cNvSpPr/>
            <p:nvPr/>
          </p:nvSpPr>
          <p:spPr>
            <a:xfrm>
              <a:off x="2743350" y="2803950"/>
              <a:ext cx="33350" cy="29850"/>
            </a:xfrm>
            <a:custGeom>
              <a:avLst/>
              <a:gdLst/>
              <a:ahLst/>
              <a:cxnLst/>
              <a:rect l="l" t="t" r="r" b="b"/>
              <a:pathLst>
                <a:path w="1334" h="1194" extrusionOk="0">
                  <a:moveTo>
                    <a:pt x="981" y="1"/>
                  </a:moveTo>
                  <a:cubicBezTo>
                    <a:pt x="949" y="1"/>
                    <a:pt x="920" y="9"/>
                    <a:pt x="902" y="28"/>
                  </a:cubicBezTo>
                  <a:cubicBezTo>
                    <a:pt x="763" y="28"/>
                    <a:pt x="694" y="166"/>
                    <a:pt x="555" y="236"/>
                  </a:cubicBezTo>
                  <a:lnTo>
                    <a:pt x="555" y="166"/>
                  </a:lnTo>
                  <a:cubicBezTo>
                    <a:pt x="520" y="132"/>
                    <a:pt x="486" y="114"/>
                    <a:pt x="451" y="114"/>
                  </a:cubicBezTo>
                  <a:cubicBezTo>
                    <a:pt x="417" y="114"/>
                    <a:pt x="382" y="132"/>
                    <a:pt x="347" y="166"/>
                  </a:cubicBezTo>
                  <a:cubicBezTo>
                    <a:pt x="1" y="513"/>
                    <a:pt x="486" y="998"/>
                    <a:pt x="763" y="1137"/>
                  </a:cubicBezTo>
                  <a:cubicBezTo>
                    <a:pt x="816" y="1177"/>
                    <a:pt x="872" y="1194"/>
                    <a:pt x="925" y="1194"/>
                  </a:cubicBezTo>
                  <a:cubicBezTo>
                    <a:pt x="1150" y="1194"/>
                    <a:pt x="1334" y="889"/>
                    <a:pt x="1110" y="721"/>
                  </a:cubicBezTo>
                  <a:cubicBezTo>
                    <a:pt x="1040" y="721"/>
                    <a:pt x="971" y="652"/>
                    <a:pt x="971" y="582"/>
                  </a:cubicBezTo>
                  <a:cubicBezTo>
                    <a:pt x="1110" y="513"/>
                    <a:pt x="1318" y="374"/>
                    <a:pt x="1179" y="166"/>
                  </a:cubicBezTo>
                  <a:cubicBezTo>
                    <a:pt x="1179" y="65"/>
                    <a:pt x="1068" y="1"/>
                    <a:pt x="9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6"/>
            <p:cNvSpPr/>
            <p:nvPr/>
          </p:nvSpPr>
          <p:spPr>
            <a:xfrm>
              <a:off x="2538875" y="3209475"/>
              <a:ext cx="55950" cy="90075"/>
            </a:xfrm>
            <a:custGeom>
              <a:avLst/>
              <a:gdLst/>
              <a:ahLst/>
              <a:cxnLst/>
              <a:rect l="l" t="t" r="r" b="b"/>
              <a:pathLst>
                <a:path w="2238" h="3603" extrusionOk="0">
                  <a:moveTo>
                    <a:pt x="237" y="0"/>
                  </a:moveTo>
                  <a:cubicBezTo>
                    <a:pt x="139" y="0"/>
                    <a:pt x="51" y="64"/>
                    <a:pt x="0" y="166"/>
                  </a:cubicBezTo>
                  <a:cubicBezTo>
                    <a:pt x="0" y="513"/>
                    <a:pt x="69" y="859"/>
                    <a:pt x="277" y="1206"/>
                  </a:cubicBezTo>
                  <a:lnTo>
                    <a:pt x="139" y="1206"/>
                  </a:lnTo>
                  <a:cubicBezTo>
                    <a:pt x="69" y="1206"/>
                    <a:pt x="0" y="1344"/>
                    <a:pt x="69" y="1414"/>
                  </a:cubicBezTo>
                  <a:cubicBezTo>
                    <a:pt x="208" y="1622"/>
                    <a:pt x="416" y="1830"/>
                    <a:pt x="624" y="1968"/>
                  </a:cubicBezTo>
                  <a:cubicBezTo>
                    <a:pt x="763" y="2315"/>
                    <a:pt x="970" y="2731"/>
                    <a:pt x="1109" y="3147"/>
                  </a:cubicBezTo>
                  <a:cubicBezTo>
                    <a:pt x="1171" y="3209"/>
                    <a:pt x="1262" y="3243"/>
                    <a:pt x="1342" y="3243"/>
                  </a:cubicBezTo>
                  <a:cubicBezTo>
                    <a:pt x="1441" y="3243"/>
                    <a:pt x="1525" y="3192"/>
                    <a:pt x="1525" y="3077"/>
                  </a:cubicBezTo>
                  <a:cubicBezTo>
                    <a:pt x="1594" y="3147"/>
                    <a:pt x="1664" y="3285"/>
                    <a:pt x="1733" y="3424"/>
                  </a:cubicBezTo>
                  <a:cubicBezTo>
                    <a:pt x="1758" y="3549"/>
                    <a:pt x="1837" y="3602"/>
                    <a:pt x="1922" y="3602"/>
                  </a:cubicBezTo>
                  <a:cubicBezTo>
                    <a:pt x="2072" y="3602"/>
                    <a:pt x="2237" y="3437"/>
                    <a:pt x="2149" y="3216"/>
                  </a:cubicBezTo>
                  <a:cubicBezTo>
                    <a:pt x="2010" y="2731"/>
                    <a:pt x="1733" y="2246"/>
                    <a:pt x="1456" y="1830"/>
                  </a:cubicBezTo>
                  <a:cubicBezTo>
                    <a:pt x="1317" y="1691"/>
                    <a:pt x="1178" y="1552"/>
                    <a:pt x="1040" y="1414"/>
                  </a:cubicBezTo>
                  <a:cubicBezTo>
                    <a:pt x="901" y="928"/>
                    <a:pt x="693" y="443"/>
                    <a:pt x="347" y="27"/>
                  </a:cubicBezTo>
                  <a:cubicBezTo>
                    <a:pt x="309" y="9"/>
                    <a:pt x="272" y="0"/>
                    <a:pt x="2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6"/>
            <p:cNvSpPr/>
            <p:nvPr/>
          </p:nvSpPr>
          <p:spPr>
            <a:xfrm>
              <a:off x="2485150" y="3267675"/>
              <a:ext cx="53200" cy="24625"/>
            </a:xfrm>
            <a:custGeom>
              <a:avLst/>
              <a:gdLst/>
              <a:ahLst/>
              <a:cxnLst/>
              <a:rect l="l" t="t" r="r" b="b"/>
              <a:pathLst>
                <a:path w="2128" h="985" extrusionOk="0">
                  <a:moveTo>
                    <a:pt x="331" y="0"/>
                  </a:moveTo>
                  <a:cubicBezTo>
                    <a:pt x="204" y="0"/>
                    <a:pt x="99" y="47"/>
                    <a:pt x="69" y="195"/>
                  </a:cubicBezTo>
                  <a:cubicBezTo>
                    <a:pt x="0" y="541"/>
                    <a:pt x="555" y="749"/>
                    <a:pt x="832" y="819"/>
                  </a:cubicBezTo>
                  <a:cubicBezTo>
                    <a:pt x="1035" y="920"/>
                    <a:pt x="1275" y="985"/>
                    <a:pt x="1552" y="985"/>
                  </a:cubicBezTo>
                  <a:cubicBezTo>
                    <a:pt x="1654" y="985"/>
                    <a:pt x="1760" y="976"/>
                    <a:pt x="1872" y="957"/>
                  </a:cubicBezTo>
                  <a:cubicBezTo>
                    <a:pt x="2128" y="893"/>
                    <a:pt x="2088" y="534"/>
                    <a:pt x="1862" y="534"/>
                  </a:cubicBezTo>
                  <a:cubicBezTo>
                    <a:pt x="1844" y="534"/>
                    <a:pt x="1824" y="536"/>
                    <a:pt x="1802" y="541"/>
                  </a:cubicBezTo>
                  <a:cubicBezTo>
                    <a:pt x="1664" y="472"/>
                    <a:pt x="1525" y="472"/>
                    <a:pt x="1387" y="403"/>
                  </a:cubicBezTo>
                  <a:cubicBezTo>
                    <a:pt x="1179" y="333"/>
                    <a:pt x="971" y="264"/>
                    <a:pt x="832" y="125"/>
                  </a:cubicBezTo>
                  <a:cubicBezTo>
                    <a:pt x="713" y="86"/>
                    <a:pt x="502" y="0"/>
                    <a:pt x="3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6"/>
            <p:cNvSpPr/>
            <p:nvPr/>
          </p:nvSpPr>
          <p:spPr>
            <a:xfrm>
              <a:off x="2467800" y="3308550"/>
              <a:ext cx="60225" cy="21425"/>
            </a:xfrm>
            <a:custGeom>
              <a:avLst/>
              <a:gdLst/>
              <a:ahLst/>
              <a:cxnLst/>
              <a:rect l="l" t="t" r="r" b="b"/>
              <a:pathLst>
                <a:path w="2409" h="857" extrusionOk="0">
                  <a:moveTo>
                    <a:pt x="787" y="0"/>
                  </a:moveTo>
                  <a:cubicBezTo>
                    <a:pt x="532" y="0"/>
                    <a:pt x="301" y="62"/>
                    <a:pt x="140" y="223"/>
                  </a:cubicBezTo>
                  <a:cubicBezTo>
                    <a:pt x="1" y="293"/>
                    <a:pt x="70" y="431"/>
                    <a:pt x="140" y="501"/>
                  </a:cubicBezTo>
                  <a:cubicBezTo>
                    <a:pt x="336" y="550"/>
                    <a:pt x="566" y="599"/>
                    <a:pt x="783" y="599"/>
                  </a:cubicBezTo>
                  <a:cubicBezTo>
                    <a:pt x="872" y="599"/>
                    <a:pt x="960" y="590"/>
                    <a:pt x="1041" y="570"/>
                  </a:cubicBezTo>
                  <a:cubicBezTo>
                    <a:pt x="1387" y="639"/>
                    <a:pt x="1734" y="709"/>
                    <a:pt x="2081" y="847"/>
                  </a:cubicBezTo>
                  <a:cubicBezTo>
                    <a:pt x="2099" y="854"/>
                    <a:pt x="2117" y="856"/>
                    <a:pt x="2134" y="856"/>
                  </a:cubicBezTo>
                  <a:cubicBezTo>
                    <a:pt x="2310" y="856"/>
                    <a:pt x="2409" y="558"/>
                    <a:pt x="2219" y="431"/>
                  </a:cubicBezTo>
                  <a:cubicBezTo>
                    <a:pt x="1896" y="247"/>
                    <a:pt x="1295" y="0"/>
                    <a:pt x="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6"/>
            <p:cNvSpPr/>
            <p:nvPr/>
          </p:nvSpPr>
          <p:spPr>
            <a:xfrm>
              <a:off x="2438350" y="3348775"/>
              <a:ext cx="61625" cy="22550"/>
            </a:xfrm>
            <a:custGeom>
              <a:avLst/>
              <a:gdLst/>
              <a:ahLst/>
              <a:cxnLst/>
              <a:rect l="l" t="t" r="r" b="b"/>
              <a:pathLst>
                <a:path w="2465" h="902" extrusionOk="0">
                  <a:moveTo>
                    <a:pt x="1318" y="1"/>
                  </a:moveTo>
                  <a:cubicBezTo>
                    <a:pt x="763" y="1"/>
                    <a:pt x="347" y="278"/>
                    <a:pt x="70" y="694"/>
                  </a:cubicBezTo>
                  <a:cubicBezTo>
                    <a:pt x="1" y="833"/>
                    <a:pt x="70" y="902"/>
                    <a:pt x="209" y="902"/>
                  </a:cubicBezTo>
                  <a:cubicBezTo>
                    <a:pt x="486" y="763"/>
                    <a:pt x="832" y="625"/>
                    <a:pt x="1110" y="486"/>
                  </a:cubicBezTo>
                  <a:cubicBezTo>
                    <a:pt x="1199" y="450"/>
                    <a:pt x="1293" y="433"/>
                    <a:pt x="1387" y="433"/>
                  </a:cubicBezTo>
                  <a:cubicBezTo>
                    <a:pt x="1657" y="433"/>
                    <a:pt x="1926" y="576"/>
                    <a:pt x="2080" y="833"/>
                  </a:cubicBezTo>
                  <a:cubicBezTo>
                    <a:pt x="2111" y="864"/>
                    <a:pt x="2150" y="878"/>
                    <a:pt x="2189" y="878"/>
                  </a:cubicBezTo>
                  <a:cubicBezTo>
                    <a:pt x="2323" y="878"/>
                    <a:pt x="2465" y="716"/>
                    <a:pt x="2357" y="555"/>
                  </a:cubicBezTo>
                  <a:cubicBezTo>
                    <a:pt x="2149" y="209"/>
                    <a:pt x="1734" y="1"/>
                    <a:pt x="13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6"/>
            <p:cNvSpPr/>
            <p:nvPr/>
          </p:nvSpPr>
          <p:spPr>
            <a:xfrm>
              <a:off x="2440075" y="3400975"/>
              <a:ext cx="39900" cy="11325"/>
            </a:xfrm>
            <a:custGeom>
              <a:avLst/>
              <a:gdLst/>
              <a:ahLst/>
              <a:cxnLst/>
              <a:rect l="l" t="t" r="r" b="b"/>
              <a:pathLst>
                <a:path w="1596" h="453" extrusionOk="0">
                  <a:moveTo>
                    <a:pt x="278" y="0"/>
                  </a:moveTo>
                  <a:cubicBezTo>
                    <a:pt x="209" y="0"/>
                    <a:pt x="140" y="15"/>
                    <a:pt x="70" y="62"/>
                  </a:cubicBezTo>
                  <a:cubicBezTo>
                    <a:pt x="1" y="62"/>
                    <a:pt x="1" y="131"/>
                    <a:pt x="1" y="200"/>
                  </a:cubicBezTo>
                  <a:cubicBezTo>
                    <a:pt x="98" y="394"/>
                    <a:pt x="345" y="453"/>
                    <a:pt x="617" y="453"/>
                  </a:cubicBezTo>
                  <a:cubicBezTo>
                    <a:pt x="928" y="453"/>
                    <a:pt x="1272" y="376"/>
                    <a:pt x="1457" y="339"/>
                  </a:cubicBezTo>
                  <a:cubicBezTo>
                    <a:pt x="1595" y="270"/>
                    <a:pt x="1595" y="62"/>
                    <a:pt x="1387" y="62"/>
                  </a:cubicBezTo>
                  <a:lnTo>
                    <a:pt x="694" y="62"/>
                  </a:lnTo>
                  <a:cubicBezTo>
                    <a:pt x="555" y="62"/>
                    <a:pt x="417" y="0"/>
                    <a:pt x="2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6"/>
            <p:cNvSpPr/>
            <p:nvPr/>
          </p:nvSpPr>
          <p:spPr>
            <a:xfrm>
              <a:off x="2459150" y="3426775"/>
              <a:ext cx="13875" cy="8675"/>
            </a:xfrm>
            <a:custGeom>
              <a:avLst/>
              <a:gdLst/>
              <a:ahLst/>
              <a:cxnLst/>
              <a:rect l="l" t="t" r="r" b="b"/>
              <a:pathLst>
                <a:path w="555" h="347" extrusionOk="0">
                  <a:moveTo>
                    <a:pt x="208" y="0"/>
                  </a:moveTo>
                  <a:cubicBezTo>
                    <a:pt x="0" y="0"/>
                    <a:pt x="0" y="347"/>
                    <a:pt x="208" y="347"/>
                  </a:cubicBezTo>
                  <a:lnTo>
                    <a:pt x="416" y="347"/>
                  </a:lnTo>
                  <a:cubicBezTo>
                    <a:pt x="555" y="277"/>
                    <a:pt x="555" y="0"/>
                    <a:pt x="3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6"/>
            <p:cNvSpPr/>
            <p:nvPr/>
          </p:nvSpPr>
          <p:spPr>
            <a:xfrm>
              <a:off x="2483400" y="3427075"/>
              <a:ext cx="75450" cy="67300"/>
            </a:xfrm>
            <a:custGeom>
              <a:avLst/>
              <a:gdLst/>
              <a:ahLst/>
              <a:cxnLst/>
              <a:rect l="l" t="t" r="r" b="b"/>
              <a:pathLst>
                <a:path w="3018" h="2692" extrusionOk="0">
                  <a:moveTo>
                    <a:pt x="1694" y="0"/>
                  </a:moveTo>
                  <a:cubicBezTo>
                    <a:pt x="1654" y="0"/>
                    <a:pt x="1615" y="17"/>
                    <a:pt x="1595" y="57"/>
                  </a:cubicBezTo>
                  <a:cubicBezTo>
                    <a:pt x="1526" y="196"/>
                    <a:pt x="1318" y="543"/>
                    <a:pt x="1179" y="751"/>
                  </a:cubicBezTo>
                  <a:cubicBezTo>
                    <a:pt x="902" y="751"/>
                    <a:pt x="694" y="820"/>
                    <a:pt x="417" y="889"/>
                  </a:cubicBezTo>
                  <a:cubicBezTo>
                    <a:pt x="347" y="959"/>
                    <a:pt x="278" y="1167"/>
                    <a:pt x="417" y="1236"/>
                  </a:cubicBezTo>
                  <a:cubicBezTo>
                    <a:pt x="555" y="1236"/>
                    <a:pt x="694" y="1305"/>
                    <a:pt x="833" y="1375"/>
                  </a:cubicBezTo>
                  <a:lnTo>
                    <a:pt x="625" y="1652"/>
                  </a:lnTo>
                  <a:cubicBezTo>
                    <a:pt x="417" y="1929"/>
                    <a:pt x="1" y="2414"/>
                    <a:pt x="278" y="2692"/>
                  </a:cubicBezTo>
                  <a:lnTo>
                    <a:pt x="347" y="2692"/>
                  </a:lnTo>
                  <a:cubicBezTo>
                    <a:pt x="694" y="2622"/>
                    <a:pt x="833" y="2137"/>
                    <a:pt x="971" y="1860"/>
                  </a:cubicBezTo>
                  <a:lnTo>
                    <a:pt x="1179" y="1375"/>
                  </a:lnTo>
                  <a:cubicBezTo>
                    <a:pt x="1803" y="1305"/>
                    <a:pt x="2358" y="1028"/>
                    <a:pt x="2843" y="612"/>
                  </a:cubicBezTo>
                  <a:cubicBezTo>
                    <a:pt x="3018" y="437"/>
                    <a:pt x="2899" y="164"/>
                    <a:pt x="2691" y="164"/>
                  </a:cubicBezTo>
                  <a:cubicBezTo>
                    <a:pt x="2652" y="164"/>
                    <a:pt x="2610" y="174"/>
                    <a:pt x="2566" y="196"/>
                  </a:cubicBezTo>
                  <a:cubicBezTo>
                    <a:pt x="2288" y="404"/>
                    <a:pt x="1942" y="543"/>
                    <a:pt x="1595" y="612"/>
                  </a:cubicBezTo>
                  <a:cubicBezTo>
                    <a:pt x="1664" y="473"/>
                    <a:pt x="1734" y="335"/>
                    <a:pt x="1803" y="196"/>
                  </a:cubicBezTo>
                  <a:cubicBezTo>
                    <a:pt x="1901" y="98"/>
                    <a:pt x="1791" y="0"/>
                    <a:pt x="16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6"/>
            <p:cNvSpPr/>
            <p:nvPr/>
          </p:nvSpPr>
          <p:spPr>
            <a:xfrm>
              <a:off x="2505925" y="3475500"/>
              <a:ext cx="46825" cy="65675"/>
            </a:xfrm>
            <a:custGeom>
              <a:avLst/>
              <a:gdLst/>
              <a:ahLst/>
              <a:cxnLst/>
              <a:rect l="l" t="t" r="r" b="b"/>
              <a:pathLst>
                <a:path w="1873" h="2627" extrusionOk="0">
                  <a:moveTo>
                    <a:pt x="1637" y="0"/>
                  </a:moveTo>
                  <a:cubicBezTo>
                    <a:pt x="1530" y="0"/>
                    <a:pt x="1420" y="69"/>
                    <a:pt x="1387" y="200"/>
                  </a:cubicBezTo>
                  <a:cubicBezTo>
                    <a:pt x="1318" y="339"/>
                    <a:pt x="1249" y="547"/>
                    <a:pt x="1179" y="755"/>
                  </a:cubicBezTo>
                  <a:cubicBezTo>
                    <a:pt x="902" y="963"/>
                    <a:pt x="694" y="1309"/>
                    <a:pt x="486" y="1586"/>
                  </a:cubicBezTo>
                  <a:cubicBezTo>
                    <a:pt x="348" y="1794"/>
                    <a:pt x="1" y="2280"/>
                    <a:pt x="140" y="2557"/>
                  </a:cubicBezTo>
                  <a:cubicBezTo>
                    <a:pt x="140" y="2626"/>
                    <a:pt x="209" y="2626"/>
                    <a:pt x="278" y="2626"/>
                  </a:cubicBezTo>
                  <a:cubicBezTo>
                    <a:pt x="556" y="2557"/>
                    <a:pt x="625" y="2210"/>
                    <a:pt x="763" y="1933"/>
                  </a:cubicBezTo>
                  <a:cubicBezTo>
                    <a:pt x="833" y="1794"/>
                    <a:pt x="902" y="1656"/>
                    <a:pt x="971" y="1517"/>
                  </a:cubicBezTo>
                  <a:cubicBezTo>
                    <a:pt x="971" y="1656"/>
                    <a:pt x="971" y="1725"/>
                    <a:pt x="1041" y="1794"/>
                  </a:cubicBezTo>
                  <a:cubicBezTo>
                    <a:pt x="1075" y="1898"/>
                    <a:pt x="1162" y="1950"/>
                    <a:pt x="1257" y="1950"/>
                  </a:cubicBezTo>
                  <a:cubicBezTo>
                    <a:pt x="1353" y="1950"/>
                    <a:pt x="1457" y="1898"/>
                    <a:pt x="1526" y="1794"/>
                  </a:cubicBezTo>
                  <a:cubicBezTo>
                    <a:pt x="1665" y="1309"/>
                    <a:pt x="1803" y="755"/>
                    <a:pt x="1873" y="269"/>
                  </a:cubicBezTo>
                  <a:cubicBezTo>
                    <a:pt x="1873" y="86"/>
                    <a:pt x="1757" y="0"/>
                    <a:pt x="16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6"/>
            <p:cNvSpPr/>
            <p:nvPr/>
          </p:nvSpPr>
          <p:spPr>
            <a:xfrm>
              <a:off x="2551000" y="3492125"/>
              <a:ext cx="27750" cy="71125"/>
            </a:xfrm>
            <a:custGeom>
              <a:avLst/>
              <a:gdLst/>
              <a:ahLst/>
              <a:cxnLst/>
              <a:rect l="l" t="t" r="r" b="b"/>
              <a:pathLst>
                <a:path w="1110" h="2845" extrusionOk="0">
                  <a:moveTo>
                    <a:pt x="665" y="0"/>
                  </a:moveTo>
                  <a:cubicBezTo>
                    <a:pt x="514" y="0"/>
                    <a:pt x="347" y="107"/>
                    <a:pt x="347" y="298"/>
                  </a:cubicBezTo>
                  <a:cubicBezTo>
                    <a:pt x="416" y="505"/>
                    <a:pt x="347" y="783"/>
                    <a:pt x="208" y="991"/>
                  </a:cubicBezTo>
                  <a:cubicBezTo>
                    <a:pt x="70" y="1129"/>
                    <a:pt x="139" y="1407"/>
                    <a:pt x="347" y="1476"/>
                  </a:cubicBezTo>
                  <a:cubicBezTo>
                    <a:pt x="139" y="1892"/>
                    <a:pt x="0" y="2446"/>
                    <a:pt x="278" y="2793"/>
                  </a:cubicBezTo>
                  <a:cubicBezTo>
                    <a:pt x="312" y="2828"/>
                    <a:pt x="364" y="2845"/>
                    <a:pt x="425" y="2845"/>
                  </a:cubicBezTo>
                  <a:cubicBezTo>
                    <a:pt x="485" y="2845"/>
                    <a:pt x="555" y="2828"/>
                    <a:pt x="624" y="2793"/>
                  </a:cubicBezTo>
                  <a:cubicBezTo>
                    <a:pt x="763" y="2516"/>
                    <a:pt x="624" y="2169"/>
                    <a:pt x="693" y="1892"/>
                  </a:cubicBezTo>
                  <a:cubicBezTo>
                    <a:pt x="763" y="1545"/>
                    <a:pt x="901" y="1199"/>
                    <a:pt x="1109" y="852"/>
                  </a:cubicBezTo>
                  <a:cubicBezTo>
                    <a:pt x="1109" y="713"/>
                    <a:pt x="1040" y="575"/>
                    <a:pt x="901" y="575"/>
                  </a:cubicBezTo>
                  <a:cubicBezTo>
                    <a:pt x="971" y="505"/>
                    <a:pt x="971" y="367"/>
                    <a:pt x="901" y="228"/>
                  </a:cubicBezTo>
                  <a:cubicBezTo>
                    <a:pt x="901" y="72"/>
                    <a:pt x="789" y="0"/>
                    <a:pt x="6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6"/>
            <p:cNvSpPr/>
            <p:nvPr/>
          </p:nvSpPr>
          <p:spPr>
            <a:xfrm>
              <a:off x="2595100" y="3476525"/>
              <a:ext cx="23500" cy="85700"/>
            </a:xfrm>
            <a:custGeom>
              <a:avLst/>
              <a:gdLst/>
              <a:ahLst/>
              <a:cxnLst/>
              <a:rect l="l" t="t" r="r" b="b"/>
              <a:pathLst>
                <a:path w="940" h="3428" extrusionOk="0">
                  <a:moveTo>
                    <a:pt x="334" y="0"/>
                  </a:moveTo>
                  <a:cubicBezTo>
                    <a:pt x="172" y="0"/>
                    <a:pt x="0" y="107"/>
                    <a:pt x="39" y="298"/>
                  </a:cubicBezTo>
                  <a:cubicBezTo>
                    <a:pt x="39" y="506"/>
                    <a:pt x="108" y="644"/>
                    <a:pt x="246" y="714"/>
                  </a:cubicBezTo>
                  <a:cubicBezTo>
                    <a:pt x="246" y="714"/>
                    <a:pt x="177" y="783"/>
                    <a:pt x="246" y="852"/>
                  </a:cubicBezTo>
                  <a:cubicBezTo>
                    <a:pt x="246" y="1337"/>
                    <a:pt x="246" y="1823"/>
                    <a:pt x="246" y="2239"/>
                  </a:cubicBezTo>
                  <a:cubicBezTo>
                    <a:pt x="177" y="2585"/>
                    <a:pt x="177" y="3001"/>
                    <a:pt x="246" y="3348"/>
                  </a:cubicBezTo>
                  <a:cubicBezTo>
                    <a:pt x="246" y="3406"/>
                    <a:pt x="284" y="3428"/>
                    <a:pt x="332" y="3428"/>
                  </a:cubicBezTo>
                  <a:cubicBezTo>
                    <a:pt x="398" y="3428"/>
                    <a:pt x="484" y="3388"/>
                    <a:pt x="524" y="3348"/>
                  </a:cubicBezTo>
                  <a:cubicBezTo>
                    <a:pt x="662" y="2932"/>
                    <a:pt x="732" y="2585"/>
                    <a:pt x="662" y="2169"/>
                  </a:cubicBezTo>
                  <a:cubicBezTo>
                    <a:pt x="662" y="1684"/>
                    <a:pt x="662" y="1268"/>
                    <a:pt x="593" y="783"/>
                  </a:cubicBezTo>
                  <a:cubicBezTo>
                    <a:pt x="593" y="783"/>
                    <a:pt x="593" y="714"/>
                    <a:pt x="524" y="714"/>
                  </a:cubicBezTo>
                  <a:cubicBezTo>
                    <a:pt x="870" y="714"/>
                    <a:pt x="940" y="298"/>
                    <a:pt x="593" y="228"/>
                  </a:cubicBezTo>
                  <a:cubicBezTo>
                    <a:pt x="593" y="72"/>
                    <a:pt x="466" y="0"/>
                    <a:pt x="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6"/>
            <p:cNvSpPr/>
            <p:nvPr/>
          </p:nvSpPr>
          <p:spPr>
            <a:xfrm>
              <a:off x="2620300" y="3512475"/>
              <a:ext cx="19100" cy="50625"/>
            </a:xfrm>
            <a:custGeom>
              <a:avLst/>
              <a:gdLst/>
              <a:ahLst/>
              <a:cxnLst/>
              <a:rect l="l" t="t" r="r" b="b"/>
              <a:pathLst>
                <a:path w="764" h="2025" extrusionOk="0">
                  <a:moveTo>
                    <a:pt x="218" y="0"/>
                  </a:moveTo>
                  <a:cubicBezTo>
                    <a:pt x="110" y="0"/>
                    <a:pt x="1" y="90"/>
                    <a:pt x="1" y="246"/>
                  </a:cubicBezTo>
                  <a:cubicBezTo>
                    <a:pt x="1" y="593"/>
                    <a:pt x="70" y="870"/>
                    <a:pt x="140" y="1216"/>
                  </a:cubicBezTo>
                  <a:cubicBezTo>
                    <a:pt x="140" y="1563"/>
                    <a:pt x="140" y="1771"/>
                    <a:pt x="348" y="1979"/>
                  </a:cubicBezTo>
                  <a:cubicBezTo>
                    <a:pt x="376" y="2008"/>
                    <a:pt x="417" y="2025"/>
                    <a:pt x="460" y="2025"/>
                  </a:cubicBezTo>
                  <a:cubicBezTo>
                    <a:pt x="520" y="2025"/>
                    <a:pt x="584" y="1991"/>
                    <a:pt x="625" y="1910"/>
                  </a:cubicBezTo>
                  <a:cubicBezTo>
                    <a:pt x="763" y="1702"/>
                    <a:pt x="694" y="1424"/>
                    <a:pt x="625" y="1147"/>
                  </a:cubicBezTo>
                  <a:cubicBezTo>
                    <a:pt x="486" y="870"/>
                    <a:pt x="486" y="523"/>
                    <a:pt x="417" y="177"/>
                  </a:cubicBezTo>
                  <a:cubicBezTo>
                    <a:pt x="387" y="55"/>
                    <a:pt x="303"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6"/>
            <p:cNvSpPr/>
            <p:nvPr/>
          </p:nvSpPr>
          <p:spPr>
            <a:xfrm>
              <a:off x="2644575" y="3469100"/>
              <a:ext cx="35750" cy="93200"/>
            </a:xfrm>
            <a:custGeom>
              <a:avLst/>
              <a:gdLst/>
              <a:ahLst/>
              <a:cxnLst/>
              <a:rect l="l" t="t" r="r" b="b"/>
              <a:pathLst>
                <a:path w="1430" h="3728" extrusionOk="0">
                  <a:moveTo>
                    <a:pt x="401" y="1"/>
                  </a:moveTo>
                  <a:cubicBezTo>
                    <a:pt x="313" y="1"/>
                    <a:pt x="233" y="53"/>
                    <a:pt x="208" y="179"/>
                  </a:cubicBezTo>
                  <a:cubicBezTo>
                    <a:pt x="139" y="387"/>
                    <a:pt x="70" y="664"/>
                    <a:pt x="70" y="872"/>
                  </a:cubicBezTo>
                  <a:cubicBezTo>
                    <a:pt x="0" y="1149"/>
                    <a:pt x="70" y="1426"/>
                    <a:pt x="139" y="1704"/>
                  </a:cubicBezTo>
                  <a:lnTo>
                    <a:pt x="208" y="1773"/>
                  </a:lnTo>
                  <a:cubicBezTo>
                    <a:pt x="70" y="1773"/>
                    <a:pt x="0" y="1912"/>
                    <a:pt x="70" y="1981"/>
                  </a:cubicBezTo>
                  <a:cubicBezTo>
                    <a:pt x="0" y="2536"/>
                    <a:pt x="208" y="3506"/>
                    <a:pt x="832" y="3714"/>
                  </a:cubicBezTo>
                  <a:cubicBezTo>
                    <a:pt x="868" y="3723"/>
                    <a:pt x="905" y="3727"/>
                    <a:pt x="942" y="3727"/>
                  </a:cubicBezTo>
                  <a:cubicBezTo>
                    <a:pt x="1190" y="3727"/>
                    <a:pt x="1429" y="3531"/>
                    <a:pt x="1248" y="3229"/>
                  </a:cubicBezTo>
                  <a:cubicBezTo>
                    <a:pt x="1110" y="3021"/>
                    <a:pt x="971" y="2882"/>
                    <a:pt x="832" y="2674"/>
                  </a:cubicBezTo>
                  <a:cubicBezTo>
                    <a:pt x="624" y="2466"/>
                    <a:pt x="486" y="2189"/>
                    <a:pt x="416" y="1981"/>
                  </a:cubicBezTo>
                  <a:cubicBezTo>
                    <a:pt x="416" y="1912"/>
                    <a:pt x="416" y="1912"/>
                    <a:pt x="416" y="1842"/>
                  </a:cubicBezTo>
                  <a:cubicBezTo>
                    <a:pt x="555" y="1842"/>
                    <a:pt x="624" y="1773"/>
                    <a:pt x="694" y="1634"/>
                  </a:cubicBezTo>
                  <a:cubicBezTo>
                    <a:pt x="694" y="1426"/>
                    <a:pt x="694" y="1288"/>
                    <a:pt x="694" y="1080"/>
                  </a:cubicBezTo>
                  <a:cubicBezTo>
                    <a:pt x="624" y="872"/>
                    <a:pt x="624" y="595"/>
                    <a:pt x="694" y="387"/>
                  </a:cubicBezTo>
                  <a:cubicBezTo>
                    <a:pt x="738" y="165"/>
                    <a:pt x="556"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6"/>
            <p:cNvSpPr/>
            <p:nvPr/>
          </p:nvSpPr>
          <p:spPr>
            <a:xfrm>
              <a:off x="2677500" y="3492575"/>
              <a:ext cx="29475" cy="42700"/>
            </a:xfrm>
            <a:custGeom>
              <a:avLst/>
              <a:gdLst/>
              <a:ahLst/>
              <a:cxnLst/>
              <a:rect l="l" t="t" r="r" b="b"/>
              <a:pathLst>
                <a:path w="1179" h="1708" extrusionOk="0">
                  <a:moveTo>
                    <a:pt x="334" y="0"/>
                  </a:moveTo>
                  <a:cubicBezTo>
                    <a:pt x="163" y="0"/>
                    <a:pt x="0" y="124"/>
                    <a:pt x="0" y="349"/>
                  </a:cubicBezTo>
                  <a:cubicBezTo>
                    <a:pt x="63" y="722"/>
                    <a:pt x="181" y="1708"/>
                    <a:pt x="704" y="1708"/>
                  </a:cubicBezTo>
                  <a:cubicBezTo>
                    <a:pt x="764" y="1708"/>
                    <a:pt x="830" y="1695"/>
                    <a:pt x="902" y="1666"/>
                  </a:cubicBezTo>
                  <a:cubicBezTo>
                    <a:pt x="1110" y="1527"/>
                    <a:pt x="1179" y="1319"/>
                    <a:pt x="1040" y="1111"/>
                  </a:cubicBezTo>
                  <a:cubicBezTo>
                    <a:pt x="971" y="1042"/>
                    <a:pt x="902" y="903"/>
                    <a:pt x="832" y="834"/>
                  </a:cubicBezTo>
                  <a:cubicBezTo>
                    <a:pt x="763" y="626"/>
                    <a:pt x="694" y="487"/>
                    <a:pt x="694" y="280"/>
                  </a:cubicBezTo>
                  <a:cubicBezTo>
                    <a:pt x="630" y="89"/>
                    <a:pt x="479" y="0"/>
                    <a:pt x="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6"/>
            <p:cNvSpPr/>
            <p:nvPr/>
          </p:nvSpPr>
          <p:spPr>
            <a:xfrm>
              <a:off x="2722925" y="3462875"/>
              <a:ext cx="36800" cy="31875"/>
            </a:xfrm>
            <a:custGeom>
              <a:avLst/>
              <a:gdLst/>
              <a:ahLst/>
              <a:cxnLst/>
              <a:rect l="l" t="t" r="r" b="b"/>
              <a:pathLst>
                <a:path w="1472" h="1275" extrusionOk="0">
                  <a:moveTo>
                    <a:pt x="151" y="1"/>
                  </a:moveTo>
                  <a:cubicBezTo>
                    <a:pt x="42" y="1"/>
                    <a:pt x="1" y="227"/>
                    <a:pt x="124" y="289"/>
                  </a:cubicBezTo>
                  <a:cubicBezTo>
                    <a:pt x="471" y="566"/>
                    <a:pt x="748" y="844"/>
                    <a:pt x="956" y="1190"/>
                  </a:cubicBezTo>
                  <a:cubicBezTo>
                    <a:pt x="1015" y="1249"/>
                    <a:pt x="1085" y="1275"/>
                    <a:pt x="1152" y="1275"/>
                  </a:cubicBezTo>
                  <a:cubicBezTo>
                    <a:pt x="1322" y="1275"/>
                    <a:pt x="1471" y="1112"/>
                    <a:pt x="1372" y="913"/>
                  </a:cubicBezTo>
                  <a:cubicBezTo>
                    <a:pt x="1095" y="497"/>
                    <a:pt x="679" y="150"/>
                    <a:pt x="194" y="12"/>
                  </a:cubicBezTo>
                  <a:cubicBezTo>
                    <a:pt x="179" y="4"/>
                    <a:pt x="164" y="1"/>
                    <a:pt x="1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6"/>
            <p:cNvSpPr/>
            <p:nvPr/>
          </p:nvSpPr>
          <p:spPr>
            <a:xfrm>
              <a:off x="2648050" y="3397050"/>
              <a:ext cx="17925" cy="22700"/>
            </a:xfrm>
            <a:custGeom>
              <a:avLst/>
              <a:gdLst/>
              <a:ahLst/>
              <a:cxnLst/>
              <a:rect l="l" t="t" r="r" b="b"/>
              <a:pathLst>
                <a:path w="717" h="908" extrusionOk="0">
                  <a:moveTo>
                    <a:pt x="189" y="0"/>
                  </a:moveTo>
                  <a:cubicBezTo>
                    <a:pt x="149" y="0"/>
                    <a:pt x="109" y="40"/>
                    <a:pt x="69" y="80"/>
                  </a:cubicBezTo>
                  <a:cubicBezTo>
                    <a:pt x="0" y="357"/>
                    <a:pt x="139" y="635"/>
                    <a:pt x="347" y="843"/>
                  </a:cubicBezTo>
                  <a:cubicBezTo>
                    <a:pt x="393" y="889"/>
                    <a:pt x="439" y="907"/>
                    <a:pt x="480" y="907"/>
                  </a:cubicBezTo>
                  <a:cubicBezTo>
                    <a:pt x="626" y="907"/>
                    <a:pt x="717" y="673"/>
                    <a:pt x="555" y="565"/>
                  </a:cubicBezTo>
                  <a:cubicBezTo>
                    <a:pt x="416" y="427"/>
                    <a:pt x="416" y="219"/>
                    <a:pt x="277" y="80"/>
                  </a:cubicBezTo>
                  <a:cubicBezTo>
                    <a:pt x="248" y="21"/>
                    <a:pt x="219" y="0"/>
                    <a:pt x="1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6"/>
            <p:cNvSpPr/>
            <p:nvPr/>
          </p:nvSpPr>
          <p:spPr>
            <a:xfrm>
              <a:off x="2620300" y="3421775"/>
              <a:ext cx="19100" cy="21325"/>
            </a:xfrm>
            <a:custGeom>
              <a:avLst/>
              <a:gdLst/>
              <a:ahLst/>
              <a:cxnLst/>
              <a:rect l="l" t="t" r="r" b="b"/>
              <a:pathLst>
                <a:path w="764" h="853" extrusionOk="0">
                  <a:moveTo>
                    <a:pt x="541" y="0"/>
                  </a:moveTo>
                  <a:cubicBezTo>
                    <a:pt x="413" y="0"/>
                    <a:pt x="278" y="87"/>
                    <a:pt x="278" y="269"/>
                  </a:cubicBezTo>
                  <a:cubicBezTo>
                    <a:pt x="278" y="408"/>
                    <a:pt x="70" y="408"/>
                    <a:pt x="70" y="547"/>
                  </a:cubicBezTo>
                  <a:cubicBezTo>
                    <a:pt x="1" y="616"/>
                    <a:pt x="1" y="685"/>
                    <a:pt x="70" y="755"/>
                  </a:cubicBezTo>
                  <a:cubicBezTo>
                    <a:pt x="119" y="804"/>
                    <a:pt x="168" y="853"/>
                    <a:pt x="242" y="853"/>
                  </a:cubicBezTo>
                  <a:cubicBezTo>
                    <a:pt x="272" y="853"/>
                    <a:pt x="307" y="844"/>
                    <a:pt x="348" y="824"/>
                  </a:cubicBezTo>
                  <a:cubicBezTo>
                    <a:pt x="625" y="755"/>
                    <a:pt x="763" y="477"/>
                    <a:pt x="763" y="200"/>
                  </a:cubicBezTo>
                  <a:cubicBezTo>
                    <a:pt x="763" y="69"/>
                    <a:pt x="655" y="0"/>
                    <a:pt x="5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6"/>
            <p:cNvSpPr/>
            <p:nvPr/>
          </p:nvSpPr>
          <p:spPr>
            <a:xfrm>
              <a:off x="2552725" y="3456650"/>
              <a:ext cx="17350" cy="19325"/>
            </a:xfrm>
            <a:custGeom>
              <a:avLst/>
              <a:gdLst/>
              <a:ahLst/>
              <a:cxnLst/>
              <a:rect l="l" t="t" r="r" b="b"/>
              <a:pathLst>
                <a:path w="694" h="773" extrusionOk="0">
                  <a:moveTo>
                    <a:pt x="209" y="1"/>
                  </a:moveTo>
                  <a:cubicBezTo>
                    <a:pt x="157" y="1"/>
                    <a:pt x="105" y="18"/>
                    <a:pt x="70" y="53"/>
                  </a:cubicBezTo>
                  <a:cubicBezTo>
                    <a:pt x="1" y="192"/>
                    <a:pt x="1" y="399"/>
                    <a:pt x="1" y="538"/>
                  </a:cubicBezTo>
                  <a:cubicBezTo>
                    <a:pt x="1" y="694"/>
                    <a:pt x="118" y="772"/>
                    <a:pt x="264" y="772"/>
                  </a:cubicBezTo>
                  <a:cubicBezTo>
                    <a:pt x="313" y="772"/>
                    <a:pt x="365" y="763"/>
                    <a:pt x="416" y="746"/>
                  </a:cubicBezTo>
                  <a:cubicBezTo>
                    <a:pt x="555" y="677"/>
                    <a:pt x="624" y="538"/>
                    <a:pt x="694" y="399"/>
                  </a:cubicBezTo>
                  <a:cubicBezTo>
                    <a:pt x="694" y="219"/>
                    <a:pt x="538" y="39"/>
                    <a:pt x="406" y="39"/>
                  </a:cubicBezTo>
                  <a:cubicBezTo>
                    <a:pt x="386" y="39"/>
                    <a:pt x="366" y="44"/>
                    <a:pt x="347" y="53"/>
                  </a:cubicBezTo>
                  <a:cubicBezTo>
                    <a:pt x="313" y="18"/>
                    <a:pt x="261" y="1"/>
                    <a:pt x="2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6"/>
            <p:cNvSpPr/>
            <p:nvPr/>
          </p:nvSpPr>
          <p:spPr>
            <a:xfrm>
              <a:off x="2433150" y="3452600"/>
              <a:ext cx="48525" cy="20975"/>
            </a:xfrm>
            <a:custGeom>
              <a:avLst/>
              <a:gdLst/>
              <a:ahLst/>
              <a:cxnLst/>
              <a:rect l="l" t="t" r="r" b="b"/>
              <a:pathLst>
                <a:path w="1941" h="839" extrusionOk="0">
                  <a:moveTo>
                    <a:pt x="1660" y="0"/>
                  </a:moveTo>
                  <a:cubicBezTo>
                    <a:pt x="1640" y="0"/>
                    <a:pt x="1618" y="2"/>
                    <a:pt x="1595" y="7"/>
                  </a:cubicBezTo>
                  <a:cubicBezTo>
                    <a:pt x="1248" y="7"/>
                    <a:pt x="971" y="76"/>
                    <a:pt x="624" y="146"/>
                  </a:cubicBezTo>
                  <a:cubicBezTo>
                    <a:pt x="417" y="146"/>
                    <a:pt x="278" y="215"/>
                    <a:pt x="139" y="354"/>
                  </a:cubicBezTo>
                  <a:lnTo>
                    <a:pt x="70" y="423"/>
                  </a:lnTo>
                  <a:cubicBezTo>
                    <a:pt x="1" y="561"/>
                    <a:pt x="1" y="700"/>
                    <a:pt x="139" y="769"/>
                  </a:cubicBezTo>
                  <a:lnTo>
                    <a:pt x="209" y="769"/>
                  </a:lnTo>
                  <a:cubicBezTo>
                    <a:pt x="209" y="769"/>
                    <a:pt x="278" y="769"/>
                    <a:pt x="347" y="839"/>
                  </a:cubicBezTo>
                  <a:cubicBezTo>
                    <a:pt x="486" y="839"/>
                    <a:pt x="555" y="769"/>
                    <a:pt x="694" y="700"/>
                  </a:cubicBezTo>
                  <a:cubicBezTo>
                    <a:pt x="1040" y="631"/>
                    <a:pt x="1318" y="492"/>
                    <a:pt x="1664" y="423"/>
                  </a:cubicBezTo>
                  <a:cubicBezTo>
                    <a:pt x="1923" y="423"/>
                    <a:pt x="1940" y="0"/>
                    <a:pt x="16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6"/>
            <p:cNvSpPr/>
            <p:nvPr/>
          </p:nvSpPr>
          <p:spPr>
            <a:xfrm>
              <a:off x="2492075" y="3377550"/>
              <a:ext cx="54500" cy="22525"/>
            </a:xfrm>
            <a:custGeom>
              <a:avLst/>
              <a:gdLst/>
              <a:ahLst/>
              <a:cxnLst/>
              <a:rect l="l" t="t" r="r" b="b"/>
              <a:pathLst>
                <a:path w="2180" h="901" extrusionOk="0">
                  <a:moveTo>
                    <a:pt x="1844" y="0"/>
                  </a:moveTo>
                  <a:cubicBezTo>
                    <a:pt x="1809" y="0"/>
                    <a:pt x="1772" y="9"/>
                    <a:pt x="1733" y="28"/>
                  </a:cubicBezTo>
                  <a:cubicBezTo>
                    <a:pt x="1456" y="167"/>
                    <a:pt x="1110" y="236"/>
                    <a:pt x="763" y="306"/>
                  </a:cubicBezTo>
                  <a:cubicBezTo>
                    <a:pt x="486" y="306"/>
                    <a:pt x="278" y="306"/>
                    <a:pt x="70" y="513"/>
                  </a:cubicBezTo>
                  <a:cubicBezTo>
                    <a:pt x="0" y="583"/>
                    <a:pt x="0" y="721"/>
                    <a:pt x="70" y="791"/>
                  </a:cubicBezTo>
                  <a:cubicBezTo>
                    <a:pt x="179" y="872"/>
                    <a:pt x="298" y="901"/>
                    <a:pt x="420" y="901"/>
                  </a:cubicBezTo>
                  <a:cubicBezTo>
                    <a:pt x="608" y="901"/>
                    <a:pt x="802" y="833"/>
                    <a:pt x="971" y="791"/>
                  </a:cubicBezTo>
                  <a:cubicBezTo>
                    <a:pt x="1317" y="721"/>
                    <a:pt x="1595" y="583"/>
                    <a:pt x="1941" y="444"/>
                  </a:cubicBezTo>
                  <a:cubicBezTo>
                    <a:pt x="2180" y="325"/>
                    <a:pt x="2059" y="0"/>
                    <a:pt x="18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6"/>
            <p:cNvSpPr/>
            <p:nvPr/>
          </p:nvSpPr>
          <p:spPr>
            <a:xfrm>
              <a:off x="2526725" y="3335500"/>
              <a:ext cx="23475" cy="17225"/>
            </a:xfrm>
            <a:custGeom>
              <a:avLst/>
              <a:gdLst/>
              <a:ahLst/>
              <a:cxnLst/>
              <a:rect l="l" t="t" r="r" b="b"/>
              <a:pathLst>
                <a:path w="939" h="689" extrusionOk="0">
                  <a:moveTo>
                    <a:pt x="610" y="0"/>
                  </a:moveTo>
                  <a:cubicBezTo>
                    <a:pt x="571" y="0"/>
                    <a:pt x="529" y="14"/>
                    <a:pt x="486" y="47"/>
                  </a:cubicBezTo>
                  <a:lnTo>
                    <a:pt x="347" y="47"/>
                  </a:lnTo>
                  <a:cubicBezTo>
                    <a:pt x="209" y="47"/>
                    <a:pt x="70" y="116"/>
                    <a:pt x="70" y="255"/>
                  </a:cubicBezTo>
                  <a:cubicBezTo>
                    <a:pt x="1" y="393"/>
                    <a:pt x="70" y="601"/>
                    <a:pt x="209" y="670"/>
                  </a:cubicBezTo>
                  <a:cubicBezTo>
                    <a:pt x="247" y="683"/>
                    <a:pt x="285" y="689"/>
                    <a:pt x="323" y="689"/>
                  </a:cubicBezTo>
                  <a:cubicBezTo>
                    <a:pt x="491" y="689"/>
                    <a:pt x="650" y="576"/>
                    <a:pt x="763" y="463"/>
                  </a:cubicBezTo>
                  <a:cubicBezTo>
                    <a:pt x="939" y="404"/>
                    <a:pt x="818" y="0"/>
                    <a:pt x="6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6"/>
            <p:cNvSpPr/>
            <p:nvPr/>
          </p:nvSpPr>
          <p:spPr>
            <a:xfrm>
              <a:off x="2570775" y="3427700"/>
              <a:ext cx="20100" cy="18500"/>
            </a:xfrm>
            <a:custGeom>
              <a:avLst/>
              <a:gdLst/>
              <a:ahLst/>
              <a:cxnLst/>
              <a:rect l="l" t="t" r="r" b="b"/>
              <a:pathLst>
                <a:path w="804" h="740" extrusionOk="0">
                  <a:moveTo>
                    <a:pt x="293" y="0"/>
                  </a:moveTo>
                  <a:cubicBezTo>
                    <a:pt x="149" y="0"/>
                    <a:pt x="1" y="108"/>
                    <a:pt x="41" y="310"/>
                  </a:cubicBezTo>
                  <a:cubicBezTo>
                    <a:pt x="41" y="551"/>
                    <a:pt x="146" y="739"/>
                    <a:pt x="355" y="739"/>
                  </a:cubicBezTo>
                  <a:cubicBezTo>
                    <a:pt x="386" y="739"/>
                    <a:pt x="421" y="735"/>
                    <a:pt x="457" y="726"/>
                  </a:cubicBezTo>
                  <a:cubicBezTo>
                    <a:pt x="804" y="656"/>
                    <a:pt x="804" y="240"/>
                    <a:pt x="526" y="171"/>
                  </a:cubicBezTo>
                  <a:cubicBezTo>
                    <a:pt x="497" y="55"/>
                    <a:pt x="396" y="0"/>
                    <a:pt x="2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6"/>
            <p:cNvSpPr/>
            <p:nvPr/>
          </p:nvSpPr>
          <p:spPr>
            <a:xfrm>
              <a:off x="2619400" y="3495300"/>
              <a:ext cx="23875" cy="17825"/>
            </a:xfrm>
            <a:custGeom>
              <a:avLst/>
              <a:gdLst/>
              <a:ahLst/>
              <a:cxnLst/>
              <a:rect l="l" t="t" r="r" b="b"/>
              <a:pathLst>
                <a:path w="955" h="713" extrusionOk="0">
                  <a:moveTo>
                    <a:pt x="392" y="0"/>
                  </a:moveTo>
                  <a:cubicBezTo>
                    <a:pt x="169" y="0"/>
                    <a:pt x="1" y="273"/>
                    <a:pt x="176" y="448"/>
                  </a:cubicBezTo>
                  <a:lnTo>
                    <a:pt x="453" y="656"/>
                  </a:lnTo>
                  <a:cubicBezTo>
                    <a:pt x="506" y="695"/>
                    <a:pt x="559" y="712"/>
                    <a:pt x="608" y="712"/>
                  </a:cubicBezTo>
                  <a:cubicBezTo>
                    <a:pt x="816" y="712"/>
                    <a:pt x="954" y="408"/>
                    <a:pt x="730" y="240"/>
                  </a:cubicBezTo>
                  <a:lnTo>
                    <a:pt x="522" y="32"/>
                  </a:lnTo>
                  <a:cubicBezTo>
                    <a:pt x="478" y="10"/>
                    <a:pt x="434" y="0"/>
                    <a:pt x="3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6"/>
            <p:cNvSpPr/>
            <p:nvPr/>
          </p:nvSpPr>
          <p:spPr>
            <a:xfrm>
              <a:off x="2566600" y="3326150"/>
              <a:ext cx="26000" cy="28500"/>
            </a:xfrm>
            <a:custGeom>
              <a:avLst/>
              <a:gdLst/>
              <a:ahLst/>
              <a:cxnLst/>
              <a:rect l="l" t="t" r="r" b="b"/>
              <a:pathLst>
                <a:path w="1040" h="1140" extrusionOk="0">
                  <a:moveTo>
                    <a:pt x="617" y="0"/>
                  </a:moveTo>
                  <a:cubicBezTo>
                    <a:pt x="568" y="0"/>
                    <a:pt x="520" y="22"/>
                    <a:pt x="485" y="74"/>
                  </a:cubicBezTo>
                  <a:cubicBezTo>
                    <a:pt x="416" y="213"/>
                    <a:pt x="277" y="282"/>
                    <a:pt x="139" y="351"/>
                  </a:cubicBezTo>
                  <a:cubicBezTo>
                    <a:pt x="69" y="421"/>
                    <a:pt x="69" y="559"/>
                    <a:pt x="69" y="698"/>
                  </a:cubicBezTo>
                  <a:cubicBezTo>
                    <a:pt x="0" y="698"/>
                    <a:pt x="0" y="767"/>
                    <a:pt x="0" y="906"/>
                  </a:cubicBezTo>
                  <a:cubicBezTo>
                    <a:pt x="104" y="1062"/>
                    <a:pt x="286" y="1140"/>
                    <a:pt x="488" y="1140"/>
                  </a:cubicBezTo>
                  <a:cubicBezTo>
                    <a:pt x="555" y="1140"/>
                    <a:pt x="624" y="1131"/>
                    <a:pt x="693" y="1114"/>
                  </a:cubicBezTo>
                  <a:cubicBezTo>
                    <a:pt x="901" y="975"/>
                    <a:pt x="1040" y="767"/>
                    <a:pt x="971" y="559"/>
                  </a:cubicBezTo>
                  <a:cubicBezTo>
                    <a:pt x="971" y="421"/>
                    <a:pt x="901" y="351"/>
                    <a:pt x="832" y="351"/>
                  </a:cubicBezTo>
                  <a:cubicBezTo>
                    <a:pt x="936" y="195"/>
                    <a:pt x="767" y="0"/>
                    <a:pt x="6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6"/>
            <p:cNvSpPr/>
            <p:nvPr/>
          </p:nvSpPr>
          <p:spPr>
            <a:xfrm>
              <a:off x="2526725" y="3297225"/>
              <a:ext cx="17350" cy="13450"/>
            </a:xfrm>
            <a:custGeom>
              <a:avLst/>
              <a:gdLst/>
              <a:ahLst/>
              <a:cxnLst/>
              <a:rect l="l" t="t" r="r" b="b"/>
              <a:pathLst>
                <a:path w="694" h="538" extrusionOk="0">
                  <a:moveTo>
                    <a:pt x="183" y="1"/>
                  </a:moveTo>
                  <a:cubicBezTo>
                    <a:pt x="157" y="1"/>
                    <a:pt x="139" y="18"/>
                    <a:pt x="139" y="53"/>
                  </a:cubicBezTo>
                  <a:cubicBezTo>
                    <a:pt x="70" y="122"/>
                    <a:pt x="70" y="122"/>
                    <a:pt x="70" y="191"/>
                  </a:cubicBezTo>
                  <a:cubicBezTo>
                    <a:pt x="1" y="330"/>
                    <a:pt x="70" y="468"/>
                    <a:pt x="139" y="538"/>
                  </a:cubicBezTo>
                  <a:lnTo>
                    <a:pt x="486" y="538"/>
                  </a:lnTo>
                  <a:cubicBezTo>
                    <a:pt x="694" y="468"/>
                    <a:pt x="625" y="53"/>
                    <a:pt x="417" y="53"/>
                  </a:cubicBezTo>
                  <a:lnTo>
                    <a:pt x="278" y="53"/>
                  </a:lnTo>
                  <a:cubicBezTo>
                    <a:pt x="243" y="18"/>
                    <a:pt x="209"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6"/>
            <p:cNvSpPr/>
            <p:nvPr/>
          </p:nvSpPr>
          <p:spPr>
            <a:xfrm>
              <a:off x="2590850" y="3221550"/>
              <a:ext cx="17350" cy="53875"/>
            </a:xfrm>
            <a:custGeom>
              <a:avLst/>
              <a:gdLst/>
              <a:ahLst/>
              <a:cxnLst/>
              <a:rect l="l" t="t" r="r" b="b"/>
              <a:pathLst>
                <a:path w="694" h="2155" extrusionOk="0">
                  <a:moveTo>
                    <a:pt x="421" y="1"/>
                  </a:moveTo>
                  <a:cubicBezTo>
                    <a:pt x="394" y="1"/>
                    <a:pt x="367" y="9"/>
                    <a:pt x="347" y="30"/>
                  </a:cubicBezTo>
                  <a:cubicBezTo>
                    <a:pt x="1" y="99"/>
                    <a:pt x="139" y="861"/>
                    <a:pt x="139" y="1069"/>
                  </a:cubicBezTo>
                  <a:cubicBezTo>
                    <a:pt x="70" y="1485"/>
                    <a:pt x="209" y="1832"/>
                    <a:pt x="416" y="2109"/>
                  </a:cubicBezTo>
                  <a:cubicBezTo>
                    <a:pt x="449" y="2141"/>
                    <a:pt x="481" y="2155"/>
                    <a:pt x="511" y="2155"/>
                  </a:cubicBezTo>
                  <a:cubicBezTo>
                    <a:pt x="608" y="2155"/>
                    <a:pt x="678" y="2008"/>
                    <a:pt x="624" y="1901"/>
                  </a:cubicBezTo>
                  <a:cubicBezTo>
                    <a:pt x="486" y="1832"/>
                    <a:pt x="555" y="1208"/>
                    <a:pt x="555" y="1000"/>
                  </a:cubicBezTo>
                  <a:cubicBezTo>
                    <a:pt x="555" y="792"/>
                    <a:pt x="694" y="307"/>
                    <a:pt x="555" y="99"/>
                  </a:cubicBezTo>
                  <a:cubicBezTo>
                    <a:pt x="555" y="50"/>
                    <a:pt x="486" y="1"/>
                    <a:pt x="4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6"/>
            <p:cNvSpPr/>
            <p:nvPr/>
          </p:nvSpPr>
          <p:spPr>
            <a:xfrm>
              <a:off x="2625500" y="3257375"/>
              <a:ext cx="19100" cy="57725"/>
            </a:xfrm>
            <a:custGeom>
              <a:avLst/>
              <a:gdLst/>
              <a:ahLst/>
              <a:cxnLst/>
              <a:rect l="l" t="t" r="r" b="b"/>
              <a:pathLst>
                <a:path w="764" h="2309" extrusionOk="0">
                  <a:moveTo>
                    <a:pt x="322" y="0"/>
                  </a:moveTo>
                  <a:cubicBezTo>
                    <a:pt x="278" y="0"/>
                    <a:pt x="244" y="18"/>
                    <a:pt x="209" y="52"/>
                  </a:cubicBezTo>
                  <a:cubicBezTo>
                    <a:pt x="1" y="330"/>
                    <a:pt x="140" y="676"/>
                    <a:pt x="140" y="953"/>
                  </a:cubicBezTo>
                  <a:cubicBezTo>
                    <a:pt x="140" y="1369"/>
                    <a:pt x="140" y="1716"/>
                    <a:pt x="209" y="2132"/>
                  </a:cubicBezTo>
                  <a:cubicBezTo>
                    <a:pt x="239" y="2253"/>
                    <a:pt x="336" y="2308"/>
                    <a:pt x="430" y="2308"/>
                  </a:cubicBezTo>
                  <a:cubicBezTo>
                    <a:pt x="550" y="2308"/>
                    <a:pt x="664" y="2218"/>
                    <a:pt x="625" y="2062"/>
                  </a:cubicBezTo>
                  <a:lnTo>
                    <a:pt x="625" y="953"/>
                  </a:lnTo>
                  <a:cubicBezTo>
                    <a:pt x="625" y="607"/>
                    <a:pt x="763" y="260"/>
                    <a:pt x="486" y="52"/>
                  </a:cubicBezTo>
                  <a:cubicBezTo>
                    <a:pt x="417" y="18"/>
                    <a:pt x="365"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6"/>
            <p:cNvSpPr/>
            <p:nvPr/>
          </p:nvSpPr>
          <p:spPr>
            <a:xfrm>
              <a:off x="2710425" y="3313450"/>
              <a:ext cx="20825" cy="25625"/>
            </a:xfrm>
            <a:custGeom>
              <a:avLst/>
              <a:gdLst/>
              <a:ahLst/>
              <a:cxnLst/>
              <a:rect l="l" t="t" r="r" b="b"/>
              <a:pathLst>
                <a:path w="833" h="1025" extrusionOk="0">
                  <a:moveTo>
                    <a:pt x="585" y="536"/>
                  </a:moveTo>
                  <a:cubicBezTo>
                    <a:pt x="588" y="536"/>
                    <a:pt x="585" y="549"/>
                    <a:pt x="565" y="571"/>
                  </a:cubicBezTo>
                  <a:lnTo>
                    <a:pt x="565" y="571"/>
                  </a:lnTo>
                  <a:cubicBezTo>
                    <a:pt x="572" y="547"/>
                    <a:pt x="581" y="536"/>
                    <a:pt x="585" y="536"/>
                  </a:cubicBezTo>
                  <a:close/>
                  <a:moveTo>
                    <a:pt x="565" y="0"/>
                  </a:moveTo>
                  <a:cubicBezTo>
                    <a:pt x="533" y="0"/>
                    <a:pt x="504" y="9"/>
                    <a:pt x="486" y="27"/>
                  </a:cubicBezTo>
                  <a:cubicBezTo>
                    <a:pt x="70" y="97"/>
                    <a:pt x="1" y="443"/>
                    <a:pt x="70" y="790"/>
                  </a:cubicBezTo>
                  <a:cubicBezTo>
                    <a:pt x="103" y="954"/>
                    <a:pt x="213" y="1025"/>
                    <a:pt x="320" y="1025"/>
                  </a:cubicBezTo>
                  <a:cubicBezTo>
                    <a:pt x="439" y="1025"/>
                    <a:pt x="555" y="936"/>
                    <a:pt x="555" y="790"/>
                  </a:cubicBezTo>
                  <a:cubicBezTo>
                    <a:pt x="555" y="721"/>
                    <a:pt x="555" y="651"/>
                    <a:pt x="555" y="651"/>
                  </a:cubicBezTo>
                  <a:cubicBezTo>
                    <a:pt x="555" y="617"/>
                    <a:pt x="559" y="591"/>
                    <a:pt x="565" y="572"/>
                  </a:cubicBezTo>
                  <a:lnTo>
                    <a:pt x="565" y="572"/>
                  </a:lnTo>
                  <a:cubicBezTo>
                    <a:pt x="625" y="513"/>
                    <a:pt x="628" y="513"/>
                    <a:pt x="694" y="513"/>
                  </a:cubicBezTo>
                  <a:cubicBezTo>
                    <a:pt x="763" y="443"/>
                    <a:pt x="763" y="374"/>
                    <a:pt x="763" y="374"/>
                  </a:cubicBezTo>
                  <a:cubicBezTo>
                    <a:pt x="832" y="305"/>
                    <a:pt x="832" y="235"/>
                    <a:pt x="763" y="166"/>
                  </a:cubicBezTo>
                  <a:cubicBezTo>
                    <a:pt x="763" y="65"/>
                    <a:pt x="652" y="0"/>
                    <a:pt x="5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6"/>
            <p:cNvSpPr/>
            <p:nvPr/>
          </p:nvSpPr>
          <p:spPr>
            <a:xfrm>
              <a:off x="2641575" y="3238200"/>
              <a:ext cx="47600" cy="65775"/>
            </a:xfrm>
            <a:custGeom>
              <a:avLst/>
              <a:gdLst/>
              <a:ahLst/>
              <a:cxnLst/>
              <a:rect l="l" t="t" r="r" b="b"/>
              <a:pathLst>
                <a:path w="1904" h="2631" extrusionOk="0">
                  <a:moveTo>
                    <a:pt x="1645" y="1"/>
                  </a:moveTo>
                  <a:cubicBezTo>
                    <a:pt x="1595" y="1"/>
                    <a:pt x="1546" y="18"/>
                    <a:pt x="1507" y="57"/>
                  </a:cubicBezTo>
                  <a:cubicBezTo>
                    <a:pt x="1160" y="265"/>
                    <a:pt x="952" y="819"/>
                    <a:pt x="744" y="1166"/>
                  </a:cubicBezTo>
                  <a:cubicBezTo>
                    <a:pt x="536" y="1512"/>
                    <a:pt x="536" y="1651"/>
                    <a:pt x="398" y="1859"/>
                  </a:cubicBezTo>
                  <a:cubicBezTo>
                    <a:pt x="398" y="1928"/>
                    <a:pt x="259" y="2206"/>
                    <a:pt x="190" y="2275"/>
                  </a:cubicBezTo>
                  <a:cubicBezTo>
                    <a:pt x="1" y="2338"/>
                    <a:pt x="98" y="2631"/>
                    <a:pt x="326" y="2631"/>
                  </a:cubicBezTo>
                  <a:cubicBezTo>
                    <a:pt x="349" y="2631"/>
                    <a:pt x="373" y="2628"/>
                    <a:pt x="398" y="2622"/>
                  </a:cubicBezTo>
                  <a:cubicBezTo>
                    <a:pt x="606" y="2552"/>
                    <a:pt x="883" y="1998"/>
                    <a:pt x="1091" y="1720"/>
                  </a:cubicBezTo>
                  <a:lnTo>
                    <a:pt x="1507" y="958"/>
                  </a:lnTo>
                  <a:cubicBezTo>
                    <a:pt x="1645" y="750"/>
                    <a:pt x="1784" y="473"/>
                    <a:pt x="1853" y="265"/>
                  </a:cubicBezTo>
                  <a:cubicBezTo>
                    <a:pt x="1903" y="115"/>
                    <a:pt x="1773" y="1"/>
                    <a:pt x="1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6"/>
            <p:cNvSpPr/>
            <p:nvPr/>
          </p:nvSpPr>
          <p:spPr>
            <a:xfrm>
              <a:off x="2689625" y="3242400"/>
              <a:ext cx="41625" cy="116475"/>
            </a:xfrm>
            <a:custGeom>
              <a:avLst/>
              <a:gdLst/>
              <a:ahLst/>
              <a:cxnLst/>
              <a:rect l="l" t="t" r="r" b="b"/>
              <a:pathLst>
                <a:path w="1665" h="4659" extrusionOk="0">
                  <a:moveTo>
                    <a:pt x="1466" y="0"/>
                  </a:moveTo>
                  <a:cubicBezTo>
                    <a:pt x="1434" y="0"/>
                    <a:pt x="1406" y="9"/>
                    <a:pt x="1387" y="27"/>
                  </a:cubicBezTo>
                  <a:cubicBezTo>
                    <a:pt x="833" y="582"/>
                    <a:pt x="486" y="1275"/>
                    <a:pt x="417" y="2038"/>
                  </a:cubicBezTo>
                  <a:cubicBezTo>
                    <a:pt x="347" y="2246"/>
                    <a:pt x="278" y="2523"/>
                    <a:pt x="278" y="2731"/>
                  </a:cubicBezTo>
                  <a:cubicBezTo>
                    <a:pt x="139" y="3008"/>
                    <a:pt x="70" y="3285"/>
                    <a:pt x="70" y="3493"/>
                  </a:cubicBezTo>
                  <a:cubicBezTo>
                    <a:pt x="70" y="3563"/>
                    <a:pt x="70" y="3632"/>
                    <a:pt x="70" y="3632"/>
                  </a:cubicBezTo>
                  <a:cubicBezTo>
                    <a:pt x="70" y="3909"/>
                    <a:pt x="1" y="4187"/>
                    <a:pt x="1" y="4464"/>
                  </a:cubicBezTo>
                  <a:cubicBezTo>
                    <a:pt x="1" y="4585"/>
                    <a:pt x="94" y="4659"/>
                    <a:pt x="186" y="4659"/>
                  </a:cubicBezTo>
                  <a:cubicBezTo>
                    <a:pt x="253" y="4659"/>
                    <a:pt x="318" y="4620"/>
                    <a:pt x="347" y="4533"/>
                  </a:cubicBezTo>
                  <a:cubicBezTo>
                    <a:pt x="417" y="3909"/>
                    <a:pt x="555" y="3355"/>
                    <a:pt x="763" y="2800"/>
                  </a:cubicBezTo>
                  <a:cubicBezTo>
                    <a:pt x="763" y="2661"/>
                    <a:pt x="833" y="2523"/>
                    <a:pt x="902" y="2454"/>
                  </a:cubicBezTo>
                  <a:cubicBezTo>
                    <a:pt x="1041" y="2176"/>
                    <a:pt x="1387" y="2038"/>
                    <a:pt x="1595" y="1760"/>
                  </a:cubicBezTo>
                  <a:cubicBezTo>
                    <a:pt x="1664" y="1622"/>
                    <a:pt x="1595" y="1552"/>
                    <a:pt x="1526" y="1483"/>
                  </a:cubicBezTo>
                  <a:cubicBezTo>
                    <a:pt x="1387" y="1483"/>
                    <a:pt x="1248" y="1483"/>
                    <a:pt x="1110" y="1552"/>
                  </a:cubicBezTo>
                  <a:cubicBezTo>
                    <a:pt x="1318" y="1136"/>
                    <a:pt x="1526" y="651"/>
                    <a:pt x="1664" y="166"/>
                  </a:cubicBezTo>
                  <a:cubicBezTo>
                    <a:pt x="1664" y="65"/>
                    <a:pt x="1553" y="0"/>
                    <a:pt x="14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6"/>
            <p:cNvSpPr/>
            <p:nvPr/>
          </p:nvSpPr>
          <p:spPr>
            <a:xfrm>
              <a:off x="2732950" y="3367850"/>
              <a:ext cx="38150" cy="27750"/>
            </a:xfrm>
            <a:custGeom>
              <a:avLst/>
              <a:gdLst/>
              <a:ahLst/>
              <a:cxnLst/>
              <a:rect l="l" t="t" r="r" b="b"/>
              <a:pathLst>
                <a:path w="1526" h="1110" extrusionOk="0">
                  <a:moveTo>
                    <a:pt x="1318" y="0"/>
                  </a:moveTo>
                  <a:cubicBezTo>
                    <a:pt x="1179" y="70"/>
                    <a:pt x="1110" y="70"/>
                    <a:pt x="971" y="208"/>
                  </a:cubicBezTo>
                  <a:cubicBezTo>
                    <a:pt x="971" y="174"/>
                    <a:pt x="954" y="156"/>
                    <a:pt x="936" y="156"/>
                  </a:cubicBezTo>
                  <a:cubicBezTo>
                    <a:pt x="919" y="156"/>
                    <a:pt x="902" y="174"/>
                    <a:pt x="902" y="208"/>
                  </a:cubicBezTo>
                  <a:lnTo>
                    <a:pt x="833" y="208"/>
                  </a:lnTo>
                  <a:cubicBezTo>
                    <a:pt x="777" y="97"/>
                    <a:pt x="688" y="53"/>
                    <a:pt x="606" y="53"/>
                  </a:cubicBezTo>
                  <a:cubicBezTo>
                    <a:pt x="483" y="53"/>
                    <a:pt x="375" y="153"/>
                    <a:pt x="417" y="278"/>
                  </a:cubicBezTo>
                  <a:cubicBezTo>
                    <a:pt x="417" y="347"/>
                    <a:pt x="486" y="486"/>
                    <a:pt x="555" y="555"/>
                  </a:cubicBezTo>
                  <a:cubicBezTo>
                    <a:pt x="486" y="555"/>
                    <a:pt x="347" y="624"/>
                    <a:pt x="278" y="624"/>
                  </a:cubicBezTo>
                  <a:cubicBezTo>
                    <a:pt x="1" y="694"/>
                    <a:pt x="70" y="1109"/>
                    <a:pt x="347" y="1109"/>
                  </a:cubicBezTo>
                  <a:cubicBezTo>
                    <a:pt x="555" y="1040"/>
                    <a:pt x="833" y="971"/>
                    <a:pt x="1040" y="832"/>
                  </a:cubicBezTo>
                  <a:cubicBezTo>
                    <a:pt x="1318" y="694"/>
                    <a:pt x="1526" y="486"/>
                    <a:pt x="1456" y="139"/>
                  </a:cubicBezTo>
                  <a:cubicBezTo>
                    <a:pt x="1456" y="70"/>
                    <a:pt x="1387" y="0"/>
                    <a:pt x="13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6"/>
            <p:cNvSpPr/>
            <p:nvPr/>
          </p:nvSpPr>
          <p:spPr>
            <a:xfrm>
              <a:off x="2599525" y="3346425"/>
              <a:ext cx="66750" cy="21450"/>
            </a:xfrm>
            <a:custGeom>
              <a:avLst/>
              <a:gdLst/>
              <a:ahLst/>
              <a:cxnLst/>
              <a:rect l="l" t="t" r="r" b="b"/>
              <a:pathLst>
                <a:path w="2670" h="858" extrusionOk="0">
                  <a:moveTo>
                    <a:pt x="2249" y="1"/>
                  </a:moveTo>
                  <a:cubicBezTo>
                    <a:pt x="2217" y="1"/>
                    <a:pt x="2183" y="9"/>
                    <a:pt x="2149" y="26"/>
                  </a:cubicBezTo>
                  <a:lnTo>
                    <a:pt x="1872" y="233"/>
                  </a:lnTo>
                  <a:lnTo>
                    <a:pt x="1733" y="233"/>
                  </a:lnTo>
                  <a:cubicBezTo>
                    <a:pt x="1733" y="164"/>
                    <a:pt x="1594" y="164"/>
                    <a:pt x="1525" y="164"/>
                  </a:cubicBezTo>
                  <a:lnTo>
                    <a:pt x="763" y="164"/>
                  </a:lnTo>
                  <a:cubicBezTo>
                    <a:pt x="659" y="164"/>
                    <a:pt x="537" y="147"/>
                    <a:pt x="425" y="147"/>
                  </a:cubicBezTo>
                  <a:cubicBezTo>
                    <a:pt x="312" y="147"/>
                    <a:pt x="208" y="164"/>
                    <a:pt x="139" y="233"/>
                  </a:cubicBezTo>
                  <a:cubicBezTo>
                    <a:pt x="69" y="303"/>
                    <a:pt x="0" y="441"/>
                    <a:pt x="139" y="511"/>
                  </a:cubicBezTo>
                  <a:cubicBezTo>
                    <a:pt x="237" y="560"/>
                    <a:pt x="404" y="609"/>
                    <a:pt x="567" y="609"/>
                  </a:cubicBezTo>
                  <a:cubicBezTo>
                    <a:pt x="635" y="609"/>
                    <a:pt x="702" y="600"/>
                    <a:pt x="763" y="580"/>
                  </a:cubicBezTo>
                  <a:lnTo>
                    <a:pt x="1317" y="580"/>
                  </a:lnTo>
                  <a:cubicBezTo>
                    <a:pt x="1317" y="719"/>
                    <a:pt x="1456" y="788"/>
                    <a:pt x="1594" y="857"/>
                  </a:cubicBezTo>
                  <a:cubicBezTo>
                    <a:pt x="1872" y="857"/>
                    <a:pt x="2218" y="788"/>
                    <a:pt x="2426" y="580"/>
                  </a:cubicBezTo>
                  <a:cubicBezTo>
                    <a:pt x="2670" y="397"/>
                    <a:pt x="2486" y="1"/>
                    <a:pt x="22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6"/>
            <p:cNvSpPr/>
            <p:nvPr/>
          </p:nvSpPr>
          <p:spPr>
            <a:xfrm>
              <a:off x="2672300" y="3408900"/>
              <a:ext cx="19500" cy="18200"/>
            </a:xfrm>
            <a:custGeom>
              <a:avLst/>
              <a:gdLst/>
              <a:ahLst/>
              <a:cxnLst/>
              <a:rect l="l" t="t" r="r" b="b"/>
              <a:pathLst>
                <a:path w="780" h="728" extrusionOk="0">
                  <a:moveTo>
                    <a:pt x="261" y="0"/>
                  </a:moveTo>
                  <a:cubicBezTo>
                    <a:pt x="143" y="0"/>
                    <a:pt x="1" y="68"/>
                    <a:pt x="1" y="230"/>
                  </a:cubicBezTo>
                  <a:cubicBezTo>
                    <a:pt x="70" y="299"/>
                    <a:pt x="70" y="369"/>
                    <a:pt x="139" y="438"/>
                  </a:cubicBezTo>
                  <a:cubicBezTo>
                    <a:pt x="139" y="438"/>
                    <a:pt x="278" y="438"/>
                    <a:pt x="278" y="577"/>
                  </a:cubicBezTo>
                  <a:cubicBezTo>
                    <a:pt x="278" y="682"/>
                    <a:pt x="359" y="728"/>
                    <a:pt x="451" y="728"/>
                  </a:cubicBezTo>
                  <a:cubicBezTo>
                    <a:pt x="600" y="728"/>
                    <a:pt x="779" y="609"/>
                    <a:pt x="694" y="438"/>
                  </a:cubicBezTo>
                  <a:cubicBezTo>
                    <a:pt x="624" y="299"/>
                    <a:pt x="486" y="230"/>
                    <a:pt x="416" y="91"/>
                  </a:cubicBezTo>
                  <a:cubicBezTo>
                    <a:pt x="416" y="34"/>
                    <a:pt x="345" y="0"/>
                    <a:pt x="2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6"/>
            <p:cNvSpPr/>
            <p:nvPr/>
          </p:nvSpPr>
          <p:spPr>
            <a:xfrm>
              <a:off x="2665800" y="3438800"/>
              <a:ext cx="24725" cy="16400"/>
            </a:xfrm>
            <a:custGeom>
              <a:avLst/>
              <a:gdLst/>
              <a:ahLst/>
              <a:cxnLst/>
              <a:rect l="l" t="t" r="r" b="b"/>
              <a:pathLst>
                <a:path w="989" h="656" extrusionOk="0">
                  <a:moveTo>
                    <a:pt x="641" y="0"/>
                  </a:moveTo>
                  <a:cubicBezTo>
                    <a:pt x="581" y="0"/>
                    <a:pt x="520" y="22"/>
                    <a:pt x="468" y="74"/>
                  </a:cubicBezTo>
                  <a:lnTo>
                    <a:pt x="468" y="143"/>
                  </a:lnTo>
                  <a:cubicBezTo>
                    <a:pt x="417" y="91"/>
                    <a:pt x="360" y="69"/>
                    <a:pt x="306" y="69"/>
                  </a:cubicBezTo>
                  <a:cubicBezTo>
                    <a:pt x="144" y="69"/>
                    <a:pt x="1" y="264"/>
                    <a:pt x="53" y="420"/>
                  </a:cubicBezTo>
                  <a:cubicBezTo>
                    <a:pt x="137" y="590"/>
                    <a:pt x="256" y="655"/>
                    <a:pt x="382" y="655"/>
                  </a:cubicBezTo>
                  <a:cubicBezTo>
                    <a:pt x="565" y="655"/>
                    <a:pt x="761" y="515"/>
                    <a:pt x="884" y="351"/>
                  </a:cubicBezTo>
                  <a:cubicBezTo>
                    <a:pt x="988" y="195"/>
                    <a:pt x="819" y="0"/>
                    <a:pt x="6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6"/>
            <p:cNvSpPr/>
            <p:nvPr/>
          </p:nvSpPr>
          <p:spPr>
            <a:xfrm>
              <a:off x="2611650" y="3460475"/>
              <a:ext cx="24275" cy="30425"/>
            </a:xfrm>
            <a:custGeom>
              <a:avLst/>
              <a:gdLst/>
              <a:ahLst/>
              <a:cxnLst/>
              <a:rect l="l" t="t" r="r" b="b"/>
              <a:pathLst>
                <a:path w="971" h="1217" extrusionOk="0">
                  <a:moveTo>
                    <a:pt x="703" y="1"/>
                  </a:moveTo>
                  <a:cubicBezTo>
                    <a:pt x="595" y="1"/>
                    <a:pt x="486" y="91"/>
                    <a:pt x="486" y="246"/>
                  </a:cubicBezTo>
                  <a:cubicBezTo>
                    <a:pt x="486" y="593"/>
                    <a:pt x="208" y="593"/>
                    <a:pt x="70" y="870"/>
                  </a:cubicBezTo>
                  <a:cubicBezTo>
                    <a:pt x="0" y="1009"/>
                    <a:pt x="139" y="1217"/>
                    <a:pt x="347" y="1217"/>
                  </a:cubicBezTo>
                  <a:cubicBezTo>
                    <a:pt x="763" y="1217"/>
                    <a:pt x="971" y="524"/>
                    <a:pt x="902" y="177"/>
                  </a:cubicBezTo>
                  <a:cubicBezTo>
                    <a:pt x="871" y="56"/>
                    <a:pt x="787" y="1"/>
                    <a:pt x="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6"/>
            <p:cNvSpPr/>
            <p:nvPr/>
          </p:nvSpPr>
          <p:spPr>
            <a:xfrm>
              <a:off x="2701075" y="3418100"/>
              <a:ext cx="14825" cy="9800"/>
            </a:xfrm>
            <a:custGeom>
              <a:avLst/>
              <a:gdLst/>
              <a:ahLst/>
              <a:cxnLst/>
              <a:rect l="l" t="t" r="r" b="b"/>
              <a:pathLst>
                <a:path w="593" h="392" extrusionOk="0">
                  <a:moveTo>
                    <a:pt x="271" y="1"/>
                  </a:moveTo>
                  <a:cubicBezTo>
                    <a:pt x="184" y="1"/>
                    <a:pt x="97" y="70"/>
                    <a:pt x="97" y="209"/>
                  </a:cubicBezTo>
                  <a:cubicBezTo>
                    <a:pt x="1" y="337"/>
                    <a:pt x="129" y="391"/>
                    <a:pt x="265" y="391"/>
                  </a:cubicBezTo>
                  <a:cubicBezTo>
                    <a:pt x="423" y="391"/>
                    <a:pt x="592" y="320"/>
                    <a:pt x="444" y="209"/>
                  </a:cubicBezTo>
                  <a:cubicBezTo>
                    <a:pt x="444" y="70"/>
                    <a:pt x="357" y="1"/>
                    <a:pt x="2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6"/>
            <p:cNvSpPr/>
            <p:nvPr/>
          </p:nvSpPr>
          <p:spPr>
            <a:xfrm>
              <a:off x="2730550" y="3444275"/>
              <a:ext cx="38825" cy="17400"/>
            </a:xfrm>
            <a:custGeom>
              <a:avLst/>
              <a:gdLst/>
              <a:ahLst/>
              <a:cxnLst/>
              <a:rect l="l" t="t" r="r" b="b"/>
              <a:pathLst>
                <a:path w="1553" h="696" extrusionOk="0">
                  <a:moveTo>
                    <a:pt x="349" y="1"/>
                  </a:moveTo>
                  <a:cubicBezTo>
                    <a:pt x="271" y="1"/>
                    <a:pt x="197" y="38"/>
                    <a:pt x="166" y="132"/>
                  </a:cubicBezTo>
                  <a:cubicBezTo>
                    <a:pt x="1" y="586"/>
                    <a:pt x="278" y="696"/>
                    <a:pt x="617" y="696"/>
                  </a:cubicBezTo>
                  <a:cubicBezTo>
                    <a:pt x="848" y="696"/>
                    <a:pt x="1107" y="645"/>
                    <a:pt x="1275" y="617"/>
                  </a:cubicBezTo>
                  <a:cubicBezTo>
                    <a:pt x="1414" y="617"/>
                    <a:pt x="1483" y="479"/>
                    <a:pt x="1483" y="409"/>
                  </a:cubicBezTo>
                  <a:cubicBezTo>
                    <a:pt x="1552" y="340"/>
                    <a:pt x="1552" y="271"/>
                    <a:pt x="1483" y="201"/>
                  </a:cubicBezTo>
                  <a:cubicBezTo>
                    <a:pt x="1483" y="100"/>
                    <a:pt x="1409" y="35"/>
                    <a:pt x="1315" y="35"/>
                  </a:cubicBezTo>
                  <a:cubicBezTo>
                    <a:pt x="1280" y="35"/>
                    <a:pt x="1243" y="44"/>
                    <a:pt x="1206" y="63"/>
                  </a:cubicBezTo>
                  <a:cubicBezTo>
                    <a:pt x="1067" y="63"/>
                    <a:pt x="859" y="132"/>
                    <a:pt x="721" y="132"/>
                  </a:cubicBezTo>
                  <a:lnTo>
                    <a:pt x="582" y="132"/>
                  </a:lnTo>
                  <a:cubicBezTo>
                    <a:pt x="544" y="56"/>
                    <a:pt x="443" y="1"/>
                    <a:pt x="3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6"/>
            <p:cNvSpPr/>
            <p:nvPr/>
          </p:nvSpPr>
          <p:spPr>
            <a:xfrm>
              <a:off x="2717350" y="3405025"/>
              <a:ext cx="27750" cy="24900"/>
            </a:xfrm>
            <a:custGeom>
              <a:avLst/>
              <a:gdLst/>
              <a:ahLst/>
              <a:cxnLst/>
              <a:rect l="l" t="t" r="r" b="b"/>
              <a:pathLst>
                <a:path w="1110" h="996" extrusionOk="0">
                  <a:moveTo>
                    <a:pt x="300" y="0"/>
                  </a:moveTo>
                  <a:cubicBezTo>
                    <a:pt x="154" y="0"/>
                    <a:pt x="1" y="91"/>
                    <a:pt x="1" y="246"/>
                  </a:cubicBezTo>
                  <a:cubicBezTo>
                    <a:pt x="70" y="524"/>
                    <a:pt x="209" y="732"/>
                    <a:pt x="347" y="870"/>
                  </a:cubicBezTo>
                  <a:cubicBezTo>
                    <a:pt x="464" y="957"/>
                    <a:pt x="592" y="996"/>
                    <a:pt x="712" y="996"/>
                  </a:cubicBezTo>
                  <a:cubicBezTo>
                    <a:pt x="879" y="996"/>
                    <a:pt x="1029" y="922"/>
                    <a:pt x="1110" y="801"/>
                  </a:cubicBezTo>
                  <a:cubicBezTo>
                    <a:pt x="1110" y="732"/>
                    <a:pt x="1110" y="662"/>
                    <a:pt x="1110" y="593"/>
                  </a:cubicBezTo>
                  <a:cubicBezTo>
                    <a:pt x="902" y="385"/>
                    <a:pt x="625" y="524"/>
                    <a:pt x="555" y="177"/>
                  </a:cubicBezTo>
                  <a:cubicBezTo>
                    <a:pt x="525" y="55"/>
                    <a:pt x="415" y="0"/>
                    <a:pt x="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6"/>
            <p:cNvSpPr/>
            <p:nvPr/>
          </p:nvSpPr>
          <p:spPr>
            <a:xfrm>
              <a:off x="2726025" y="3293725"/>
              <a:ext cx="49950" cy="55250"/>
            </a:xfrm>
            <a:custGeom>
              <a:avLst/>
              <a:gdLst/>
              <a:ahLst/>
              <a:cxnLst/>
              <a:rect l="l" t="t" r="r" b="b"/>
              <a:pathLst>
                <a:path w="1998" h="2210" extrusionOk="0">
                  <a:moveTo>
                    <a:pt x="1375" y="1"/>
                  </a:moveTo>
                  <a:cubicBezTo>
                    <a:pt x="1121" y="1"/>
                    <a:pt x="844" y="177"/>
                    <a:pt x="624" y="470"/>
                  </a:cubicBezTo>
                  <a:cubicBezTo>
                    <a:pt x="278" y="886"/>
                    <a:pt x="70" y="1440"/>
                    <a:pt x="0" y="2064"/>
                  </a:cubicBezTo>
                  <a:cubicBezTo>
                    <a:pt x="0" y="2150"/>
                    <a:pt x="80" y="2209"/>
                    <a:pt x="157" y="2209"/>
                  </a:cubicBezTo>
                  <a:cubicBezTo>
                    <a:pt x="205" y="2209"/>
                    <a:pt x="251" y="2186"/>
                    <a:pt x="278" y="2134"/>
                  </a:cubicBezTo>
                  <a:cubicBezTo>
                    <a:pt x="416" y="1787"/>
                    <a:pt x="624" y="1440"/>
                    <a:pt x="763" y="1094"/>
                  </a:cubicBezTo>
                  <a:cubicBezTo>
                    <a:pt x="902" y="886"/>
                    <a:pt x="1040" y="747"/>
                    <a:pt x="1179" y="608"/>
                  </a:cubicBezTo>
                  <a:cubicBezTo>
                    <a:pt x="1248" y="562"/>
                    <a:pt x="1317" y="547"/>
                    <a:pt x="1387" y="547"/>
                  </a:cubicBezTo>
                  <a:cubicBezTo>
                    <a:pt x="1525" y="547"/>
                    <a:pt x="1664" y="608"/>
                    <a:pt x="1803" y="608"/>
                  </a:cubicBezTo>
                  <a:cubicBezTo>
                    <a:pt x="1829" y="622"/>
                    <a:pt x="1853" y="627"/>
                    <a:pt x="1874" y="627"/>
                  </a:cubicBezTo>
                  <a:cubicBezTo>
                    <a:pt x="1963" y="627"/>
                    <a:pt x="1997" y="526"/>
                    <a:pt x="1941" y="470"/>
                  </a:cubicBezTo>
                  <a:cubicBezTo>
                    <a:pt x="1810" y="142"/>
                    <a:pt x="1602" y="1"/>
                    <a:pt x="1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6"/>
            <p:cNvSpPr/>
            <p:nvPr/>
          </p:nvSpPr>
          <p:spPr>
            <a:xfrm>
              <a:off x="2559900" y="3719300"/>
              <a:ext cx="384025" cy="299100"/>
            </a:xfrm>
            <a:custGeom>
              <a:avLst/>
              <a:gdLst/>
              <a:ahLst/>
              <a:cxnLst/>
              <a:rect l="l" t="t" r="r" b="b"/>
              <a:pathLst>
                <a:path w="15361" h="11964" extrusionOk="0">
                  <a:moveTo>
                    <a:pt x="146" y="0"/>
                  </a:moveTo>
                  <a:cubicBezTo>
                    <a:pt x="44" y="0"/>
                    <a:pt x="0" y="172"/>
                    <a:pt x="60" y="291"/>
                  </a:cubicBezTo>
                  <a:cubicBezTo>
                    <a:pt x="4497" y="5005"/>
                    <a:pt x="11151" y="6669"/>
                    <a:pt x="15172" y="11937"/>
                  </a:cubicBezTo>
                  <a:cubicBezTo>
                    <a:pt x="15190" y="11955"/>
                    <a:pt x="15214" y="11964"/>
                    <a:pt x="15237" y="11964"/>
                  </a:cubicBezTo>
                  <a:cubicBezTo>
                    <a:pt x="15300" y="11964"/>
                    <a:pt x="15361" y="11900"/>
                    <a:pt x="15310" y="11798"/>
                  </a:cubicBezTo>
                  <a:cubicBezTo>
                    <a:pt x="13439" y="8817"/>
                    <a:pt x="10389" y="6946"/>
                    <a:pt x="7408" y="5213"/>
                  </a:cubicBezTo>
                  <a:cubicBezTo>
                    <a:pt x="5675" y="4242"/>
                    <a:pt x="4011" y="3133"/>
                    <a:pt x="2417" y="2024"/>
                  </a:cubicBezTo>
                  <a:cubicBezTo>
                    <a:pt x="1697" y="1439"/>
                    <a:pt x="1211" y="796"/>
                    <a:pt x="1584" y="796"/>
                  </a:cubicBezTo>
                  <a:cubicBezTo>
                    <a:pt x="1786" y="796"/>
                    <a:pt x="2239" y="983"/>
                    <a:pt x="3041" y="1470"/>
                  </a:cubicBezTo>
                  <a:cubicBezTo>
                    <a:pt x="3942" y="2024"/>
                    <a:pt x="4704" y="2856"/>
                    <a:pt x="5606" y="3411"/>
                  </a:cubicBezTo>
                  <a:cubicBezTo>
                    <a:pt x="5646" y="3431"/>
                    <a:pt x="5681" y="3439"/>
                    <a:pt x="5708" y="3439"/>
                  </a:cubicBezTo>
                  <a:cubicBezTo>
                    <a:pt x="5773" y="3439"/>
                    <a:pt x="5793" y="3390"/>
                    <a:pt x="5744" y="3341"/>
                  </a:cubicBezTo>
                  <a:cubicBezTo>
                    <a:pt x="4358" y="1539"/>
                    <a:pt x="2417" y="361"/>
                    <a:pt x="199" y="14"/>
                  </a:cubicBezTo>
                  <a:cubicBezTo>
                    <a:pt x="180" y="5"/>
                    <a:pt x="162" y="0"/>
                    <a:pt x="1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6"/>
            <p:cNvSpPr/>
            <p:nvPr/>
          </p:nvSpPr>
          <p:spPr>
            <a:xfrm>
              <a:off x="3123875" y="3189650"/>
              <a:ext cx="56200" cy="87100"/>
            </a:xfrm>
            <a:custGeom>
              <a:avLst/>
              <a:gdLst/>
              <a:ahLst/>
              <a:cxnLst/>
              <a:rect l="l" t="t" r="r" b="b"/>
              <a:pathLst>
                <a:path w="2248" h="3484" extrusionOk="0">
                  <a:moveTo>
                    <a:pt x="178" y="0"/>
                  </a:moveTo>
                  <a:cubicBezTo>
                    <a:pt x="76" y="0"/>
                    <a:pt x="1" y="98"/>
                    <a:pt x="99" y="196"/>
                  </a:cubicBezTo>
                  <a:cubicBezTo>
                    <a:pt x="792" y="1236"/>
                    <a:pt x="1277" y="2484"/>
                    <a:pt x="2109" y="3454"/>
                  </a:cubicBezTo>
                  <a:cubicBezTo>
                    <a:pt x="2109" y="3475"/>
                    <a:pt x="2121" y="3483"/>
                    <a:pt x="2138" y="3483"/>
                  </a:cubicBezTo>
                  <a:cubicBezTo>
                    <a:pt x="2178" y="3483"/>
                    <a:pt x="2248" y="3434"/>
                    <a:pt x="2248" y="3385"/>
                  </a:cubicBezTo>
                  <a:cubicBezTo>
                    <a:pt x="1832" y="2137"/>
                    <a:pt x="1139" y="1028"/>
                    <a:pt x="307" y="58"/>
                  </a:cubicBezTo>
                  <a:cubicBezTo>
                    <a:pt x="266" y="17"/>
                    <a:pt x="220" y="0"/>
                    <a:pt x="1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6"/>
            <p:cNvSpPr/>
            <p:nvPr/>
          </p:nvSpPr>
          <p:spPr>
            <a:xfrm>
              <a:off x="2375975" y="2648850"/>
              <a:ext cx="1073875" cy="2419925"/>
            </a:xfrm>
            <a:custGeom>
              <a:avLst/>
              <a:gdLst/>
              <a:ahLst/>
              <a:cxnLst/>
              <a:rect l="l" t="t" r="r" b="b"/>
              <a:pathLst>
                <a:path w="42955" h="96797" extrusionOk="0">
                  <a:moveTo>
                    <a:pt x="35194" y="8533"/>
                  </a:moveTo>
                  <a:cubicBezTo>
                    <a:pt x="35333" y="8533"/>
                    <a:pt x="35442" y="8683"/>
                    <a:pt x="35491" y="9074"/>
                  </a:cubicBezTo>
                  <a:cubicBezTo>
                    <a:pt x="35699" y="10044"/>
                    <a:pt x="35699" y="11084"/>
                    <a:pt x="35630" y="12055"/>
                  </a:cubicBezTo>
                  <a:cubicBezTo>
                    <a:pt x="35491" y="13372"/>
                    <a:pt x="35075" y="14619"/>
                    <a:pt x="34451" y="15798"/>
                  </a:cubicBezTo>
                  <a:cubicBezTo>
                    <a:pt x="34521" y="14758"/>
                    <a:pt x="34590" y="13788"/>
                    <a:pt x="34521" y="12748"/>
                  </a:cubicBezTo>
                  <a:cubicBezTo>
                    <a:pt x="34521" y="12661"/>
                    <a:pt x="34472" y="12622"/>
                    <a:pt x="34415" y="12622"/>
                  </a:cubicBezTo>
                  <a:cubicBezTo>
                    <a:pt x="34337" y="12622"/>
                    <a:pt x="34243" y="12696"/>
                    <a:pt x="34243" y="12817"/>
                  </a:cubicBezTo>
                  <a:cubicBezTo>
                    <a:pt x="34243" y="14134"/>
                    <a:pt x="33897" y="15520"/>
                    <a:pt x="33827" y="16838"/>
                  </a:cubicBezTo>
                  <a:lnTo>
                    <a:pt x="33689" y="16838"/>
                  </a:lnTo>
                  <a:cubicBezTo>
                    <a:pt x="33065" y="14411"/>
                    <a:pt x="32996" y="11639"/>
                    <a:pt x="34313" y="9490"/>
                  </a:cubicBezTo>
                  <a:cubicBezTo>
                    <a:pt x="34582" y="9041"/>
                    <a:pt x="34939" y="8533"/>
                    <a:pt x="35194" y="8533"/>
                  </a:cubicBezTo>
                  <a:close/>
                  <a:moveTo>
                    <a:pt x="14557" y="18917"/>
                  </a:moveTo>
                  <a:lnTo>
                    <a:pt x="14557" y="18917"/>
                  </a:lnTo>
                  <a:cubicBezTo>
                    <a:pt x="14973" y="19125"/>
                    <a:pt x="15319" y="19472"/>
                    <a:pt x="15597" y="19888"/>
                  </a:cubicBezTo>
                  <a:cubicBezTo>
                    <a:pt x="15597" y="19888"/>
                    <a:pt x="15597" y="19957"/>
                    <a:pt x="15597" y="19957"/>
                  </a:cubicBezTo>
                  <a:lnTo>
                    <a:pt x="15527" y="19957"/>
                  </a:lnTo>
                  <a:cubicBezTo>
                    <a:pt x="15319" y="19818"/>
                    <a:pt x="15181" y="19680"/>
                    <a:pt x="15042" y="19472"/>
                  </a:cubicBezTo>
                  <a:cubicBezTo>
                    <a:pt x="14834" y="19264"/>
                    <a:pt x="14696" y="19125"/>
                    <a:pt x="14557" y="18917"/>
                  </a:cubicBezTo>
                  <a:close/>
                  <a:moveTo>
                    <a:pt x="17538" y="20789"/>
                  </a:moveTo>
                  <a:cubicBezTo>
                    <a:pt x="17746" y="21690"/>
                    <a:pt x="17746" y="22660"/>
                    <a:pt x="17607" y="23561"/>
                  </a:cubicBezTo>
                  <a:cubicBezTo>
                    <a:pt x="17538" y="23423"/>
                    <a:pt x="17538" y="23284"/>
                    <a:pt x="17468" y="23146"/>
                  </a:cubicBezTo>
                  <a:cubicBezTo>
                    <a:pt x="17399" y="22383"/>
                    <a:pt x="17399" y="21551"/>
                    <a:pt x="17538" y="20789"/>
                  </a:cubicBezTo>
                  <a:close/>
                  <a:moveTo>
                    <a:pt x="37432" y="20165"/>
                  </a:moveTo>
                  <a:lnTo>
                    <a:pt x="37432" y="20165"/>
                  </a:lnTo>
                  <a:cubicBezTo>
                    <a:pt x="37085" y="21066"/>
                    <a:pt x="36531" y="21828"/>
                    <a:pt x="35768" y="22522"/>
                  </a:cubicBezTo>
                  <a:cubicBezTo>
                    <a:pt x="35630" y="22660"/>
                    <a:pt x="35422" y="22799"/>
                    <a:pt x="35214" y="22938"/>
                  </a:cubicBezTo>
                  <a:cubicBezTo>
                    <a:pt x="35560" y="22591"/>
                    <a:pt x="35768" y="22106"/>
                    <a:pt x="35838" y="21621"/>
                  </a:cubicBezTo>
                  <a:cubicBezTo>
                    <a:pt x="35838" y="21509"/>
                    <a:pt x="35778" y="21438"/>
                    <a:pt x="35712" y="21438"/>
                  </a:cubicBezTo>
                  <a:cubicBezTo>
                    <a:pt x="35655" y="21438"/>
                    <a:pt x="35593" y="21492"/>
                    <a:pt x="35560" y="21621"/>
                  </a:cubicBezTo>
                  <a:cubicBezTo>
                    <a:pt x="35422" y="22036"/>
                    <a:pt x="35214" y="22452"/>
                    <a:pt x="34937" y="22799"/>
                  </a:cubicBezTo>
                  <a:cubicBezTo>
                    <a:pt x="34590" y="23076"/>
                    <a:pt x="34243" y="23284"/>
                    <a:pt x="33897" y="23631"/>
                  </a:cubicBezTo>
                  <a:cubicBezTo>
                    <a:pt x="33897" y="23700"/>
                    <a:pt x="33897" y="23700"/>
                    <a:pt x="33897" y="23769"/>
                  </a:cubicBezTo>
                  <a:lnTo>
                    <a:pt x="33412" y="23977"/>
                  </a:lnTo>
                  <a:lnTo>
                    <a:pt x="33412" y="23769"/>
                  </a:lnTo>
                  <a:cubicBezTo>
                    <a:pt x="33412" y="23423"/>
                    <a:pt x="33412" y="23215"/>
                    <a:pt x="33412" y="23007"/>
                  </a:cubicBezTo>
                  <a:cubicBezTo>
                    <a:pt x="34035" y="21413"/>
                    <a:pt x="35838" y="20650"/>
                    <a:pt x="37432" y="20165"/>
                  </a:cubicBezTo>
                  <a:close/>
                  <a:moveTo>
                    <a:pt x="28424" y="17948"/>
                  </a:moveTo>
                  <a:cubicBezTo>
                    <a:pt x="30918" y="18851"/>
                    <a:pt x="32303" y="21622"/>
                    <a:pt x="32788" y="24185"/>
                  </a:cubicBezTo>
                  <a:cubicBezTo>
                    <a:pt x="32649" y="24255"/>
                    <a:pt x="32649" y="24393"/>
                    <a:pt x="32788" y="24463"/>
                  </a:cubicBezTo>
                  <a:cubicBezTo>
                    <a:pt x="32788" y="24532"/>
                    <a:pt x="32788" y="24671"/>
                    <a:pt x="32788" y="24740"/>
                  </a:cubicBezTo>
                  <a:cubicBezTo>
                    <a:pt x="32788" y="25017"/>
                    <a:pt x="32718" y="25364"/>
                    <a:pt x="32649" y="25710"/>
                  </a:cubicBezTo>
                  <a:cubicBezTo>
                    <a:pt x="31193" y="24948"/>
                    <a:pt x="30154" y="23700"/>
                    <a:pt x="29530" y="22175"/>
                  </a:cubicBezTo>
                  <a:lnTo>
                    <a:pt x="29599" y="22175"/>
                  </a:lnTo>
                  <a:cubicBezTo>
                    <a:pt x="29183" y="21343"/>
                    <a:pt x="28906" y="20511"/>
                    <a:pt x="28698" y="19610"/>
                  </a:cubicBezTo>
                  <a:cubicBezTo>
                    <a:pt x="28698" y="19406"/>
                    <a:pt x="28497" y="17999"/>
                    <a:pt x="28424" y="17948"/>
                  </a:cubicBezTo>
                  <a:close/>
                  <a:moveTo>
                    <a:pt x="36462" y="28136"/>
                  </a:moveTo>
                  <a:lnTo>
                    <a:pt x="36462" y="28136"/>
                  </a:lnTo>
                  <a:cubicBezTo>
                    <a:pt x="36184" y="29800"/>
                    <a:pt x="35422" y="31394"/>
                    <a:pt x="34174" y="32711"/>
                  </a:cubicBezTo>
                  <a:cubicBezTo>
                    <a:pt x="34659" y="32157"/>
                    <a:pt x="34867" y="31464"/>
                    <a:pt x="34937" y="30771"/>
                  </a:cubicBezTo>
                  <a:cubicBezTo>
                    <a:pt x="34937" y="30650"/>
                    <a:pt x="34843" y="30576"/>
                    <a:pt x="34764" y="30576"/>
                  </a:cubicBezTo>
                  <a:cubicBezTo>
                    <a:pt x="34708" y="30576"/>
                    <a:pt x="34659" y="30614"/>
                    <a:pt x="34659" y="30701"/>
                  </a:cubicBezTo>
                  <a:cubicBezTo>
                    <a:pt x="34521" y="31394"/>
                    <a:pt x="34243" y="32018"/>
                    <a:pt x="33758" y="32504"/>
                  </a:cubicBezTo>
                  <a:cubicBezTo>
                    <a:pt x="33273" y="32989"/>
                    <a:pt x="32857" y="33405"/>
                    <a:pt x="32441" y="33890"/>
                  </a:cubicBezTo>
                  <a:cubicBezTo>
                    <a:pt x="32372" y="33959"/>
                    <a:pt x="32372" y="33959"/>
                    <a:pt x="32441" y="34029"/>
                  </a:cubicBezTo>
                  <a:cubicBezTo>
                    <a:pt x="32302" y="34098"/>
                    <a:pt x="32164" y="34167"/>
                    <a:pt x="32025" y="34236"/>
                  </a:cubicBezTo>
                  <a:cubicBezTo>
                    <a:pt x="32094" y="33682"/>
                    <a:pt x="32164" y="33266"/>
                    <a:pt x="32233" y="32781"/>
                  </a:cubicBezTo>
                  <a:cubicBezTo>
                    <a:pt x="33134" y="30771"/>
                    <a:pt x="34590" y="29176"/>
                    <a:pt x="36462" y="28136"/>
                  </a:cubicBezTo>
                  <a:close/>
                  <a:moveTo>
                    <a:pt x="27113" y="26965"/>
                  </a:moveTo>
                  <a:cubicBezTo>
                    <a:pt x="27300" y="26965"/>
                    <a:pt x="27549" y="27067"/>
                    <a:pt x="27866" y="27305"/>
                  </a:cubicBezTo>
                  <a:cubicBezTo>
                    <a:pt x="30154" y="29038"/>
                    <a:pt x="30362" y="32504"/>
                    <a:pt x="31055" y="35138"/>
                  </a:cubicBezTo>
                  <a:lnTo>
                    <a:pt x="30847" y="35068"/>
                  </a:lnTo>
                  <a:cubicBezTo>
                    <a:pt x="30847" y="35068"/>
                    <a:pt x="30847" y="34999"/>
                    <a:pt x="30847" y="34999"/>
                  </a:cubicBezTo>
                  <a:cubicBezTo>
                    <a:pt x="30431" y="33751"/>
                    <a:pt x="29807" y="32642"/>
                    <a:pt x="29114" y="31533"/>
                  </a:cubicBezTo>
                  <a:cubicBezTo>
                    <a:pt x="29087" y="31480"/>
                    <a:pt x="29031" y="31457"/>
                    <a:pt x="28974" y="31457"/>
                  </a:cubicBezTo>
                  <a:cubicBezTo>
                    <a:pt x="28883" y="31457"/>
                    <a:pt x="28794" y="31517"/>
                    <a:pt x="28837" y="31602"/>
                  </a:cubicBezTo>
                  <a:cubicBezTo>
                    <a:pt x="29252" y="32711"/>
                    <a:pt x="29738" y="33751"/>
                    <a:pt x="30362" y="34722"/>
                  </a:cubicBezTo>
                  <a:cubicBezTo>
                    <a:pt x="29183" y="33751"/>
                    <a:pt x="28351" y="32573"/>
                    <a:pt x="27727" y="31256"/>
                  </a:cubicBezTo>
                  <a:cubicBezTo>
                    <a:pt x="27312" y="30285"/>
                    <a:pt x="26965" y="29315"/>
                    <a:pt x="26757" y="28344"/>
                  </a:cubicBezTo>
                  <a:cubicBezTo>
                    <a:pt x="26559" y="27602"/>
                    <a:pt x="26644" y="26965"/>
                    <a:pt x="27113" y="26965"/>
                  </a:cubicBezTo>
                  <a:close/>
                  <a:moveTo>
                    <a:pt x="24651" y="1015"/>
                  </a:moveTo>
                  <a:cubicBezTo>
                    <a:pt x="24726" y="1015"/>
                    <a:pt x="24792" y="1271"/>
                    <a:pt x="24885" y="1865"/>
                  </a:cubicBezTo>
                  <a:cubicBezTo>
                    <a:pt x="26133" y="8658"/>
                    <a:pt x="24677" y="15867"/>
                    <a:pt x="23638" y="22660"/>
                  </a:cubicBezTo>
                  <a:cubicBezTo>
                    <a:pt x="23083" y="26265"/>
                    <a:pt x="22251" y="29869"/>
                    <a:pt x="21766" y="33474"/>
                  </a:cubicBezTo>
                  <a:cubicBezTo>
                    <a:pt x="21766" y="34098"/>
                    <a:pt x="21697" y="34652"/>
                    <a:pt x="21697" y="35207"/>
                  </a:cubicBezTo>
                  <a:lnTo>
                    <a:pt x="21697" y="35138"/>
                  </a:lnTo>
                  <a:cubicBezTo>
                    <a:pt x="21489" y="30632"/>
                    <a:pt x="21697" y="26196"/>
                    <a:pt x="22390" y="21759"/>
                  </a:cubicBezTo>
                  <a:cubicBezTo>
                    <a:pt x="23014" y="17253"/>
                    <a:pt x="24262" y="13094"/>
                    <a:pt x="23846" y="8519"/>
                  </a:cubicBezTo>
                  <a:cubicBezTo>
                    <a:pt x="23846" y="8371"/>
                    <a:pt x="23746" y="8302"/>
                    <a:pt x="23643" y="8302"/>
                  </a:cubicBezTo>
                  <a:cubicBezTo>
                    <a:pt x="23554" y="8302"/>
                    <a:pt x="23462" y="8353"/>
                    <a:pt x="23430" y="8450"/>
                  </a:cubicBezTo>
                  <a:cubicBezTo>
                    <a:pt x="22598" y="10391"/>
                    <a:pt x="22806" y="12332"/>
                    <a:pt x="22737" y="14411"/>
                  </a:cubicBezTo>
                  <a:cubicBezTo>
                    <a:pt x="22737" y="14515"/>
                    <a:pt x="22806" y="14567"/>
                    <a:pt x="22875" y="14567"/>
                  </a:cubicBezTo>
                  <a:cubicBezTo>
                    <a:pt x="22944" y="14567"/>
                    <a:pt x="23014" y="14515"/>
                    <a:pt x="23014" y="14411"/>
                  </a:cubicBezTo>
                  <a:cubicBezTo>
                    <a:pt x="23222" y="13302"/>
                    <a:pt x="23291" y="12124"/>
                    <a:pt x="23291" y="11015"/>
                  </a:cubicBezTo>
                  <a:cubicBezTo>
                    <a:pt x="23291" y="10460"/>
                    <a:pt x="23430" y="9906"/>
                    <a:pt x="23568" y="9420"/>
                  </a:cubicBezTo>
                  <a:cubicBezTo>
                    <a:pt x="23638" y="10322"/>
                    <a:pt x="23638" y="11223"/>
                    <a:pt x="23568" y="12124"/>
                  </a:cubicBezTo>
                  <a:cubicBezTo>
                    <a:pt x="23291" y="15035"/>
                    <a:pt x="22806" y="17877"/>
                    <a:pt x="22182" y="20719"/>
                  </a:cubicBezTo>
                  <a:cubicBezTo>
                    <a:pt x="21422" y="24452"/>
                    <a:pt x="21075" y="28184"/>
                    <a:pt x="21142" y="31985"/>
                  </a:cubicBezTo>
                  <a:lnTo>
                    <a:pt x="21142" y="31985"/>
                  </a:lnTo>
                  <a:cubicBezTo>
                    <a:pt x="21135" y="31795"/>
                    <a:pt x="21069" y="31661"/>
                    <a:pt x="21004" y="31464"/>
                  </a:cubicBezTo>
                  <a:cubicBezTo>
                    <a:pt x="20380" y="27651"/>
                    <a:pt x="20657" y="23769"/>
                    <a:pt x="20796" y="19888"/>
                  </a:cubicBezTo>
                  <a:cubicBezTo>
                    <a:pt x="20934" y="16699"/>
                    <a:pt x="21350" y="13441"/>
                    <a:pt x="21974" y="10252"/>
                  </a:cubicBezTo>
                  <a:cubicBezTo>
                    <a:pt x="22390" y="8450"/>
                    <a:pt x="22875" y="6578"/>
                    <a:pt x="23430" y="4776"/>
                  </a:cubicBezTo>
                  <a:cubicBezTo>
                    <a:pt x="23707" y="3806"/>
                    <a:pt x="23984" y="2904"/>
                    <a:pt x="24262" y="2003"/>
                  </a:cubicBezTo>
                  <a:cubicBezTo>
                    <a:pt x="24452" y="1394"/>
                    <a:pt x="24559" y="1015"/>
                    <a:pt x="24651" y="1015"/>
                  </a:cubicBezTo>
                  <a:close/>
                  <a:moveTo>
                    <a:pt x="35006" y="38396"/>
                  </a:moveTo>
                  <a:cubicBezTo>
                    <a:pt x="35006" y="39990"/>
                    <a:pt x="34590" y="41584"/>
                    <a:pt x="33758" y="42971"/>
                  </a:cubicBezTo>
                  <a:cubicBezTo>
                    <a:pt x="33342" y="43664"/>
                    <a:pt x="32718" y="44357"/>
                    <a:pt x="32025" y="44842"/>
                  </a:cubicBezTo>
                  <a:cubicBezTo>
                    <a:pt x="32510" y="43941"/>
                    <a:pt x="32926" y="43040"/>
                    <a:pt x="33273" y="42139"/>
                  </a:cubicBezTo>
                  <a:cubicBezTo>
                    <a:pt x="33318" y="42003"/>
                    <a:pt x="33216" y="41897"/>
                    <a:pt x="33120" y="41897"/>
                  </a:cubicBezTo>
                  <a:cubicBezTo>
                    <a:pt x="33069" y="41897"/>
                    <a:pt x="33020" y="41928"/>
                    <a:pt x="32996" y="42000"/>
                  </a:cubicBezTo>
                  <a:cubicBezTo>
                    <a:pt x="32718" y="42624"/>
                    <a:pt x="32441" y="43179"/>
                    <a:pt x="32094" y="43802"/>
                  </a:cubicBezTo>
                  <a:cubicBezTo>
                    <a:pt x="31748" y="44357"/>
                    <a:pt x="31401" y="44842"/>
                    <a:pt x="31055" y="45397"/>
                  </a:cubicBezTo>
                  <a:lnTo>
                    <a:pt x="30985" y="45397"/>
                  </a:lnTo>
                  <a:cubicBezTo>
                    <a:pt x="30985" y="45050"/>
                    <a:pt x="30916" y="44704"/>
                    <a:pt x="30847" y="44357"/>
                  </a:cubicBezTo>
                  <a:lnTo>
                    <a:pt x="30847" y="43941"/>
                  </a:lnTo>
                  <a:cubicBezTo>
                    <a:pt x="31748" y="41792"/>
                    <a:pt x="33204" y="39851"/>
                    <a:pt x="35006" y="38396"/>
                  </a:cubicBezTo>
                  <a:close/>
                  <a:moveTo>
                    <a:pt x="25105" y="37034"/>
                  </a:moveTo>
                  <a:cubicBezTo>
                    <a:pt x="25567" y="37034"/>
                    <a:pt x="26448" y="37774"/>
                    <a:pt x="26757" y="37980"/>
                  </a:cubicBezTo>
                  <a:cubicBezTo>
                    <a:pt x="27658" y="38742"/>
                    <a:pt x="28421" y="39643"/>
                    <a:pt x="28975" y="40752"/>
                  </a:cubicBezTo>
                  <a:cubicBezTo>
                    <a:pt x="29668" y="42000"/>
                    <a:pt x="30084" y="43317"/>
                    <a:pt x="30292" y="44773"/>
                  </a:cubicBezTo>
                  <a:lnTo>
                    <a:pt x="30223" y="45743"/>
                  </a:lnTo>
                  <a:lnTo>
                    <a:pt x="30015" y="45813"/>
                  </a:lnTo>
                  <a:cubicBezTo>
                    <a:pt x="29391" y="44426"/>
                    <a:pt x="28629" y="43109"/>
                    <a:pt x="27727" y="42000"/>
                  </a:cubicBezTo>
                  <a:cubicBezTo>
                    <a:pt x="27694" y="41967"/>
                    <a:pt x="27657" y="41954"/>
                    <a:pt x="27620" y="41954"/>
                  </a:cubicBezTo>
                  <a:cubicBezTo>
                    <a:pt x="27505" y="41954"/>
                    <a:pt x="27398" y="42086"/>
                    <a:pt x="27450" y="42139"/>
                  </a:cubicBezTo>
                  <a:cubicBezTo>
                    <a:pt x="28282" y="43317"/>
                    <a:pt x="28767" y="44912"/>
                    <a:pt x="29876" y="45951"/>
                  </a:cubicBezTo>
                  <a:lnTo>
                    <a:pt x="29946" y="45951"/>
                  </a:lnTo>
                  <a:cubicBezTo>
                    <a:pt x="29895" y="45951"/>
                    <a:pt x="29881" y="45988"/>
                    <a:pt x="29905" y="46008"/>
                  </a:cubicBezTo>
                  <a:lnTo>
                    <a:pt x="29905" y="46008"/>
                  </a:lnTo>
                  <a:cubicBezTo>
                    <a:pt x="26670" y="45012"/>
                    <a:pt x="24609" y="40462"/>
                    <a:pt x="24816" y="37356"/>
                  </a:cubicBezTo>
                  <a:cubicBezTo>
                    <a:pt x="24834" y="37123"/>
                    <a:pt x="24944" y="37034"/>
                    <a:pt x="25105" y="37034"/>
                  </a:cubicBezTo>
                  <a:close/>
                  <a:moveTo>
                    <a:pt x="24539" y="49140"/>
                  </a:moveTo>
                  <a:cubicBezTo>
                    <a:pt x="24747" y="49972"/>
                    <a:pt x="24955" y="50734"/>
                    <a:pt x="25163" y="51566"/>
                  </a:cubicBezTo>
                  <a:cubicBezTo>
                    <a:pt x="24816" y="51081"/>
                    <a:pt x="24608" y="50526"/>
                    <a:pt x="24400" y="50041"/>
                  </a:cubicBezTo>
                  <a:cubicBezTo>
                    <a:pt x="24192" y="49417"/>
                    <a:pt x="24262" y="49140"/>
                    <a:pt x="24539" y="49140"/>
                  </a:cubicBezTo>
                  <a:close/>
                  <a:moveTo>
                    <a:pt x="24885" y="49140"/>
                  </a:moveTo>
                  <a:lnTo>
                    <a:pt x="24885" y="49140"/>
                  </a:lnTo>
                  <a:cubicBezTo>
                    <a:pt x="25163" y="49209"/>
                    <a:pt x="25440" y="49348"/>
                    <a:pt x="25717" y="49487"/>
                  </a:cubicBezTo>
                  <a:cubicBezTo>
                    <a:pt x="26618" y="49902"/>
                    <a:pt x="27381" y="50526"/>
                    <a:pt x="28074" y="51358"/>
                  </a:cubicBezTo>
                  <a:cubicBezTo>
                    <a:pt x="28767" y="52190"/>
                    <a:pt x="29322" y="53160"/>
                    <a:pt x="29738" y="54200"/>
                  </a:cubicBezTo>
                  <a:lnTo>
                    <a:pt x="29738" y="54408"/>
                  </a:lnTo>
                  <a:cubicBezTo>
                    <a:pt x="29252" y="53784"/>
                    <a:pt x="28629" y="53160"/>
                    <a:pt x="28143" y="52606"/>
                  </a:cubicBezTo>
                  <a:cubicBezTo>
                    <a:pt x="28105" y="52567"/>
                    <a:pt x="28061" y="52550"/>
                    <a:pt x="28019" y="52550"/>
                  </a:cubicBezTo>
                  <a:cubicBezTo>
                    <a:pt x="27910" y="52550"/>
                    <a:pt x="27816" y="52664"/>
                    <a:pt x="27866" y="52814"/>
                  </a:cubicBezTo>
                  <a:cubicBezTo>
                    <a:pt x="28282" y="53368"/>
                    <a:pt x="28698" y="53923"/>
                    <a:pt x="29044" y="54478"/>
                  </a:cubicBezTo>
                  <a:cubicBezTo>
                    <a:pt x="29252" y="54755"/>
                    <a:pt x="29460" y="55032"/>
                    <a:pt x="29668" y="55309"/>
                  </a:cubicBezTo>
                  <a:lnTo>
                    <a:pt x="29668" y="55379"/>
                  </a:lnTo>
                  <a:cubicBezTo>
                    <a:pt x="28143" y="54755"/>
                    <a:pt x="26826" y="53715"/>
                    <a:pt x="25787" y="52398"/>
                  </a:cubicBezTo>
                  <a:cubicBezTo>
                    <a:pt x="25440" y="51289"/>
                    <a:pt x="25163" y="50249"/>
                    <a:pt x="24885" y="49140"/>
                  </a:cubicBezTo>
                  <a:close/>
                  <a:moveTo>
                    <a:pt x="35768" y="50734"/>
                  </a:moveTo>
                  <a:cubicBezTo>
                    <a:pt x="35422" y="52606"/>
                    <a:pt x="34174" y="54200"/>
                    <a:pt x="32372" y="54963"/>
                  </a:cubicBezTo>
                  <a:lnTo>
                    <a:pt x="32372" y="54963"/>
                  </a:lnTo>
                  <a:cubicBezTo>
                    <a:pt x="32788" y="54616"/>
                    <a:pt x="33134" y="54270"/>
                    <a:pt x="33481" y="53923"/>
                  </a:cubicBezTo>
                  <a:cubicBezTo>
                    <a:pt x="33534" y="53817"/>
                    <a:pt x="33424" y="53669"/>
                    <a:pt x="33338" y="53669"/>
                  </a:cubicBezTo>
                  <a:cubicBezTo>
                    <a:pt x="33313" y="53669"/>
                    <a:pt x="33289" y="53683"/>
                    <a:pt x="33273" y="53715"/>
                  </a:cubicBezTo>
                  <a:cubicBezTo>
                    <a:pt x="32441" y="54408"/>
                    <a:pt x="31609" y="54963"/>
                    <a:pt x="30639" y="55517"/>
                  </a:cubicBezTo>
                  <a:cubicBezTo>
                    <a:pt x="30639" y="55101"/>
                    <a:pt x="30569" y="54685"/>
                    <a:pt x="30431" y="54339"/>
                  </a:cubicBezTo>
                  <a:cubicBezTo>
                    <a:pt x="31471" y="52398"/>
                    <a:pt x="33758" y="51497"/>
                    <a:pt x="35768" y="50734"/>
                  </a:cubicBezTo>
                  <a:close/>
                  <a:moveTo>
                    <a:pt x="1039" y="36849"/>
                  </a:moveTo>
                  <a:cubicBezTo>
                    <a:pt x="1196" y="36849"/>
                    <a:pt x="1422" y="36898"/>
                    <a:pt x="1733" y="37009"/>
                  </a:cubicBezTo>
                  <a:cubicBezTo>
                    <a:pt x="3050" y="37494"/>
                    <a:pt x="4298" y="38118"/>
                    <a:pt x="5615" y="38742"/>
                  </a:cubicBezTo>
                  <a:cubicBezTo>
                    <a:pt x="8457" y="40337"/>
                    <a:pt x="11230" y="42139"/>
                    <a:pt x="13794" y="44218"/>
                  </a:cubicBezTo>
                  <a:cubicBezTo>
                    <a:pt x="17954" y="47754"/>
                    <a:pt x="21627" y="51843"/>
                    <a:pt x="24608" y="56418"/>
                  </a:cubicBezTo>
                  <a:cubicBezTo>
                    <a:pt x="24816" y="56765"/>
                    <a:pt x="24955" y="57112"/>
                    <a:pt x="25163" y="57528"/>
                  </a:cubicBezTo>
                  <a:cubicBezTo>
                    <a:pt x="21697" y="54339"/>
                    <a:pt x="18785" y="50596"/>
                    <a:pt x="14488" y="48377"/>
                  </a:cubicBezTo>
                  <a:lnTo>
                    <a:pt x="14488" y="48447"/>
                  </a:lnTo>
                  <a:cubicBezTo>
                    <a:pt x="9843" y="46021"/>
                    <a:pt x="4922" y="43109"/>
                    <a:pt x="1802" y="38881"/>
                  </a:cubicBezTo>
                  <a:cubicBezTo>
                    <a:pt x="1279" y="38183"/>
                    <a:pt x="218" y="36849"/>
                    <a:pt x="1039" y="36849"/>
                  </a:cubicBezTo>
                  <a:close/>
                  <a:moveTo>
                    <a:pt x="26064" y="53507"/>
                  </a:moveTo>
                  <a:lnTo>
                    <a:pt x="26064" y="53507"/>
                  </a:lnTo>
                  <a:cubicBezTo>
                    <a:pt x="27034" y="54478"/>
                    <a:pt x="28351" y="55656"/>
                    <a:pt x="29668" y="55864"/>
                  </a:cubicBezTo>
                  <a:lnTo>
                    <a:pt x="29668" y="55933"/>
                  </a:lnTo>
                  <a:lnTo>
                    <a:pt x="29391" y="56003"/>
                  </a:lnTo>
                  <a:cubicBezTo>
                    <a:pt x="29183" y="56072"/>
                    <a:pt x="29183" y="56418"/>
                    <a:pt x="29391" y="56418"/>
                  </a:cubicBezTo>
                  <a:lnTo>
                    <a:pt x="29599" y="56418"/>
                  </a:lnTo>
                  <a:lnTo>
                    <a:pt x="29599" y="57181"/>
                  </a:lnTo>
                  <a:cubicBezTo>
                    <a:pt x="29530" y="59260"/>
                    <a:pt x="29530" y="61271"/>
                    <a:pt x="29530" y="63281"/>
                  </a:cubicBezTo>
                  <a:lnTo>
                    <a:pt x="29460" y="63073"/>
                  </a:lnTo>
                  <a:cubicBezTo>
                    <a:pt x="28282" y="60162"/>
                    <a:pt x="27242" y="57250"/>
                    <a:pt x="26341" y="54339"/>
                  </a:cubicBezTo>
                  <a:lnTo>
                    <a:pt x="26064" y="53507"/>
                  </a:lnTo>
                  <a:close/>
                  <a:moveTo>
                    <a:pt x="36531" y="60716"/>
                  </a:moveTo>
                  <a:lnTo>
                    <a:pt x="36531" y="60716"/>
                  </a:lnTo>
                  <a:cubicBezTo>
                    <a:pt x="36323" y="61409"/>
                    <a:pt x="36046" y="62033"/>
                    <a:pt x="35768" y="62657"/>
                  </a:cubicBezTo>
                  <a:cubicBezTo>
                    <a:pt x="35214" y="63350"/>
                    <a:pt x="34590" y="63905"/>
                    <a:pt x="33897" y="64390"/>
                  </a:cubicBezTo>
                  <a:cubicBezTo>
                    <a:pt x="33134" y="65014"/>
                    <a:pt x="32233" y="65430"/>
                    <a:pt x="31332" y="65776"/>
                  </a:cubicBezTo>
                  <a:lnTo>
                    <a:pt x="31055" y="65430"/>
                  </a:lnTo>
                  <a:cubicBezTo>
                    <a:pt x="31401" y="65153"/>
                    <a:pt x="31748" y="64875"/>
                    <a:pt x="32094" y="64598"/>
                  </a:cubicBezTo>
                  <a:cubicBezTo>
                    <a:pt x="32649" y="64113"/>
                    <a:pt x="33134" y="63420"/>
                    <a:pt x="33412" y="62726"/>
                  </a:cubicBezTo>
                  <a:cubicBezTo>
                    <a:pt x="33412" y="62592"/>
                    <a:pt x="33325" y="62516"/>
                    <a:pt x="33245" y="62516"/>
                  </a:cubicBezTo>
                  <a:cubicBezTo>
                    <a:pt x="33201" y="62516"/>
                    <a:pt x="33159" y="62539"/>
                    <a:pt x="33134" y="62588"/>
                  </a:cubicBezTo>
                  <a:cubicBezTo>
                    <a:pt x="32718" y="63281"/>
                    <a:pt x="32233" y="63836"/>
                    <a:pt x="31679" y="64321"/>
                  </a:cubicBezTo>
                  <a:cubicBezTo>
                    <a:pt x="31332" y="64529"/>
                    <a:pt x="31055" y="64737"/>
                    <a:pt x="30708" y="64945"/>
                  </a:cubicBezTo>
                  <a:lnTo>
                    <a:pt x="30154" y="64113"/>
                  </a:lnTo>
                  <a:cubicBezTo>
                    <a:pt x="31332" y="62103"/>
                    <a:pt x="34521" y="60924"/>
                    <a:pt x="36531" y="60716"/>
                  </a:cubicBezTo>
                  <a:close/>
                  <a:moveTo>
                    <a:pt x="23499" y="62856"/>
                  </a:moveTo>
                  <a:cubicBezTo>
                    <a:pt x="25727" y="62856"/>
                    <a:pt x="27899" y="63873"/>
                    <a:pt x="29322" y="65638"/>
                  </a:cubicBezTo>
                  <a:cubicBezTo>
                    <a:pt x="28975" y="65430"/>
                    <a:pt x="28629" y="65291"/>
                    <a:pt x="28213" y="65222"/>
                  </a:cubicBezTo>
                  <a:cubicBezTo>
                    <a:pt x="27658" y="65083"/>
                    <a:pt x="27034" y="64945"/>
                    <a:pt x="26410" y="64806"/>
                  </a:cubicBezTo>
                  <a:cubicBezTo>
                    <a:pt x="26391" y="64800"/>
                    <a:pt x="26374" y="64797"/>
                    <a:pt x="26357" y="64797"/>
                  </a:cubicBezTo>
                  <a:cubicBezTo>
                    <a:pt x="26192" y="64797"/>
                    <a:pt x="26152" y="65083"/>
                    <a:pt x="26341" y="65083"/>
                  </a:cubicBezTo>
                  <a:cubicBezTo>
                    <a:pt x="26826" y="65291"/>
                    <a:pt x="27381" y="65430"/>
                    <a:pt x="27935" y="65638"/>
                  </a:cubicBezTo>
                  <a:cubicBezTo>
                    <a:pt x="28421" y="65846"/>
                    <a:pt x="28975" y="65984"/>
                    <a:pt x="29530" y="66054"/>
                  </a:cubicBezTo>
                  <a:lnTo>
                    <a:pt x="29530" y="66192"/>
                  </a:lnTo>
                  <a:cubicBezTo>
                    <a:pt x="29315" y="66208"/>
                    <a:pt x="29100" y="66216"/>
                    <a:pt x="28886" y="66216"/>
                  </a:cubicBezTo>
                  <a:cubicBezTo>
                    <a:pt x="26273" y="66216"/>
                    <a:pt x="23773" y="65054"/>
                    <a:pt x="22043" y="63004"/>
                  </a:cubicBezTo>
                  <a:cubicBezTo>
                    <a:pt x="22527" y="62905"/>
                    <a:pt x="23014" y="62856"/>
                    <a:pt x="23499" y="62856"/>
                  </a:cubicBezTo>
                  <a:close/>
                  <a:moveTo>
                    <a:pt x="33481" y="72795"/>
                  </a:moveTo>
                  <a:cubicBezTo>
                    <a:pt x="33568" y="72795"/>
                    <a:pt x="33654" y="72812"/>
                    <a:pt x="33758" y="72847"/>
                  </a:cubicBezTo>
                  <a:lnTo>
                    <a:pt x="33827" y="72916"/>
                  </a:lnTo>
                  <a:cubicBezTo>
                    <a:pt x="33689" y="73055"/>
                    <a:pt x="33550" y="73124"/>
                    <a:pt x="33342" y="73263"/>
                  </a:cubicBezTo>
                  <a:lnTo>
                    <a:pt x="33204" y="72847"/>
                  </a:lnTo>
                  <a:cubicBezTo>
                    <a:pt x="33308" y="72812"/>
                    <a:pt x="33394" y="72795"/>
                    <a:pt x="33481" y="72795"/>
                  </a:cubicBezTo>
                  <a:close/>
                  <a:moveTo>
                    <a:pt x="30154" y="66608"/>
                  </a:moveTo>
                  <a:cubicBezTo>
                    <a:pt x="30847" y="68341"/>
                    <a:pt x="31540" y="70074"/>
                    <a:pt x="32233" y="71807"/>
                  </a:cubicBezTo>
                  <a:lnTo>
                    <a:pt x="32233" y="71738"/>
                  </a:lnTo>
                  <a:cubicBezTo>
                    <a:pt x="32302" y="71946"/>
                    <a:pt x="32372" y="72154"/>
                    <a:pt x="32441" y="72292"/>
                  </a:cubicBezTo>
                  <a:cubicBezTo>
                    <a:pt x="31679" y="72570"/>
                    <a:pt x="30985" y="72986"/>
                    <a:pt x="30431" y="73609"/>
                  </a:cubicBezTo>
                  <a:cubicBezTo>
                    <a:pt x="30431" y="73540"/>
                    <a:pt x="30431" y="73471"/>
                    <a:pt x="30431" y="73401"/>
                  </a:cubicBezTo>
                  <a:cubicBezTo>
                    <a:pt x="30223" y="71114"/>
                    <a:pt x="30154" y="68896"/>
                    <a:pt x="30084" y="66608"/>
                  </a:cubicBezTo>
                  <a:close/>
                  <a:moveTo>
                    <a:pt x="32649" y="72847"/>
                  </a:moveTo>
                  <a:cubicBezTo>
                    <a:pt x="32718" y="73055"/>
                    <a:pt x="32788" y="73263"/>
                    <a:pt x="32857" y="73401"/>
                  </a:cubicBezTo>
                  <a:cubicBezTo>
                    <a:pt x="32441" y="73609"/>
                    <a:pt x="32025" y="73748"/>
                    <a:pt x="31540" y="73887"/>
                  </a:cubicBezTo>
                  <a:cubicBezTo>
                    <a:pt x="31679" y="73817"/>
                    <a:pt x="31748" y="73679"/>
                    <a:pt x="31817" y="73540"/>
                  </a:cubicBezTo>
                  <a:cubicBezTo>
                    <a:pt x="31817" y="73491"/>
                    <a:pt x="31783" y="73442"/>
                    <a:pt x="31738" y="73442"/>
                  </a:cubicBezTo>
                  <a:cubicBezTo>
                    <a:pt x="31719" y="73442"/>
                    <a:pt x="31699" y="73450"/>
                    <a:pt x="31679" y="73471"/>
                  </a:cubicBezTo>
                  <a:cubicBezTo>
                    <a:pt x="31540" y="73609"/>
                    <a:pt x="31401" y="73679"/>
                    <a:pt x="31263" y="73748"/>
                  </a:cubicBezTo>
                  <a:cubicBezTo>
                    <a:pt x="31124" y="73817"/>
                    <a:pt x="30985" y="73817"/>
                    <a:pt x="30916" y="73887"/>
                  </a:cubicBezTo>
                  <a:cubicBezTo>
                    <a:pt x="31401" y="73401"/>
                    <a:pt x="31956" y="73055"/>
                    <a:pt x="32649" y="72847"/>
                  </a:cubicBezTo>
                  <a:close/>
                  <a:moveTo>
                    <a:pt x="21771" y="69315"/>
                  </a:moveTo>
                  <a:cubicBezTo>
                    <a:pt x="21967" y="69315"/>
                    <a:pt x="22224" y="69343"/>
                    <a:pt x="22529" y="69381"/>
                  </a:cubicBezTo>
                  <a:cubicBezTo>
                    <a:pt x="25301" y="69520"/>
                    <a:pt x="29114" y="71253"/>
                    <a:pt x="30015" y="74095"/>
                  </a:cubicBezTo>
                  <a:lnTo>
                    <a:pt x="30015" y="74441"/>
                  </a:lnTo>
                  <a:cubicBezTo>
                    <a:pt x="30015" y="74372"/>
                    <a:pt x="29946" y="74303"/>
                    <a:pt x="29876" y="74303"/>
                  </a:cubicBezTo>
                  <a:lnTo>
                    <a:pt x="29530" y="74303"/>
                  </a:lnTo>
                  <a:cubicBezTo>
                    <a:pt x="28698" y="73401"/>
                    <a:pt x="27658" y="72778"/>
                    <a:pt x="26480" y="72500"/>
                  </a:cubicBezTo>
                  <a:cubicBezTo>
                    <a:pt x="26457" y="72493"/>
                    <a:pt x="26435" y="72489"/>
                    <a:pt x="26414" y="72489"/>
                  </a:cubicBezTo>
                  <a:cubicBezTo>
                    <a:pt x="26246" y="72489"/>
                    <a:pt x="26156" y="72716"/>
                    <a:pt x="26341" y="72778"/>
                  </a:cubicBezTo>
                  <a:cubicBezTo>
                    <a:pt x="26965" y="73055"/>
                    <a:pt x="27589" y="73332"/>
                    <a:pt x="28074" y="73679"/>
                  </a:cubicBezTo>
                  <a:cubicBezTo>
                    <a:pt x="28421" y="73887"/>
                    <a:pt x="28698" y="74095"/>
                    <a:pt x="28975" y="74303"/>
                  </a:cubicBezTo>
                  <a:cubicBezTo>
                    <a:pt x="27104" y="74233"/>
                    <a:pt x="25232" y="73471"/>
                    <a:pt x="23846" y="72223"/>
                  </a:cubicBezTo>
                  <a:cubicBezTo>
                    <a:pt x="23083" y="71669"/>
                    <a:pt x="22390" y="70975"/>
                    <a:pt x="21766" y="70213"/>
                  </a:cubicBezTo>
                  <a:cubicBezTo>
                    <a:pt x="21162" y="69509"/>
                    <a:pt x="21252" y="69315"/>
                    <a:pt x="21771" y="69315"/>
                  </a:cubicBezTo>
                  <a:close/>
                  <a:moveTo>
                    <a:pt x="25606" y="76981"/>
                  </a:moveTo>
                  <a:cubicBezTo>
                    <a:pt x="27509" y="76981"/>
                    <a:pt x="29007" y="78036"/>
                    <a:pt x="30154" y="79502"/>
                  </a:cubicBezTo>
                  <a:cubicBezTo>
                    <a:pt x="28236" y="79091"/>
                    <a:pt x="26252" y="78747"/>
                    <a:pt x="25134" y="77002"/>
                  </a:cubicBezTo>
                  <a:lnTo>
                    <a:pt x="25134" y="77002"/>
                  </a:lnTo>
                  <a:cubicBezTo>
                    <a:pt x="25294" y="76988"/>
                    <a:pt x="25452" y="76981"/>
                    <a:pt x="25606" y="76981"/>
                  </a:cubicBezTo>
                  <a:close/>
                  <a:moveTo>
                    <a:pt x="33433" y="77687"/>
                  </a:moveTo>
                  <a:cubicBezTo>
                    <a:pt x="33494" y="77687"/>
                    <a:pt x="33556" y="77691"/>
                    <a:pt x="33619" y="77699"/>
                  </a:cubicBezTo>
                  <a:lnTo>
                    <a:pt x="33619" y="77769"/>
                  </a:lnTo>
                  <a:cubicBezTo>
                    <a:pt x="33342" y="78323"/>
                    <a:pt x="32996" y="78739"/>
                    <a:pt x="32580" y="79086"/>
                  </a:cubicBezTo>
                  <a:cubicBezTo>
                    <a:pt x="32233" y="79363"/>
                    <a:pt x="31887" y="79502"/>
                    <a:pt x="31471" y="79640"/>
                  </a:cubicBezTo>
                  <a:cubicBezTo>
                    <a:pt x="31731" y="78663"/>
                    <a:pt x="32481" y="77687"/>
                    <a:pt x="33433" y="77687"/>
                  </a:cubicBezTo>
                  <a:close/>
                  <a:moveTo>
                    <a:pt x="24784" y="1"/>
                  </a:moveTo>
                  <a:cubicBezTo>
                    <a:pt x="24713" y="1"/>
                    <a:pt x="24639" y="38"/>
                    <a:pt x="24608" y="132"/>
                  </a:cubicBezTo>
                  <a:cubicBezTo>
                    <a:pt x="22043" y="6786"/>
                    <a:pt x="20588" y="13788"/>
                    <a:pt x="20380" y="20927"/>
                  </a:cubicBezTo>
                  <a:cubicBezTo>
                    <a:pt x="20241" y="24324"/>
                    <a:pt x="19964" y="28067"/>
                    <a:pt x="20518" y="31602"/>
                  </a:cubicBezTo>
                  <a:cubicBezTo>
                    <a:pt x="19687" y="29176"/>
                    <a:pt x="18785" y="26750"/>
                    <a:pt x="17884" y="24393"/>
                  </a:cubicBezTo>
                  <a:cubicBezTo>
                    <a:pt x="18369" y="23007"/>
                    <a:pt x="18231" y="21551"/>
                    <a:pt x="17607" y="20303"/>
                  </a:cubicBezTo>
                  <a:cubicBezTo>
                    <a:pt x="17607" y="20234"/>
                    <a:pt x="17555" y="20199"/>
                    <a:pt x="17494" y="20199"/>
                  </a:cubicBezTo>
                  <a:cubicBezTo>
                    <a:pt x="17434" y="20199"/>
                    <a:pt x="17364" y="20234"/>
                    <a:pt x="17330" y="20303"/>
                  </a:cubicBezTo>
                  <a:cubicBezTo>
                    <a:pt x="17122" y="20927"/>
                    <a:pt x="17052" y="21621"/>
                    <a:pt x="17122" y="22244"/>
                  </a:cubicBezTo>
                  <a:cubicBezTo>
                    <a:pt x="16359" y="20234"/>
                    <a:pt x="15735" y="18155"/>
                    <a:pt x="15319" y="16075"/>
                  </a:cubicBezTo>
                  <a:cubicBezTo>
                    <a:pt x="15285" y="16040"/>
                    <a:pt x="15233" y="16023"/>
                    <a:pt x="15189" y="16023"/>
                  </a:cubicBezTo>
                  <a:cubicBezTo>
                    <a:pt x="15146" y="16023"/>
                    <a:pt x="15112" y="16040"/>
                    <a:pt x="15112" y="16075"/>
                  </a:cubicBezTo>
                  <a:cubicBezTo>
                    <a:pt x="15181" y="17184"/>
                    <a:pt x="15389" y="18363"/>
                    <a:pt x="15735" y="19472"/>
                  </a:cubicBezTo>
                  <a:cubicBezTo>
                    <a:pt x="15389" y="18848"/>
                    <a:pt x="14765" y="18432"/>
                    <a:pt x="14072" y="18363"/>
                  </a:cubicBezTo>
                  <a:cubicBezTo>
                    <a:pt x="13864" y="18363"/>
                    <a:pt x="13725" y="18570"/>
                    <a:pt x="13864" y="18709"/>
                  </a:cubicBezTo>
                  <a:cubicBezTo>
                    <a:pt x="14210" y="19264"/>
                    <a:pt x="14557" y="19749"/>
                    <a:pt x="15042" y="20165"/>
                  </a:cubicBezTo>
                  <a:cubicBezTo>
                    <a:pt x="15144" y="20266"/>
                    <a:pt x="15319" y="20331"/>
                    <a:pt x="15488" y="20331"/>
                  </a:cubicBezTo>
                  <a:cubicBezTo>
                    <a:pt x="15550" y="20331"/>
                    <a:pt x="15610" y="20322"/>
                    <a:pt x="15666" y="20303"/>
                  </a:cubicBezTo>
                  <a:cubicBezTo>
                    <a:pt x="15735" y="20303"/>
                    <a:pt x="15805" y="20234"/>
                    <a:pt x="15805" y="20095"/>
                  </a:cubicBezTo>
                  <a:cubicBezTo>
                    <a:pt x="15805" y="20095"/>
                    <a:pt x="15805" y="20026"/>
                    <a:pt x="15805" y="20026"/>
                  </a:cubicBezTo>
                  <a:lnTo>
                    <a:pt x="15805" y="19957"/>
                  </a:lnTo>
                  <a:cubicBezTo>
                    <a:pt x="16914" y="23908"/>
                    <a:pt x="18785" y="27790"/>
                    <a:pt x="19964" y="31602"/>
                  </a:cubicBezTo>
                  <a:cubicBezTo>
                    <a:pt x="20588" y="33474"/>
                    <a:pt x="21073" y="35415"/>
                    <a:pt x="21558" y="37356"/>
                  </a:cubicBezTo>
                  <a:cubicBezTo>
                    <a:pt x="21627" y="39366"/>
                    <a:pt x="21835" y="41446"/>
                    <a:pt x="21974" y="43456"/>
                  </a:cubicBezTo>
                  <a:cubicBezTo>
                    <a:pt x="21974" y="43560"/>
                    <a:pt x="22061" y="43612"/>
                    <a:pt x="22147" y="43612"/>
                  </a:cubicBezTo>
                  <a:cubicBezTo>
                    <a:pt x="22234" y="43612"/>
                    <a:pt x="22321" y="43560"/>
                    <a:pt x="22321" y="43456"/>
                  </a:cubicBezTo>
                  <a:cubicBezTo>
                    <a:pt x="22321" y="42416"/>
                    <a:pt x="22321" y="41307"/>
                    <a:pt x="22321" y="40267"/>
                  </a:cubicBezTo>
                  <a:cubicBezTo>
                    <a:pt x="22944" y="42971"/>
                    <a:pt x="23568" y="45743"/>
                    <a:pt x="24262" y="48516"/>
                  </a:cubicBezTo>
                  <a:lnTo>
                    <a:pt x="24054" y="48516"/>
                  </a:lnTo>
                  <a:cubicBezTo>
                    <a:pt x="23915" y="48516"/>
                    <a:pt x="23846" y="48585"/>
                    <a:pt x="23776" y="48655"/>
                  </a:cubicBezTo>
                  <a:cubicBezTo>
                    <a:pt x="23291" y="50180"/>
                    <a:pt x="24469" y="51705"/>
                    <a:pt x="25371" y="52814"/>
                  </a:cubicBezTo>
                  <a:cubicBezTo>
                    <a:pt x="26133" y="55517"/>
                    <a:pt x="27034" y="58290"/>
                    <a:pt x="28005" y="60924"/>
                  </a:cubicBezTo>
                  <a:lnTo>
                    <a:pt x="27935" y="60924"/>
                  </a:lnTo>
                  <a:cubicBezTo>
                    <a:pt x="25232" y="56210"/>
                    <a:pt x="23014" y="51220"/>
                    <a:pt x="20380" y="46575"/>
                  </a:cubicBezTo>
                  <a:cubicBezTo>
                    <a:pt x="20102" y="46159"/>
                    <a:pt x="19894" y="45674"/>
                    <a:pt x="19687" y="45258"/>
                  </a:cubicBezTo>
                  <a:cubicBezTo>
                    <a:pt x="19687" y="45258"/>
                    <a:pt x="19756" y="45258"/>
                    <a:pt x="19756" y="45189"/>
                  </a:cubicBezTo>
                  <a:cubicBezTo>
                    <a:pt x="20033" y="43802"/>
                    <a:pt x="19894" y="42347"/>
                    <a:pt x="19409" y="41030"/>
                  </a:cubicBezTo>
                  <a:cubicBezTo>
                    <a:pt x="19382" y="40919"/>
                    <a:pt x="19321" y="40874"/>
                    <a:pt x="19253" y="40874"/>
                  </a:cubicBezTo>
                  <a:cubicBezTo>
                    <a:pt x="19151" y="40874"/>
                    <a:pt x="19035" y="40974"/>
                    <a:pt x="18993" y="41099"/>
                  </a:cubicBezTo>
                  <a:cubicBezTo>
                    <a:pt x="18855" y="41723"/>
                    <a:pt x="18855" y="42347"/>
                    <a:pt x="18924" y="42971"/>
                  </a:cubicBezTo>
                  <a:cubicBezTo>
                    <a:pt x="18993" y="43387"/>
                    <a:pt x="19063" y="43872"/>
                    <a:pt x="19132" y="44288"/>
                  </a:cubicBezTo>
                  <a:cubicBezTo>
                    <a:pt x="17260" y="40544"/>
                    <a:pt x="15666" y="36663"/>
                    <a:pt x="13240" y="33127"/>
                  </a:cubicBezTo>
                  <a:cubicBezTo>
                    <a:pt x="13201" y="33089"/>
                    <a:pt x="13162" y="33072"/>
                    <a:pt x="13128" y="33072"/>
                  </a:cubicBezTo>
                  <a:cubicBezTo>
                    <a:pt x="13040" y="33072"/>
                    <a:pt x="12982" y="33185"/>
                    <a:pt x="13032" y="33335"/>
                  </a:cubicBezTo>
                  <a:cubicBezTo>
                    <a:pt x="14488" y="35692"/>
                    <a:pt x="15805" y="38118"/>
                    <a:pt x="16983" y="40683"/>
                  </a:cubicBezTo>
                  <a:cubicBezTo>
                    <a:pt x="16637" y="40188"/>
                    <a:pt x="16078" y="39940"/>
                    <a:pt x="15509" y="39940"/>
                  </a:cubicBezTo>
                  <a:cubicBezTo>
                    <a:pt x="15281" y="39940"/>
                    <a:pt x="15052" y="39980"/>
                    <a:pt x="14834" y="40059"/>
                  </a:cubicBezTo>
                  <a:cubicBezTo>
                    <a:pt x="14626" y="40129"/>
                    <a:pt x="14626" y="40267"/>
                    <a:pt x="14696" y="40406"/>
                  </a:cubicBezTo>
                  <a:cubicBezTo>
                    <a:pt x="14985" y="40811"/>
                    <a:pt x="15805" y="41940"/>
                    <a:pt x="16472" y="41940"/>
                  </a:cubicBezTo>
                  <a:cubicBezTo>
                    <a:pt x="16604" y="41940"/>
                    <a:pt x="16730" y="41895"/>
                    <a:pt x="16844" y="41792"/>
                  </a:cubicBezTo>
                  <a:cubicBezTo>
                    <a:pt x="16964" y="41733"/>
                    <a:pt x="16878" y="41570"/>
                    <a:pt x="16763" y="41570"/>
                  </a:cubicBezTo>
                  <a:cubicBezTo>
                    <a:pt x="16745" y="41570"/>
                    <a:pt x="16725" y="41575"/>
                    <a:pt x="16706" y="41584"/>
                  </a:cubicBezTo>
                  <a:cubicBezTo>
                    <a:pt x="16693" y="41590"/>
                    <a:pt x="16678" y="41593"/>
                    <a:pt x="16661" y="41593"/>
                  </a:cubicBezTo>
                  <a:cubicBezTo>
                    <a:pt x="16483" y="41593"/>
                    <a:pt x="16070" y="41295"/>
                    <a:pt x="15943" y="41168"/>
                  </a:cubicBezTo>
                  <a:cubicBezTo>
                    <a:pt x="15666" y="40960"/>
                    <a:pt x="15458" y="40683"/>
                    <a:pt x="15250" y="40406"/>
                  </a:cubicBezTo>
                  <a:cubicBezTo>
                    <a:pt x="15326" y="40388"/>
                    <a:pt x="15400" y="40380"/>
                    <a:pt x="15474" y="40380"/>
                  </a:cubicBezTo>
                  <a:cubicBezTo>
                    <a:pt x="16277" y="40380"/>
                    <a:pt x="16954" y="41359"/>
                    <a:pt x="17399" y="41931"/>
                  </a:cubicBezTo>
                  <a:cubicBezTo>
                    <a:pt x="17434" y="41966"/>
                    <a:pt x="17468" y="41983"/>
                    <a:pt x="17503" y="41983"/>
                  </a:cubicBezTo>
                  <a:cubicBezTo>
                    <a:pt x="17538" y="41983"/>
                    <a:pt x="17572" y="41966"/>
                    <a:pt x="17607" y="41931"/>
                  </a:cubicBezTo>
                  <a:cubicBezTo>
                    <a:pt x="18369" y="43525"/>
                    <a:pt x="19132" y="45120"/>
                    <a:pt x="19964" y="46714"/>
                  </a:cubicBezTo>
                  <a:cubicBezTo>
                    <a:pt x="21004" y="48655"/>
                    <a:pt x="21974" y="50734"/>
                    <a:pt x="22875" y="52814"/>
                  </a:cubicBezTo>
                  <a:cubicBezTo>
                    <a:pt x="20865" y="50249"/>
                    <a:pt x="18577" y="47892"/>
                    <a:pt x="16151" y="45674"/>
                  </a:cubicBezTo>
                  <a:cubicBezTo>
                    <a:pt x="11646" y="41376"/>
                    <a:pt x="6239" y="38118"/>
                    <a:pt x="347" y="36039"/>
                  </a:cubicBezTo>
                  <a:cubicBezTo>
                    <a:pt x="208" y="36039"/>
                    <a:pt x="0" y="36108"/>
                    <a:pt x="69" y="36247"/>
                  </a:cubicBezTo>
                  <a:cubicBezTo>
                    <a:pt x="1386" y="41168"/>
                    <a:pt x="6585" y="44426"/>
                    <a:pt x="10675" y="46852"/>
                  </a:cubicBezTo>
                  <a:cubicBezTo>
                    <a:pt x="13240" y="48447"/>
                    <a:pt x="15943" y="49695"/>
                    <a:pt x="18300" y="51566"/>
                  </a:cubicBezTo>
                  <a:cubicBezTo>
                    <a:pt x="20865" y="53646"/>
                    <a:pt x="23014" y="56141"/>
                    <a:pt x="25509" y="58221"/>
                  </a:cubicBezTo>
                  <a:cubicBezTo>
                    <a:pt x="25925" y="58983"/>
                    <a:pt x="26410" y="59676"/>
                    <a:pt x="26826" y="60439"/>
                  </a:cubicBezTo>
                  <a:cubicBezTo>
                    <a:pt x="27519" y="61479"/>
                    <a:pt x="28282" y="62588"/>
                    <a:pt x="29044" y="63628"/>
                  </a:cubicBezTo>
                  <a:cubicBezTo>
                    <a:pt x="29183" y="64043"/>
                    <a:pt x="29322" y="64459"/>
                    <a:pt x="29460" y="64806"/>
                  </a:cubicBezTo>
                  <a:cubicBezTo>
                    <a:pt x="28066" y="63197"/>
                    <a:pt x="25634" y="62376"/>
                    <a:pt x="23417" y="62376"/>
                  </a:cubicBezTo>
                  <a:cubicBezTo>
                    <a:pt x="22769" y="62376"/>
                    <a:pt x="22138" y="62447"/>
                    <a:pt x="21558" y="62588"/>
                  </a:cubicBezTo>
                  <a:cubicBezTo>
                    <a:pt x="21350" y="62588"/>
                    <a:pt x="21281" y="62865"/>
                    <a:pt x="21419" y="63004"/>
                  </a:cubicBezTo>
                  <a:cubicBezTo>
                    <a:pt x="22774" y="64947"/>
                    <a:pt x="25630" y="66791"/>
                    <a:pt x="28244" y="66791"/>
                  </a:cubicBezTo>
                  <a:cubicBezTo>
                    <a:pt x="28707" y="66791"/>
                    <a:pt x="29161" y="66733"/>
                    <a:pt x="29599" y="66608"/>
                  </a:cubicBezTo>
                  <a:cubicBezTo>
                    <a:pt x="29599" y="68549"/>
                    <a:pt x="29738" y="70490"/>
                    <a:pt x="29876" y="72431"/>
                  </a:cubicBezTo>
                  <a:cubicBezTo>
                    <a:pt x="29114" y="71599"/>
                    <a:pt x="28213" y="70837"/>
                    <a:pt x="27173" y="70282"/>
                  </a:cubicBezTo>
                  <a:cubicBezTo>
                    <a:pt x="25801" y="69491"/>
                    <a:pt x="23947" y="68820"/>
                    <a:pt x="22222" y="68820"/>
                  </a:cubicBezTo>
                  <a:cubicBezTo>
                    <a:pt x="21681" y="68820"/>
                    <a:pt x="21153" y="68885"/>
                    <a:pt x="20657" y="69034"/>
                  </a:cubicBezTo>
                  <a:cubicBezTo>
                    <a:pt x="20518" y="69104"/>
                    <a:pt x="20518" y="69312"/>
                    <a:pt x="20588" y="69381"/>
                  </a:cubicBezTo>
                  <a:cubicBezTo>
                    <a:pt x="22318" y="71854"/>
                    <a:pt x="25097" y="74712"/>
                    <a:pt x="28283" y="74712"/>
                  </a:cubicBezTo>
                  <a:cubicBezTo>
                    <a:pt x="28670" y="74712"/>
                    <a:pt x="29063" y="74670"/>
                    <a:pt x="29460" y="74580"/>
                  </a:cubicBezTo>
                  <a:lnTo>
                    <a:pt x="29599" y="74580"/>
                  </a:lnTo>
                  <a:cubicBezTo>
                    <a:pt x="29619" y="74600"/>
                    <a:pt x="29640" y="74609"/>
                    <a:pt x="29658" y="74609"/>
                  </a:cubicBezTo>
                  <a:cubicBezTo>
                    <a:pt x="29703" y="74609"/>
                    <a:pt x="29738" y="74560"/>
                    <a:pt x="29738" y="74511"/>
                  </a:cubicBezTo>
                  <a:lnTo>
                    <a:pt x="29946" y="74441"/>
                  </a:lnTo>
                  <a:lnTo>
                    <a:pt x="29946" y="74441"/>
                  </a:lnTo>
                  <a:cubicBezTo>
                    <a:pt x="29876" y="74580"/>
                    <a:pt x="29876" y="74649"/>
                    <a:pt x="29876" y="74719"/>
                  </a:cubicBezTo>
                  <a:cubicBezTo>
                    <a:pt x="29876" y="74857"/>
                    <a:pt x="29946" y="74926"/>
                    <a:pt x="30015" y="74926"/>
                  </a:cubicBezTo>
                  <a:cubicBezTo>
                    <a:pt x="30154" y="76174"/>
                    <a:pt x="30292" y="77491"/>
                    <a:pt x="30431" y="78739"/>
                  </a:cubicBezTo>
                  <a:cubicBezTo>
                    <a:pt x="29220" y="77225"/>
                    <a:pt x="27374" y="76399"/>
                    <a:pt x="25448" y="76399"/>
                  </a:cubicBezTo>
                  <a:cubicBezTo>
                    <a:pt x="25169" y="76399"/>
                    <a:pt x="24889" y="76416"/>
                    <a:pt x="24608" y="76451"/>
                  </a:cubicBezTo>
                  <a:cubicBezTo>
                    <a:pt x="24469" y="76521"/>
                    <a:pt x="24331" y="76659"/>
                    <a:pt x="24400" y="76867"/>
                  </a:cubicBezTo>
                  <a:cubicBezTo>
                    <a:pt x="25509" y="79086"/>
                    <a:pt x="27935" y="79709"/>
                    <a:pt x="30292" y="79848"/>
                  </a:cubicBezTo>
                  <a:cubicBezTo>
                    <a:pt x="30223" y="79987"/>
                    <a:pt x="30292" y="80056"/>
                    <a:pt x="30362" y="80056"/>
                  </a:cubicBezTo>
                  <a:lnTo>
                    <a:pt x="30569" y="80195"/>
                  </a:lnTo>
                  <a:cubicBezTo>
                    <a:pt x="31263" y="85671"/>
                    <a:pt x="32164" y="91216"/>
                    <a:pt x="33273" y="96693"/>
                  </a:cubicBezTo>
                  <a:cubicBezTo>
                    <a:pt x="33273" y="96762"/>
                    <a:pt x="33308" y="96796"/>
                    <a:pt x="33351" y="96796"/>
                  </a:cubicBezTo>
                  <a:cubicBezTo>
                    <a:pt x="33394" y="96796"/>
                    <a:pt x="33446" y="96762"/>
                    <a:pt x="33481" y="96693"/>
                  </a:cubicBezTo>
                  <a:cubicBezTo>
                    <a:pt x="33065" y="91355"/>
                    <a:pt x="31956" y="86087"/>
                    <a:pt x="31124" y="80749"/>
                  </a:cubicBezTo>
                  <a:cubicBezTo>
                    <a:pt x="31263" y="80749"/>
                    <a:pt x="31332" y="80611"/>
                    <a:pt x="31263" y="80541"/>
                  </a:cubicBezTo>
                  <a:cubicBezTo>
                    <a:pt x="31263" y="80472"/>
                    <a:pt x="31263" y="80333"/>
                    <a:pt x="31193" y="80264"/>
                  </a:cubicBezTo>
                  <a:cubicBezTo>
                    <a:pt x="32510" y="80195"/>
                    <a:pt x="33827" y="78739"/>
                    <a:pt x="34105" y="77630"/>
                  </a:cubicBezTo>
                  <a:cubicBezTo>
                    <a:pt x="34174" y="77491"/>
                    <a:pt x="34105" y="77283"/>
                    <a:pt x="33966" y="77283"/>
                  </a:cubicBezTo>
                  <a:cubicBezTo>
                    <a:pt x="33787" y="77232"/>
                    <a:pt x="33611" y="77208"/>
                    <a:pt x="33442" y="77208"/>
                  </a:cubicBezTo>
                  <a:cubicBezTo>
                    <a:pt x="32234" y="77208"/>
                    <a:pt x="31298" y="78416"/>
                    <a:pt x="31055" y="79571"/>
                  </a:cubicBezTo>
                  <a:cubicBezTo>
                    <a:pt x="31055" y="79571"/>
                    <a:pt x="31055" y="79571"/>
                    <a:pt x="31055" y="79640"/>
                  </a:cubicBezTo>
                  <a:lnTo>
                    <a:pt x="30985" y="79640"/>
                  </a:lnTo>
                  <a:cubicBezTo>
                    <a:pt x="30916" y="78947"/>
                    <a:pt x="30847" y="78254"/>
                    <a:pt x="30708" y="77561"/>
                  </a:cubicBezTo>
                  <a:cubicBezTo>
                    <a:pt x="30639" y="76590"/>
                    <a:pt x="30569" y="75689"/>
                    <a:pt x="30500" y="74719"/>
                  </a:cubicBezTo>
                  <a:lnTo>
                    <a:pt x="30500" y="74719"/>
                  </a:lnTo>
                  <a:cubicBezTo>
                    <a:pt x="30500" y="74719"/>
                    <a:pt x="30570" y="74788"/>
                    <a:pt x="30639" y="74788"/>
                  </a:cubicBezTo>
                  <a:cubicBezTo>
                    <a:pt x="30743" y="74797"/>
                    <a:pt x="30848" y="74801"/>
                    <a:pt x="30953" y="74801"/>
                  </a:cubicBezTo>
                  <a:cubicBezTo>
                    <a:pt x="31693" y="74801"/>
                    <a:pt x="32458" y="74589"/>
                    <a:pt x="33065" y="74164"/>
                  </a:cubicBezTo>
                  <a:cubicBezTo>
                    <a:pt x="35422" y="80264"/>
                    <a:pt x="37155" y="86572"/>
                    <a:pt x="38402" y="93019"/>
                  </a:cubicBezTo>
                  <a:cubicBezTo>
                    <a:pt x="38402" y="93088"/>
                    <a:pt x="38454" y="93123"/>
                    <a:pt x="38506" y="93123"/>
                  </a:cubicBezTo>
                  <a:cubicBezTo>
                    <a:pt x="38558" y="93123"/>
                    <a:pt x="38610" y="93088"/>
                    <a:pt x="38610" y="93019"/>
                  </a:cubicBezTo>
                  <a:cubicBezTo>
                    <a:pt x="37987" y="86433"/>
                    <a:pt x="35976" y="80125"/>
                    <a:pt x="33619" y="73887"/>
                  </a:cubicBezTo>
                  <a:cubicBezTo>
                    <a:pt x="33966" y="73609"/>
                    <a:pt x="34243" y="73332"/>
                    <a:pt x="34521" y="73055"/>
                  </a:cubicBezTo>
                  <a:cubicBezTo>
                    <a:pt x="34659" y="72916"/>
                    <a:pt x="34590" y="72708"/>
                    <a:pt x="34451" y="72570"/>
                  </a:cubicBezTo>
                  <a:cubicBezTo>
                    <a:pt x="34129" y="72301"/>
                    <a:pt x="33723" y="72199"/>
                    <a:pt x="33331" y="72199"/>
                  </a:cubicBezTo>
                  <a:cubicBezTo>
                    <a:pt x="33217" y="72199"/>
                    <a:pt x="33105" y="72207"/>
                    <a:pt x="32996" y="72223"/>
                  </a:cubicBezTo>
                  <a:cubicBezTo>
                    <a:pt x="32233" y="70351"/>
                    <a:pt x="31471" y="68480"/>
                    <a:pt x="30777" y="66608"/>
                  </a:cubicBezTo>
                  <a:lnTo>
                    <a:pt x="31124" y="66539"/>
                  </a:lnTo>
                  <a:cubicBezTo>
                    <a:pt x="35630" y="72778"/>
                    <a:pt x="40343" y="78878"/>
                    <a:pt x="42770" y="86295"/>
                  </a:cubicBezTo>
                  <a:cubicBezTo>
                    <a:pt x="42770" y="86341"/>
                    <a:pt x="42793" y="86356"/>
                    <a:pt x="42821" y="86356"/>
                  </a:cubicBezTo>
                  <a:cubicBezTo>
                    <a:pt x="42877" y="86356"/>
                    <a:pt x="42954" y="86295"/>
                    <a:pt x="42908" y="86295"/>
                  </a:cubicBezTo>
                  <a:cubicBezTo>
                    <a:pt x="41106" y="78878"/>
                    <a:pt x="36115" y="72708"/>
                    <a:pt x="31679" y="66400"/>
                  </a:cubicBezTo>
                  <a:cubicBezTo>
                    <a:pt x="34313" y="65638"/>
                    <a:pt x="37085" y="63073"/>
                    <a:pt x="37016" y="60508"/>
                  </a:cubicBezTo>
                  <a:cubicBezTo>
                    <a:pt x="37016" y="60395"/>
                    <a:pt x="36924" y="60282"/>
                    <a:pt x="36814" y="60282"/>
                  </a:cubicBezTo>
                  <a:cubicBezTo>
                    <a:pt x="36790" y="60282"/>
                    <a:pt x="36764" y="60288"/>
                    <a:pt x="36739" y="60300"/>
                  </a:cubicBezTo>
                  <a:cubicBezTo>
                    <a:pt x="34590" y="60370"/>
                    <a:pt x="31332" y="61617"/>
                    <a:pt x="30015" y="63697"/>
                  </a:cubicBezTo>
                  <a:cubicBezTo>
                    <a:pt x="30015" y="61271"/>
                    <a:pt x="30084" y="58775"/>
                    <a:pt x="30154" y="56349"/>
                  </a:cubicBezTo>
                  <a:cubicBezTo>
                    <a:pt x="33342" y="56072"/>
                    <a:pt x="35907" y="53576"/>
                    <a:pt x="36392" y="50388"/>
                  </a:cubicBezTo>
                  <a:cubicBezTo>
                    <a:pt x="36392" y="50217"/>
                    <a:pt x="36251" y="50092"/>
                    <a:pt x="36124" y="50092"/>
                  </a:cubicBezTo>
                  <a:cubicBezTo>
                    <a:pt x="36097" y="50092"/>
                    <a:pt x="36070" y="50098"/>
                    <a:pt x="36046" y="50110"/>
                  </a:cubicBezTo>
                  <a:cubicBezTo>
                    <a:pt x="33897" y="50873"/>
                    <a:pt x="31401" y="51843"/>
                    <a:pt x="30292" y="53784"/>
                  </a:cubicBezTo>
                  <a:lnTo>
                    <a:pt x="30292" y="53646"/>
                  </a:lnTo>
                  <a:cubicBezTo>
                    <a:pt x="30431" y="51358"/>
                    <a:pt x="30500" y="49071"/>
                    <a:pt x="30708" y="46714"/>
                  </a:cubicBezTo>
                  <a:cubicBezTo>
                    <a:pt x="30777" y="46714"/>
                    <a:pt x="30916" y="46714"/>
                    <a:pt x="30916" y="46575"/>
                  </a:cubicBezTo>
                  <a:cubicBezTo>
                    <a:pt x="30985" y="46506"/>
                    <a:pt x="30985" y="46367"/>
                    <a:pt x="30916" y="46298"/>
                  </a:cubicBezTo>
                  <a:lnTo>
                    <a:pt x="30916" y="46090"/>
                  </a:lnTo>
                  <a:cubicBezTo>
                    <a:pt x="34035" y="45466"/>
                    <a:pt x="35768" y="40614"/>
                    <a:pt x="35560" y="37910"/>
                  </a:cubicBezTo>
                  <a:cubicBezTo>
                    <a:pt x="35510" y="37809"/>
                    <a:pt x="35422" y="37745"/>
                    <a:pt x="35324" y="37745"/>
                  </a:cubicBezTo>
                  <a:cubicBezTo>
                    <a:pt x="35288" y="37745"/>
                    <a:pt x="35251" y="37753"/>
                    <a:pt x="35214" y="37772"/>
                  </a:cubicBezTo>
                  <a:cubicBezTo>
                    <a:pt x="33412" y="39089"/>
                    <a:pt x="32025" y="40822"/>
                    <a:pt x="30985" y="42763"/>
                  </a:cubicBezTo>
                  <a:cubicBezTo>
                    <a:pt x="31193" y="40822"/>
                    <a:pt x="31401" y="38881"/>
                    <a:pt x="31609" y="36940"/>
                  </a:cubicBezTo>
                  <a:cubicBezTo>
                    <a:pt x="31748" y="36247"/>
                    <a:pt x="31817" y="35554"/>
                    <a:pt x="31956" y="34791"/>
                  </a:cubicBezTo>
                  <a:cubicBezTo>
                    <a:pt x="34937" y="34236"/>
                    <a:pt x="36739" y="30424"/>
                    <a:pt x="37016" y="27651"/>
                  </a:cubicBezTo>
                  <a:cubicBezTo>
                    <a:pt x="37016" y="27501"/>
                    <a:pt x="36908" y="27387"/>
                    <a:pt x="36770" y="27387"/>
                  </a:cubicBezTo>
                  <a:cubicBezTo>
                    <a:pt x="36716" y="27387"/>
                    <a:pt x="36658" y="27405"/>
                    <a:pt x="36600" y="27443"/>
                  </a:cubicBezTo>
                  <a:cubicBezTo>
                    <a:pt x="34867" y="28414"/>
                    <a:pt x="33342" y="29939"/>
                    <a:pt x="32372" y="31672"/>
                  </a:cubicBezTo>
                  <a:cubicBezTo>
                    <a:pt x="32580" y="30008"/>
                    <a:pt x="32788" y="28414"/>
                    <a:pt x="32996" y="26750"/>
                  </a:cubicBezTo>
                  <a:cubicBezTo>
                    <a:pt x="33065" y="26750"/>
                    <a:pt x="33134" y="26681"/>
                    <a:pt x="33134" y="26681"/>
                  </a:cubicBezTo>
                  <a:cubicBezTo>
                    <a:pt x="33481" y="25988"/>
                    <a:pt x="33550" y="25225"/>
                    <a:pt x="33481" y="24463"/>
                  </a:cubicBezTo>
                  <a:cubicBezTo>
                    <a:pt x="35630" y="24047"/>
                    <a:pt x="37571" y="21759"/>
                    <a:pt x="38056" y="19818"/>
                  </a:cubicBezTo>
                  <a:cubicBezTo>
                    <a:pt x="38113" y="19647"/>
                    <a:pt x="37982" y="19523"/>
                    <a:pt x="37818" y="19523"/>
                  </a:cubicBezTo>
                  <a:cubicBezTo>
                    <a:pt x="37783" y="19523"/>
                    <a:pt x="37746" y="19529"/>
                    <a:pt x="37709" y="19541"/>
                  </a:cubicBezTo>
                  <a:cubicBezTo>
                    <a:pt x="36184" y="20026"/>
                    <a:pt x="34382" y="20719"/>
                    <a:pt x="33481" y="22036"/>
                  </a:cubicBezTo>
                  <a:cubicBezTo>
                    <a:pt x="33619" y="20650"/>
                    <a:pt x="33758" y="19194"/>
                    <a:pt x="33827" y="17808"/>
                  </a:cubicBezTo>
                  <a:lnTo>
                    <a:pt x="33827" y="18155"/>
                  </a:lnTo>
                  <a:cubicBezTo>
                    <a:pt x="33827" y="18224"/>
                    <a:pt x="33879" y="18259"/>
                    <a:pt x="33931" y="18259"/>
                  </a:cubicBezTo>
                  <a:cubicBezTo>
                    <a:pt x="33983" y="18259"/>
                    <a:pt x="34035" y="18224"/>
                    <a:pt x="34035" y="18155"/>
                  </a:cubicBezTo>
                  <a:cubicBezTo>
                    <a:pt x="34105" y="17808"/>
                    <a:pt x="34174" y="17461"/>
                    <a:pt x="34243" y="17115"/>
                  </a:cubicBezTo>
                  <a:cubicBezTo>
                    <a:pt x="36323" y="14758"/>
                    <a:pt x="36392" y="10945"/>
                    <a:pt x="35838" y="8103"/>
                  </a:cubicBezTo>
                  <a:cubicBezTo>
                    <a:pt x="35786" y="7947"/>
                    <a:pt x="35695" y="7869"/>
                    <a:pt x="35594" y="7869"/>
                  </a:cubicBezTo>
                  <a:cubicBezTo>
                    <a:pt x="35560" y="7869"/>
                    <a:pt x="35526" y="7878"/>
                    <a:pt x="35491" y="7895"/>
                  </a:cubicBezTo>
                  <a:cubicBezTo>
                    <a:pt x="32441" y="9074"/>
                    <a:pt x="32025" y="14689"/>
                    <a:pt x="33481" y="17392"/>
                  </a:cubicBezTo>
                  <a:lnTo>
                    <a:pt x="33342" y="17600"/>
                  </a:lnTo>
                  <a:cubicBezTo>
                    <a:pt x="33273" y="17739"/>
                    <a:pt x="33342" y="17877"/>
                    <a:pt x="33481" y="17877"/>
                  </a:cubicBezTo>
                  <a:cubicBezTo>
                    <a:pt x="33342" y="19472"/>
                    <a:pt x="33204" y="21066"/>
                    <a:pt x="32996" y="22660"/>
                  </a:cubicBezTo>
                  <a:cubicBezTo>
                    <a:pt x="32094" y="20303"/>
                    <a:pt x="30015" y="18155"/>
                    <a:pt x="28213" y="17531"/>
                  </a:cubicBezTo>
                  <a:cubicBezTo>
                    <a:pt x="28187" y="17518"/>
                    <a:pt x="28159" y="17512"/>
                    <a:pt x="28131" y="17512"/>
                  </a:cubicBezTo>
                  <a:cubicBezTo>
                    <a:pt x="28007" y="17512"/>
                    <a:pt x="27879" y="17625"/>
                    <a:pt x="27935" y="17739"/>
                  </a:cubicBezTo>
                  <a:cubicBezTo>
                    <a:pt x="28213" y="20650"/>
                    <a:pt x="29322" y="25225"/>
                    <a:pt x="32580" y="26057"/>
                  </a:cubicBezTo>
                  <a:cubicBezTo>
                    <a:pt x="32302" y="28414"/>
                    <a:pt x="31956" y="30771"/>
                    <a:pt x="31679" y="33197"/>
                  </a:cubicBezTo>
                  <a:cubicBezTo>
                    <a:pt x="31679" y="33197"/>
                    <a:pt x="31679" y="33266"/>
                    <a:pt x="31609" y="33335"/>
                  </a:cubicBezTo>
                  <a:cubicBezTo>
                    <a:pt x="31540" y="33405"/>
                    <a:pt x="31540" y="33405"/>
                    <a:pt x="31609" y="33474"/>
                  </a:cubicBezTo>
                  <a:lnTo>
                    <a:pt x="31540" y="34444"/>
                  </a:lnTo>
                  <a:lnTo>
                    <a:pt x="31471" y="34444"/>
                  </a:lnTo>
                  <a:cubicBezTo>
                    <a:pt x="31124" y="32711"/>
                    <a:pt x="30569" y="31048"/>
                    <a:pt x="29876" y="29523"/>
                  </a:cubicBezTo>
                  <a:cubicBezTo>
                    <a:pt x="29265" y="28095"/>
                    <a:pt x="28186" y="26401"/>
                    <a:pt x="26511" y="26401"/>
                  </a:cubicBezTo>
                  <a:cubicBezTo>
                    <a:pt x="26478" y="26401"/>
                    <a:pt x="26444" y="26402"/>
                    <a:pt x="26410" y="26403"/>
                  </a:cubicBezTo>
                  <a:cubicBezTo>
                    <a:pt x="26341" y="26403"/>
                    <a:pt x="26272" y="26473"/>
                    <a:pt x="26202" y="26611"/>
                  </a:cubicBezTo>
                  <a:cubicBezTo>
                    <a:pt x="26064" y="29523"/>
                    <a:pt x="27935" y="34791"/>
                    <a:pt x="31193" y="35623"/>
                  </a:cubicBezTo>
                  <a:lnTo>
                    <a:pt x="31263" y="35831"/>
                  </a:lnTo>
                  <a:cubicBezTo>
                    <a:pt x="31263" y="35900"/>
                    <a:pt x="31263" y="35900"/>
                    <a:pt x="31332" y="35969"/>
                  </a:cubicBezTo>
                  <a:lnTo>
                    <a:pt x="31193" y="36871"/>
                  </a:lnTo>
                  <a:cubicBezTo>
                    <a:pt x="30916" y="38812"/>
                    <a:pt x="30708" y="40752"/>
                    <a:pt x="30500" y="42693"/>
                  </a:cubicBezTo>
                  <a:cubicBezTo>
                    <a:pt x="29668" y="39851"/>
                    <a:pt x="27450" y="37217"/>
                    <a:pt x="24816" y="36455"/>
                  </a:cubicBezTo>
                  <a:cubicBezTo>
                    <a:pt x="24791" y="36442"/>
                    <a:pt x="24765" y="36436"/>
                    <a:pt x="24741" y="36436"/>
                  </a:cubicBezTo>
                  <a:cubicBezTo>
                    <a:pt x="24631" y="36436"/>
                    <a:pt x="24539" y="36549"/>
                    <a:pt x="24539" y="36663"/>
                  </a:cubicBezTo>
                  <a:cubicBezTo>
                    <a:pt x="23638" y="40059"/>
                    <a:pt x="26410" y="45882"/>
                    <a:pt x="30154" y="46506"/>
                  </a:cubicBezTo>
                  <a:cubicBezTo>
                    <a:pt x="30015" y="48585"/>
                    <a:pt x="29876" y="50596"/>
                    <a:pt x="29807" y="52675"/>
                  </a:cubicBezTo>
                  <a:cubicBezTo>
                    <a:pt x="28767" y="50665"/>
                    <a:pt x="26896" y="49140"/>
                    <a:pt x="24747" y="48516"/>
                  </a:cubicBezTo>
                  <a:lnTo>
                    <a:pt x="24262" y="46437"/>
                  </a:lnTo>
                  <a:cubicBezTo>
                    <a:pt x="24331" y="46437"/>
                    <a:pt x="24331" y="46367"/>
                    <a:pt x="24331" y="46298"/>
                  </a:cubicBezTo>
                  <a:cubicBezTo>
                    <a:pt x="24400" y="45535"/>
                    <a:pt x="24539" y="44704"/>
                    <a:pt x="24747" y="43872"/>
                  </a:cubicBezTo>
                  <a:lnTo>
                    <a:pt x="24747" y="43872"/>
                  </a:lnTo>
                  <a:cubicBezTo>
                    <a:pt x="25232" y="44842"/>
                    <a:pt x="24747" y="45951"/>
                    <a:pt x="24469" y="46922"/>
                  </a:cubicBezTo>
                  <a:cubicBezTo>
                    <a:pt x="24469" y="47060"/>
                    <a:pt x="24539" y="47060"/>
                    <a:pt x="24608" y="47060"/>
                  </a:cubicBezTo>
                  <a:cubicBezTo>
                    <a:pt x="25509" y="45951"/>
                    <a:pt x="25579" y="44426"/>
                    <a:pt x="24816" y="43317"/>
                  </a:cubicBezTo>
                  <a:cubicBezTo>
                    <a:pt x="24787" y="43289"/>
                    <a:pt x="24735" y="43272"/>
                    <a:pt x="24678" y="43272"/>
                  </a:cubicBezTo>
                  <a:cubicBezTo>
                    <a:pt x="24598" y="43272"/>
                    <a:pt x="24510" y="43305"/>
                    <a:pt x="24469" y="43387"/>
                  </a:cubicBezTo>
                  <a:cubicBezTo>
                    <a:pt x="24262" y="44080"/>
                    <a:pt x="24123" y="44773"/>
                    <a:pt x="24054" y="45535"/>
                  </a:cubicBezTo>
                  <a:cubicBezTo>
                    <a:pt x="23499" y="43109"/>
                    <a:pt x="22944" y="40683"/>
                    <a:pt x="22321" y="38257"/>
                  </a:cubicBezTo>
                  <a:cubicBezTo>
                    <a:pt x="22251" y="36385"/>
                    <a:pt x="22251" y="34444"/>
                    <a:pt x="22459" y="32573"/>
                  </a:cubicBezTo>
                  <a:cubicBezTo>
                    <a:pt x="22944" y="28691"/>
                    <a:pt x="23846" y="24809"/>
                    <a:pt x="24469" y="20927"/>
                  </a:cubicBezTo>
                  <a:cubicBezTo>
                    <a:pt x="25509" y="14134"/>
                    <a:pt x="26618" y="6925"/>
                    <a:pt x="24955" y="132"/>
                  </a:cubicBezTo>
                  <a:cubicBezTo>
                    <a:pt x="24955" y="56"/>
                    <a:pt x="24871" y="1"/>
                    <a:pt x="24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6"/>
            <p:cNvSpPr/>
            <p:nvPr/>
          </p:nvSpPr>
          <p:spPr>
            <a:xfrm>
              <a:off x="3135000" y="4075325"/>
              <a:ext cx="34675" cy="96050"/>
            </a:xfrm>
            <a:custGeom>
              <a:avLst/>
              <a:gdLst/>
              <a:ahLst/>
              <a:cxnLst/>
              <a:rect l="l" t="t" r="r" b="b"/>
              <a:pathLst>
                <a:path w="1387" h="3842" extrusionOk="0">
                  <a:moveTo>
                    <a:pt x="1318" y="1"/>
                  </a:moveTo>
                  <a:cubicBezTo>
                    <a:pt x="1283" y="1"/>
                    <a:pt x="1248" y="18"/>
                    <a:pt x="1248" y="53"/>
                  </a:cubicBezTo>
                  <a:cubicBezTo>
                    <a:pt x="971" y="1300"/>
                    <a:pt x="208" y="2479"/>
                    <a:pt x="1" y="3726"/>
                  </a:cubicBezTo>
                  <a:cubicBezTo>
                    <a:pt x="1" y="3808"/>
                    <a:pt x="48" y="3841"/>
                    <a:pt x="101" y="3841"/>
                  </a:cubicBezTo>
                  <a:cubicBezTo>
                    <a:pt x="139" y="3841"/>
                    <a:pt x="180" y="3825"/>
                    <a:pt x="208" y="3796"/>
                  </a:cubicBezTo>
                  <a:cubicBezTo>
                    <a:pt x="763" y="2617"/>
                    <a:pt x="1110" y="1370"/>
                    <a:pt x="1387" y="53"/>
                  </a:cubicBezTo>
                  <a:cubicBezTo>
                    <a:pt x="1387" y="18"/>
                    <a:pt x="1352" y="1"/>
                    <a:pt x="13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6"/>
            <p:cNvSpPr/>
            <p:nvPr/>
          </p:nvSpPr>
          <p:spPr>
            <a:xfrm>
              <a:off x="3220750" y="3211150"/>
              <a:ext cx="382175" cy="693375"/>
            </a:xfrm>
            <a:custGeom>
              <a:avLst/>
              <a:gdLst/>
              <a:ahLst/>
              <a:cxnLst/>
              <a:rect l="l" t="t" r="r" b="b"/>
              <a:pathLst>
                <a:path w="15287" h="27735" extrusionOk="0">
                  <a:moveTo>
                    <a:pt x="11266" y="10705"/>
                  </a:moveTo>
                  <a:lnTo>
                    <a:pt x="11266" y="10705"/>
                  </a:lnTo>
                  <a:cubicBezTo>
                    <a:pt x="10642" y="10982"/>
                    <a:pt x="9949" y="11190"/>
                    <a:pt x="9256" y="11329"/>
                  </a:cubicBezTo>
                  <a:lnTo>
                    <a:pt x="9186" y="11329"/>
                  </a:lnTo>
                  <a:cubicBezTo>
                    <a:pt x="9186" y="11259"/>
                    <a:pt x="9117" y="11190"/>
                    <a:pt x="9117" y="11190"/>
                  </a:cubicBezTo>
                  <a:cubicBezTo>
                    <a:pt x="8979" y="11121"/>
                    <a:pt x="9256" y="11121"/>
                    <a:pt x="9325" y="11121"/>
                  </a:cubicBezTo>
                  <a:lnTo>
                    <a:pt x="9325" y="11051"/>
                  </a:lnTo>
                  <a:cubicBezTo>
                    <a:pt x="9672" y="10982"/>
                    <a:pt x="10018" y="10913"/>
                    <a:pt x="10296" y="10843"/>
                  </a:cubicBezTo>
                  <a:cubicBezTo>
                    <a:pt x="10642" y="10774"/>
                    <a:pt x="10989" y="10774"/>
                    <a:pt x="11266" y="10705"/>
                  </a:cubicBezTo>
                  <a:close/>
                  <a:moveTo>
                    <a:pt x="8909" y="14517"/>
                  </a:moveTo>
                  <a:cubicBezTo>
                    <a:pt x="8147" y="15002"/>
                    <a:pt x="7246" y="15349"/>
                    <a:pt x="6344" y="15418"/>
                  </a:cubicBezTo>
                  <a:lnTo>
                    <a:pt x="6483" y="15210"/>
                  </a:lnTo>
                  <a:lnTo>
                    <a:pt x="6691" y="15210"/>
                  </a:lnTo>
                  <a:cubicBezTo>
                    <a:pt x="7315" y="14725"/>
                    <a:pt x="8077" y="14517"/>
                    <a:pt x="8909" y="14517"/>
                  </a:cubicBezTo>
                  <a:close/>
                  <a:moveTo>
                    <a:pt x="6344" y="19439"/>
                  </a:moveTo>
                  <a:cubicBezTo>
                    <a:pt x="5859" y="19577"/>
                    <a:pt x="5374" y="19647"/>
                    <a:pt x="4889" y="19716"/>
                  </a:cubicBezTo>
                  <a:cubicBezTo>
                    <a:pt x="4889" y="19647"/>
                    <a:pt x="4889" y="19577"/>
                    <a:pt x="4889" y="19577"/>
                  </a:cubicBezTo>
                  <a:cubicBezTo>
                    <a:pt x="5235" y="19508"/>
                    <a:pt x="5513" y="19439"/>
                    <a:pt x="5859" y="19439"/>
                  </a:cubicBezTo>
                  <a:close/>
                  <a:moveTo>
                    <a:pt x="15128" y="1"/>
                  </a:moveTo>
                  <a:cubicBezTo>
                    <a:pt x="15090" y="1"/>
                    <a:pt x="15050" y="9"/>
                    <a:pt x="15009" y="30"/>
                  </a:cubicBezTo>
                  <a:cubicBezTo>
                    <a:pt x="14177" y="654"/>
                    <a:pt x="13484" y="1416"/>
                    <a:pt x="12999" y="2317"/>
                  </a:cubicBezTo>
                  <a:cubicBezTo>
                    <a:pt x="12999" y="2381"/>
                    <a:pt x="12361" y="3314"/>
                    <a:pt x="12623" y="3314"/>
                  </a:cubicBezTo>
                  <a:cubicBezTo>
                    <a:pt x="12648" y="3314"/>
                    <a:pt x="12680" y="3305"/>
                    <a:pt x="12722" y="3288"/>
                  </a:cubicBezTo>
                  <a:cubicBezTo>
                    <a:pt x="12791" y="3218"/>
                    <a:pt x="12791" y="3149"/>
                    <a:pt x="12722" y="3080"/>
                  </a:cubicBezTo>
                  <a:lnTo>
                    <a:pt x="12791" y="3010"/>
                  </a:lnTo>
                  <a:cubicBezTo>
                    <a:pt x="12860" y="2941"/>
                    <a:pt x="12999" y="2802"/>
                    <a:pt x="13068" y="2733"/>
                  </a:cubicBezTo>
                  <a:cubicBezTo>
                    <a:pt x="13276" y="2456"/>
                    <a:pt x="13484" y="2109"/>
                    <a:pt x="13692" y="1832"/>
                  </a:cubicBezTo>
                  <a:cubicBezTo>
                    <a:pt x="14039" y="1416"/>
                    <a:pt x="14316" y="1069"/>
                    <a:pt x="14732" y="723"/>
                  </a:cubicBezTo>
                  <a:lnTo>
                    <a:pt x="14732" y="723"/>
                  </a:lnTo>
                  <a:cubicBezTo>
                    <a:pt x="14593" y="931"/>
                    <a:pt x="14455" y="1208"/>
                    <a:pt x="14316" y="1485"/>
                  </a:cubicBezTo>
                  <a:lnTo>
                    <a:pt x="14108" y="1763"/>
                  </a:lnTo>
                  <a:cubicBezTo>
                    <a:pt x="13554" y="2456"/>
                    <a:pt x="12930" y="3149"/>
                    <a:pt x="12375" y="3842"/>
                  </a:cubicBezTo>
                  <a:cubicBezTo>
                    <a:pt x="12236" y="3911"/>
                    <a:pt x="12306" y="4119"/>
                    <a:pt x="12444" y="4189"/>
                  </a:cubicBezTo>
                  <a:cubicBezTo>
                    <a:pt x="11959" y="4813"/>
                    <a:pt x="11543" y="5506"/>
                    <a:pt x="11127" y="6268"/>
                  </a:cubicBezTo>
                  <a:cubicBezTo>
                    <a:pt x="11127" y="5852"/>
                    <a:pt x="11127" y="5506"/>
                    <a:pt x="11127" y="5159"/>
                  </a:cubicBezTo>
                  <a:cubicBezTo>
                    <a:pt x="11058" y="4466"/>
                    <a:pt x="10989" y="3773"/>
                    <a:pt x="10850" y="3080"/>
                  </a:cubicBezTo>
                  <a:cubicBezTo>
                    <a:pt x="10850" y="3010"/>
                    <a:pt x="10781" y="3010"/>
                    <a:pt x="10781" y="3010"/>
                  </a:cubicBezTo>
                  <a:lnTo>
                    <a:pt x="10781" y="2802"/>
                  </a:lnTo>
                  <a:cubicBezTo>
                    <a:pt x="10781" y="2664"/>
                    <a:pt x="10677" y="2594"/>
                    <a:pt x="10581" y="2594"/>
                  </a:cubicBezTo>
                  <a:cubicBezTo>
                    <a:pt x="10486" y="2594"/>
                    <a:pt x="10400" y="2664"/>
                    <a:pt x="10434" y="2802"/>
                  </a:cubicBezTo>
                  <a:cubicBezTo>
                    <a:pt x="10226" y="4050"/>
                    <a:pt x="10296" y="5367"/>
                    <a:pt x="10642" y="6615"/>
                  </a:cubicBezTo>
                  <a:cubicBezTo>
                    <a:pt x="10642" y="6684"/>
                    <a:pt x="10642" y="6754"/>
                    <a:pt x="10711" y="6754"/>
                  </a:cubicBezTo>
                  <a:lnTo>
                    <a:pt x="10711" y="6823"/>
                  </a:lnTo>
                  <a:cubicBezTo>
                    <a:pt x="10088" y="7932"/>
                    <a:pt x="9394" y="8972"/>
                    <a:pt x="8771" y="10081"/>
                  </a:cubicBezTo>
                  <a:cubicBezTo>
                    <a:pt x="8701" y="9388"/>
                    <a:pt x="8563" y="8764"/>
                    <a:pt x="8355" y="8140"/>
                  </a:cubicBezTo>
                  <a:cubicBezTo>
                    <a:pt x="8355" y="7377"/>
                    <a:pt x="8147" y="6754"/>
                    <a:pt x="7869" y="6130"/>
                  </a:cubicBezTo>
                  <a:cubicBezTo>
                    <a:pt x="7811" y="6043"/>
                    <a:pt x="7741" y="6004"/>
                    <a:pt x="7679" y="6004"/>
                  </a:cubicBezTo>
                  <a:cubicBezTo>
                    <a:pt x="7593" y="6004"/>
                    <a:pt x="7523" y="6078"/>
                    <a:pt x="7523" y="6199"/>
                  </a:cubicBezTo>
                  <a:cubicBezTo>
                    <a:pt x="7246" y="7239"/>
                    <a:pt x="7315" y="8417"/>
                    <a:pt x="7731" y="9457"/>
                  </a:cubicBezTo>
                  <a:cubicBezTo>
                    <a:pt x="7731" y="9596"/>
                    <a:pt x="7731" y="9665"/>
                    <a:pt x="7800" y="9804"/>
                  </a:cubicBezTo>
                  <a:cubicBezTo>
                    <a:pt x="7851" y="9905"/>
                    <a:pt x="7939" y="9969"/>
                    <a:pt x="8037" y="9969"/>
                  </a:cubicBezTo>
                  <a:cubicBezTo>
                    <a:pt x="8072" y="9969"/>
                    <a:pt x="8110" y="9961"/>
                    <a:pt x="8147" y="9942"/>
                  </a:cubicBezTo>
                  <a:cubicBezTo>
                    <a:pt x="8216" y="10081"/>
                    <a:pt x="8355" y="10150"/>
                    <a:pt x="8424" y="10219"/>
                  </a:cubicBezTo>
                  <a:lnTo>
                    <a:pt x="8563" y="10566"/>
                  </a:lnTo>
                  <a:cubicBezTo>
                    <a:pt x="8285" y="10982"/>
                    <a:pt x="8077" y="11398"/>
                    <a:pt x="7869" y="11814"/>
                  </a:cubicBezTo>
                  <a:cubicBezTo>
                    <a:pt x="7731" y="11814"/>
                    <a:pt x="7661" y="11952"/>
                    <a:pt x="7523" y="12022"/>
                  </a:cubicBezTo>
                  <a:cubicBezTo>
                    <a:pt x="7454" y="12091"/>
                    <a:pt x="7523" y="12230"/>
                    <a:pt x="7592" y="12230"/>
                  </a:cubicBezTo>
                  <a:cubicBezTo>
                    <a:pt x="7246" y="12923"/>
                    <a:pt x="6830" y="13685"/>
                    <a:pt x="6483" y="14448"/>
                  </a:cubicBezTo>
                  <a:cubicBezTo>
                    <a:pt x="5721" y="15973"/>
                    <a:pt x="4958" y="17429"/>
                    <a:pt x="4265" y="18954"/>
                  </a:cubicBezTo>
                  <a:cubicBezTo>
                    <a:pt x="4265" y="18746"/>
                    <a:pt x="4265" y="18538"/>
                    <a:pt x="4196" y="18399"/>
                  </a:cubicBezTo>
                  <a:cubicBezTo>
                    <a:pt x="4196" y="18330"/>
                    <a:pt x="4265" y="18260"/>
                    <a:pt x="4265" y="18260"/>
                  </a:cubicBezTo>
                  <a:cubicBezTo>
                    <a:pt x="4334" y="16805"/>
                    <a:pt x="4126" y="15418"/>
                    <a:pt x="3710" y="14101"/>
                  </a:cubicBezTo>
                  <a:cubicBezTo>
                    <a:pt x="3679" y="14039"/>
                    <a:pt x="3592" y="14005"/>
                    <a:pt x="3505" y="14005"/>
                  </a:cubicBezTo>
                  <a:cubicBezTo>
                    <a:pt x="3399" y="14005"/>
                    <a:pt x="3294" y="14056"/>
                    <a:pt x="3294" y="14171"/>
                  </a:cubicBezTo>
                  <a:cubicBezTo>
                    <a:pt x="3294" y="14517"/>
                    <a:pt x="3294" y="14864"/>
                    <a:pt x="3294" y="15210"/>
                  </a:cubicBezTo>
                  <a:cubicBezTo>
                    <a:pt x="3294" y="15210"/>
                    <a:pt x="3294" y="15280"/>
                    <a:pt x="3294" y="15280"/>
                  </a:cubicBezTo>
                  <a:lnTo>
                    <a:pt x="3294" y="15418"/>
                  </a:lnTo>
                  <a:cubicBezTo>
                    <a:pt x="3294" y="16181"/>
                    <a:pt x="3364" y="16943"/>
                    <a:pt x="3572" y="17706"/>
                  </a:cubicBezTo>
                  <a:cubicBezTo>
                    <a:pt x="3641" y="18191"/>
                    <a:pt x="3710" y="18676"/>
                    <a:pt x="3780" y="19092"/>
                  </a:cubicBezTo>
                  <a:cubicBezTo>
                    <a:pt x="3780" y="19186"/>
                    <a:pt x="3836" y="19224"/>
                    <a:pt x="3898" y="19224"/>
                  </a:cubicBezTo>
                  <a:cubicBezTo>
                    <a:pt x="3973" y="19224"/>
                    <a:pt x="4057" y="19168"/>
                    <a:pt x="4057" y="19092"/>
                  </a:cubicBezTo>
                  <a:cubicBezTo>
                    <a:pt x="4057" y="19141"/>
                    <a:pt x="4092" y="19190"/>
                    <a:pt x="4136" y="19190"/>
                  </a:cubicBezTo>
                  <a:cubicBezTo>
                    <a:pt x="4155" y="19190"/>
                    <a:pt x="4175" y="19182"/>
                    <a:pt x="4196" y="19162"/>
                  </a:cubicBezTo>
                  <a:lnTo>
                    <a:pt x="4196" y="19162"/>
                  </a:lnTo>
                  <a:cubicBezTo>
                    <a:pt x="4057" y="19508"/>
                    <a:pt x="3918" y="19785"/>
                    <a:pt x="3780" y="20063"/>
                  </a:cubicBezTo>
                  <a:cubicBezTo>
                    <a:pt x="3710" y="20063"/>
                    <a:pt x="3641" y="20201"/>
                    <a:pt x="3641" y="20271"/>
                  </a:cubicBezTo>
                  <a:lnTo>
                    <a:pt x="3017" y="21449"/>
                  </a:lnTo>
                  <a:cubicBezTo>
                    <a:pt x="2532" y="22420"/>
                    <a:pt x="2185" y="23529"/>
                    <a:pt x="1700" y="24568"/>
                  </a:cubicBezTo>
                  <a:cubicBezTo>
                    <a:pt x="1631" y="24568"/>
                    <a:pt x="1561" y="24638"/>
                    <a:pt x="1492" y="24707"/>
                  </a:cubicBezTo>
                  <a:cubicBezTo>
                    <a:pt x="1353" y="23875"/>
                    <a:pt x="1146" y="23113"/>
                    <a:pt x="799" y="22420"/>
                  </a:cubicBezTo>
                  <a:cubicBezTo>
                    <a:pt x="764" y="22350"/>
                    <a:pt x="678" y="22316"/>
                    <a:pt x="600" y="22316"/>
                  </a:cubicBezTo>
                  <a:cubicBezTo>
                    <a:pt x="522" y="22316"/>
                    <a:pt x="452" y="22350"/>
                    <a:pt x="452" y="22420"/>
                  </a:cubicBezTo>
                  <a:cubicBezTo>
                    <a:pt x="452" y="22766"/>
                    <a:pt x="452" y="23113"/>
                    <a:pt x="522" y="23459"/>
                  </a:cubicBezTo>
                  <a:cubicBezTo>
                    <a:pt x="522" y="23737"/>
                    <a:pt x="591" y="23945"/>
                    <a:pt x="660" y="24222"/>
                  </a:cubicBezTo>
                  <a:cubicBezTo>
                    <a:pt x="730" y="24430"/>
                    <a:pt x="730" y="24638"/>
                    <a:pt x="799" y="24846"/>
                  </a:cubicBezTo>
                  <a:cubicBezTo>
                    <a:pt x="799" y="24915"/>
                    <a:pt x="868" y="24915"/>
                    <a:pt x="938" y="24984"/>
                  </a:cubicBezTo>
                  <a:cubicBezTo>
                    <a:pt x="938" y="24984"/>
                    <a:pt x="1007" y="25054"/>
                    <a:pt x="1007" y="25123"/>
                  </a:cubicBezTo>
                  <a:cubicBezTo>
                    <a:pt x="938" y="25262"/>
                    <a:pt x="1076" y="25331"/>
                    <a:pt x="1146" y="25331"/>
                  </a:cubicBezTo>
                  <a:cubicBezTo>
                    <a:pt x="1180" y="25366"/>
                    <a:pt x="1215" y="25383"/>
                    <a:pt x="1250" y="25383"/>
                  </a:cubicBezTo>
                  <a:cubicBezTo>
                    <a:pt x="1284" y="25383"/>
                    <a:pt x="1319" y="25366"/>
                    <a:pt x="1353" y="25331"/>
                  </a:cubicBezTo>
                  <a:lnTo>
                    <a:pt x="1353" y="25331"/>
                  </a:lnTo>
                  <a:cubicBezTo>
                    <a:pt x="1007" y="26093"/>
                    <a:pt x="591" y="26856"/>
                    <a:pt x="106" y="27549"/>
                  </a:cubicBezTo>
                  <a:cubicBezTo>
                    <a:pt x="0" y="27602"/>
                    <a:pt x="95" y="27734"/>
                    <a:pt x="207" y="27734"/>
                  </a:cubicBezTo>
                  <a:cubicBezTo>
                    <a:pt x="243" y="27734"/>
                    <a:pt x="280" y="27721"/>
                    <a:pt x="314" y="27688"/>
                  </a:cubicBezTo>
                  <a:cubicBezTo>
                    <a:pt x="938" y="26925"/>
                    <a:pt x="1423" y="26093"/>
                    <a:pt x="1700" y="25192"/>
                  </a:cubicBezTo>
                  <a:cubicBezTo>
                    <a:pt x="1977" y="25123"/>
                    <a:pt x="2255" y="24984"/>
                    <a:pt x="2532" y="24846"/>
                  </a:cubicBezTo>
                  <a:cubicBezTo>
                    <a:pt x="3017" y="24776"/>
                    <a:pt x="3502" y="24499"/>
                    <a:pt x="3988" y="24153"/>
                  </a:cubicBezTo>
                  <a:cubicBezTo>
                    <a:pt x="4114" y="24089"/>
                    <a:pt x="4010" y="23797"/>
                    <a:pt x="3834" y="23797"/>
                  </a:cubicBezTo>
                  <a:cubicBezTo>
                    <a:pt x="3817" y="23797"/>
                    <a:pt x="3798" y="23800"/>
                    <a:pt x="3780" y="23806"/>
                  </a:cubicBezTo>
                  <a:cubicBezTo>
                    <a:pt x="3294" y="23875"/>
                    <a:pt x="2809" y="24083"/>
                    <a:pt x="2393" y="24360"/>
                  </a:cubicBezTo>
                  <a:lnTo>
                    <a:pt x="2185" y="24430"/>
                  </a:lnTo>
                  <a:lnTo>
                    <a:pt x="1977" y="24499"/>
                  </a:lnTo>
                  <a:cubicBezTo>
                    <a:pt x="2047" y="24222"/>
                    <a:pt x="2185" y="24014"/>
                    <a:pt x="2255" y="23806"/>
                  </a:cubicBezTo>
                  <a:cubicBezTo>
                    <a:pt x="2740" y="22697"/>
                    <a:pt x="3225" y="21518"/>
                    <a:pt x="3780" y="20409"/>
                  </a:cubicBezTo>
                  <a:cubicBezTo>
                    <a:pt x="3814" y="20444"/>
                    <a:pt x="3832" y="20461"/>
                    <a:pt x="3849" y="20461"/>
                  </a:cubicBezTo>
                  <a:cubicBezTo>
                    <a:pt x="3866" y="20461"/>
                    <a:pt x="3884" y="20444"/>
                    <a:pt x="3918" y="20409"/>
                  </a:cubicBezTo>
                  <a:cubicBezTo>
                    <a:pt x="4611" y="20409"/>
                    <a:pt x="5305" y="20409"/>
                    <a:pt x="6067" y="20479"/>
                  </a:cubicBezTo>
                  <a:cubicBezTo>
                    <a:pt x="6206" y="20479"/>
                    <a:pt x="6206" y="20271"/>
                    <a:pt x="6136" y="20201"/>
                  </a:cubicBezTo>
                  <a:cubicBezTo>
                    <a:pt x="5998" y="20132"/>
                    <a:pt x="5859" y="20063"/>
                    <a:pt x="5721" y="19993"/>
                  </a:cubicBezTo>
                  <a:cubicBezTo>
                    <a:pt x="6275" y="19924"/>
                    <a:pt x="6830" y="19785"/>
                    <a:pt x="7384" y="19508"/>
                  </a:cubicBezTo>
                  <a:cubicBezTo>
                    <a:pt x="7523" y="19439"/>
                    <a:pt x="7523" y="19162"/>
                    <a:pt x="7315" y="19092"/>
                  </a:cubicBezTo>
                  <a:cubicBezTo>
                    <a:pt x="6934" y="19023"/>
                    <a:pt x="6552" y="18988"/>
                    <a:pt x="6180" y="18988"/>
                  </a:cubicBezTo>
                  <a:cubicBezTo>
                    <a:pt x="5807" y="18988"/>
                    <a:pt x="5443" y="19023"/>
                    <a:pt x="5097" y="19092"/>
                  </a:cubicBezTo>
                  <a:cubicBezTo>
                    <a:pt x="4750" y="19162"/>
                    <a:pt x="4404" y="19439"/>
                    <a:pt x="4681" y="19716"/>
                  </a:cubicBezTo>
                  <a:cubicBezTo>
                    <a:pt x="4473" y="19785"/>
                    <a:pt x="4265" y="19785"/>
                    <a:pt x="4057" y="19855"/>
                  </a:cubicBezTo>
                  <a:cubicBezTo>
                    <a:pt x="4681" y="18676"/>
                    <a:pt x="5305" y="17498"/>
                    <a:pt x="5929" y="16320"/>
                  </a:cubicBezTo>
                  <a:cubicBezTo>
                    <a:pt x="5998" y="16112"/>
                    <a:pt x="6067" y="15973"/>
                    <a:pt x="6136" y="15834"/>
                  </a:cubicBezTo>
                  <a:lnTo>
                    <a:pt x="6275" y="15834"/>
                  </a:lnTo>
                  <a:cubicBezTo>
                    <a:pt x="7523" y="15834"/>
                    <a:pt x="8771" y="15280"/>
                    <a:pt x="9602" y="14309"/>
                  </a:cubicBezTo>
                  <a:cubicBezTo>
                    <a:pt x="9672" y="14171"/>
                    <a:pt x="9602" y="14032"/>
                    <a:pt x="9394" y="14032"/>
                  </a:cubicBezTo>
                  <a:cubicBezTo>
                    <a:pt x="8493" y="14032"/>
                    <a:pt x="7592" y="14240"/>
                    <a:pt x="6760" y="14656"/>
                  </a:cubicBezTo>
                  <a:cubicBezTo>
                    <a:pt x="7246" y="13824"/>
                    <a:pt x="7731" y="12923"/>
                    <a:pt x="8216" y="12091"/>
                  </a:cubicBezTo>
                  <a:cubicBezTo>
                    <a:pt x="8909" y="11883"/>
                    <a:pt x="9602" y="11675"/>
                    <a:pt x="10296" y="11537"/>
                  </a:cubicBezTo>
                  <a:cubicBezTo>
                    <a:pt x="10989" y="11398"/>
                    <a:pt x="11682" y="11051"/>
                    <a:pt x="12306" y="10635"/>
                  </a:cubicBezTo>
                  <a:cubicBezTo>
                    <a:pt x="12444" y="10566"/>
                    <a:pt x="12375" y="10289"/>
                    <a:pt x="12167" y="10289"/>
                  </a:cubicBezTo>
                  <a:cubicBezTo>
                    <a:pt x="11266" y="10289"/>
                    <a:pt x="10296" y="10427"/>
                    <a:pt x="9394" y="10705"/>
                  </a:cubicBezTo>
                  <a:cubicBezTo>
                    <a:pt x="9186" y="10774"/>
                    <a:pt x="9048" y="10843"/>
                    <a:pt x="8909" y="10913"/>
                  </a:cubicBezTo>
                  <a:cubicBezTo>
                    <a:pt x="9672" y="9596"/>
                    <a:pt x="10504" y="8348"/>
                    <a:pt x="11335" y="6962"/>
                  </a:cubicBezTo>
                  <a:cubicBezTo>
                    <a:pt x="11335" y="7031"/>
                    <a:pt x="11335" y="7100"/>
                    <a:pt x="11335" y="7100"/>
                  </a:cubicBezTo>
                  <a:cubicBezTo>
                    <a:pt x="11335" y="7153"/>
                    <a:pt x="11376" y="7176"/>
                    <a:pt x="11422" y="7176"/>
                  </a:cubicBezTo>
                  <a:cubicBezTo>
                    <a:pt x="11497" y="7176"/>
                    <a:pt x="11586" y="7117"/>
                    <a:pt x="11543" y="7031"/>
                  </a:cubicBezTo>
                  <a:cubicBezTo>
                    <a:pt x="11543" y="6892"/>
                    <a:pt x="11959" y="6684"/>
                    <a:pt x="12514" y="6546"/>
                  </a:cubicBezTo>
                  <a:lnTo>
                    <a:pt x="12514" y="6546"/>
                  </a:lnTo>
                  <a:cubicBezTo>
                    <a:pt x="12029" y="6892"/>
                    <a:pt x="11613" y="7169"/>
                    <a:pt x="11127" y="7447"/>
                  </a:cubicBezTo>
                  <a:cubicBezTo>
                    <a:pt x="10889" y="7566"/>
                    <a:pt x="11009" y="7891"/>
                    <a:pt x="11224" y="7891"/>
                  </a:cubicBezTo>
                  <a:cubicBezTo>
                    <a:pt x="11259" y="7891"/>
                    <a:pt x="11297" y="7882"/>
                    <a:pt x="11335" y="7863"/>
                  </a:cubicBezTo>
                  <a:cubicBezTo>
                    <a:pt x="12098" y="7447"/>
                    <a:pt x="12860" y="6962"/>
                    <a:pt x="13692" y="6476"/>
                  </a:cubicBezTo>
                  <a:lnTo>
                    <a:pt x="13692" y="6476"/>
                  </a:lnTo>
                  <a:cubicBezTo>
                    <a:pt x="13068" y="7100"/>
                    <a:pt x="12375" y="7724"/>
                    <a:pt x="11682" y="8209"/>
                  </a:cubicBezTo>
                  <a:cubicBezTo>
                    <a:pt x="11543" y="8279"/>
                    <a:pt x="11613" y="8417"/>
                    <a:pt x="11751" y="8417"/>
                  </a:cubicBezTo>
                  <a:cubicBezTo>
                    <a:pt x="12860" y="8071"/>
                    <a:pt x="13900" y="7308"/>
                    <a:pt x="14455" y="6268"/>
                  </a:cubicBezTo>
                  <a:cubicBezTo>
                    <a:pt x="14524" y="6130"/>
                    <a:pt x="14455" y="5922"/>
                    <a:pt x="14247" y="5852"/>
                  </a:cubicBezTo>
                  <a:cubicBezTo>
                    <a:pt x="14247" y="5783"/>
                    <a:pt x="14177" y="5783"/>
                    <a:pt x="14039" y="5783"/>
                  </a:cubicBezTo>
                  <a:cubicBezTo>
                    <a:pt x="13207" y="5852"/>
                    <a:pt x="12306" y="6130"/>
                    <a:pt x="11543" y="6615"/>
                  </a:cubicBezTo>
                  <a:cubicBezTo>
                    <a:pt x="12167" y="5506"/>
                    <a:pt x="12791" y="4466"/>
                    <a:pt x="13415" y="3426"/>
                  </a:cubicBezTo>
                  <a:cubicBezTo>
                    <a:pt x="14108" y="2664"/>
                    <a:pt x="14732" y="1832"/>
                    <a:pt x="15286" y="931"/>
                  </a:cubicBezTo>
                  <a:lnTo>
                    <a:pt x="15286" y="861"/>
                  </a:lnTo>
                  <a:cubicBezTo>
                    <a:pt x="15286" y="792"/>
                    <a:pt x="15286" y="654"/>
                    <a:pt x="15148" y="584"/>
                  </a:cubicBezTo>
                  <a:cubicBezTo>
                    <a:pt x="15217" y="446"/>
                    <a:pt x="15286" y="307"/>
                    <a:pt x="15286" y="99"/>
                  </a:cubicBezTo>
                  <a:cubicBezTo>
                    <a:pt x="15286" y="50"/>
                    <a:pt x="15217" y="1"/>
                    <a:pt x="15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6"/>
            <p:cNvSpPr/>
            <p:nvPr/>
          </p:nvSpPr>
          <p:spPr>
            <a:xfrm>
              <a:off x="3344700" y="3491225"/>
              <a:ext cx="38150" cy="84425"/>
            </a:xfrm>
            <a:custGeom>
              <a:avLst/>
              <a:gdLst/>
              <a:ahLst/>
              <a:cxnLst/>
              <a:rect l="l" t="t" r="r" b="b"/>
              <a:pathLst>
                <a:path w="1526" h="3377" extrusionOk="0">
                  <a:moveTo>
                    <a:pt x="372" y="0"/>
                  </a:moveTo>
                  <a:cubicBezTo>
                    <a:pt x="268" y="0"/>
                    <a:pt x="168" y="74"/>
                    <a:pt x="208" y="195"/>
                  </a:cubicBezTo>
                  <a:cubicBezTo>
                    <a:pt x="208" y="334"/>
                    <a:pt x="208" y="472"/>
                    <a:pt x="208" y="541"/>
                  </a:cubicBezTo>
                  <a:cubicBezTo>
                    <a:pt x="139" y="611"/>
                    <a:pt x="139" y="680"/>
                    <a:pt x="139" y="749"/>
                  </a:cubicBezTo>
                  <a:cubicBezTo>
                    <a:pt x="0" y="1581"/>
                    <a:pt x="139" y="2482"/>
                    <a:pt x="485" y="3245"/>
                  </a:cubicBezTo>
                  <a:cubicBezTo>
                    <a:pt x="523" y="3321"/>
                    <a:pt x="603" y="3376"/>
                    <a:pt x="679" y="3376"/>
                  </a:cubicBezTo>
                  <a:cubicBezTo>
                    <a:pt x="741" y="3376"/>
                    <a:pt x="801" y="3339"/>
                    <a:pt x="832" y="3245"/>
                  </a:cubicBezTo>
                  <a:cubicBezTo>
                    <a:pt x="901" y="3037"/>
                    <a:pt x="901" y="3037"/>
                    <a:pt x="901" y="2968"/>
                  </a:cubicBezTo>
                  <a:cubicBezTo>
                    <a:pt x="1040" y="3037"/>
                    <a:pt x="1178" y="3106"/>
                    <a:pt x="1317" y="3176"/>
                  </a:cubicBezTo>
                  <a:cubicBezTo>
                    <a:pt x="1456" y="3176"/>
                    <a:pt x="1525" y="3037"/>
                    <a:pt x="1386" y="2968"/>
                  </a:cubicBezTo>
                  <a:cubicBezTo>
                    <a:pt x="1248" y="2898"/>
                    <a:pt x="1109" y="2760"/>
                    <a:pt x="1040" y="2621"/>
                  </a:cubicBezTo>
                  <a:cubicBezTo>
                    <a:pt x="1040" y="2552"/>
                    <a:pt x="1040" y="2552"/>
                    <a:pt x="1040" y="2552"/>
                  </a:cubicBezTo>
                  <a:cubicBezTo>
                    <a:pt x="1040" y="2205"/>
                    <a:pt x="971" y="1928"/>
                    <a:pt x="901" y="1651"/>
                  </a:cubicBezTo>
                  <a:cubicBezTo>
                    <a:pt x="832" y="1165"/>
                    <a:pt x="693" y="611"/>
                    <a:pt x="555" y="126"/>
                  </a:cubicBezTo>
                  <a:cubicBezTo>
                    <a:pt x="526" y="38"/>
                    <a:pt x="448"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6"/>
            <p:cNvSpPr/>
            <p:nvPr/>
          </p:nvSpPr>
          <p:spPr>
            <a:xfrm>
              <a:off x="2632900" y="3927250"/>
              <a:ext cx="437675" cy="298900"/>
            </a:xfrm>
            <a:custGeom>
              <a:avLst/>
              <a:gdLst/>
              <a:ahLst/>
              <a:cxnLst/>
              <a:rect l="l" t="t" r="r" b="b"/>
              <a:pathLst>
                <a:path w="17507" h="11956" extrusionOk="0">
                  <a:moveTo>
                    <a:pt x="315" y="1"/>
                  </a:moveTo>
                  <a:cubicBezTo>
                    <a:pt x="141" y="1"/>
                    <a:pt x="1" y="181"/>
                    <a:pt x="121" y="361"/>
                  </a:cubicBezTo>
                  <a:cubicBezTo>
                    <a:pt x="314" y="618"/>
                    <a:pt x="1339" y="2124"/>
                    <a:pt x="1930" y="2124"/>
                  </a:cubicBezTo>
                  <a:cubicBezTo>
                    <a:pt x="1977" y="2124"/>
                    <a:pt x="2021" y="2114"/>
                    <a:pt x="2062" y="2094"/>
                  </a:cubicBezTo>
                  <a:cubicBezTo>
                    <a:pt x="2616" y="2718"/>
                    <a:pt x="3310" y="3272"/>
                    <a:pt x="4072" y="3619"/>
                  </a:cubicBezTo>
                  <a:lnTo>
                    <a:pt x="4141" y="3619"/>
                  </a:lnTo>
                  <a:cubicBezTo>
                    <a:pt x="4188" y="3650"/>
                    <a:pt x="4232" y="3664"/>
                    <a:pt x="4270" y="3664"/>
                  </a:cubicBezTo>
                  <a:cubicBezTo>
                    <a:pt x="4401" y="3664"/>
                    <a:pt x="4472" y="3503"/>
                    <a:pt x="4419" y="3342"/>
                  </a:cubicBezTo>
                  <a:lnTo>
                    <a:pt x="4419" y="3342"/>
                  </a:lnTo>
                  <a:cubicBezTo>
                    <a:pt x="4557" y="3411"/>
                    <a:pt x="4627" y="3480"/>
                    <a:pt x="4765" y="3480"/>
                  </a:cubicBezTo>
                  <a:cubicBezTo>
                    <a:pt x="4835" y="3480"/>
                    <a:pt x="4904" y="3411"/>
                    <a:pt x="4835" y="3272"/>
                  </a:cubicBezTo>
                  <a:lnTo>
                    <a:pt x="4765" y="3134"/>
                  </a:lnTo>
                  <a:lnTo>
                    <a:pt x="4765" y="3134"/>
                  </a:lnTo>
                  <a:cubicBezTo>
                    <a:pt x="5666" y="3757"/>
                    <a:pt x="6567" y="4381"/>
                    <a:pt x="7538" y="4936"/>
                  </a:cubicBezTo>
                  <a:lnTo>
                    <a:pt x="7469" y="4936"/>
                  </a:lnTo>
                  <a:cubicBezTo>
                    <a:pt x="6905" y="4815"/>
                    <a:pt x="6341" y="4741"/>
                    <a:pt x="5777" y="4741"/>
                  </a:cubicBezTo>
                  <a:cubicBezTo>
                    <a:pt x="5370" y="4741"/>
                    <a:pt x="4964" y="4779"/>
                    <a:pt x="4557" y="4867"/>
                  </a:cubicBezTo>
                  <a:cubicBezTo>
                    <a:pt x="4280" y="4867"/>
                    <a:pt x="4280" y="5282"/>
                    <a:pt x="4557" y="5352"/>
                  </a:cubicBezTo>
                  <a:cubicBezTo>
                    <a:pt x="4835" y="5421"/>
                    <a:pt x="4973" y="5421"/>
                    <a:pt x="5181" y="5421"/>
                  </a:cubicBezTo>
                  <a:cubicBezTo>
                    <a:pt x="4557" y="5490"/>
                    <a:pt x="3933" y="5629"/>
                    <a:pt x="3379" y="5837"/>
                  </a:cubicBezTo>
                  <a:cubicBezTo>
                    <a:pt x="3123" y="5965"/>
                    <a:pt x="3162" y="6330"/>
                    <a:pt x="3389" y="6330"/>
                  </a:cubicBezTo>
                  <a:cubicBezTo>
                    <a:pt x="3407" y="6330"/>
                    <a:pt x="3427" y="6327"/>
                    <a:pt x="3448" y="6322"/>
                  </a:cubicBezTo>
                  <a:cubicBezTo>
                    <a:pt x="4349" y="6184"/>
                    <a:pt x="5250" y="6045"/>
                    <a:pt x="6152" y="5837"/>
                  </a:cubicBezTo>
                  <a:lnTo>
                    <a:pt x="7053" y="5698"/>
                  </a:lnTo>
                  <a:cubicBezTo>
                    <a:pt x="7191" y="5698"/>
                    <a:pt x="7261" y="5560"/>
                    <a:pt x="7261" y="5421"/>
                  </a:cubicBezTo>
                  <a:cubicBezTo>
                    <a:pt x="7399" y="5421"/>
                    <a:pt x="7538" y="5352"/>
                    <a:pt x="7746" y="5213"/>
                  </a:cubicBezTo>
                  <a:cubicBezTo>
                    <a:pt x="7746" y="5213"/>
                    <a:pt x="7815" y="5144"/>
                    <a:pt x="7815" y="5144"/>
                  </a:cubicBezTo>
                  <a:lnTo>
                    <a:pt x="10380" y="6738"/>
                  </a:lnTo>
                  <a:cubicBezTo>
                    <a:pt x="9880" y="6588"/>
                    <a:pt x="9381" y="6474"/>
                    <a:pt x="8855" y="6474"/>
                  </a:cubicBezTo>
                  <a:cubicBezTo>
                    <a:pt x="8652" y="6474"/>
                    <a:pt x="8444" y="6491"/>
                    <a:pt x="8231" y="6530"/>
                  </a:cubicBezTo>
                  <a:cubicBezTo>
                    <a:pt x="8092" y="6530"/>
                    <a:pt x="8092" y="6738"/>
                    <a:pt x="8162" y="6807"/>
                  </a:cubicBezTo>
                  <a:cubicBezTo>
                    <a:pt x="9202" y="7709"/>
                    <a:pt x="10519" y="7778"/>
                    <a:pt x="11766" y="8124"/>
                  </a:cubicBezTo>
                  <a:cubicBezTo>
                    <a:pt x="11800" y="8158"/>
                    <a:pt x="11833" y="8171"/>
                    <a:pt x="11862" y="8171"/>
                  </a:cubicBezTo>
                  <a:cubicBezTo>
                    <a:pt x="11956" y="8171"/>
                    <a:pt x="12010" y="8039"/>
                    <a:pt x="11905" y="7986"/>
                  </a:cubicBezTo>
                  <a:lnTo>
                    <a:pt x="11697" y="7917"/>
                  </a:lnTo>
                  <a:cubicBezTo>
                    <a:pt x="11766" y="7917"/>
                    <a:pt x="11836" y="7847"/>
                    <a:pt x="11836" y="7709"/>
                  </a:cubicBezTo>
                  <a:lnTo>
                    <a:pt x="11905" y="7709"/>
                  </a:lnTo>
                  <a:lnTo>
                    <a:pt x="12113" y="7847"/>
                  </a:lnTo>
                  <a:cubicBezTo>
                    <a:pt x="12182" y="7986"/>
                    <a:pt x="12321" y="8124"/>
                    <a:pt x="12460" y="8263"/>
                  </a:cubicBezTo>
                  <a:lnTo>
                    <a:pt x="12598" y="8263"/>
                  </a:lnTo>
                  <a:cubicBezTo>
                    <a:pt x="14262" y="9303"/>
                    <a:pt x="15856" y="10551"/>
                    <a:pt x="17312" y="11937"/>
                  </a:cubicBezTo>
                  <a:cubicBezTo>
                    <a:pt x="17325" y="11950"/>
                    <a:pt x="17341" y="11956"/>
                    <a:pt x="17357" y="11956"/>
                  </a:cubicBezTo>
                  <a:cubicBezTo>
                    <a:pt x="17426" y="11956"/>
                    <a:pt x="17507" y="11854"/>
                    <a:pt x="17450" y="11798"/>
                  </a:cubicBezTo>
                  <a:cubicBezTo>
                    <a:pt x="15995" y="10065"/>
                    <a:pt x="14331" y="8540"/>
                    <a:pt x="12390" y="7362"/>
                  </a:cubicBezTo>
                  <a:cubicBezTo>
                    <a:pt x="12321" y="7293"/>
                    <a:pt x="12321" y="7293"/>
                    <a:pt x="12321" y="7223"/>
                  </a:cubicBezTo>
                  <a:cubicBezTo>
                    <a:pt x="12321" y="7154"/>
                    <a:pt x="12252" y="7085"/>
                    <a:pt x="12252" y="7085"/>
                  </a:cubicBezTo>
                  <a:cubicBezTo>
                    <a:pt x="11836" y="6322"/>
                    <a:pt x="11420" y="5560"/>
                    <a:pt x="11073" y="4867"/>
                  </a:cubicBezTo>
                  <a:cubicBezTo>
                    <a:pt x="11027" y="4774"/>
                    <a:pt x="10950" y="4736"/>
                    <a:pt x="10873" y="4736"/>
                  </a:cubicBezTo>
                  <a:cubicBezTo>
                    <a:pt x="10719" y="4736"/>
                    <a:pt x="10565" y="4890"/>
                    <a:pt x="10657" y="5074"/>
                  </a:cubicBezTo>
                  <a:cubicBezTo>
                    <a:pt x="10796" y="5629"/>
                    <a:pt x="11004" y="6114"/>
                    <a:pt x="11212" y="6669"/>
                  </a:cubicBezTo>
                  <a:cubicBezTo>
                    <a:pt x="10311" y="6114"/>
                    <a:pt x="9340" y="5560"/>
                    <a:pt x="8370" y="5005"/>
                  </a:cubicBezTo>
                  <a:cubicBezTo>
                    <a:pt x="8370" y="5005"/>
                    <a:pt x="8370" y="4936"/>
                    <a:pt x="8370" y="4867"/>
                  </a:cubicBezTo>
                  <a:cubicBezTo>
                    <a:pt x="8370" y="4797"/>
                    <a:pt x="8370" y="4797"/>
                    <a:pt x="8370" y="4728"/>
                  </a:cubicBezTo>
                  <a:lnTo>
                    <a:pt x="8508" y="4867"/>
                  </a:lnTo>
                  <a:cubicBezTo>
                    <a:pt x="8535" y="4893"/>
                    <a:pt x="8564" y="4904"/>
                    <a:pt x="8592" y="4904"/>
                  </a:cubicBezTo>
                  <a:cubicBezTo>
                    <a:pt x="8714" y="4904"/>
                    <a:pt x="8828" y="4701"/>
                    <a:pt x="8716" y="4589"/>
                  </a:cubicBezTo>
                  <a:lnTo>
                    <a:pt x="8716" y="4520"/>
                  </a:lnTo>
                  <a:cubicBezTo>
                    <a:pt x="8508" y="4173"/>
                    <a:pt x="8231" y="3896"/>
                    <a:pt x="8023" y="3549"/>
                  </a:cubicBezTo>
                  <a:cubicBezTo>
                    <a:pt x="7815" y="3203"/>
                    <a:pt x="7677" y="2926"/>
                    <a:pt x="7469" y="2579"/>
                  </a:cubicBezTo>
                  <a:cubicBezTo>
                    <a:pt x="7444" y="2507"/>
                    <a:pt x="7395" y="2476"/>
                    <a:pt x="7344" y="2476"/>
                  </a:cubicBezTo>
                  <a:cubicBezTo>
                    <a:pt x="7248" y="2476"/>
                    <a:pt x="7146" y="2582"/>
                    <a:pt x="7191" y="2718"/>
                  </a:cubicBezTo>
                  <a:cubicBezTo>
                    <a:pt x="7156" y="2706"/>
                    <a:pt x="7118" y="2700"/>
                    <a:pt x="7081" y="2700"/>
                  </a:cubicBezTo>
                  <a:cubicBezTo>
                    <a:pt x="6900" y="2700"/>
                    <a:pt x="6730" y="2835"/>
                    <a:pt x="6845" y="3064"/>
                  </a:cubicBezTo>
                  <a:cubicBezTo>
                    <a:pt x="7191" y="3619"/>
                    <a:pt x="7469" y="4173"/>
                    <a:pt x="7815" y="4728"/>
                  </a:cubicBezTo>
                  <a:cubicBezTo>
                    <a:pt x="6290" y="3827"/>
                    <a:pt x="4765" y="3064"/>
                    <a:pt x="3379" y="2094"/>
                  </a:cubicBezTo>
                  <a:cubicBezTo>
                    <a:pt x="2894" y="1678"/>
                    <a:pt x="2339" y="1331"/>
                    <a:pt x="1784" y="1054"/>
                  </a:cubicBezTo>
                  <a:cubicBezTo>
                    <a:pt x="1299" y="707"/>
                    <a:pt x="883" y="361"/>
                    <a:pt x="398" y="14"/>
                  </a:cubicBezTo>
                  <a:cubicBezTo>
                    <a:pt x="370" y="5"/>
                    <a:pt x="342" y="1"/>
                    <a:pt x="3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6"/>
            <p:cNvSpPr/>
            <p:nvPr/>
          </p:nvSpPr>
          <p:spPr>
            <a:xfrm>
              <a:off x="2904525" y="4173050"/>
              <a:ext cx="86675" cy="26000"/>
            </a:xfrm>
            <a:custGeom>
              <a:avLst/>
              <a:gdLst/>
              <a:ahLst/>
              <a:cxnLst/>
              <a:rect l="l" t="t" r="r" b="b"/>
              <a:pathLst>
                <a:path w="3467" h="1040" extrusionOk="0">
                  <a:moveTo>
                    <a:pt x="1456" y="511"/>
                  </a:moveTo>
                  <a:cubicBezTo>
                    <a:pt x="1525" y="580"/>
                    <a:pt x="1595" y="649"/>
                    <a:pt x="1733" y="649"/>
                  </a:cubicBezTo>
                  <a:lnTo>
                    <a:pt x="2565" y="511"/>
                  </a:lnTo>
                  <a:lnTo>
                    <a:pt x="2565" y="511"/>
                  </a:lnTo>
                  <a:cubicBezTo>
                    <a:pt x="2305" y="659"/>
                    <a:pt x="2005" y="728"/>
                    <a:pt x="1708" y="728"/>
                  </a:cubicBezTo>
                  <a:cubicBezTo>
                    <a:pt x="1451" y="728"/>
                    <a:pt x="1196" y="677"/>
                    <a:pt x="971" y="580"/>
                  </a:cubicBezTo>
                  <a:lnTo>
                    <a:pt x="1456" y="511"/>
                  </a:lnTo>
                  <a:close/>
                  <a:moveTo>
                    <a:pt x="2493" y="0"/>
                  </a:moveTo>
                  <a:cubicBezTo>
                    <a:pt x="1735" y="0"/>
                    <a:pt x="966" y="91"/>
                    <a:pt x="277" y="303"/>
                  </a:cubicBezTo>
                  <a:cubicBezTo>
                    <a:pt x="70" y="303"/>
                    <a:pt x="0" y="580"/>
                    <a:pt x="208" y="649"/>
                  </a:cubicBezTo>
                  <a:cubicBezTo>
                    <a:pt x="714" y="886"/>
                    <a:pt x="1237" y="1040"/>
                    <a:pt x="1736" y="1040"/>
                  </a:cubicBezTo>
                  <a:cubicBezTo>
                    <a:pt x="2262" y="1040"/>
                    <a:pt x="2762" y="868"/>
                    <a:pt x="3189" y="441"/>
                  </a:cubicBezTo>
                  <a:cubicBezTo>
                    <a:pt x="3258" y="441"/>
                    <a:pt x="3327" y="372"/>
                    <a:pt x="3327" y="303"/>
                  </a:cubicBezTo>
                  <a:cubicBezTo>
                    <a:pt x="3466" y="233"/>
                    <a:pt x="3466" y="164"/>
                    <a:pt x="3327" y="95"/>
                  </a:cubicBezTo>
                  <a:cubicBezTo>
                    <a:pt x="3327" y="25"/>
                    <a:pt x="3258" y="25"/>
                    <a:pt x="3258" y="25"/>
                  </a:cubicBezTo>
                  <a:lnTo>
                    <a:pt x="3189" y="25"/>
                  </a:lnTo>
                  <a:cubicBezTo>
                    <a:pt x="2960" y="9"/>
                    <a:pt x="2727" y="0"/>
                    <a:pt x="2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 name="Google Shape;782;p46"/>
          <p:cNvSpPr/>
          <p:nvPr/>
        </p:nvSpPr>
        <p:spPr>
          <a:xfrm rot="-9825513">
            <a:off x="5122698" y="-1032049"/>
            <a:ext cx="1092365" cy="2065530"/>
          </a:xfrm>
          <a:custGeom>
            <a:avLst/>
            <a:gdLst/>
            <a:ahLst/>
            <a:cxnLst/>
            <a:rect l="l" t="t" r="r" b="b"/>
            <a:pathLst>
              <a:path w="41092" h="77700" extrusionOk="0">
                <a:moveTo>
                  <a:pt x="8147" y="8683"/>
                </a:moveTo>
                <a:cubicBezTo>
                  <a:pt x="8241" y="8683"/>
                  <a:pt x="8324" y="8732"/>
                  <a:pt x="8373" y="8781"/>
                </a:cubicBezTo>
                <a:cubicBezTo>
                  <a:pt x="8512" y="8851"/>
                  <a:pt x="8581" y="9059"/>
                  <a:pt x="8512" y="9267"/>
                </a:cubicBezTo>
                <a:cubicBezTo>
                  <a:pt x="8512" y="9405"/>
                  <a:pt x="8512" y="9613"/>
                  <a:pt x="8443" y="9752"/>
                </a:cubicBezTo>
                <a:lnTo>
                  <a:pt x="8373" y="9821"/>
                </a:lnTo>
                <a:lnTo>
                  <a:pt x="8373" y="9752"/>
                </a:lnTo>
                <a:cubicBezTo>
                  <a:pt x="8373" y="9732"/>
                  <a:pt x="8355" y="9723"/>
                  <a:pt x="8332" y="9723"/>
                </a:cubicBezTo>
                <a:cubicBezTo>
                  <a:pt x="8275" y="9723"/>
                  <a:pt x="8186" y="9772"/>
                  <a:pt x="8235" y="9821"/>
                </a:cubicBezTo>
                <a:cubicBezTo>
                  <a:pt x="8235" y="9891"/>
                  <a:pt x="8235" y="9891"/>
                  <a:pt x="8304" y="9960"/>
                </a:cubicBezTo>
                <a:cubicBezTo>
                  <a:pt x="8027" y="9821"/>
                  <a:pt x="7888" y="9683"/>
                  <a:pt x="7749" y="9475"/>
                </a:cubicBezTo>
                <a:cubicBezTo>
                  <a:pt x="7680" y="9405"/>
                  <a:pt x="7611" y="9267"/>
                  <a:pt x="7541" y="9197"/>
                </a:cubicBezTo>
                <a:cubicBezTo>
                  <a:pt x="7541" y="9128"/>
                  <a:pt x="7541" y="8989"/>
                  <a:pt x="7611" y="8920"/>
                </a:cubicBezTo>
                <a:cubicBezTo>
                  <a:pt x="7749" y="8781"/>
                  <a:pt x="7888" y="8712"/>
                  <a:pt x="8027" y="8712"/>
                </a:cubicBezTo>
                <a:cubicBezTo>
                  <a:pt x="8067" y="8692"/>
                  <a:pt x="8108" y="8683"/>
                  <a:pt x="8147" y="8683"/>
                </a:cubicBezTo>
                <a:close/>
                <a:moveTo>
                  <a:pt x="9639" y="17356"/>
                </a:moveTo>
                <a:cubicBezTo>
                  <a:pt x="10024" y="17356"/>
                  <a:pt x="10584" y="17891"/>
                  <a:pt x="10037" y="18139"/>
                </a:cubicBezTo>
                <a:lnTo>
                  <a:pt x="9829" y="18001"/>
                </a:lnTo>
                <a:cubicBezTo>
                  <a:pt x="9690" y="18001"/>
                  <a:pt x="9552" y="18070"/>
                  <a:pt x="9552" y="18209"/>
                </a:cubicBezTo>
                <a:cubicBezTo>
                  <a:pt x="9344" y="18070"/>
                  <a:pt x="9205" y="17862"/>
                  <a:pt x="9344" y="17654"/>
                </a:cubicBezTo>
                <a:cubicBezTo>
                  <a:pt x="9363" y="17439"/>
                  <a:pt x="9488" y="17356"/>
                  <a:pt x="9639" y="17356"/>
                </a:cubicBezTo>
                <a:close/>
                <a:moveTo>
                  <a:pt x="17315" y="1503"/>
                </a:moveTo>
                <a:cubicBezTo>
                  <a:pt x="20296" y="3097"/>
                  <a:pt x="22168" y="7326"/>
                  <a:pt x="22861" y="10306"/>
                </a:cubicBezTo>
                <a:cubicBezTo>
                  <a:pt x="23415" y="13010"/>
                  <a:pt x="22583" y="15713"/>
                  <a:pt x="22029" y="18347"/>
                </a:cubicBezTo>
                <a:cubicBezTo>
                  <a:pt x="21890" y="15020"/>
                  <a:pt x="21474" y="11693"/>
                  <a:pt x="20781" y="8435"/>
                </a:cubicBezTo>
                <a:cubicBezTo>
                  <a:pt x="20227" y="6009"/>
                  <a:pt x="19256" y="3236"/>
                  <a:pt x="17315" y="1503"/>
                </a:cubicBezTo>
                <a:close/>
                <a:moveTo>
                  <a:pt x="35407" y="17793"/>
                </a:moveTo>
                <a:lnTo>
                  <a:pt x="35615" y="17932"/>
                </a:lnTo>
                <a:cubicBezTo>
                  <a:pt x="35615" y="18139"/>
                  <a:pt x="35685" y="18417"/>
                  <a:pt x="35754" y="18625"/>
                </a:cubicBezTo>
                <a:cubicBezTo>
                  <a:pt x="35615" y="18347"/>
                  <a:pt x="35407" y="18001"/>
                  <a:pt x="35199" y="17793"/>
                </a:cubicBezTo>
                <a:cubicBezTo>
                  <a:pt x="35269" y="17793"/>
                  <a:pt x="35338" y="17793"/>
                  <a:pt x="35407" y="17862"/>
                </a:cubicBezTo>
                <a:lnTo>
                  <a:pt x="35407" y="17793"/>
                </a:lnTo>
                <a:close/>
                <a:moveTo>
                  <a:pt x="17177" y="1850"/>
                </a:moveTo>
                <a:cubicBezTo>
                  <a:pt x="21752" y="5801"/>
                  <a:pt x="20920" y="13772"/>
                  <a:pt x="21544" y="19595"/>
                </a:cubicBezTo>
                <a:cubicBezTo>
                  <a:pt x="20157" y="16268"/>
                  <a:pt x="19187" y="12733"/>
                  <a:pt x="18702" y="9128"/>
                </a:cubicBezTo>
                <a:cubicBezTo>
                  <a:pt x="18355" y="7049"/>
                  <a:pt x="18147" y="4068"/>
                  <a:pt x="17177" y="1850"/>
                </a:cubicBezTo>
                <a:close/>
                <a:moveTo>
                  <a:pt x="16553" y="8019"/>
                </a:moveTo>
                <a:cubicBezTo>
                  <a:pt x="17246" y="12386"/>
                  <a:pt x="18216" y="16753"/>
                  <a:pt x="20712" y="20358"/>
                </a:cubicBezTo>
                <a:cubicBezTo>
                  <a:pt x="17870" y="17862"/>
                  <a:pt x="17107" y="14119"/>
                  <a:pt x="16761" y="10306"/>
                </a:cubicBezTo>
                <a:cubicBezTo>
                  <a:pt x="16691" y="9544"/>
                  <a:pt x="16622" y="8781"/>
                  <a:pt x="16553" y="8019"/>
                </a:cubicBezTo>
                <a:close/>
                <a:moveTo>
                  <a:pt x="15929" y="1018"/>
                </a:moveTo>
                <a:cubicBezTo>
                  <a:pt x="16068" y="1087"/>
                  <a:pt x="16206" y="1156"/>
                  <a:pt x="16276" y="1226"/>
                </a:cubicBezTo>
                <a:cubicBezTo>
                  <a:pt x="17731" y="4276"/>
                  <a:pt x="18078" y="7742"/>
                  <a:pt x="18494" y="11069"/>
                </a:cubicBezTo>
                <a:cubicBezTo>
                  <a:pt x="19048" y="14535"/>
                  <a:pt x="20088" y="17862"/>
                  <a:pt x="21613" y="21051"/>
                </a:cubicBezTo>
                <a:lnTo>
                  <a:pt x="21197" y="20704"/>
                </a:lnTo>
                <a:cubicBezTo>
                  <a:pt x="21197" y="20704"/>
                  <a:pt x="21197" y="20635"/>
                  <a:pt x="21197" y="20635"/>
                </a:cubicBezTo>
                <a:cubicBezTo>
                  <a:pt x="17731" y="14466"/>
                  <a:pt x="17385" y="7880"/>
                  <a:pt x="15721" y="1156"/>
                </a:cubicBezTo>
                <a:cubicBezTo>
                  <a:pt x="15721" y="1087"/>
                  <a:pt x="15860" y="1018"/>
                  <a:pt x="15929" y="1018"/>
                </a:cubicBezTo>
                <a:close/>
                <a:moveTo>
                  <a:pt x="14344" y="27823"/>
                </a:moveTo>
                <a:cubicBezTo>
                  <a:pt x="14458" y="27823"/>
                  <a:pt x="14593" y="27854"/>
                  <a:pt x="14751" y="27913"/>
                </a:cubicBezTo>
                <a:cubicBezTo>
                  <a:pt x="15305" y="28191"/>
                  <a:pt x="15444" y="28815"/>
                  <a:pt x="14889" y="28884"/>
                </a:cubicBezTo>
                <a:lnTo>
                  <a:pt x="14751" y="28884"/>
                </a:lnTo>
                <a:cubicBezTo>
                  <a:pt x="14612" y="28884"/>
                  <a:pt x="14543" y="28953"/>
                  <a:pt x="14543" y="28953"/>
                </a:cubicBezTo>
                <a:cubicBezTo>
                  <a:pt x="14265" y="28884"/>
                  <a:pt x="13988" y="28745"/>
                  <a:pt x="13849" y="28468"/>
                </a:cubicBezTo>
                <a:cubicBezTo>
                  <a:pt x="13899" y="28021"/>
                  <a:pt x="14055" y="27823"/>
                  <a:pt x="14344" y="27823"/>
                </a:cubicBezTo>
                <a:close/>
                <a:moveTo>
                  <a:pt x="35130" y="18763"/>
                </a:moveTo>
                <a:cubicBezTo>
                  <a:pt x="35754" y="22784"/>
                  <a:pt x="33397" y="25972"/>
                  <a:pt x="31248" y="29230"/>
                </a:cubicBezTo>
                <a:cubicBezTo>
                  <a:pt x="30139" y="30686"/>
                  <a:pt x="29515" y="32488"/>
                  <a:pt x="29446" y="34360"/>
                </a:cubicBezTo>
                <a:cubicBezTo>
                  <a:pt x="28268" y="31379"/>
                  <a:pt x="30902" y="27567"/>
                  <a:pt x="32219" y="25071"/>
                </a:cubicBezTo>
                <a:lnTo>
                  <a:pt x="32219" y="25141"/>
                </a:lnTo>
                <a:cubicBezTo>
                  <a:pt x="33051" y="23685"/>
                  <a:pt x="33813" y="22229"/>
                  <a:pt x="34506" y="20704"/>
                </a:cubicBezTo>
                <a:cubicBezTo>
                  <a:pt x="34784" y="20150"/>
                  <a:pt x="34922" y="19526"/>
                  <a:pt x="35130" y="18902"/>
                </a:cubicBezTo>
                <a:cubicBezTo>
                  <a:pt x="35130" y="18833"/>
                  <a:pt x="35130" y="18763"/>
                  <a:pt x="35130" y="18763"/>
                </a:cubicBezTo>
                <a:close/>
                <a:moveTo>
                  <a:pt x="35407" y="18694"/>
                </a:moveTo>
                <a:lnTo>
                  <a:pt x="35407" y="18694"/>
                </a:lnTo>
                <a:cubicBezTo>
                  <a:pt x="35615" y="18971"/>
                  <a:pt x="35754" y="19318"/>
                  <a:pt x="35893" y="19595"/>
                </a:cubicBezTo>
                <a:cubicBezTo>
                  <a:pt x="35962" y="22992"/>
                  <a:pt x="33466" y="26666"/>
                  <a:pt x="32288" y="29577"/>
                </a:cubicBezTo>
                <a:cubicBezTo>
                  <a:pt x="31526" y="31310"/>
                  <a:pt x="30555" y="33182"/>
                  <a:pt x="29793" y="35053"/>
                </a:cubicBezTo>
                <a:cubicBezTo>
                  <a:pt x="29793" y="35053"/>
                  <a:pt x="29793" y="34984"/>
                  <a:pt x="29723" y="34915"/>
                </a:cubicBezTo>
                <a:cubicBezTo>
                  <a:pt x="29446" y="31449"/>
                  <a:pt x="31941" y="29092"/>
                  <a:pt x="33605" y="26250"/>
                </a:cubicBezTo>
                <a:cubicBezTo>
                  <a:pt x="34922" y="24032"/>
                  <a:pt x="35893" y="21328"/>
                  <a:pt x="35407" y="18694"/>
                </a:cubicBezTo>
                <a:close/>
                <a:moveTo>
                  <a:pt x="36101" y="18417"/>
                </a:moveTo>
                <a:cubicBezTo>
                  <a:pt x="39913" y="21813"/>
                  <a:pt x="38527" y="29230"/>
                  <a:pt x="34853" y="32280"/>
                </a:cubicBezTo>
                <a:cubicBezTo>
                  <a:pt x="33744" y="33182"/>
                  <a:pt x="32149" y="34013"/>
                  <a:pt x="30902" y="35123"/>
                </a:cubicBezTo>
                <a:cubicBezTo>
                  <a:pt x="32912" y="32627"/>
                  <a:pt x="35477" y="30409"/>
                  <a:pt x="36309" y="27290"/>
                </a:cubicBezTo>
                <a:cubicBezTo>
                  <a:pt x="37071" y="24794"/>
                  <a:pt x="37002" y="22091"/>
                  <a:pt x="36170" y="19595"/>
                </a:cubicBezTo>
                <a:lnTo>
                  <a:pt x="36170" y="19041"/>
                </a:lnTo>
                <a:lnTo>
                  <a:pt x="36170" y="19041"/>
                </a:lnTo>
                <a:cubicBezTo>
                  <a:pt x="37695" y="22229"/>
                  <a:pt x="37210" y="25557"/>
                  <a:pt x="36101" y="28884"/>
                </a:cubicBezTo>
                <a:cubicBezTo>
                  <a:pt x="36052" y="28933"/>
                  <a:pt x="36141" y="28982"/>
                  <a:pt x="36198" y="28982"/>
                </a:cubicBezTo>
                <a:cubicBezTo>
                  <a:pt x="36221" y="28982"/>
                  <a:pt x="36239" y="28973"/>
                  <a:pt x="36239" y="28953"/>
                </a:cubicBezTo>
                <a:cubicBezTo>
                  <a:pt x="37972" y="25626"/>
                  <a:pt x="37972" y="21675"/>
                  <a:pt x="36101" y="18417"/>
                </a:cubicBezTo>
                <a:close/>
                <a:moveTo>
                  <a:pt x="1372" y="25765"/>
                </a:moveTo>
                <a:lnTo>
                  <a:pt x="1372" y="25765"/>
                </a:lnTo>
                <a:cubicBezTo>
                  <a:pt x="7195" y="26943"/>
                  <a:pt x="9760" y="31518"/>
                  <a:pt x="13087" y="35608"/>
                </a:cubicBezTo>
                <a:cubicBezTo>
                  <a:pt x="11839" y="34499"/>
                  <a:pt x="10591" y="33320"/>
                  <a:pt x="9344" y="32142"/>
                </a:cubicBezTo>
                <a:cubicBezTo>
                  <a:pt x="7126" y="29924"/>
                  <a:pt x="4699" y="27498"/>
                  <a:pt x="1788" y="26180"/>
                </a:cubicBezTo>
                <a:lnTo>
                  <a:pt x="1372" y="25765"/>
                </a:lnTo>
                <a:close/>
                <a:moveTo>
                  <a:pt x="25703" y="31033"/>
                </a:moveTo>
                <a:cubicBezTo>
                  <a:pt x="26535" y="32558"/>
                  <a:pt x="26951" y="34152"/>
                  <a:pt x="27089" y="35816"/>
                </a:cubicBezTo>
                <a:cubicBezTo>
                  <a:pt x="26465" y="34776"/>
                  <a:pt x="25911" y="33736"/>
                  <a:pt x="25218" y="32696"/>
                </a:cubicBezTo>
                <a:cubicBezTo>
                  <a:pt x="25426" y="32142"/>
                  <a:pt x="25564" y="31587"/>
                  <a:pt x="25703" y="31033"/>
                </a:cubicBezTo>
                <a:close/>
                <a:moveTo>
                  <a:pt x="38506" y="35497"/>
                </a:moveTo>
                <a:cubicBezTo>
                  <a:pt x="38702" y="35497"/>
                  <a:pt x="38905" y="35545"/>
                  <a:pt x="39081" y="35677"/>
                </a:cubicBezTo>
                <a:cubicBezTo>
                  <a:pt x="39359" y="35816"/>
                  <a:pt x="39428" y="36162"/>
                  <a:pt x="39220" y="36370"/>
                </a:cubicBezTo>
                <a:cubicBezTo>
                  <a:pt x="39105" y="36638"/>
                  <a:pt x="38948" y="36737"/>
                  <a:pt x="38784" y="36737"/>
                </a:cubicBezTo>
                <a:cubicBezTo>
                  <a:pt x="38651" y="36737"/>
                  <a:pt x="38512" y="36671"/>
                  <a:pt x="38388" y="36578"/>
                </a:cubicBezTo>
                <a:cubicBezTo>
                  <a:pt x="38440" y="36422"/>
                  <a:pt x="38336" y="36344"/>
                  <a:pt x="38222" y="36344"/>
                </a:cubicBezTo>
                <a:cubicBezTo>
                  <a:pt x="38184" y="36344"/>
                  <a:pt x="38145" y="36353"/>
                  <a:pt x="38111" y="36370"/>
                </a:cubicBezTo>
                <a:cubicBezTo>
                  <a:pt x="38111" y="36232"/>
                  <a:pt x="38041" y="36162"/>
                  <a:pt x="37972" y="36093"/>
                </a:cubicBezTo>
                <a:cubicBezTo>
                  <a:pt x="37972" y="35954"/>
                  <a:pt x="37972" y="35885"/>
                  <a:pt x="38041" y="35816"/>
                </a:cubicBezTo>
                <a:cubicBezTo>
                  <a:pt x="38041" y="35677"/>
                  <a:pt x="38111" y="35608"/>
                  <a:pt x="38180" y="35538"/>
                </a:cubicBezTo>
                <a:cubicBezTo>
                  <a:pt x="38282" y="35513"/>
                  <a:pt x="38392" y="35497"/>
                  <a:pt x="38506" y="35497"/>
                </a:cubicBezTo>
                <a:close/>
                <a:moveTo>
                  <a:pt x="36170" y="20496"/>
                </a:moveTo>
                <a:cubicBezTo>
                  <a:pt x="36794" y="23200"/>
                  <a:pt x="36586" y="26042"/>
                  <a:pt x="35477" y="28537"/>
                </a:cubicBezTo>
                <a:cubicBezTo>
                  <a:pt x="34229" y="31449"/>
                  <a:pt x="31456" y="33598"/>
                  <a:pt x="29793" y="36232"/>
                </a:cubicBezTo>
                <a:cubicBezTo>
                  <a:pt x="29793" y="36301"/>
                  <a:pt x="29793" y="36301"/>
                  <a:pt x="29793" y="36370"/>
                </a:cubicBezTo>
                <a:cubicBezTo>
                  <a:pt x="29723" y="36578"/>
                  <a:pt x="29585" y="36786"/>
                  <a:pt x="29515" y="36994"/>
                </a:cubicBezTo>
                <a:cubicBezTo>
                  <a:pt x="30209" y="33805"/>
                  <a:pt x="32080" y="30548"/>
                  <a:pt x="33397" y="27913"/>
                </a:cubicBezTo>
                <a:cubicBezTo>
                  <a:pt x="34437" y="25765"/>
                  <a:pt x="35893" y="23061"/>
                  <a:pt x="36170" y="20496"/>
                </a:cubicBezTo>
                <a:close/>
                <a:moveTo>
                  <a:pt x="1441" y="25626"/>
                </a:moveTo>
                <a:lnTo>
                  <a:pt x="1441" y="25626"/>
                </a:lnTo>
                <a:cubicBezTo>
                  <a:pt x="5323" y="26111"/>
                  <a:pt x="8928" y="27913"/>
                  <a:pt x="11631" y="30617"/>
                </a:cubicBezTo>
                <a:cubicBezTo>
                  <a:pt x="13849" y="32766"/>
                  <a:pt x="14404" y="35885"/>
                  <a:pt x="16206" y="38242"/>
                </a:cubicBezTo>
                <a:cubicBezTo>
                  <a:pt x="15929" y="37965"/>
                  <a:pt x="15582" y="37687"/>
                  <a:pt x="15305" y="37479"/>
                </a:cubicBezTo>
                <a:cubicBezTo>
                  <a:pt x="11146" y="32835"/>
                  <a:pt x="8096" y="26735"/>
                  <a:pt x="1441" y="25626"/>
                </a:cubicBezTo>
                <a:close/>
                <a:moveTo>
                  <a:pt x="2273" y="26596"/>
                </a:moveTo>
                <a:lnTo>
                  <a:pt x="2273" y="26596"/>
                </a:lnTo>
                <a:cubicBezTo>
                  <a:pt x="7126" y="29300"/>
                  <a:pt x="10799" y="34013"/>
                  <a:pt x="14958" y="37687"/>
                </a:cubicBezTo>
                <a:cubicBezTo>
                  <a:pt x="15305" y="38034"/>
                  <a:pt x="15652" y="38381"/>
                  <a:pt x="15998" y="38658"/>
                </a:cubicBezTo>
                <a:cubicBezTo>
                  <a:pt x="13156" y="37410"/>
                  <a:pt x="10037" y="37063"/>
                  <a:pt x="7541" y="34915"/>
                </a:cubicBezTo>
                <a:cubicBezTo>
                  <a:pt x="5808" y="33390"/>
                  <a:pt x="4769" y="31171"/>
                  <a:pt x="3590" y="29230"/>
                </a:cubicBezTo>
                <a:cubicBezTo>
                  <a:pt x="3452" y="28953"/>
                  <a:pt x="2966" y="28052"/>
                  <a:pt x="2412" y="27220"/>
                </a:cubicBezTo>
                <a:lnTo>
                  <a:pt x="2412" y="27220"/>
                </a:lnTo>
                <a:cubicBezTo>
                  <a:pt x="6224" y="31310"/>
                  <a:pt x="10314" y="35608"/>
                  <a:pt x="15166" y="38173"/>
                </a:cubicBezTo>
                <a:cubicBezTo>
                  <a:pt x="15180" y="38186"/>
                  <a:pt x="15193" y="38191"/>
                  <a:pt x="15205" y="38191"/>
                </a:cubicBezTo>
                <a:cubicBezTo>
                  <a:pt x="15257" y="38191"/>
                  <a:pt x="15292" y="38090"/>
                  <a:pt x="15236" y="38034"/>
                </a:cubicBezTo>
                <a:cubicBezTo>
                  <a:pt x="12671" y="36024"/>
                  <a:pt x="10106" y="34152"/>
                  <a:pt x="7680" y="31934"/>
                </a:cubicBezTo>
                <a:cubicBezTo>
                  <a:pt x="5808" y="30201"/>
                  <a:pt x="4076" y="28399"/>
                  <a:pt x="2273" y="26596"/>
                </a:cubicBezTo>
                <a:close/>
                <a:moveTo>
                  <a:pt x="26119" y="22091"/>
                </a:moveTo>
                <a:lnTo>
                  <a:pt x="26119" y="22091"/>
                </a:lnTo>
                <a:cubicBezTo>
                  <a:pt x="22722" y="26180"/>
                  <a:pt x="18771" y="33528"/>
                  <a:pt x="21752" y="38658"/>
                </a:cubicBezTo>
                <a:lnTo>
                  <a:pt x="21821" y="38866"/>
                </a:lnTo>
                <a:cubicBezTo>
                  <a:pt x="19880" y="35816"/>
                  <a:pt x="19880" y="32280"/>
                  <a:pt x="21058" y="28884"/>
                </a:cubicBezTo>
                <a:cubicBezTo>
                  <a:pt x="21682" y="27359"/>
                  <a:pt x="22445" y="25903"/>
                  <a:pt x="23485" y="24586"/>
                </a:cubicBezTo>
                <a:cubicBezTo>
                  <a:pt x="24247" y="23685"/>
                  <a:pt x="25148" y="22853"/>
                  <a:pt x="26119" y="22091"/>
                </a:cubicBezTo>
                <a:close/>
                <a:moveTo>
                  <a:pt x="26673" y="21744"/>
                </a:moveTo>
                <a:lnTo>
                  <a:pt x="26673" y="21744"/>
                </a:lnTo>
                <a:cubicBezTo>
                  <a:pt x="26465" y="25418"/>
                  <a:pt x="25079" y="28399"/>
                  <a:pt x="23554" y="31795"/>
                </a:cubicBezTo>
                <a:cubicBezTo>
                  <a:pt x="22583" y="34083"/>
                  <a:pt x="21821" y="36509"/>
                  <a:pt x="22168" y="39004"/>
                </a:cubicBezTo>
                <a:lnTo>
                  <a:pt x="22098" y="38796"/>
                </a:lnTo>
                <a:cubicBezTo>
                  <a:pt x="21960" y="37410"/>
                  <a:pt x="21890" y="36024"/>
                  <a:pt x="22029" y="34637"/>
                </a:cubicBezTo>
                <a:cubicBezTo>
                  <a:pt x="22306" y="31033"/>
                  <a:pt x="23970" y="28052"/>
                  <a:pt x="25911" y="25141"/>
                </a:cubicBezTo>
                <a:cubicBezTo>
                  <a:pt x="25962" y="25039"/>
                  <a:pt x="25901" y="24975"/>
                  <a:pt x="25837" y="24975"/>
                </a:cubicBezTo>
                <a:cubicBezTo>
                  <a:pt x="25814" y="24975"/>
                  <a:pt x="25791" y="24983"/>
                  <a:pt x="25772" y="25002"/>
                </a:cubicBezTo>
                <a:cubicBezTo>
                  <a:pt x="22514" y="28399"/>
                  <a:pt x="21336" y="33251"/>
                  <a:pt x="21682" y="37965"/>
                </a:cubicBezTo>
                <a:cubicBezTo>
                  <a:pt x="19603" y="32488"/>
                  <a:pt x="23277" y="26388"/>
                  <a:pt x="26465" y="22091"/>
                </a:cubicBezTo>
                <a:cubicBezTo>
                  <a:pt x="26535" y="21952"/>
                  <a:pt x="26465" y="21883"/>
                  <a:pt x="26396" y="21813"/>
                </a:cubicBezTo>
                <a:lnTo>
                  <a:pt x="26673" y="21744"/>
                </a:lnTo>
                <a:close/>
                <a:moveTo>
                  <a:pt x="27103" y="21579"/>
                </a:moveTo>
                <a:cubicBezTo>
                  <a:pt x="27249" y="21579"/>
                  <a:pt x="27366" y="21657"/>
                  <a:pt x="27366" y="21813"/>
                </a:cubicBezTo>
                <a:cubicBezTo>
                  <a:pt x="27921" y="24863"/>
                  <a:pt x="26049" y="28399"/>
                  <a:pt x="25148" y="31171"/>
                </a:cubicBezTo>
                <a:cubicBezTo>
                  <a:pt x="25010" y="31587"/>
                  <a:pt x="24940" y="31934"/>
                  <a:pt x="24802" y="32350"/>
                </a:cubicBezTo>
                <a:cubicBezTo>
                  <a:pt x="24247" y="34776"/>
                  <a:pt x="23415" y="37133"/>
                  <a:pt x="22445" y="39420"/>
                </a:cubicBezTo>
                <a:cubicBezTo>
                  <a:pt x="21544" y="33043"/>
                  <a:pt x="27921" y="27775"/>
                  <a:pt x="26951" y="21605"/>
                </a:cubicBezTo>
                <a:cubicBezTo>
                  <a:pt x="27003" y="21588"/>
                  <a:pt x="27055" y="21579"/>
                  <a:pt x="27103" y="21579"/>
                </a:cubicBezTo>
                <a:close/>
                <a:moveTo>
                  <a:pt x="40043" y="38952"/>
                </a:moveTo>
                <a:cubicBezTo>
                  <a:pt x="40104" y="38952"/>
                  <a:pt x="40156" y="38970"/>
                  <a:pt x="40190" y="39004"/>
                </a:cubicBezTo>
                <a:cubicBezTo>
                  <a:pt x="40260" y="39004"/>
                  <a:pt x="40329" y="39074"/>
                  <a:pt x="40329" y="39143"/>
                </a:cubicBezTo>
                <a:cubicBezTo>
                  <a:pt x="40329" y="39282"/>
                  <a:pt x="40260" y="39420"/>
                  <a:pt x="40190" y="39559"/>
                </a:cubicBezTo>
                <a:cubicBezTo>
                  <a:pt x="40121" y="39698"/>
                  <a:pt x="39982" y="39836"/>
                  <a:pt x="39844" y="39906"/>
                </a:cubicBezTo>
                <a:cubicBezTo>
                  <a:pt x="39774" y="39836"/>
                  <a:pt x="39774" y="39767"/>
                  <a:pt x="39705" y="39767"/>
                </a:cubicBezTo>
                <a:cubicBezTo>
                  <a:pt x="39705" y="39559"/>
                  <a:pt x="39705" y="39351"/>
                  <a:pt x="39705" y="39212"/>
                </a:cubicBezTo>
                <a:cubicBezTo>
                  <a:pt x="39705" y="39143"/>
                  <a:pt x="39774" y="39074"/>
                  <a:pt x="39844" y="39004"/>
                </a:cubicBezTo>
                <a:cubicBezTo>
                  <a:pt x="39913" y="38970"/>
                  <a:pt x="39982" y="38952"/>
                  <a:pt x="40043" y="38952"/>
                </a:cubicBezTo>
                <a:close/>
                <a:moveTo>
                  <a:pt x="33222" y="38959"/>
                </a:moveTo>
                <a:cubicBezTo>
                  <a:pt x="33318" y="38959"/>
                  <a:pt x="33421" y="38976"/>
                  <a:pt x="33536" y="39004"/>
                </a:cubicBezTo>
                <a:cubicBezTo>
                  <a:pt x="33813" y="39212"/>
                  <a:pt x="33674" y="39975"/>
                  <a:pt x="33536" y="40183"/>
                </a:cubicBezTo>
                <a:cubicBezTo>
                  <a:pt x="33434" y="40284"/>
                  <a:pt x="33259" y="40349"/>
                  <a:pt x="33090" y="40349"/>
                </a:cubicBezTo>
                <a:cubicBezTo>
                  <a:pt x="33028" y="40349"/>
                  <a:pt x="32968" y="40340"/>
                  <a:pt x="32912" y="40321"/>
                </a:cubicBezTo>
                <a:cubicBezTo>
                  <a:pt x="32704" y="40252"/>
                  <a:pt x="32496" y="39975"/>
                  <a:pt x="32427" y="39698"/>
                </a:cubicBezTo>
                <a:lnTo>
                  <a:pt x="32427" y="39698"/>
                </a:lnTo>
                <a:cubicBezTo>
                  <a:pt x="32496" y="39767"/>
                  <a:pt x="32565" y="39767"/>
                  <a:pt x="32635" y="39836"/>
                </a:cubicBezTo>
                <a:cubicBezTo>
                  <a:pt x="32773" y="39836"/>
                  <a:pt x="32843" y="39767"/>
                  <a:pt x="32843" y="39628"/>
                </a:cubicBezTo>
                <a:cubicBezTo>
                  <a:pt x="32704" y="39420"/>
                  <a:pt x="32635" y="39282"/>
                  <a:pt x="32843" y="39074"/>
                </a:cubicBezTo>
                <a:cubicBezTo>
                  <a:pt x="32964" y="38992"/>
                  <a:pt x="33086" y="38959"/>
                  <a:pt x="33222" y="38959"/>
                </a:cubicBezTo>
                <a:close/>
                <a:moveTo>
                  <a:pt x="13503" y="43094"/>
                </a:moveTo>
                <a:cubicBezTo>
                  <a:pt x="14889" y="43510"/>
                  <a:pt x="16068" y="44134"/>
                  <a:pt x="17177" y="44966"/>
                </a:cubicBezTo>
                <a:cubicBezTo>
                  <a:pt x="18008" y="45590"/>
                  <a:pt x="18840" y="46283"/>
                  <a:pt x="19741" y="46907"/>
                </a:cubicBezTo>
                <a:cubicBezTo>
                  <a:pt x="19048" y="46560"/>
                  <a:pt x="18355" y="46144"/>
                  <a:pt x="17662" y="45728"/>
                </a:cubicBezTo>
                <a:cubicBezTo>
                  <a:pt x="16345" y="44896"/>
                  <a:pt x="14958" y="43857"/>
                  <a:pt x="13503" y="43094"/>
                </a:cubicBezTo>
                <a:close/>
                <a:moveTo>
                  <a:pt x="11034" y="41721"/>
                </a:moveTo>
                <a:cubicBezTo>
                  <a:pt x="13249" y="41721"/>
                  <a:pt x="15436" y="42364"/>
                  <a:pt x="17315" y="43579"/>
                </a:cubicBezTo>
                <a:cubicBezTo>
                  <a:pt x="19395" y="44758"/>
                  <a:pt x="20851" y="46837"/>
                  <a:pt x="22722" y="48293"/>
                </a:cubicBezTo>
                <a:cubicBezTo>
                  <a:pt x="20227" y="46976"/>
                  <a:pt x="18216" y="45035"/>
                  <a:pt x="15790" y="43579"/>
                </a:cubicBezTo>
                <a:cubicBezTo>
                  <a:pt x="14543" y="42886"/>
                  <a:pt x="13226" y="42470"/>
                  <a:pt x="11770" y="42332"/>
                </a:cubicBezTo>
                <a:cubicBezTo>
                  <a:pt x="11125" y="42063"/>
                  <a:pt x="10438" y="41961"/>
                  <a:pt x="9743" y="41961"/>
                </a:cubicBezTo>
                <a:cubicBezTo>
                  <a:pt x="9541" y="41961"/>
                  <a:pt x="9338" y="41970"/>
                  <a:pt x="9136" y="41985"/>
                </a:cubicBezTo>
                <a:cubicBezTo>
                  <a:pt x="9136" y="41916"/>
                  <a:pt x="9274" y="41916"/>
                  <a:pt x="9344" y="41846"/>
                </a:cubicBezTo>
                <a:cubicBezTo>
                  <a:pt x="9906" y="41762"/>
                  <a:pt x="10471" y="41721"/>
                  <a:pt x="11034" y="41721"/>
                </a:cubicBezTo>
                <a:close/>
                <a:moveTo>
                  <a:pt x="8373" y="42401"/>
                </a:moveTo>
                <a:cubicBezTo>
                  <a:pt x="8443" y="42470"/>
                  <a:pt x="8443" y="42470"/>
                  <a:pt x="8512" y="42470"/>
                </a:cubicBezTo>
                <a:cubicBezTo>
                  <a:pt x="9690" y="42540"/>
                  <a:pt x="10869" y="42609"/>
                  <a:pt x="12047" y="42817"/>
                </a:cubicBezTo>
                <a:cubicBezTo>
                  <a:pt x="14196" y="43579"/>
                  <a:pt x="16137" y="45243"/>
                  <a:pt x="18008" y="46352"/>
                </a:cubicBezTo>
                <a:cubicBezTo>
                  <a:pt x="19533" y="47253"/>
                  <a:pt x="21128" y="48085"/>
                  <a:pt x="22722" y="48778"/>
                </a:cubicBezTo>
                <a:cubicBezTo>
                  <a:pt x="19811" y="48432"/>
                  <a:pt x="17107" y="47392"/>
                  <a:pt x="14681" y="45659"/>
                </a:cubicBezTo>
                <a:cubicBezTo>
                  <a:pt x="12671" y="44411"/>
                  <a:pt x="10661" y="43025"/>
                  <a:pt x="8304" y="42540"/>
                </a:cubicBezTo>
                <a:lnTo>
                  <a:pt x="8373" y="42401"/>
                </a:lnTo>
                <a:close/>
                <a:moveTo>
                  <a:pt x="12175" y="41159"/>
                </a:moveTo>
                <a:cubicBezTo>
                  <a:pt x="16333" y="41159"/>
                  <a:pt x="20231" y="45099"/>
                  <a:pt x="23207" y="48016"/>
                </a:cubicBezTo>
                <a:lnTo>
                  <a:pt x="24178" y="48986"/>
                </a:lnTo>
                <a:lnTo>
                  <a:pt x="23901" y="48848"/>
                </a:lnTo>
                <a:cubicBezTo>
                  <a:pt x="19898" y="45620"/>
                  <a:pt x="16436" y="41430"/>
                  <a:pt x="11276" y="41430"/>
                </a:cubicBezTo>
                <a:cubicBezTo>
                  <a:pt x="10895" y="41430"/>
                  <a:pt x="10506" y="41452"/>
                  <a:pt x="10106" y="41500"/>
                </a:cubicBezTo>
                <a:cubicBezTo>
                  <a:pt x="10801" y="41265"/>
                  <a:pt x="11491" y="41159"/>
                  <a:pt x="12175" y="41159"/>
                </a:cubicBezTo>
                <a:close/>
                <a:moveTo>
                  <a:pt x="8651" y="42886"/>
                </a:moveTo>
                <a:lnTo>
                  <a:pt x="8651" y="42886"/>
                </a:lnTo>
                <a:cubicBezTo>
                  <a:pt x="11215" y="43995"/>
                  <a:pt x="13711" y="45312"/>
                  <a:pt x="16068" y="46907"/>
                </a:cubicBezTo>
                <a:cubicBezTo>
                  <a:pt x="17869" y="47987"/>
                  <a:pt x="20033" y="49068"/>
                  <a:pt x="22202" y="49068"/>
                </a:cubicBezTo>
                <a:cubicBezTo>
                  <a:pt x="22537" y="49068"/>
                  <a:pt x="22873" y="49042"/>
                  <a:pt x="23207" y="48986"/>
                </a:cubicBezTo>
                <a:cubicBezTo>
                  <a:pt x="23415" y="49056"/>
                  <a:pt x="23693" y="49194"/>
                  <a:pt x="23901" y="49264"/>
                </a:cubicBezTo>
                <a:cubicBezTo>
                  <a:pt x="23242" y="49229"/>
                  <a:pt x="22583" y="49212"/>
                  <a:pt x="21934" y="49212"/>
                </a:cubicBezTo>
                <a:cubicBezTo>
                  <a:pt x="21284" y="49212"/>
                  <a:pt x="20643" y="49229"/>
                  <a:pt x="20019" y="49264"/>
                </a:cubicBezTo>
                <a:cubicBezTo>
                  <a:pt x="19977" y="49264"/>
                  <a:pt x="19936" y="49264"/>
                  <a:pt x="19895" y="49264"/>
                </a:cubicBezTo>
                <a:cubicBezTo>
                  <a:pt x="15513" y="49264"/>
                  <a:pt x="11809" y="45633"/>
                  <a:pt x="8651" y="42886"/>
                </a:cubicBezTo>
                <a:close/>
                <a:moveTo>
                  <a:pt x="15832" y="1"/>
                </a:moveTo>
                <a:cubicBezTo>
                  <a:pt x="15736" y="1"/>
                  <a:pt x="15668" y="133"/>
                  <a:pt x="15721" y="186"/>
                </a:cubicBezTo>
                <a:cubicBezTo>
                  <a:pt x="15790" y="325"/>
                  <a:pt x="15860" y="463"/>
                  <a:pt x="15929" y="602"/>
                </a:cubicBezTo>
                <a:lnTo>
                  <a:pt x="15860" y="602"/>
                </a:lnTo>
                <a:lnTo>
                  <a:pt x="15513" y="463"/>
                </a:lnTo>
                <a:cubicBezTo>
                  <a:pt x="15513" y="394"/>
                  <a:pt x="15444" y="394"/>
                  <a:pt x="15374" y="394"/>
                </a:cubicBezTo>
                <a:cubicBezTo>
                  <a:pt x="15305" y="394"/>
                  <a:pt x="15166" y="325"/>
                  <a:pt x="15097" y="325"/>
                </a:cubicBezTo>
                <a:cubicBezTo>
                  <a:pt x="15082" y="317"/>
                  <a:pt x="15067" y="314"/>
                  <a:pt x="15052" y="314"/>
                </a:cubicBezTo>
                <a:cubicBezTo>
                  <a:pt x="14932" y="314"/>
                  <a:pt x="14843" y="540"/>
                  <a:pt x="15028" y="602"/>
                </a:cubicBezTo>
                <a:lnTo>
                  <a:pt x="15166" y="671"/>
                </a:lnTo>
                <a:cubicBezTo>
                  <a:pt x="15166" y="671"/>
                  <a:pt x="15166" y="741"/>
                  <a:pt x="15166" y="810"/>
                </a:cubicBezTo>
                <a:cubicBezTo>
                  <a:pt x="17246" y="7464"/>
                  <a:pt x="14543" y="17308"/>
                  <a:pt x="21613" y="21467"/>
                </a:cubicBezTo>
                <a:cubicBezTo>
                  <a:pt x="21613" y="21744"/>
                  <a:pt x="21613" y="21952"/>
                  <a:pt x="21613" y="22229"/>
                </a:cubicBezTo>
                <a:cubicBezTo>
                  <a:pt x="21648" y="22299"/>
                  <a:pt x="21700" y="22333"/>
                  <a:pt x="21752" y="22333"/>
                </a:cubicBezTo>
                <a:cubicBezTo>
                  <a:pt x="21804" y="22333"/>
                  <a:pt x="21856" y="22299"/>
                  <a:pt x="21890" y="22229"/>
                </a:cubicBezTo>
                <a:lnTo>
                  <a:pt x="21890" y="22021"/>
                </a:lnTo>
                <a:cubicBezTo>
                  <a:pt x="22237" y="22853"/>
                  <a:pt x="22583" y="23754"/>
                  <a:pt x="22930" y="24586"/>
                </a:cubicBezTo>
                <a:cubicBezTo>
                  <a:pt x="22376" y="25349"/>
                  <a:pt x="21821" y="26250"/>
                  <a:pt x="21336" y="27082"/>
                </a:cubicBezTo>
                <a:cubicBezTo>
                  <a:pt x="19741" y="23893"/>
                  <a:pt x="17246" y="21328"/>
                  <a:pt x="14820" y="18694"/>
                </a:cubicBezTo>
                <a:cubicBezTo>
                  <a:pt x="15166" y="18555"/>
                  <a:pt x="15305" y="18209"/>
                  <a:pt x="15374" y="17862"/>
                </a:cubicBezTo>
                <a:cubicBezTo>
                  <a:pt x="15513" y="17585"/>
                  <a:pt x="15513" y="17030"/>
                  <a:pt x="15652" y="16545"/>
                </a:cubicBezTo>
                <a:cubicBezTo>
                  <a:pt x="15790" y="16684"/>
                  <a:pt x="15860" y="16822"/>
                  <a:pt x="15998" y="16961"/>
                </a:cubicBezTo>
                <a:cubicBezTo>
                  <a:pt x="16068" y="17030"/>
                  <a:pt x="16137" y="17100"/>
                  <a:pt x="16137" y="17100"/>
                </a:cubicBezTo>
                <a:cubicBezTo>
                  <a:pt x="16206" y="17169"/>
                  <a:pt x="16276" y="17204"/>
                  <a:pt x="16336" y="17204"/>
                </a:cubicBezTo>
                <a:cubicBezTo>
                  <a:pt x="16397" y="17204"/>
                  <a:pt x="16449" y="17169"/>
                  <a:pt x="16483" y="17100"/>
                </a:cubicBezTo>
                <a:cubicBezTo>
                  <a:pt x="16553" y="17100"/>
                  <a:pt x="16622" y="17030"/>
                  <a:pt x="16622" y="16961"/>
                </a:cubicBezTo>
                <a:cubicBezTo>
                  <a:pt x="16622" y="16961"/>
                  <a:pt x="16622" y="16892"/>
                  <a:pt x="16622" y="16892"/>
                </a:cubicBezTo>
                <a:cubicBezTo>
                  <a:pt x="16553" y="16614"/>
                  <a:pt x="16414" y="16407"/>
                  <a:pt x="16206" y="16268"/>
                </a:cubicBezTo>
                <a:cubicBezTo>
                  <a:pt x="16206" y="16199"/>
                  <a:pt x="16137" y="16129"/>
                  <a:pt x="16068" y="16129"/>
                </a:cubicBezTo>
                <a:lnTo>
                  <a:pt x="15860" y="15921"/>
                </a:lnTo>
                <a:cubicBezTo>
                  <a:pt x="15825" y="15887"/>
                  <a:pt x="15773" y="15869"/>
                  <a:pt x="15721" y="15869"/>
                </a:cubicBezTo>
                <a:cubicBezTo>
                  <a:pt x="15669" y="15869"/>
                  <a:pt x="15617" y="15887"/>
                  <a:pt x="15582" y="15921"/>
                </a:cubicBezTo>
                <a:cubicBezTo>
                  <a:pt x="15374" y="16337"/>
                  <a:pt x="15236" y="16753"/>
                  <a:pt x="15236" y="17238"/>
                </a:cubicBezTo>
                <a:cubicBezTo>
                  <a:pt x="15166" y="17516"/>
                  <a:pt x="15166" y="18417"/>
                  <a:pt x="14751" y="18486"/>
                </a:cubicBezTo>
                <a:cubicBezTo>
                  <a:pt x="14751" y="18486"/>
                  <a:pt x="14681" y="18486"/>
                  <a:pt x="14681" y="18555"/>
                </a:cubicBezTo>
                <a:lnTo>
                  <a:pt x="13988" y="17793"/>
                </a:lnTo>
                <a:cubicBezTo>
                  <a:pt x="13641" y="16614"/>
                  <a:pt x="13364" y="15436"/>
                  <a:pt x="13226" y="14258"/>
                </a:cubicBezTo>
                <a:cubicBezTo>
                  <a:pt x="13295" y="14188"/>
                  <a:pt x="13295" y="14119"/>
                  <a:pt x="13226" y="14050"/>
                </a:cubicBezTo>
                <a:lnTo>
                  <a:pt x="13156" y="13842"/>
                </a:lnTo>
                <a:lnTo>
                  <a:pt x="13087" y="13772"/>
                </a:lnTo>
                <a:cubicBezTo>
                  <a:pt x="14157" y="13322"/>
                  <a:pt x="13533" y="11588"/>
                  <a:pt x="12555" y="11588"/>
                </a:cubicBezTo>
                <a:cubicBezTo>
                  <a:pt x="12330" y="11588"/>
                  <a:pt x="12086" y="11680"/>
                  <a:pt x="11839" y="11901"/>
                </a:cubicBezTo>
                <a:cubicBezTo>
                  <a:pt x="11631" y="12039"/>
                  <a:pt x="11631" y="12317"/>
                  <a:pt x="11839" y="12455"/>
                </a:cubicBezTo>
                <a:cubicBezTo>
                  <a:pt x="11978" y="12594"/>
                  <a:pt x="12168" y="12663"/>
                  <a:pt x="12368" y="12663"/>
                </a:cubicBezTo>
                <a:cubicBezTo>
                  <a:pt x="12567" y="12663"/>
                  <a:pt x="12775" y="12594"/>
                  <a:pt x="12948" y="12455"/>
                </a:cubicBezTo>
                <a:lnTo>
                  <a:pt x="12948" y="12455"/>
                </a:lnTo>
                <a:cubicBezTo>
                  <a:pt x="13087" y="12733"/>
                  <a:pt x="13018" y="13218"/>
                  <a:pt x="12602" y="13287"/>
                </a:cubicBezTo>
                <a:cubicBezTo>
                  <a:pt x="12394" y="13287"/>
                  <a:pt x="12255" y="13564"/>
                  <a:pt x="12394" y="13772"/>
                </a:cubicBezTo>
                <a:lnTo>
                  <a:pt x="12879" y="14258"/>
                </a:lnTo>
                <a:cubicBezTo>
                  <a:pt x="12879" y="14327"/>
                  <a:pt x="12879" y="14327"/>
                  <a:pt x="12948" y="14327"/>
                </a:cubicBezTo>
                <a:cubicBezTo>
                  <a:pt x="13226" y="15228"/>
                  <a:pt x="13364" y="16060"/>
                  <a:pt x="13503" y="16961"/>
                </a:cubicBezTo>
                <a:cubicBezTo>
                  <a:pt x="13503" y="17100"/>
                  <a:pt x="13572" y="17238"/>
                  <a:pt x="13572" y="17377"/>
                </a:cubicBezTo>
                <a:cubicBezTo>
                  <a:pt x="12810" y="16476"/>
                  <a:pt x="12047" y="15644"/>
                  <a:pt x="11354" y="14674"/>
                </a:cubicBezTo>
                <a:cubicBezTo>
                  <a:pt x="11423" y="14674"/>
                  <a:pt x="11423" y="14535"/>
                  <a:pt x="11354" y="14466"/>
                </a:cubicBezTo>
                <a:cubicBezTo>
                  <a:pt x="10383" y="14050"/>
                  <a:pt x="10314" y="11970"/>
                  <a:pt x="10453" y="10653"/>
                </a:cubicBezTo>
                <a:cubicBezTo>
                  <a:pt x="10591" y="10653"/>
                  <a:pt x="10661" y="10584"/>
                  <a:pt x="10730" y="10445"/>
                </a:cubicBezTo>
                <a:cubicBezTo>
                  <a:pt x="10794" y="10063"/>
                  <a:pt x="10740" y="9389"/>
                  <a:pt x="10248" y="9389"/>
                </a:cubicBezTo>
                <a:cubicBezTo>
                  <a:pt x="10204" y="9389"/>
                  <a:pt x="10157" y="9394"/>
                  <a:pt x="10106" y="9405"/>
                </a:cubicBezTo>
                <a:cubicBezTo>
                  <a:pt x="9482" y="9544"/>
                  <a:pt x="9690" y="10445"/>
                  <a:pt x="10037" y="10861"/>
                </a:cubicBezTo>
                <a:lnTo>
                  <a:pt x="10245" y="10861"/>
                </a:lnTo>
                <a:cubicBezTo>
                  <a:pt x="10176" y="11554"/>
                  <a:pt x="10176" y="12247"/>
                  <a:pt x="10245" y="13010"/>
                </a:cubicBezTo>
                <a:cubicBezTo>
                  <a:pt x="9621" y="12109"/>
                  <a:pt x="9066" y="11208"/>
                  <a:pt x="8651" y="10306"/>
                </a:cubicBezTo>
                <a:cubicBezTo>
                  <a:pt x="8858" y="10029"/>
                  <a:pt x="9066" y="9683"/>
                  <a:pt x="9066" y="9336"/>
                </a:cubicBezTo>
                <a:cubicBezTo>
                  <a:pt x="9136" y="8920"/>
                  <a:pt x="8997" y="8574"/>
                  <a:pt x="8789" y="8296"/>
                </a:cubicBezTo>
                <a:cubicBezTo>
                  <a:pt x="8574" y="8112"/>
                  <a:pt x="8319" y="8023"/>
                  <a:pt x="8065" y="8023"/>
                </a:cubicBezTo>
                <a:cubicBezTo>
                  <a:pt x="7745" y="8023"/>
                  <a:pt x="7427" y="8164"/>
                  <a:pt x="7195" y="8435"/>
                </a:cubicBezTo>
                <a:lnTo>
                  <a:pt x="7126" y="8574"/>
                </a:lnTo>
                <a:cubicBezTo>
                  <a:pt x="7100" y="8561"/>
                  <a:pt x="7072" y="8555"/>
                  <a:pt x="7044" y="8555"/>
                </a:cubicBezTo>
                <a:cubicBezTo>
                  <a:pt x="6920" y="8555"/>
                  <a:pt x="6792" y="8668"/>
                  <a:pt x="6848" y="8781"/>
                </a:cubicBezTo>
                <a:lnTo>
                  <a:pt x="6918" y="8920"/>
                </a:lnTo>
                <a:cubicBezTo>
                  <a:pt x="6779" y="9405"/>
                  <a:pt x="7126" y="9960"/>
                  <a:pt x="7611" y="10099"/>
                </a:cubicBezTo>
                <a:cubicBezTo>
                  <a:pt x="7645" y="10133"/>
                  <a:pt x="7663" y="10151"/>
                  <a:pt x="7680" y="10151"/>
                </a:cubicBezTo>
                <a:cubicBezTo>
                  <a:pt x="7697" y="10151"/>
                  <a:pt x="7715" y="10133"/>
                  <a:pt x="7749" y="10099"/>
                </a:cubicBezTo>
                <a:cubicBezTo>
                  <a:pt x="7863" y="10270"/>
                  <a:pt x="8071" y="10394"/>
                  <a:pt x="8296" y="10394"/>
                </a:cubicBezTo>
                <a:cubicBezTo>
                  <a:pt x="8344" y="10394"/>
                  <a:pt x="8393" y="10388"/>
                  <a:pt x="8443" y="10376"/>
                </a:cubicBezTo>
                <a:cubicBezTo>
                  <a:pt x="9136" y="11832"/>
                  <a:pt x="9898" y="13218"/>
                  <a:pt x="10869" y="14466"/>
                </a:cubicBezTo>
                <a:cubicBezTo>
                  <a:pt x="10645" y="14528"/>
                  <a:pt x="10419" y="14554"/>
                  <a:pt x="10191" y="14554"/>
                </a:cubicBezTo>
                <a:cubicBezTo>
                  <a:pt x="9148" y="14554"/>
                  <a:pt x="8068" y="14000"/>
                  <a:pt x="6987" y="13772"/>
                </a:cubicBezTo>
                <a:cubicBezTo>
                  <a:pt x="7056" y="13495"/>
                  <a:pt x="7056" y="13218"/>
                  <a:pt x="7056" y="12941"/>
                </a:cubicBezTo>
                <a:cubicBezTo>
                  <a:pt x="7022" y="12837"/>
                  <a:pt x="6918" y="12785"/>
                  <a:pt x="6814" y="12785"/>
                </a:cubicBezTo>
                <a:cubicBezTo>
                  <a:pt x="6710" y="12785"/>
                  <a:pt x="6606" y="12837"/>
                  <a:pt x="6571" y="12941"/>
                </a:cubicBezTo>
                <a:cubicBezTo>
                  <a:pt x="6571" y="13079"/>
                  <a:pt x="6502" y="13149"/>
                  <a:pt x="6432" y="13287"/>
                </a:cubicBezTo>
                <a:cubicBezTo>
                  <a:pt x="6363" y="13357"/>
                  <a:pt x="6432" y="13426"/>
                  <a:pt x="6571" y="13426"/>
                </a:cubicBezTo>
                <a:cubicBezTo>
                  <a:pt x="6571" y="13495"/>
                  <a:pt x="6502" y="13564"/>
                  <a:pt x="6502" y="13634"/>
                </a:cubicBezTo>
                <a:cubicBezTo>
                  <a:pt x="6363" y="13495"/>
                  <a:pt x="6155" y="13426"/>
                  <a:pt x="5947" y="13426"/>
                </a:cubicBezTo>
                <a:cubicBezTo>
                  <a:pt x="5808" y="13426"/>
                  <a:pt x="5739" y="13564"/>
                  <a:pt x="5670" y="13703"/>
                </a:cubicBezTo>
                <a:cubicBezTo>
                  <a:pt x="5531" y="13703"/>
                  <a:pt x="5462" y="13772"/>
                  <a:pt x="5531" y="13911"/>
                </a:cubicBezTo>
                <a:lnTo>
                  <a:pt x="5531" y="14119"/>
                </a:lnTo>
                <a:cubicBezTo>
                  <a:pt x="5531" y="14327"/>
                  <a:pt x="5601" y="14604"/>
                  <a:pt x="5808" y="14674"/>
                </a:cubicBezTo>
                <a:cubicBezTo>
                  <a:pt x="5878" y="14743"/>
                  <a:pt x="6016" y="14812"/>
                  <a:pt x="6155" y="14812"/>
                </a:cubicBezTo>
                <a:cubicBezTo>
                  <a:pt x="6363" y="14812"/>
                  <a:pt x="6571" y="14743"/>
                  <a:pt x="6779" y="14604"/>
                </a:cubicBezTo>
                <a:cubicBezTo>
                  <a:pt x="6848" y="14466"/>
                  <a:pt x="6918" y="14327"/>
                  <a:pt x="6848" y="14188"/>
                </a:cubicBezTo>
                <a:lnTo>
                  <a:pt x="6848" y="14188"/>
                </a:lnTo>
                <a:cubicBezTo>
                  <a:pt x="7943" y="14397"/>
                  <a:pt x="9038" y="14958"/>
                  <a:pt x="10074" y="14958"/>
                </a:cubicBezTo>
                <a:cubicBezTo>
                  <a:pt x="10415" y="14958"/>
                  <a:pt x="10750" y="14897"/>
                  <a:pt x="11077" y="14743"/>
                </a:cubicBezTo>
                <a:cubicBezTo>
                  <a:pt x="11908" y="15991"/>
                  <a:pt x="12948" y="17169"/>
                  <a:pt x="13988" y="18347"/>
                </a:cubicBezTo>
                <a:cubicBezTo>
                  <a:pt x="13988" y="18486"/>
                  <a:pt x="14057" y="18625"/>
                  <a:pt x="14127" y="18763"/>
                </a:cubicBezTo>
                <a:cubicBezTo>
                  <a:pt x="14161" y="18833"/>
                  <a:pt x="14213" y="18867"/>
                  <a:pt x="14265" y="18867"/>
                </a:cubicBezTo>
                <a:cubicBezTo>
                  <a:pt x="14317" y="18867"/>
                  <a:pt x="14369" y="18833"/>
                  <a:pt x="14404" y="18763"/>
                </a:cubicBezTo>
                <a:lnTo>
                  <a:pt x="16276" y="20843"/>
                </a:lnTo>
                <a:cubicBezTo>
                  <a:pt x="15236" y="20774"/>
                  <a:pt x="14265" y="20080"/>
                  <a:pt x="13364" y="19665"/>
                </a:cubicBezTo>
                <a:cubicBezTo>
                  <a:pt x="12394" y="19249"/>
                  <a:pt x="11493" y="18902"/>
                  <a:pt x="10661" y="18486"/>
                </a:cubicBezTo>
                <a:cubicBezTo>
                  <a:pt x="11264" y="17823"/>
                  <a:pt x="10765" y="16372"/>
                  <a:pt x="9803" y="16372"/>
                </a:cubicBezTo>
                <a:cubicBezTo>
                  <a:pt x="9659" y="16372"/>
                  <a:pt x="9506" y="16404"/>
                  <a:pt x="9344" y="16476"/>
                </a:cubicBezTo>
                <a:cubicBezTo>
                  <a:pt x="8271" y="16981"/>
                  <a:pt x="8519" y="18749"/>
                  <a:pt x="9566" y="18749"/>
                </a:cubicBezTo>
                <a:cubicBezTo>
                  <a:pt x="9669" y="18749"/>
                  <a:pt x="9780" y="18731"/>
                  <a:pt x="9898" y="18694"/>
                </a:cubicBezTo>
                <a:cubicBezTo>
                  <a:pt x="9968" y="18833"/>
                  <a:pt x="10037" y="18902"/>
                  <a:pt x="10176" y="18971"/>
                </a:cubicBezTo>
                <a:cubicBezTo>
                  <a:pt x="10314" y="18971"/>
                  <a:pt x="10453" y="18902"/>
                  <a:pt x="10522" y="18833"/>
                </a:cubicBezTo>
                <a:cubicBezTo>
                  <a:pt x="11631" y="19387"/>
                  <a:pt x="12810" y="19872"/>
                  <a:pt x="13988" y="20358"/>
                </a:cubicBezTo>
                <a:cubicBezTo>
                  <a:pt x="14694" y="20652"/>
                  <a:pt x="15251" y="21096"/>
                  <a:pt x="15997" y="21096"/>
                </a:cubicBezTo>
                <a:cubicBezTo>
                  <a:pt x="16129" y="21096"/>
                  <a:pt x="16268" y="21082"/>
                  <a:pt x="16414" y="21051"/>
                </a:cubicBezTo>
                <a:cubicBezTo>
                  <a:pt x="18216" y="22992"/>
                  <a:pt x="19880" y="25071"/>
                  <a:pt x="21266" y="27290"/>
                </a:cubicBezTo>
                <a:cubicBezTo>
                  <a:pt x="20643" y="28607"/>
                  <a:pt x="20227" y="29924"/>
                  <a:pt x="20019" y="31310"/>
                </a:cubicBezTo>
                <a:cubicBezTo>
                  <a:pt x="18494" y="30894"/>
                  <a:pt x="16622" y="30548"/>
                  <a:pt x="15444" y="29438"/>
                </a:cubicBezTo>
                <a:cubicBezTo>
                  <a:pt x="16276" y="28953"/>
                  <a:pt x="15998" y="27359"/>
                  <a:pt x="14751" y="27151"/>
                </a:cubicBezTo>
                <a:cubicBezTo>
                  <a:pt x="14631" y="27129"/>
                  <a:pt x="14517" y="27119"/>
                  <a:pt x="14410" y="27119"/>
                </a:cubicBezTo>
                <a:cubicBezTo>
                  <a:pt x="12828" y="27119"/>
                  <a:pt x="12657" y="29305"/>
                  <a:pt x="14264" y="29305"/>
                </a:cubicBezTo>
                <a:cubicBezTo>
                  <a:pt x="14309" y="29305"/>
                  <a:pt x="14356" y="29303"/>
                  <a:pt x="14404" y="29300"/>
                </a:cubicBezTo>
                <a:cubicBezTo>
                  <a:pt x="14404" y="29438"/>
                  <a:pt x="14543" y="29646"/>
                  <a:pt x="14751" y="29646"/>
                </a:cubicBezTo>
                <a:lnTo>
                  <a:pt x="15028" y="29646"/>
                </a:lnTo>
                <a:cubicBezTo>
                  <a:pt x="16414" y="30825"/>
                  <a:pt x="18147" y="31449"/>
                  <a:pt x="19949" y="31587"/>
                </a:cubicBezTo>
                <a:cubicBezTo>
                  <a:pt x="19464" y="34360"/>
                  <a:pt x="20157" y="37202"/>
                  <a:pt x="21821" y="39490"/>
                </a:cubicBezTo>
                <a:cubicBezTo>
                  <a:pt x="21821" y="39767"/>
                  <a:pt x="21890" y="40044"/>
                  <a:pt x="21890" y="40321"/>
                </a:cubicBezTo>
                <a:cubicBezTo>
                  <a:pt x="21821" y="40391"/>
                  <a:pt x="21752" y="40529"/>
                  <a:pt x="21682" y="40668"/>
                </a:cubicBezTo>
                <a:cubicBezTo>
                  <a:pt x="21626" y="40780"/>
                  <a:pt x="21796" y="41072"/>
                  <a:pt x="21973" y="41072"/>
                </a:cubicBezTo>
                <a:cubicBezTo>
                  <a:pt x="22015" y="41072"/>
                  <a:pt x="22058" y="41055"/>
                  <a:pt x="22098" y="41015"/>
                </a:cubicBezTo>
                <a:cubicBezTo>
                  <a:pt x="22237" y="41708"/>
                  <a:pt x="22445" y="42470"/>
                  <a:pt x="22653" y="43233"/>
                </a:cubicBezTo>
                <a:cubicBezTo>
                  <a:pt x="21613" y="42124"/>
                  <a:pt x="20365" y="41153"/>
                  <a:pt x="19118" y="40321"/>
                </a:cubicBezTo>
                <a:cubicBezTo>
                  <a:pt x="18494" y="39975"/>
                  <a:pt x="17939" y="39559"/>
                  <a:pt x="17385" y="39143"/>
                </a:cubicBezTo>
                <a:cubicBezTo>
                  <a:pt x="17385" y="39074"/>
                  <a:pt x="17385" y="39004"/>
                  <a:pt x="17315" y="38935"/>
                </a:cubicBezTo>
                <a:cubicBezTo>
                  <a:pt x="15582" y="37341"/>
                  <a:pt x="14820" y="35053"/>
                  <a:pt x="13780" y="32974"/>
                </a:cubicBezTo>
                <a:cubicBezTo>
                  <a:pt x="13087" y="31587"/>
                  <a:pt x="12047" y="30340"/>
                  <a:pt x="10869" y="29369"/>
                </a:cubicBezTo>
                <a:cubicBezTo>
                  <a:pt x="7957" y="26804"/>
                  <a:pt x="4214" y="25279"/>
                  <a:pt x="332" y="25141"/>
                </a:cubicBezTo>
                <a:cubicBezTo>
                  <a:pt x="310" y="25133"/>
                  <a:pt x="288" y="25130"/>
                  <a:pt x="268" y="25130"/>
                </a:cubicBezTo>
                <a:cubicBezTo>
                  <a:pt x="98" y="25130"/>
                  <a:pt x="1" y="25364"/>
                  <a:pt x="124" y="25487"/>
                </a:cubicBezTo>
                <a:cubicBezTo>
                  <a:pt x="3244" y="28191"/>
                  <a:pt x="4422" y="32350"/>
                  <a:pt x="7264" y="35192"/>
                </a:cubicBezTo>
                <a:cubicBezTo>
                  <a:pt x="9968" y="37895"/>
                  <a:pt x="13988" y="37826"/>
                  <a:pt x="17107" y="39490"/>
                </a:cubicBezTo>
                <a:lnTo>
                  <a:pt x="17454" y="39698"/>
                </a:lnTo>
                <a:cubicBezTo>
                  <a:pt x="20504" y="41777"/>
                  <a:pt x="23207" y="44273"/>
                  <a:pt x="25426" y="47253"/>
                </a:cubicBezTo>
                <a:cubicBezTo>
                  <a:pt x="26465" y="48640"/>
                  <a:pt x="27297" y="50095"/>
                  <a:pt x="28129" y="51620"/>
                </a:cubicBezTo>
                <a:cubicBezTo>
                  <a:pt x="27297" y="50927"/>
                  <a:pt x="26465" y="50303"/>
                  <a:pt x="25495" y="49749"/>
                </a:cubicBezTo>
                <a:cubicBezTo>
                  <a:pt x="25495" y="49749"/>
                  <a:pt x="25495" y="49679"/>
                  <a:pt x="25426" y="49679"/>
                </a:cubicBezTo>
                <a:cubicBezTo>
                  <a:pt x="21952" y="46369"/>
                  <a:pt x="17204" y="40721"/>
                  <a:pt x="12146" y="40721"/>
                </a:cubicBezTo>
                <a:cubicBezTo>
                  <a:pt x="10743" y="40721"/>
                  <a:pt x="9317" y="41155"/>
                  <a:pt x="7888" y="42193"/>
                </a:cubicBezTo>
                <a:cubicBezTo>
                  <a:pt x="7868" y="42152"/>
                  <a:pt x="7841" y="42136"/>
                  <a:pt x="7816" y="42136"/>
                </a:cubicBezTo>
                <a:cubicBezTo>
                  <a:pt x="7755" y="42136"/>
                  <a:pt x="7700" y="42234"/>
                  <a:pt x="7749" y="42332"/>
                </a:cubicBezTo>
                <a:cubicBezTo>
                  <a:pt x="7680" y="42401"/>
                  <a:pt x="7611" y="42401"/>
                  <a:pt x="7541" y="42470"/>
                </a:cubicBezTo>
                <a:cubicBezTo>
                  <a:pt x="7308" y="42645"/>
                  <a:pt x="7467" y="42918"/>
                  <a:pt x="7647" y="42918"/>
                </a:cubicBezTo>
                <a:cubicBezTo>
                  <a:pt x="7681" y="42918"/>
                  <a:pt x="7716" y="42908"/>
                  <a:pt x="7749" y="42886"/>
                </a:cubicBezTo>
                <a:lnTo>
                  <a:pt x="8096" y="42609"/>
                </a:lnTo>
                <a:cubicBezTo>
                  <a:pt x="10383" y="45035"/>
                  <a:pt x="13018" y="47045"/>
                  <a:pt x="15860" y="48709"/>
                </a:cubicBezTo>
                <a:cubicBezTo>
                  <a:pt x="17523" y="49616"/>
                  <a:pt x="19249" y="49637"/>
                  <a:pt x="20980" y="49637"/>
                </a:cubicBezTo>
                <a:cubicBezTo>
                  <a:pt x="21062" y="49637"/>
                  <a:pt x="21145" y="49637"/>
                  <a:pt x="21227" y="49637"/>
                </a:cubicBezTo>
                <a:cubicBezTo>
                  <a:pt x="22588" y="49637"/>
                  <a:pt x="23950" y="49650"/>
                  <a:pt x="25287" y="50095"/>
                </a:cubicBezTo>
                <a:lnTo>
                  <a:pt x="25426" y="50095"/>
                </a:lnTo>
                <a:cubicBezTo>
                  <a:pt x="26535" y="50719"/>
                  <a:pt x="27574" y="51482"/>
                  <a:pt x="28545" y="52383"/>
                </a:cubicBezTo>
                <a:cubicBezTo>
                  <a:pt x="29377" y="54116"/>
                  <a:pt x="30209" y="55987"/>
                  <a:pt x="30902" y="57790"/>
                </a:cubicBezTo>
                <a:cubicBezTo>
                  <a:pt x="30926" y="57862"/>
                  <a:pt x="30984" y="57893"/>
                  <a:pt x="31046" y="57893"/>
                </a:cubicBezTo>
                <a:cubicBezTo>
                  <a:pt x="31162" y="57893"/>
                  <a:pt x="31293" y="57787"/>
                  <a:pt x="31248" y="57651"/>
                </a:cubicBezTo>
                <a:cubicBezTo>
                  <a:pt x="29446" y="52660"/>
                  <a:pt x="26951" y="47531"/>
                  <a:pt x="23207" y="43579"/>
                </a:cubicBezTo>
                <a:cubicBezTo>
                  <a:pt x="22861" y="42609"/>
                  <a:pt x="22653" y="41638"/>
                  <a:pt x="22445" y="40599"/>
                </a:cubicBezTo>
                <a:cubicBezTo>
                  <a:pt x="23693" y="38242"/>
                  <a:pt x="24594" y="35677"/>
                  <a:pt x="25218" y="33043"/>
                </a:cubicBezTo>
                <a:cubicBezTo>
                  <a:pt x="27228" y="36370"/>
                  <a:pt x="28822" y="39836"/>
                  <a:pt x="30070" y="43441"/>
                </a:cubicBezTo>
                <a:cubicBezTo>
                  <a:pt x="30070" y="43579"/>
                  <a:pt x="30139" y="43649"/>
                  <a:pt x="30209" y="43787"/>
                </a:cubicBezTo>
                <a:cubicBezTo>
                  <a:pt x="28406" y="42678"/>
                  <a:pt x="27089" y="40945"/>
                  <a:pt x="25356" y="39767"/>
                </a:cubicBezTo>
                <a:cubicBezTo>
                  <a:pt x="25336" y="39747"/>
                  <a:pt x="25310" y="39738"/>
                  <a:pt x="25283" y="39738"/>
                </a:cubicBezTo>
                <a:cubicBezTo>
                  <a:pt x="25218" y="39738"/>
                  <a:pt x="25148" y="39787"/>
                  <a:pt x="25148" y="39836"/>
                </a:cubicBezTo>
                <a:cubicBezTo>
                  <a:pt x="25110" y="39811"/>
                  <a:pt x="25067" y="39799"/>
                  <a:pt x="25024" y="39799"/>
                </a:cubicBezTo>
                <a:cubicBezTo>
                  <a:pt x="24832" y="39799"/>
                  <a:pt x="24632" y="40026"/>
                  <a:pt x="24802" y="40252"/>
                </a:cubicBezTo>
                <a:lnTo>
                  <a:pt x="24871" y="40252"/>
                </a:lnTo>
                <a:cubicBezTo>
                  <a:pt x="25010" y="40460"/>
                  <a:pt x="25148" y="40529"/>
                  <a:pt x="25356" y="40668"/>
                </a:cubicBezTo>
                <a:cubicBezTo>
                  <a:pt x="25356" y="40668"/>
                  <a:pt x="25426" y="40737"/>
                  <a:pt x="25426" y="40807"/>
                </a:cubicBezTo>
                <a:cubicBezTo>
                  <a:pt x="25460" y="40876"/>
                  <a:pt x="25547" y="40911"/>
                  <a:pt x="25625" y="40911"/>
                </a:cubicBezTo>
                <a:cubicBezTo>
                  <a:pt x="25703" y="40911"/>
                  <a:pt x="25772" y="40876"/>
                  <a:pt x="25772" y="40807"/>
                </a:cubicBezTo>
                <a:cubicBezTo>
                  <a:pt x="25911" y="40737"/>
                  <a:pt x="25911" y="40599"/>
                  <a:pt x="25841" y="40529"/>
                </a:cubicBezTo>
                <a:lnTo>
                  <a:pt x="25703" y="40460"/>
                </a:lnTo>
                <a:cubicBezTo>
                  <a:pt x="25634" y="40321"/>
                  <a:pt x="25564" y="40252"/>
                  <a:pt x="25495" y="40113"/>
                </a:cubicBezTo>
                <a:cubicBezTo>
                  <a:pt x="25484" y="40081"/>
                  <a:pt x="25488" y="40067"/>
                  <a:pt x="25504" y="40067"/>
                </a:cubicBezTo>
                <a:cubicBezTo>
                  <a:pt x="25585" y="40067"/>
                  <a:pt x="25980" y="40471"/>
                  <a:pt x="25980" y="40529"/>
                </a:cubicBezTo>
                <a:cubicBezTo>
                  <a:pt x="26535" y="40945"/>
                  <a:pt x="27020" y="41500"/>
                  <a:pt x="27574" y="41985"/>
                </a:cubicBezTo>
                <a:cubicBezTo>
                  <a:pt x="28337" y="42817"/>
                  <a:pt x="29307" y="43510"/>
                  <a:pt x="30278" y="44134"/>
                </a:cubicBezTo>
                <a:cubicBezTo>
                  <a:pt x="31318" y="48085"/>
                  <a:pt x="31664" y="52175"/>
                  <a:pt x="31387" y="56265"/>
                </a:cubicBezTo>
                <a:cubicBezTo>
                  <a:pt x="31387" y="56750"/>
                  <a:pt x="31318" y="57304"/>
                  <a:pt x="31318" y="57790"/>
                </a:cubicBezTo>
                <a:cubicBezTo>
                  <a:pt x="31318" y="57859"/>
                  <a:pt x="31318" y="57859"/>
                  <a:pt x="31318" y="57928"/>
                </a:cubicBezTo>
                <a:lnTo>
                  <a:pt x="31318" y="58344"/>
                </a:lnTo>
                <a:cubicBezTo>
                  <a:pt x="31318" y="58414"/>
                  <a:pt x="31318" y="58414"/>
                  <a:pt x="31318" y="58483"/>
                </a:cubicBezTo>
                <a:cubicBezTo>
                  <a:pt x="31110" y="65276"/>
                  <a:pt x="31734" y="72208"/>
                  <a:pt x="36378" y="77615"/>
                </a:cubicBezTo>
                <a:cubicBezTo>
                  <a:pt x="36437" y="77674"/>
                  <a:pt x="36507" y="77699"/>
                  <a:pt x="36572" y="77699"/>
                </a:cubicBezTo>
                <a:cubicBezTo>
                  <a:pt x="36738" y="77699"/>
                  <a:pt x="36873" y="77536"/>
                  <a:pt x="36724" y="77338"/>
                </a:cubicBezTo>
                <a:cubicBezTo>
                  <a:pt x="33397" y="73456"/>
                  <a:pt x="32357" y="68950"/>
                  <a:pt x="32011" y="64306"/>
                </a:cubicBezTo>
                <a:cubicBezTo>
                  <a:pt x="33120" y="63682"/>
                  <a:pt x="33328" y="62226"/>
                  <a:pt x="33744" y="61048"/>
                </a:cubicBezTo>
                <a:cubicBezTo>
                  <a:pt x="33764" y="61068"/>
                  <a:pt x="33790" y="61076"/>
                  <a:pt x="33819" y="61076"/>
                </a:cubicBezTo>
                <a:cubicBezTo>
                  <a:pt x="33888" y="61076"/>
                  <a:pt x="33972" y="61027"/>
                  <a:pt x="34021" y="60978"/>
                </a:cubicBezTo>
                <a:cubicBezTo>
                  <a:pt x="34160" y="60770"/>
                  <a:pt x="34160" y="60493"/>
                  <a:pt x="34021" y="60285"/>
                </a:cubicBezTo>
                <a:cubicBezTo>
                  <a:pt x="33986" y="60216"/>
                  <a:pt x="33917" y="60181"/>
                  <a:pt x="33848" y="60181"/>
                </a:cubicBezTo>
                <a:cubicBezTo>
                  <a:pt x="33778" y="60181"/>
                  <a:pt x="33709" y="60216"/>
                  <a:pt x="33674" y="60285"/>
                </a:cubicBezTo>
                <a:cubicBezTo>
                  <a:pt x="33397" y="60909"/>
                  <a:pt x="33189" y="61533"/>
                  <a:pt x="32981" y="62226"/>
                </a:cubicBezTo>
                <a:cubicBezTo>
                  <a:pt x="32843" y="62850"/>
                  <a:pt x="32496" y="63474"/>
                  <a:pt x="32011" y="63959"/>
                </a:cubicBezTo>
                <a:cubicBezTo>
                  <a:pt x="31872" y="62226"/>
                  <a:pt x="31872" y="60493"/>
                  <a:pt x="31872" y="58622"/>
                </a:cubicBezTo>
                <a:lnTo>
                  <a:pt x="31872" y="58622"/>
                </a:lnTo>
                <a:cubicBezTo>
                  <a:pt x="31892" y="58642"/>
                  <a:pt x="31919" y="58650"/>
                  <a:pt x="31946" y="58650"/>
                </a:cubicBezTo>
                <a:cubicBezTo>
                  <a:pt x="32011" y="58650"/>
                  <a:pt x="32080" y="58601"/>
                  <a:pt x="32080" y="58552"/>
                </a:cubicBezTo>
                <a:cubicBezTo>
                  <a:pt x="33744" y="56265"/>
                  <a:pt x="34784" y="53561"/>
                  <a:pt x="35199" y="50789"/>
                </a:cubicBezTo>
                <a:cubicBezTo>
                  <a:pt x="35407" y="50650"/>
                  <a:pt x="35546" y="50511"/>
                  <a:pt x="35615" y="50303"/>
                </a:cubicBezTo>
                <a:cubicBezTo>
                  <a:pt x="36170" y="49471"/>
                  <a:pt x="36724" y="48640"/>
                  <a:pt x="37348" y="47877"/>
                </a:cubicBezTo>
                <a:cubicBezTo>
                  <a:pt x="37834" y="47253"/>
                  <a:pt x="38319" y="46560"/>
                  <a:pt x="38804" y="45936"/>
                </a:cubicBezTo>
                <a:lnTo>
                  <a:pt x="38804" y="46214"/>
                </a:lnTo>
                <a:cubicBezTo>
                  <a:pt x="38804" y="46254"/>
                  <a:pt x="38896" y="46294"/>
                  <a:pt x="38975" y="46294"/>
                </a:cubicBezTo>
                <a:cubicBezTo>
                  <a:pt x="39032" y="46294"/>
                  <a:pt x="39081" y="46272"/>
                  <a:pt x="39081" y="46214"/>
                </a:cubicBezTo>
                <a:cubicBezTo>
                  <a:pt x="39151" y="45936"/>
                  <a:pt x="39151" y="45728"/>
                  <a:pt x="39081" y="45451"/>
                </a:cubicBezTo>
                <a:cubicBezTo>
                  <a:pt x="39081" y="45451"/>
                  <a:pt x="39151" y="45382"/>
                  <a:pt x="39220" y="45312"/>
                </a:cubicBezTo>
                <a:cubicBezTo>
                  <a:pt x="39289" y="45243"/>
                  <a:pt x="39289" y="45174"/>
                  <a:pt x="39220" y="45104"/>
                </a:cubicBezTo>
                <a:lnTo>
                  <a:pt x="39012" y="44966"/>
                </a:lnTo>
                <a:cubicBezTo>
                  <a:pt x="38943" y="44966"/>
                  <a:pt x="38804" y="44966"/>
                  <a:pt x="38804" y="45104"/>
                </a:cubicBezTo>
                <a:cubicBezTo>
                  <a:pt x="38735" y="45243"/>
                  <a:pt x="38735" y="45451"/>
                  <a:pt x="38804" y="45590"/>
                </a:cubicBezTo>
                <a:cubicBezTo>
                  <a:pt x="38596" y="45798"/>
                  <a:pt x="38388" y="45936"/>
                  <a:pt x="38319" y="46075"/>
                </a:cubicBezTo>
                <a:cubicBezTo>
                  <a:pt x="37834" y="46699"/>
                  <a:pt x="37348" y="47392"/>
                  <a:pt x="36863" y="48016"/>
                </a:cubicBezTo>
                <a:cubicBezTo>
                  <a:pt x="36516" y="48570"/>
                  <a:pt x="36101" y="48986"/>
                  <a:pt x="35754" y="49471"/>
                </a:cubicBezTo>
                <a:cubicBezTo>
                  <a:pt x="35685" y="49541"/>
                  <a:pt x="35477" y="49887"/>
                  <a:pt x="35338" y="50165"/>
                </a:cubicBezTo>
                <a:cubicBezTo>
                  <a:pt x="35338" y="49818"/>
                  <a:pt x="35407" y="49541"/>
                  <a:pt x="35477" y="49264"/>
                </a:cubicBezTo>
                <a:cubicBezTo>
                  <a:pt x="35546" y="49194"/>
                  <a:pt x="35615" y="49125"/>
                  <a:pt x="35546" y="49056"/>
                </a:cubicBezTo>
                <a:lnTo>
                  <a:pt x="35546" y="48986"/>
                </a:lnTo>
                <a:cubicBezTo>
                  <a:pt x="35685" y="47946"/>
                  <a:pt x="35823" y="46976"/>
                  <a:pt x="35962" y="46006"/>
                </a:cubicBezTo>
                <a:cubicBezTo>
                  <a:pt x="36031" y="46006"/>
                  <a:pt x="36031" y="45936"/>
                  <a:pt x="36031" y="45867"/>
                </a:cubicBezTo>
                <a:lnTo>
                  <a:pt x="36031" y="45798"/>
                </a:lnTo>
                <a:lnTo>
                  <a:pt x="36170" y="44758"/>
                </a:lnTo>
                <a:cubicBezTo>
                  <a:pt x="37903" y="43995"/>
                  <a:pt x="38735" y="42193"/>
                  <a:pt x="39497" y="40599"/>
                </a:cubicBezTo>
                <a:cubicBezTo>
                  <a:pt x="39566" y="40599"/>
                  <a:pt x="39636" y="40599"/>
                  <a:pt x="39636" y="40529"/>
                </a:cubicBezTo>
                <a:lnTo>
                  <a:pt x="39705" y="40460"/>
                </a:lnTo>
                <a:lnTo>
                  <a:pt x="39844" y="40460"/>
                </a:lnTo>
                <a:cubicBezTo>
                  <a:pt x="40052" y="40460"/>
                  <a:pt x="40190" y="40391"/>
                  <a:pt x="40398" y="40321"/>
                </a:cubicBezTo>
                <a:cubicBezTo>
                  <a:pt x="40953" y="39975"/>
                  <a:pt x="41091" y="39212"/>
                  <a:pt x="40814" y="38658"/>
                </a:cubicBezTo>
                <a:cubicBezTo>
                  <a:pt x="40595" y="38438"/>
                  <a:pt x="40292" y="38302"/>
                  <a:pt x="39994" y="38302"/>
                </a:cubicBezTo>
                <a:cubicBezTo>
                  <a:pt x="39821" y="38302"/>
                  <a:pt x="39650" y="38348"/>
                  <a:pt x="39497" y="38450"/>
                </a:cubicBezTo>
                <a:cubicBezTo>
                  <a:pt x="39151" y="38658"/>
                  <a:pt x="39012" y="39004"/>
                  <a:pt x="39081" y="39351"/>
                </a:cubicBezTo>
                <a:cubicBezTo>
                  <a:pt x="39081" y="39351"/>
                  <a:pt x="39012" y="39420"/>
                  <a:pt x="39012" y="39490"/>
                </a:cubicBezTo>
                <a:cubicBezTo>
                  <a:pt x="38943" y="39767"/>
                  <a:pt x="39012" y="39975"/>
                  <a:pt x="39220" y="40183"/>
                </a:cubicBezTo>
                <a:cubicBezTo>
                  <a:pt x="38527" y="41846"/>
                  <a:pt x="37695" y="43649"/>
                  <a:pt x="36101" y="44481"/>
                </a:cubicBezTo>
                <a:cubicBezTo>
                  <a:pt x="36239" y="43857"/>
                  <a:pt x="36309" y="43233"/>
                  <a:pt x="36447" y="42609"/>
                </a:cubicBezTo>
                <a:cubicBezTo>
                  <a:pt x="37071" y="42470"/>
                  <a:pt x="37418" y="41846"/>
                  <a:pt x="37626" y="41223"/>
                </a:cubicBezTo>
                <a:cubicBezTo>
                  <a:pt x="37660" y="41292"/>
                  <a:pt x="37712" y="41327"/>
                  <a:pt x="37764" y="41327"/>
                </a:cubicBezTo>
                <a:cubicBezTo>
                  <a:pt x="37816" y="41327"/>
                  <a:pt x="37868" y="41292"/>
                  <a:pt x="37903" y="41223"/>
                </a:cubicBezTo>
                <a:cubicBezTo>
                  <a:pt x="38041" y="40876"/>
                  <a:pt x="37972" y="40460"/>
                  <a:pt x="37764" y="40113"/>
                </a:cubicBezTo>
                <a:cubicBezTo>
                  <a:pt x="37703" y="39992"/>
                  <a:pt x="37603" y="39937"/>
                  <a:pt x="37503" y="39937"/>
                </a:cubicBezTo>
                <a:cubicBezTo>
                  <a:pt x="37375" y="39937"/>
                  <a:pt x="37249" y="40027"/>
                  <a:pt x="37210" y="40183"/>
                </a:cubicBezTo>
                <a:cubicBezTo>
                  <a:pt x="37140" y="40321"/>
                  <a:pt x="37140" y="40529"/>
                  <a:pt x="37140" y="40668"/>
                </a:cubicBezTo>
                <a:cubicBezTo>
                  <a:pt x="37140" y="40737"/>
                  <a:pt x="37140" y="40807"/>
                  <a:pt x="37140" y="40807"/>
                </a:cubicBezTo>
                <a:cubicBezTo>
                  <a:pt x="37002" y="41223"/>
                  <a:pt x="36794" y="41638"/>
                  <a:pt x="36516" y="41985"/>
                </a:cubicBezTo>
                <a:cubicBezTo>
                  <a:pt x="36863" y="40252"/>
                  <a:pt x="37418" y="38588"/>
                  <a:pt x="38180" y="36994"/>
                </a:cubicBezTo>
                <a:cubicBezTo>
                  <a:pt x="38249" y="37063"/>
                  <a:pt x="38249" y="37133"/>
                  <a:pt x="38319" y="37133"/>
                </a:cubicBezTo>
                <a:cubicBezTo>
                  <a:pt x="38482" y="37264"/>
                  <a:pt x="38677" y="37333"/>
                  <a:pt x="38873" y="37333"/>
                </a:cubicBezTo>
                <a:cubicBezTo>
                  <a:pt x="39093" y="37333"/>
                  <a:pt x="39314" y="37246"/>
                  <a:pt x="39497" y="37063"/>
                </a:cubicBezTo>
                <a:cubicBezTo>
                  <a:pt x="40052" y="36648"/>
                  <a:pt x="40052" y="35746"/>
                  <a:pt x="39497" y="35331"/>
                </a:cubicBezTo>
                <a:cubicBezTo>
                  <a:pt x="39186" y="35064"/>
                  <a:pt x="38847" y="34940"/>
                  <a:pt x="38497" y="34940"/>
                </a:cubicBezTo>
                <a:cubicBezTo>
                  <a:pt x="38301" y="34940"/>
                  <a:pt x="38102" y="34979"/>
                  <a:pt x="37903" y="35053"/>
                </a:cubicBezTo>
                <a:cubicBezTo>
                  <a:pt x="37279" y="35400"/>
                  <a:pt x="37210" y="36232"/>
                  <a:pt x="37834" y="36648"/>
                </a:cubicBezTo>
                <a:lnTo>
                  <a:pt x="37903" y="36648"/>
                </a:lnTo>
                <a:cubicBezTo>
                  <a:pt x="37002" y="38450"/>
                  <a:pt x="36378" y="40391"/>
                  <a:pt x="36031" y="42401"/>
                </a:cubicBezTo>
                <a:cubicBezTo>
                  <a:pt x="35823" y="43233"/>
                  <a:pt x="35685" y="44134"/>
                  <a:pt x="35615" y="44966"/>
                </a:cubicBezTo>
                <a:cubicBezTo>
                  <a:pt x="35061" y="43649"/>
                  <a:pt x="34298" y="42401"/>
                  <a:pt x="33744" y="41153"/>
                </a:cubicBezTo>
                <a:cubicBezTo>
                  <a:pt x="33744" y="41084"/>
                  <a:pt x="33744" y="41084"/>
                  <a:pt x="33744" y="41015"/>
                </a:cubicBezTo>
                <a:cubicBezTo>
                  <a:pt x="33744" y="40876"/>
                  <a:pt x="33674" y="40737"/>
                  <a:pt x="33605" y="40599"/>
                </a:cubicBezTo>
                <a:cubicBezTo>
                  <a:pt x="34160" y="40044"/>
                  <a:pt x="34229" y="39212"/>
                  <a:pt x="33813" y="38588"/>
                </a:cubicBezTo>
                <a:cubicBezTo>
                  <a:pt x="33605" y="38450"/>
                  <a:pt x="33362" y="38381"/>
                  <a:pt x="33120" y="38381"/>
                </a:cubicBezTo>
                <a:cubicBezTo>
                  <a:pt x="32877" y="38381"/>
                  <a:pt x="32635" y="38450"/>
                  <a:pt x="32427" y="38588"/>
                </a:cubicBezTo>
                <a:cubicBezTo>
                  <a:pt x="32149" y="38796"/>
                  <a:pt x="32011" y="39143"/>
                  <a:pt x="32149" y="39490"/>
                </a:cubicBezTo>
                <a:cubicBezTo>
                  <a:pt x="32080" y="39490"/>
                  <a:pt x="31941" y="39559"/>
                  <a:pt x="32011" y="39628"/>
                </a:cubicBezTo>
                <a:cubicBezTo>
                  <a:pt x="32142" y="40217"/>
                  <a:pt x="32580" y="40743"/>
                  <a:pt x="33095" y="40743"/>
                </a:cubicBezTo>
                <a:cubicBezTo>
                  <a:pt x="33126" y="40743"/>
                  <a:pt x="33158" y="40741"/>
                  <a:pt x="33189" y="40737"/>
                </a:cubicBezTo>
                <a:cubicBezTo>
                  <a:pt x="33813" y="42401"/>
                  <a:pt x="34645" y="43995"/>
                  <a:pt x="35477" y="45520"/>
                </a:cubicBezTo>
                <a:lnTo>
                  <a:pt x="35407" y="46075"/>
                </a:lnTo>
                <a:lnTo>
                  <a:pt x="35061" y="48224"/>
                </a:lnTo>
                <a:cubicBezTo>
                  <a:pt x="35061" y="48154"/>
                  <a:pt x="34991" y="48016"/>
                  <a:pt x="34991" y="47877"/>
                </a:cubicBezTo>
                <a:cubicBezTo>
                  <a:pt x="34957" y="47808"/>
                  <a:pt x="34887" y="47773"/>
                  <a:pt x="34818" y="47773"/>
                </a:cubicBezTo>
                <a:cubicBezTo>
                  <a:pt x="34749" y="47773"/>
                  <a:pt x="34680" y="47808"/>
                  <a:pt x="34645" y="47877"/>
                </a:cubicBezTo>
                <a:cubicBezTo>
                  <a:pt x="34506" y="47739"/>
                  <a:pt x="34437" y="47600"/>
                  <a:pt x="34298" y="47461"/>
                </a:cubicBezTo>
                <a:cubicBezTo>
                  <a:pt x="34021" y="47045"/>
                  <a:pt x="33744" y="46629"/>
                  <a:pt x="33536" y="46214"/>
                </a:cubicBezTo>
                <a:lnTo>
                  <a:pt x="33605" y="46214"/>
                </a:lnTo>
                <a:cubicBezTo>
                  <a:pt x="33674" y="46214"/>
                  <a:pt x="33744" y="46144"/>
                  <a:pt x="33674" y="46075"/>
                </a:cubicBezTo>
                <a:cubicBezTo>
                  <a:pt x="33674" y="45936"/>
                  <a:pt x="33605" y="45659"/>
                  <a:pt x="33536" y="45590"/>
                </a:cubicBezTo>
                <a:cubicBezTo>
                  <a:pt x="34090" y="45243"/>
                  <a:pt x="34160" y="44550"/>
                  <a:pt x="33813" y="44134"/>
                </a:cubicBezTo>
                <a:cubicBezTo>
                  <a:pt x="33585" y="43792"/>
                  <a:pt x="33216" y="43543"/>
                  <a:pt x="32822" y="43543"/>
                </a:cubicBezTo>
                <a:cubicBezTo>
                  <a:pt x="32737" y="43543"/>
                  <a:pt x="32651" y="43555"/>
                  <a:pt x="32565" y="43579"/>
                </a:cubicBezTo>
                <a:cubicBezTo>
                  <a:pt x="32288" y="43649"/>
                  <a:pt x="32149" y="43787"/>
                  <a:pt x="32080" y="44065"/>
                </a:cubicBezTo>
                <a:cubicBezTo>
                  <a:pt x="32011" y="44342"/>
                  <a:pt x="32080" y="44689"/>
                  <a:pt x="32288" y="44966"/>
                </a:cubicBezTo>
                <a:cubicBezTo>
                  <a:pt x="32288" y="45035"/>
                  <a:pt x="32323" y="45070"/>
                  <a:pt x="32366" y="45070"/>
                </a:cubicBezTo>
                <a:cubicBezTo>
                  <a:pt x="32409" y="45070"/>
                  <a:pt x="32461" y="45035"/>
                  <a:pt x="32496" y="44966"/>
                </a:cubicBezTo>
                <a:cubicBezTo>
                  <a:pt x="32496" y="44758"/>
                  <a:pt x="32496" y="44550"/>
                  <a:pt x="32565" y="44411"/>
                </a:cubicBezTo>
                <a:lnTo>
                  <a:pt x="32635" y="44203"/>
                </a:lnTo>
                <a:lnTo>
                  <a:pt x="32912" y="44203"/>
                </a:lnTo>
                <a:cubicBezTo>
                  <a:pt x="33051" y="44203"/>
                  <a:pt x="33189" y="44273"/>
                  <a:pt x="33259" y="44411"/>
                </a:cubicBezTo>
                <a:cubicBezTo>
                  <a:pt x="33466" y="44550"/>
                  <a:pt x="33536" y="44758"/>
                  <a:pt x="33397" y="44966"/>
                </a:cubicBezTo>
                <a:cubicBezTo>
                  <a:pt x="33337" y="45085"/>
                  <a:pt x="33174" y="45257"/>
                  <a:pt x="33041" y="45257"/>
                </a:cubicBezTo>
                <a:cubicBezTo>
                  <a:pt x="33020" y="45257"/>
                  <a:pt x="33000" y="45253"/>
                  <a:pt x="32981" y="45243"/>
                </a:cubicBezTo>
                <a:cubicBezTo>
                  <a:pt x="32843" y="45243"/>
                  <a:pt x="32773" y="44896"/>
                  <a:pt x="32773" y="44758"/>
                </a:cubicBezTo>
                <a:cubicBezTo>
                  <a:pt x="32739" y="44723"/>
                  <a:pt x="32687" y="44706"/>
                  <a:pt x="32643" y="44706"/>
                </a:cubicBezTo>
                <a:cubicBezTo>
                  <a:pt x="32600" y="44706"/>
                  <a:pt x="32565" y="44723"/>
                  <a:pt x="32565" y="44758"/>
                </a:cubicBezTo>
                <a:cubicBezTo>
                  <a:pt x="32427" y="45035"/>
                  <a:pt x="32496" y="45312"/>
                  <a:pt x="32635" y="45590"/>
                </a:cubicBezTo>
                <a:cubicBezTo>
                  <a:pt x="32773" y="45728"/>
                  <a:pt x="32981" y="45798"/>
                  <a:pt x="33189" y="45798"/>
                </a:cubicBezTo>
                <a:cubicBezTo>
                  <a:pt x="32912" y="46144"/>
                  <a:pt x="33259" y="46560"/>
                  <a:pt x="33466" y="46907"/>
                </a:cubicBezTo>
                <a:cubicBezTo>
                  <a:pt x="33952" y="47669"/>
                  <a:pt x="34506" y="48432"/>
                  <a:pt x="35130" y="49125"/>
                </a:cubicBezTo>
                <a:cubicBezTo>
                  <a:pt x="34991" y="50095"/>
                  <a:pt x="34784" y="50996"/>
                  <a:pt x="34576" y="51967"/>
                </a:cubicBezTo>
                <a:cubicBezTo>
                  <a:pt x="34368" y="53007"/>
                  <a:pt x="34021" y="54047"/>
                  <a:pt x="33605" y="55017"/>
                </a:cubicBezTo>
                <a:cubicBezTo>
                  <a:pt x="33259" y="55918"/>
                  <a:pt x="32080" y="56958"/>
                  <a:pt x="32011" y="57928"/>
                </a:cubicBezTo>
                <a:cubicBezTo>
                  <a:pt x="32011" y="57928"/>
                  <a:pt x="31941" y="57859"/>
                  <a:pt x="31941" y="57790"/>
                </a:cubicBezTo>
                <a:cubicBezTo>
                  <a:pt x="31941" y="57790"/>
                  <a:pt x="31872" y="57720"/>
                  <a:pt x="31872" y="57720"/>
                </a:cubicBezTo>
                <a:cubicBezTo>
                  <a:pt x="31872" y="56057"/>
                  <a:pt x="31941" y="54462"/>
                  <a:pt x="31941" y="52799"/>
                </a:cubicBezTo>
                <a:cubicBezTo>
                  <a:pt x="31941" y="49887"/>
                  <a:pt x="31456" y="46976"/>
                  <a:pt x="30624" y="44134"/>
                </a:cubicBezTo>
                <a:cubicBezTo>
                  <a:pt x="30694" y="44065"/>
                  <a:pt x="30694" y="43995"/>
                  <a:pt x="30555" y="43926"/>
                </a:cubicBezTo>
                <a:cubicBezTo>
                  <a:pt x="30209" y="42817"/>
                  <a:pt x="29862" y="41708"/>
                  <a:pt x="29377" y="40599"/>
                </a:cubicBezTo>
                <a:cubicBezTo>
                  <a:pt x="29238" y="39836"/>
                  <a:pt x="29238" y="39004"/>
                  <a:pt x="29307" y="38242"/>
                </a:cubicBezTo>
                <a:lnTo>
                  <a:pt x="29307" y="38242"/>
                </a:lnTo>
                <a:cubicBezTo>
                  <a:pt x="29342" y="38277"/>
                  <a:pt x="29377" y="38294"/>
                  <a:pt x="29411" y="38294"/>
                </a:cubicBezTo>
                <a:cubicBezTo>
                  <a:pt x="29446" y="38294"/>
                  <a:pt x="29481" y="38277"/>
                  <a:pt x="29515" y="38242"/>
                </a:cubicBezTo>
                <a:cubicBezTo>
                  <a:pt x="30139" y="35677"/>
                  <a:pt x="32635" y="34429"/>
                  <a:pt x="34714" y="32974"/>
                </a:cubicBezTo>
                <a:cubicBezTo>
                  <a:pt x="36378" y="31726"/>
                  <a:pt x="37556" y="29993"/>
                  <a:pt x="38180" y="27983"/>
                </a:cubicBezTo>
                <a:cubicBezTo>
                  <a:pt x="39428" y="24378"/>
                  <a:pt x="38735" y="20150"/>
                  <a:pt x="35823" y="17654"/>
                </a:cubicBezTo>
                <a:cubicBezTo>
                  <a:pt x="35823" y="17585"/>
                  <a:pt x="35823" y="17516"/>
                  <a:pt x="35823" y="17516"/>
                </a:cubicBezTo>
                <a:cubicBezTo>
                  <a:pt x="35754" y="17377"/>
                  <a:pt x="35615" y="17377"/>
                  <a:pt x="35546" y="17377"/>
                </a:cubicBezTo>
                <a:cubicBezTo>
                  <a:pt x="35407" y="17308"/>
                  <a:pt x="35269" y="17169"/>
                  <a:pt x="35130" y="17100"/>
                </a:cubicBezTo>
                <a:cubicBezTo>
                  <a:pt x="35091" y="17061"/>
                  <a:pt x="35042" y="17044"/>
                  <a:pt x="34992" y="17044"/>
                </a:cubicBezTo>
                <a:cubicBezTo>
                  <a:pt x="34864" y="17044"/>
                  <a:pt x="34734" y="17158"/>
                  <a:pt x="34784" y="17308"/>
                </a:cubicBezTo>
                <a:cubicBezTo>
                  <a:pt x="34922" y="20982"/>
                  <a:pt x="31803" y="24725"/>
                  <a:pt x="30209" y="27913"/>
                </a:cubicBezTo>
                <a:cubicBezTo>
                  <a:pt x="29099" y="30062"/>
                  <a:pt x="28060" y="32835"/>
                  <a:pt x="29515" y="34984"/>
                </a:cubicBezTo>
                <a:cubicBezTo>
                  <a:pt x="29515" y="35053"/>
                  <a:pt x="29515" y="35123"/>
                  <a:pt x="29515" y="35261"/>
                </a:cubicBezTo>
                <a:cubicBezTo>
                  <a:pt x="29515" y="35310"/>
                  <a:pt x="29550" y="35359"/>
                  <a:pt x="29595" y="35359"/>
                </a:cubicBezTo>
                <a:cubicBezTo>
                  <a:pt x="29613" y="35359"/>
                  <a:pt x="29634" y="35351"/>
                  <a:pt x="29654" y="35331"/>
                </a:cubicBezTo>
                <a:lnTo>
                  <a:pt x="29654" y="35331"/>
                </a:lnTo>
                <a:cubicBezTo>
                  <a:pt x="29099" y="36717"/>
                  <a:pt x="28891" y="38242"/>
                  <a:pt x="28961" y="39767"/>
                </a:cubicBezTo>
                <a:cubicBezTo>
                  <a:pt x="28406" y="38519"/>
                  <a:pt x="27852" y="37341"/>
                  <a:pt x="27228" y="36162"/>
                </a:cubicBezTo>
                <a:lnTo>
                  <a:pt x="27228" y="36093"/>
                </a:lnTo>
                <a:cubicBezTo>
                  <a:pt x="27505" y="34152"/>
                  <a:pt x="26396" y="32488"/>
                  <a:pt x="25772" y="30755"/>
                </a:cubicBezTo>
                <a:lnTo>
                  <a:pt x="25980" y="30132"/>
                </a:lnTo>
                <a:cubicBezTo>
                  <a:pt x="26951" y="27220"/>
                  <a:pt x="28545" y="23824"/>
                  <a:pt x="27574" y="20704"/>
                </a:cubicBezTo>
                <a:cubicBezTo>
                  <a:pt x="27574" y="20603"/>
                  <a:pt x="27463" y="20538"/>
                  <a:pt x="27349" y="20538"/>
                </a:cubicBezTo>
                <a:cubicBezTo>
                  <a:pt x="27307" y="20538"/>
                  <a:pt x="27265" y="20547"/>
                  <a:pt x="27228" y="20566"/>
                </a:cubicBezTo>
                <a:cubicBezTo>
                  <a:pt x="25703" y="21605"/>
                  <a:pt x="24386" y="22784"/>
                  <a:pt x="23277" y="24240"/>
                </a:cubicBezTo>
                <a:cubicBezTo>
                  <a:pt x="22999" y="23477"/>
                  <a:pt x="22653" y="22576"/>
                  <a:pt x="22376" y="21744"/>
                </a:cubicBezTo>
                <a:cubicBezTo>
                  <a:pt x="22445" y="21744"/>
                  <a:pt x="22445" y="21536"/>
                  <a:pt x="22376" y="21536"/>
                </a:cubicBezTo>
                <a:lnTo>
                  <a:pt x="22168" y="21397"/>
                </a:lnTo>
                <a:lnTo>
                  <a:pt x="22098" y="21120"/>
                </a:lnTo>
                <a:cubicBezTo>
                  <a:pt x="22653" y="16753"/>
                  <a:pt x="24178" y="12455"/>
                  <a:pt x="22583" y="8088"/>
                </a:cubicBezTo>
                <a:cubicBezTo>
                  <a:pt x="21544" y="5316"/>
                  <a:pt x="19533" y="1850"/>
                  <a:pt x="16483" y="741"/>
                </a:cubicBezTo>
                <a:cubicBezTo>
                  <a:pt x="16345" y="533"/>
                  <a:pt x="16137" y="255"/>
                  <a:pt x="15929" y="47"/>
                </a:cubicBezTo>
                <a:cubicBezTo>
                  <a:pt x="15896" y="14"/>
                  <a:pt x="15862" y="1"/>
                  <a:pt x="15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6"/>
          <p:cNvSpPr/>
          <p:nvPr/>
        </p:nvSpPr>
        <p:spPr>
          <a:xfrm rot="10129432">
            <a:off x="5634688" y="-1831065"/>
            <a:ext cx="1415005" cy="3280939"/>
          </a:xfrm>
          <a:custGeom>
            <a:avLst/>
            <a:gdLst/>
            <a:ahLst/>
            <a:cxnLst/>
            <a:rect l="l" t="t" r="r" b="b"/>
            <a:pathLst>
              <a:path w="38958" h="90331" extrusionOk="0">
                <a:moveTo>
                  <a:pt x="36629" y="1550"/>
                </a:moveTo>
                <a:cubicBezTo>
                  <a:pt x="36579" y="1678"/>
                  <a:pt x="36523" y="1801"/>
                  <a:pt x="36467" y="1915"/>
                </a:cubicBezTo>
                <a:lnTo>
                  <a:pt x="36467" y="1915"/>
                </a:lnTo>
                <a:cubicBezTo>
                  <a:pt x="36530" y="1795"/>
                  <a:pt x="36585" y="1673"/>
                  <a:pt x="36629" y="1550"/>
                </a:cubicBezTo>
                <a:close/>
                <a:moveTo>
                  <a:pt x="38472" y="1828"/>
                </a:moveTo>
                <a:cubicBezTo>
                  <a:pt x="38750" y="1828"/>
                  <a:pt x="38957" y="2036"/>
                  <a:pt x="38750" y="2244"/>
                </a:cubicBezTo>
                <a:cubicBezTo>
                  <a:pt x="38334" y="2660"/>
                  <a:pt x="37710" y="2938"/>
                  <a:pt x="37086" y="3076"/>
                </a:cubicBezTo>
                <a:cubicBezTo>
                  <a:pt x="37294" y="2938"/>
                  <a:pt x="37432" y="2799"/>
                  <a:pt x="37502" y="2591"/>
                </a:cubicBezTo>
                <a:cubicBezTo>
                  <a:pt x="37502" y="2522"/>
                  <a:pt x="37432" y="2522"/>
                  <a:pt x="37432" y="2522"/>
                </a:cubicBezTo>
                <a:lnTo>
                  <a:pt x="36809" y="2868"/>
                </a:lnTo>
                <a:cubicBezTo>
                  <a:pt x="37017" y="2660"/>
                  <a:pt x="37294" y="2452"/>
                  <a:pt x="37571" y="2314"/>
                </a:cubicBezTo>
                <a:lnTo>
                  <a:pt x="37571" y="2244"/>
                </a:lnTo>
                <a:cubicBezTo>
                  <a:pt x="37779" y="2036"/>
                  <a:pt x="38126" y="1898"/>
                  <a:pt x="38472" y="1828"/>
                </a:cubicBezTo>
                <a:close/>
                <a:moveTo>
                  <a:pt x="36508" y="5014"/>
                </a:moveTo>
                <a:cubicBezTo>
                  <a:pt x="36797" y="5014"/>
                  <a:pt x="37095" y="5091"/>
                  <a:pt x="37363" y="5225"/>
                </a:cubicBezTo>
                <a:cubicBezTo>
                  <a:pt x="37571" y="5294"/>
                  <a:pt x="37848" y="5502"/>
                  <a:pt x="37640" y="5780"/>
                </a:cubicBezTo>
                <a:cubicBezTo>
                  <a:pt x="37225" y="6057"/>
                  <a:pt x="36670" y="6196"/>
                  <a:pt x="36115" y="6196"/>
                </a:cubicBezTo>
                <a:cubicBezTo>
                  <a:pt x="35838" y="6196"/>
                  <a:pt x="35561" y="6196"/>
                  <a:pt x="35353" y="6126"/>
                </a:cubicBezTo>
                <a:lnTo>
                  <a:pt x="35561" y="5918"/>
                </a:lnTo>
                <a:cubicBezTo>
                  <a:pt x="35684" y="5857"/>
                  <a:pt x="35588" y="5630"/>
                  <a:pt x="35419" y="5630"/>
                </a:cubicBezTo>
                <a:cubicBezTo>
                  <a:pt x="35398" y="5630"/>
                  <a:pt x="35376" y="5633"/>
                  <a:pt x="35353" y="5641"/>
                </a:cubicBezTo>
                <a:cubicBezTo>
                  <a:pt x="35076" y="5780"/>
                  <a:pt x="34729" y="5849"/>
                  <a:pt x="34382" y="5988"/>
                </a:cubicBezTo>
                <a:lnTo>
                  <a:pt x="34452" y="5849"/>
                </a:lnTo>
                <a:cubicBezTo>
                  <a:pt x="34937" y="5502"/>
                  <a:pt x="35492" y="5225"/>
                  <a:pt x="36046" y="5086"/>
                </a:cubicBezTo>
                <a:cubicBezTo>
                  <a:pt x="36193" y="5037"/>
                  <a:pt x="36349" y="5014"/>
                  <a:pt x="36508" y="5014"/>
                </a:cubicBezTo>
                <a:close/>
                <a:moveTo>
                  <a:pt x="33183" y="2721"/>
                </a:moveTo>
                <a:cubicBezTo>
                  <a:pt x="33296" y="2721"/>
                  <a:pt x="33403" y="2820"/>
                  <a:pt x="33481" y="3076"/>
                </a:cubicBezTo>
                <a:cubicBezTo>
                  <a:pt x="33551" y="3423"/>
                  <a:pt x="33551" y="3839"/>
                  <a:pt x="33551" y="4255"/>
                </a:cubicBezTo>
                <a:cubicBezTo>
                  <a:pt x="33551" y="4948"/>
                  <a:pt x="33412" y="5641"/>
                  <a:pt x="33204" y="6265"/>
                </a:cubicBezTo>
                <a:cubicBezTo>
                  <a:pt x="33204" y="5988"/>
                  <a:pt x="33135" y="5641"/>
                  <a:pt x="33135" y="5364"/>
                </a:cubicBezTo>
                <a:cubicBezTo>
                  <a:pt x="33135" y="5294"/>
                  <a:pt x="33083" y="5260"/>
                  <a:pt x="33031" y="5260"/>
                </a:cubicBezTo>
                <a:cubicBezTo>
                  <a:pt x="32979" y="5260"/>
                  <a:pt x="32927" y="5294"/>
                  <a:pt x="32927" y="5364"/>
                </a:cubicBezTo>
                <a:lnTo>
                  <a:pt x="32927" y="5918"/>
                </a:lnTo>
                <a:cubicBezTo>
                  <a:pt x="32719" y="5156"/>
                  <a:pt x="32580" y="4463"/>
                  <a:pt x="32580" y="3700"/>
                </a:cubicBezTo>
                <a:cubicBezTo>
                  <a:pt x="32580" y="3353"/>
                  <a:pt x="32900" y="2721"/>
                  <a:pt x="33183" y="2721"/>
                </a:cubicBezTo>
                <a:close/>
                <a:moveTo>
                  <a:pt x="30560" y="4206"/>
                </a:moveTo>
                <a:cubicBezTo>
                  <a:pt x="31029" y="4206"/>
                  <a:pt x="31263" y="6212"/>
                  <a:pt x="31263" y="6403"/>
                </a:cubicBezTo>
                <a:cubicBezTo>
                  <a:pt x="31402" y="7235"/>
                  <a:pt x="31402" y="8067"/>
                  <a:pt x="31263" y="8899"/>
                </a:cubicBezTo>
                <a:lnTo>
                  <a:pt x="31263" y="8830"/>
                </a:lnTo>
                <a:cubicBezTo>
                  <a:pt x="31263" y="8691"/>
                  <a:pt x="31194" y="8552"/>
                  <a:pt x="31194" y="8344"/>
                </a:cubicBezTo>
                <a:cubicBezTo>
                  <a:pt x="31125" y="7998"/>
                  <a:pt x="31055" y="7651"/>
                  <a:pt x="30917" y="7374"/>
                </a:cubicBezTo>
                <a:cubicBezTo>
                  <a:pt x="30917" y="7305"/>
                  <a:pt x="30865" y="7270"/>
                  <a:pt x="30813" y="7270"/>
                </a:cubicBezTo>
                <a:cubicBezTo>
                  <a:pt x="30761" y="7270"/>
                  <a:pt x="30709" y="7305"/>
                  <a:pt x="30709" y="7374"/>
                </a:cubicBezTo>
                <a:cubicBezTo>
                  <a:pt x="30709" y="7582"/>
                  <a:pt x="30709" y="7859"/>
                  <a:pt x="30778" y="8067"/>
                </a:cubicBezTo>
                <a:cubicBezTo>
                  <a:pt x="30778" y="8136"/>
                  <a:pt x="30778" y="8206"/>
                  <a:pt x="30778" y="8275"/>
                </a:cubicBezTo>
                <a:cubicBezTo>
                  <a:pt x="30778" y="8457"/>
                  <a:pt x="30831" y="8586"/>
                  <a:pt x="30891" y="8708"/>
                </a:cubicBezTo>
                <a:lnTo>
                  <a:pt x="30891" y="8708"/>
                </a:lnTo>
                <a:cubicBezTo>
                  <a:pt x="30626" y="8171"/>
                  <a:pt x="30427" y="7634"/>
                  <a:pt x="30293" y="7097"/>
                </a:cubicBezTo>
                <a:cubicBezTo>
                  <a:pt x="30085" y="6334"/>
                  <a:pt x="29600" y="4878"/>
                  <a:pt x="30431" y="4255"/>
                </a:cubicBezTo>
                <a:cubicBezTo>
                  <a:pt x="30476" y="4221"/>
                  <a:pt x="30519" y="4206"/>
                  <a:pt x="30560" y="4206"/>
                </a:cubicBezTo>
                <a:close/>
                <a:moveTo>
                  <a:pt x="35178" y="7835"/>
                </a:moveTo>
                <a:cubicBezTo>
                  <a:pt x="35519" y="7835"/>
                  <a:pt x="35857" y="7903"/>
                  <a:pt x="36185" y="8067"/>
                </a:cubicBezTo>
                <a:lnTo>
                  <a:pt x="36185" y="7998"/>
                </a:lnTo>
                <a:lnTo>
                  <a:pt x="36185" y="7998"/>
                </a:lnTo>
                <a:cubicBezTo>
                  <a:pt x="37502" y="8691"/>
                  <a:pt x="35145" y="9176"/>
                  <a:pt x="34660" y="9246"/>
                </a:cubicBezTo>
                <a:cubicBezTo>
                  <a:pt x="34244" y="9246"/>
                  <a:pt x="33828" y="9246"/>
                  <a:pt x="33412" y="9176"/>
                </a:cubicBezTo>
                <a:cubicBezTo>
                  <a:pt x="33620" y="9038"/>
                  <a:pt x="33551" y="8830"/>
                  <a:pt x="33343" y="8830"/>
                </a:cubicBezTo>
                <a:lnTo>
                  <a:pt x="32372" y="8830"/>
                </a:lnTo>
                <a:cubicBezTo>
                  <a:pt x="33241" y="8370"/>
                  <a:pt x="34222" y="7835"/>
                  <a:pt x="35178" y="7835"/>
                </a:cubicBezTo>
                <a:close/>
                <a:moveTo>
                  <a:pt x="28072" y="6955"/>
                </a:moveTo>
                <a:cubicBezTo>
                  <a:pt x="28095" y="6955"/>
                  <a:pt x="28119" y="6956"/>
                  <a:pt x="28144" y="6958"/>
                </a:cubicBezTo>
                <a:cubicBezTo>
                  <a:pt x="29184" y="7097"/>
                  <a:pt x="29184" y="9246"/>
                  <a:pt x="29184" y="9939"/>
                </a:cubicBezTo>
                <a:cubicBezTo>
                  <a:pt x="29253" y="10771"/>
                  <a:pt x="29114" y="11533"/>
                  <a:pt x="28976" y="12296"/>
                </a:cubicBezTo>
                <a:cubicBezTo>
                  <a:pt x="28976" y="11880"/>
                  <a:pt x="28906" y="11533"/>
                  <a:pt x="28698" y="11186"/>
                </a:cubicBezTo>
                <a:cubicBezTo>
                  <a:pt x="28698" y="11117"/>
                  <a:pt x="28629" y="11117"/>
                  <a:pt x="28560" y="11117"/>
                </a:cubicBezTo>
                <a:cubicBezTo>
                  <a:pt x="28560" y="11082"/>
                  <a:pt x="28525" y="11065"/>
                  <a:pt x="28482" y="11065"/>
                </a:cubicBezTo>
                <a:cubicBezTo>
                  <a:pt x="28438" y="11065"/>
                  <a:pt x="28386" y="11082"/>
                  <a:pt x="28352" y="11117"/>
                </a:cubicBezTo>
                <a:cubicBezTo>
                  <a:pt x="28352" y="11325"/>
                  <a:pt x="28352" y="11533"/>
                  <a:pt x="28421" y="11741"/>
                </a:cubicBezTo>
                <a:lnTo>
                  <a:pt x="28421" y="11880"/>
                </a:lnTo>
                <a:cubicBezTo>
                  <a:pt x="28421" y="12088"/>
                  <a:pt x="28490" y="12296"/>
                  <a:pt x="28560" y="12504"/>
                </a:cubicBezTo>
                <a:cubicBezTo>
                  <a:pt x="27468" y="11275"/>
                  <a:pt x="26577" y="6955"/>
                  <a:pt x="28072" y="6955"/>
                </a:cubicBezTo>
                <a:close/>
                <a:moveTo>
                  <a:pt x="33296" y="10976"/>
                </a:moveTo>
                <a:cubicBezTo>
                  <a:pt x="33519" y="10976"/>
                  <a:pt x="33743" y="10999"/>
                  <a:pt x="33967" y="11048"/>
                </a:cubicBezTo>
                <a:cubicBezTo>
                  <a:pt x="34937" y="11256"/>
                  <a:pt x="34452" y="12018"/>
                  <a:pt x="33967" y="12434"/>
                </a:cubicBezTo>
                <a:cubicBezTo>
                  <a:pt x="33481" y="12642"/>
                  <a:pt x="33065" y="12850"/>
                  <a:pt x="32580" y="12919"/>
                </a:cubicBezTo>
                <a:cubicBezTo>
                  <a:pt x="31748" y="13197"/>
                  <a:pt x="30847" y="13266"/>
                  <a:pt x="30015" y="13335"/>
                </a:cubicBezTo>
                <a:cubicBezTo>
                  <a:pt x="30223" y="13127"/>
                  <a:pt x="30431" y="12989"/>
                  <a:pt x="30570" y="12781"/>
                </a:cubicBezTo>
                <a:cubicBezTo>
                  <a:pt x="30627" y="12668"/>
                  <a:pt x="30545" y="12554"/>
                  <a:pt x="30437" y="12554"/>
                </a:cubicBezTo>
                <a:cubicBezTo>
                  <a:pt x="30413" y="12554"/>
                  <a:pt x="30387" y="12560"/>
                  <a:pt x="30362" y="12573"/>
                </a:cubicBezTo>
                <a:cubicBezTo>
                  <a:pt x="30085" y="12781"/>
                  <a:pt x="29738" y="12919"/>
                  <a:pt x="29461" y="13058"/>
                </a:cubicBezTo>
                <a:lnTo>
                  <a:pt x="29600" y="12781"/>
                </a:lnTo>
                <a:cubicBezTo>
                  <a:pt x="30612" y="11827"/>
                  <a:pt x="31933" y="10976"/>
                  <a:pt x="33296" y="10976"/>
                </a:cubicBezTo>
                <a:close/>
                <a:moveTo>
                  <a:pt x="24686" y="10883"/>
                </a:moveTo>
                <a:cubicBezTo>
                  <a:pt x="24921" y="10883"/>
                  <a:pt x="25192" y="11021"/>
                  <a:pt x="25440" y="11325"/>
                </a:cubicBezTo>
                <a:cubicBezTo>
                  <a:pt x="25718" y="11741"/>
                  <a:pt x="25926" y="12157"/>
                  <a:pt x="26064" y="12711"/>
                </a:cubicBezTo>
                <a:cubicBezTo>
                  <a:pt x="26619" y="14098"/>
                  <a:pt x="26342" y="15484"/>
                  <a:pt x="26272" y="16871"/>
                </a:cubicBezTo>
                <a:cubicBezTo>
                  <a:pt x="26252" y="16891"/>
                  <a:pt x="26238" y="16899"/>
                  <a:pt x="26227" y="16899"/>
                </a:cubicBezTo>
                <a:cubicBezTo>
                  <a:pt x="26203" y="16899"/>
                  <a:pt x="26203" y="16850"/>
                  <a:pt x="26203" y="16801"/>
                </a:cubicBezTo>
                <a:cubicBezTo>
                  <a:pt x="26203" y="16801"/>
                  <a:pt x="26203" y="16732"/>
                  <a:pt x="26203" y="16732"/>
                </a:cubicBezTo>
                <a:cubicBezTo>
                  <a:pt x="26203" y="16732"/>
                  <a:pt x="26203" y="16663"/>
                  <a:pt x="26134" y="16663"/>
                </a:cubicBezTo>
                <a:cubicBezTo>
                  <a:pt x="26064" y="16524"/>
                  <a:pt x="25995" y="16385"/>
                  <a:pt x="25926" y="16247"/>
                </a:cubicBezTo>
                <a:cubicBezTo>
                  <a:pt x="25787" y="15900"/>
                  <a:pt x="25648" y="15554"/>
                  <a:pt x="25510" y="15207"/>
                </a:cubicBezTo>
                <a:cubicBezTo>
                  <a:pt x="25481" y="15120"/>
                  <a:pt x="25427" y="15081"/>
                  <a:pt x="25380" y="15081"/>
                </a:cubicBezTo>
                <a:cubicBezTo>
                  <a:pt x="25315" y="15081"/>
                  <a:pt x="25261" y="15155"/>
                  <a:pt x="25302" y="15276"/>
                </a:cubicBezTo>
                <a:cubicBezTo>
                  <a:pt x="25371" y="15554"/>
                  <a:pt x="25440" y="15831"/>
                  <a:pt x="25510" y="16108"/>
                </a:cubicBezTo>
                <a:cubicBezTo>
                  <a:pt x="25510" y="16177"/>
                  <a:pt x="25510" y="16247"/>
                  <a:pt x="25510" y="16316"/>
                </a:cubicBezTo>
                <a:cubicBezTo>
                  <a:pt x="25579" y="16455"/>
                  <a:pt x="25648" y="16593"/>
                  <a:pt x="25718" y="16732"/>
                </a:cubicBezTo>
                <a:lnTo>
                  <a:pt x="25787" y="16940"/>
                </a:lnTo>
                <a:cubicBezTo>
                  <a:pt x="24609" y="15761"/>
                  <a:pt x="23985" y="13335"/>
                  <a:pt x="24054" y="11741"/>
                </a:cubicBezTo>
                <a:cubicBezTo>
                  <a:pt x="24054" y="11199"/>
                  <a:pt x="24330" y="10883"/>
                  <a:pt x="24686" y="10883"/>
                </a:cubicBezTo>
                <a:close/>
                <a:moveTo>
                  <a:pt x="30879" y="14990"/>
                </a:moveTo>
                <a:cubicBezTo>
                  <a:pt x="30983" y="14990"/>
                  <a:pt x="31088" y="14993"/>
                  <a:pt x="31194" y="14999"/>
                </a:cubicBezTo>
                <a:cubicBezTo>
                  <a:pt x="31610" y="14999"/>
                  <a:pt x="32719" y="15138"/>
                  <a:pt x="32234" y="15761"/>
                </a:cubicBezTo>
                <a:cubicBezTo>
                  <a:pt x="31748" y="16177"/>
                  <a:pt x="31194" y="16455"/>
                  <a:pt x="30639" y="16593"/>
                </a:cubicBezTo>
                <a:cubicBezTo>
                  <a:pt x="29738" y="16940"/>
                  <a:pt x="28837" y="17079"/>
                  <a:pt x="27936" y="17217"/>
                </a:cubicBezTo>
                <a:cubicBezTo>
                  <a:pt x="28144" y="17079"/>
                  <a:pt x="28352" y="16871"/>
                  <a:pt x="28490" y="16663"/>
                </a:cubicBezTo>
                <a:cubicBezTo>
                  <a:pt x="28490" y="16524"/>
                  <a:pt x="28421" y="16385"/>
                  <a:pt x="28282" y="16385"/>
                </a:cubicBezTo>
                <a:cubicBezTo>
                  <a:pt x="27936" y="16524"/>
                  <a:pt x="27589" y="16593"/>
                  <a:pt x="27312" y="16801"/>
                </a:cubicBezTo>
                <a:cubicBezTo>
                  <a:pt x="27173" y="16871"/>
                  <a:pt x="27035" y="16940"/>
                  <a:pt x="26965" y="17009"/>
                </a:cubicBezTo>
                <a:cubicBezTo>
                  <a:pt x="27243" y="16663"/>
                  <a:pt x="27451" y="16316"/>
                  <a:pt x="27659" y="15900"/>
                </a:cubicBezTo>
                <a:cubicBezTo>
                  <a:pt x="28674" y="15329"/>
                  <a:pt x="29747" y="14990"/>
                  <a:pt x="30879" y="14990"/>
                </a:cubicBezTo>
                <a:close/>
                <a:moveTo>
                  <a:pt x="27936" y="16871"/>
                </a:moveTo>
                <a:lnTo>
                  <a:pt x="27936" y="16871"/>
                </a:lnTo>
                <a:cubicBezTo>
                  <a:pt x="27659" y="17079"/>
                  <a:pt x="27312" y="17217"/>
                  <a:pt x="27035" y="17425"/>
                </a:cubicBezTo>
                <a:lnTo>
                  <a:pt x="26827" y="17425"/>
                </a:lnTo>
                <a:cubicBezTo>
                  <a:pt x="26896" y="17356"/>
                  <a:pt x="27035" y="17356"/>
                  <a:pt x="27104" y="17287"/>
                </a:cubicBezTo>
                <a:cubicBezTo>
                  <a:pt x="27243" y="17217"/>
                  <a:pt x="27381" y="17148"/>
                  <a:pt x="27520" y="17079"/>
                </a:cubicBezTo>
                <a:cubicBezTo>
                  <a:pt x="27659" y="17009"/>
                  <a:pt x="27797" y="16940"/>
                  <a:pt x="27936" y="16871"/>
                </a:cubicBezTo>
                <a:close/>
                <a:moveTo>
                  <a:pt x="22158" y="16292"/>
                </a:moveTo>
                <a:cubicBezTo>
                  <a:pt x="22633" y="16292"/>
                  <a:pt x="23285" y="17336"/>
                  <a:pt x="23430" y="17772"/>
                </a:cubicBezTo>
                <a:cubicBezTo>
                  <a:pt x="23915" y="19089"/>
                  <a:pt x="23707" y="20337"/>
                  <a:pt x="23707" y="21654"/>
                </a:cubicBezTo>
                <a:lnTo>
                  <a:pt x="23638" y="21654"/>
                </a:lnTo>
                <a:lnTo>
                  <a:pt x="23638" y="21584"/>
                </a:lnTo>
                <a:cubicBezTo>
                  <a:pt x="23638" y="21584"/>
                  <a:pt x="23638" y="21515"/>
                  <a:pt x="23638" y="21515"/>
                </a:cubicBezTo>
                <a:cubicBezTo>
                  <a:pt x="23638" y="21238"/>
                  <a:pt x="23499" y="21030"/>
                  <a:pt x="23430" y="20752"/>
                </a:cubicBezTo>
                <a:cubicBezTo>
                  <a:pt x="23361" y="20614"/>
                  <a:pt x="23292" y="20475"/>
                  <a:pt x="23292" y="20337"/>
                </a:cubicBezTo>
                <a:cubicBezTo>
                  <a:pt x="23262" y="20278"/>
                  <a:pt x="23221" y="20256"/>
                  <a:pt x="23182" y="20256"/>
                </a:cubicBezTo>
                <a:cubicBezTo>
                  <a:pt x="23130" y="20256"/>
                  <a:pt x="23084" y="20297"/>
                  <a:pt x="23084" y="20337"/>
                </a:cubicBezTo>
                <a:cubicBezTo>
                  <a:pt x="22945" y="20337"/>
                  <a:pt x="22876" y="20475"/>
                  <a:pt x="22876" y="20614"/>
                </a:cubicBezTo>
                <a:cubicBezTo>
                  <a:pt x="22945" y="20683"/>
                  <a:pt x="23014" y="20822"/>
                  <a:pt x="23084" y="20960"/>
                </a:cubicBezTo>
                <a:cubicBezTo>
                  <a:pt x="22113" y="19851"/>
                  <a:pt x="21628" y="18465"/>
                  <a:pt x="21697" y="17009"/>
                </a:cubicBezTo>
                <a:cubicBezTo>
                  <a:pt x="21781" y="16487"/>
                  <a:pt x="21953" y="16292"/>
                  <a:pt x="22158" y="16292"/>
                </a:cubicBezTo>
                <a:close/>
                <a:moveTo>
                  <a:pt x="29020" y="19222"/>
                </a:moveTo>
                <a:cubicBezTo>
                  <a:pt x="29567" y="19222"/>
                  <a:pt x="30093" y="19468"/>
                  <a:pt x="30501" y="19921"/>
                </a:cubicBezTo>
                <a:cubicBezTo>
                  <a:pt x="30847" y="20475"/>
                  <a:pt x="29877" y="20891"/>
                  <a:pt x="29530" y="21030"/>
                </a:cubicBezTo>
                <a:cubicBezTo>
                  <a:pt x="28144" y="21446"/>
                  <a:pt x="26757" y="21654"/>
                  <a:pt x="25302" y="21654"/>
                </a:cubicBezTo>
                <a:cubicBezTo>
                  <a:pt x="25440" y="21584"/>
                  <a:pt x="25510" y="21376"/>
                  <a:pt x="25579" y="21238"/>
                </a:cubicBezTo>
                <a:cubicBezTo>
                  <a:pt x="25579" y="21124"/>
                  <a:pt x="25487" y="21011"/>
                  <a:pt x="25377" y="21011"/>
                </a:cubicBezTo>
                <a:cubicBezTo>
                  <a:pt x="25353" y="21011"/>
                  <a:pt x="25327" y="21017"/>
                  <a:pt x="25302" y="21030"/>
                </a:cubicBezTo>
                <a:cubicBezTo>
                  <a:pt x="25163" y="21168"/>
                  <a:pt x="24955" y="21238"/>
                  <a:pt x="24817" y="21307"/>
                </a:cubicBezTo>
                <a:lnTo>
                  <a:pt x="24609" y="21376"/>
                </a:lnTo>
                <a:lnTo>
                  <a:pt x="24678" y="21168"/>
                </a:lnTo>
                <a:cubicBezTo>
                  <a:pt x="25718" y="20337"/>
                  <a:pt x="26896" y="19782"/>
                  <a:pt x="28144" y="19435"/>
                </a:cubicBezTo>
                <a:cubicBezTo>
                  <a:pt x="28432" y="19291"/>
                  <a:pt x="28729" y="19222"/>
                  <a:pt x="29020" y="19222"/>
                </a:cubicBezTo>
                <a:close/>
                <a:moveTo>
                  <a:pt x="19336" y="20763"/>
                </a:moveTo>
                <a:cubicBezTo>
                  <a:pt x="19540" y="20763"/>
                  <a:pt x="19758" y="20880"/>
                  <a:pt x="19964" y="21168"/>
                </a:cubicBezTo>
                <a:cubicBezTo>
                  <a:pt x="20242" y="21584"/>
                  <a:pt x="20519" y="22000"/>
                  <a:pt x="20657" y="22485"/>
                </a:cubicBezTo>
                <a:cubicBezTo>
                  <a:pt x="20935" y="23525"/>
                  <a:pt x="21073" y="24634"/>
                  <a:pt x="21004" y="25674"/>
                </a:cubicBezTo>
                <a:cubicBezTo>
                  <a:pt x="20727" y="24981"/>
                  <a:pt x="20449" y="24288"/>
                  <a:pt x="20242" y="23594"/>
                </a:cubicBezTo>
                <a:cubicBezTo>
                  <a:pt x="20242" y="23542"/>
                  <a:pt x="20201" y="23519"/>
                  <a:pt x="20155" y="23519"/>
                </a:cubicBezTo>
                <a:cubicBezTo>
                  <a:pt x="20080" y="23519"/>
                  <a:pt x="19991" y="23578"/>
                  <a:pt x="20034" y="23664"/>
                </a:cubicBezTo>
                <a:cubicBezTo>
                  <a:pt x="20242" y="24704"/>
                  <a:pt x="20657" y="25743"/>
                  <a:pt x="21073" y="26783"/>
                </a:cubicBezTo>
                <a:lnTo>
                  <a:pt x="21073" y="27130"/>
                </a:lnTo>
                <a:lnTo>
                  <a:pt x="21004" y="27199"/>
                </a:lnTo>
                <a:lnTo>
                  <a:pt x="20865" y="26991"/>
                </a:lnTo>
                <a:cubicBezTo>
                  <a:pt x="20935" y="26922"/>
                  <a:pt x="20935" y="26852"/>
                  <a:pt x="20865" y="26852"/>
                </a:cubicBezTo>
                <a:cubicBezTo>
                  <a:pt x="20865" y="26506"/>
                  <a:pt x="20727" y="26159"/>
                  <a:pt x="20519" y="25882"/>
                </a:cubicBezTo>
                <a:cubicBezTo>
                  <a:pt x="20449" y="25605"/>
                  <a:pt x="20311" y="25327"/>
                  <a:pt x="20242" y="25050"/>
                </a:cubicBezTo>
                <a:cubicBezTo>
                  <a:pt x="20221" y="25030"/>
                  <a:pt x="20195" y="25021"/>
                  <a:pt x="20168" y="25021"/>
                </a:cubicBezTo>
                <a:cubicBezTo>
                  <a:pt x="20103" y="25021"/>
                  <a:pt x="20034" y="25070"/>
                  <a:pt x="20034" y="25120"/>
                </a:cubicBezTo>
                <a:cubicBezTo>
                  <a:pt x="20172" y="25605"/>
                  <a:pt x="20242" y="26021"/>
                  <a:pt x="20449" y="26506"/>
                </a:cubicBezTo>
                <a:cubicBezTo>
                  <a:pt x="19340" y="25258"/>
                  <a:pt x="18647" y="23664"/>
                  <a:pt x="18509" y="22000"/>
                </a:cubicBezTo>
                <a:cubicBezTo>
                  <a:pt x="18460" y="21416"/>
                  <a:pt x="18856" y="20763"/>
                  <a:pt x="19336" y="20763"/>
                </a:cubicBezTo>
                <a:close/>
                <a:moveTo>
                  <a:pt x="26758" y="24439"/>
                </a:moveTo>
                <a:cubicBezTo>
                  <a:pt x="27517" y="24439"/>
                  <a:pt x="28123" y="24687"/>
                  <a:pt x="28352" y="25327"/>
                </a:cubicBezTo>
                <a:cubicBezTo>
                  <a:pt x="28906" y="27060"/>
                  <a:pt x="25025" y="27268"/>
                  <a:pt x="22806" y="27268"/>
                </a:cubicBezTo>
                <a:cubicBezTo>
                  <a:pt x="23292" y="27199"/>
                  <a:pt x="23777" y="26991"/>
                  <a:pt x="24123" y="26645"/>
                </a:cubicBezTo>
                <a:cubicBezTo>
                  <a:pt x="24262" y="26506"/>
                  <a:pt x="24123" y="26298"/>
                  <a:pt x="23985" y="26298"/>
                </a:cubicBezTo>
                <a:cubicBezTo>
                  <a:pt x="23430" y="26367"/>
                  <a:pt x="22945" y="26506"/>
                  <a:pt x="22460" y="26714"/>
                </a:cubicBezTo>
                <a:cubicBezTo>
                  <a:pt x="22252" y="26783"/>
                  <a:pt x="21974" y="26852"/>
                  <a:pt x="21767" y="26922"/>
                </a:cubicBezTo>
                <a:lnTo>
                  <a:pt x="22113" y="26298"/>
                </a:lnTo>
                <a:cubicBezTo>
                  <a:pt x="23042" y="25462"/>
                  <a:pt x="25216" y="24439"/>
                  <a:pt x="26758" y="24439"/>
                </a:cubicBezTo>
                <a:close/>
                <a:moveTo>
                  <a:pt x="17072" y="26327"/>
                </a:moveTo>
                <a:cubicBezTo>
                  <a:pt x="17275" y="26327"/>
                  <a:pt x="17503" y="26420"/>
                  <a:pt x="17746" y="26645"/>
                </a:cubicBezTo>
                <a:cubicBezTo>
                  <a:pt x="18162" y="27130"/>
                  <a:pt x="18439" y="27615"/>
                  <a:pt x="18578" y="28239"/>
                </a:cubicBezTo>
                <a:cubicBezTo>
                  <a:pt x="19063" y="29625"/>
                  <a:pt x="18717" y="31150"/>
                  <a:pt x="18786" y="32606"/>
                </a:cubicBezTo>
                <a:lnTo>
                  <a:pt x="18647" y="32814"/>
                </a:lnTo>
                <a:cubicBezTo>
                  <a:pt x="17261" y="31427"/>
                  <a:pt x="16429" y="29556"/>
                  <a:pt x="16221" y="27615"/>
                </a:cubicBezTo>
                <a:cubicBezTo>
                  <a:pt x="16170" y="27008"/>
                  <a:pt x="16526" y="26327"/>
                  <a:pt x="17072" y="26327"/>
                </a:cubicBezTo>
                <a:close/>
                <a:moveTo>
                  <a:pt x="24343" y="29909"/>
                </a:moveTo>
                <a:cubicBezTo>
                  <a:pt x="25109" y="29909"/>
                  <a:pt x="25893" y="30123"/>
                  <a:pt x="25995" y="30942"/>
                </a:cubicBezTo>
                <a:cubicBezTo>
                  <a:pt x="25995" y="31497"/>
                  <a:pt x="25232" y="31843"/>
                  <a:pt x="24747" y="32051"/>
                </a:cubicBezTo>
                <a:cubicBezTo>
                  <a:pt x="23376" y="32550"/>
                  <a:pt x="21949" y="32824"/>
                  <a:pt x="20466" y="32824"/>
                </a:cubicBezTo>
                <a:cubicBezTo>
                  <a:pt x="20300" y="32824"/>
                  <a:pt x="20132" y="32821"/>
                  <a:pt x="19964" y="32814"/>
                </a:cubicBezTo>
                <a:lnTo>
                  <a:pt x="20172" y="32745"/>
                </a:lnTo>
                <a:cubicBezTo>
                  <a:pt x="21073" y="32467"/>
                  <a:pt x="21905" y="32190"/>
                  <a:pt x="22737" y="31843"/>
                </a:cubicBezTo>
                <a:cubicBezTo>
                  <a:pt x="22806" y="31843"/>
                  <a:pt x="22737" y="31705"/>
                  <a:pt x="22737" y="31705"/>
                </a:cubicBezTo>
                <a:cubicBezTo>
                  <a:pt x="22113" y="31774"/>
                  <a:pt x="21559" y="31913"/>
                  <a:pt x="21004" y="32051"/>
                </a:cubicBezTo>
                <a:lnTo>
                  <a:pt x="21073" y="31982"/>
                </a:lnTo>
                <a:cubicBezTo>
                  <a:pt x="21242" y="31870"/>
                  <a:pt x="21138" y="31667"/>
                  <a:pt x="20982" y="31667"/>
                </a:cubicBezTo>
                <a:cubicBezTo>
                  <a:pt x="20945" y="31667"/>
                  <a:pt x="20905" y="31678"/>
                  <a:pt x="20865" y="31705"/>
                </a:cubicBezTo>
                <a:cubicBezTo>
                  <a:pt x="20395" y="31974"/>
                  <a:pt x="19924" y="32178"/>
                  <a:pt x="19390" y="32379"/>
                </a:cubicBezTo>
                <a:lnTo>
                  <a:pt x="19390" y="32379"/>
                </a:lnTo>
                <a:cubicBezTo>
                  <a:pt x="19410" y="32359"/>
                  <a:pt x="19410" y="32329"/>
                  <a:pt x="19410" y="32329"/>
                </a:cubicBezTo>
                <a:cubicBezTo>
                  <a:pt x="20519" y="31081"/>
                  <a:pt x="21974" y="30318"/>
                  <a:pt x="23569" y="29972"/>
                </a:cubicBezTo>
                <a:cubicBezTo>
                  <a:pt x="23804" y="29936"/>
                  <a:pt x="24073" y="29909"/>
                  <a:pt x="24343" y="29909"/>
                </a:cubicBezTo>
                <a:close/>
                <a:moveTo>
                  <a:pt x="12645" y="21392"/>
                </a:moveTo>
                <a:cubicBezTo>
                  <a:pt x="13022" y="21392"/>
                  <a:pt x="13934" y="24981"/>
                  <a:pt x="13934" y="24981"/>
                </a:cubicBezTo>
                <a:cubicBezTo>
                  <a:pt x="14072" y="26090"/>
                  <a:pt x="14142" y="27130"/>
                  <a:pt x="14142" y="28239"/>
                </a:cubicBezTo>
                <a:cubicBezTo>
                  <a:pt x="14280" y="31220"/>
                  <a:pt x="14280" y="34270"/>
                  <a:pt x="14557" y="37250"/>
                </a:cubicBezTo>
                <a:cubicBezTo>
                  <a:pt x="14072" y="35101"/>
                  <a:pt x="13587" y="32952"/>
                  <a:pt x="12963" y="30873"/>
                </a:cubicBezTo>
                <a:cubicBezTo>
                  <a:pt x="12686" y="29902"/>
                  <a:pt x="12339" y="29071"/>
                  <a:pt x="11854" y="28239"/>
                </a:cubicBezTo>
                <a:cubicBezTo>
                  <a:pt x="11715" y="26021"/>
                  <a:pt x="11923" y="23733"/>
                  <a:pt x="12547" y="21584"/>
                </a:cubicBezTo>
                <a:lnTo>
                  <a:pt x="12547" y="21515"/>
                </a:lnTo>
                <a:cubicBezTo>
                  <a:pt x="12573" y="21431"/>
                  <a:pt x="12606" y="21392"/>
                  <a:pt x="12645" y="21392"/>
                </a:cubicBezTo>
                <a:close/>
                <a:moveTo>
                  <a:pt x="5047" y="31679"/>
                </a:moveTo>
                <a:cubicBezTo>
                  <a:pt x="6436" y="31679"/>
                  <a:pt x="7828" y="31979"/>
                  <a:pt x="8804" y="32467"/>
                </a:cubicBezTo>
                <a:lnTo>
                  <a:pt x="9012" y="32745"/>
                </a:lnTo>
                <a:lnTo>
                  <a:pt x="9081" y="32745"/>
                </a:lnTo>
                <a:cubicBezTo>
                  <a:pt x="10190" y="34270"/>
                  <a:pt x="11369" y="35725"/>
                  <a:pt x="12270" y="37320"/>
                </a:cubicBezTo>
                <a:cubicBezTo>
                  <a:pt x="12755" y="38082"/>
                  <a:pt x="13518" y="39191"/>
                  <a:pt x="14142" y="40300"/>
                </a:cubicBezTo>
                <a:cubicBezTo>
                  <a:pt x="13448" y="39260"/>
                  <a:pt x="12617" y="38290"/>
                  <a:pt x="11785" y="37389"/>
                </a:cubicBezTo>
                <a:cubicBezTo>
                  <a:pt x="11161" y="36418"/>
                  <a:pt x="10468" y="35587"/>
                  <a:pt x="9567" y="34893"/>
                </a:cubicBezTo>
                <a:cubicBezTo>
                  <a:pt x="9557" y="34884"/>
                  <a:pt x="9547" y="34879"/>
                  <a:pt x="9537" y="34879"/>
                </a:cubicBezTo>
                <a:cubicBezTo>
                  <a:pt x="9480" y="34879"/>
                  <a:pt x="9438" y="35032"/>
                  <a:pt x="9497" y="35032"/>
                </a:cubicBezTo>
                <a:cubicBezTo>
                  <a:pt x="10329" y="35864"/>
                  <a:pt x="11022" y="36834"/>
                  <a:pt x="11785" y="37805"/>
                </a:cubicBezTo>
                <a:cubicBezTo>
                  <a:pt x="10398" y="36488"/>
                  <a:pt x="8873" y="35309"/>
                  <a:pt x="7210" y="34408"/>
                </a:cubicBezTo>
                <a:cubicBezTo>
                  <a:pt x="6595" y="34073"/>
                  <a:pt x="3007" y="33197"/>
                  <a:pt x="1385" y="33197"/>
                </a:cubicBezTo>
                <a:cubicBezTo>
                  <a:pt x="995" y="33197"/>
                  <a:pt x="718" y="33248"/>
                  <a:pt x="624" y="33368"/>
                </a:cubicBezTo>
                <a:cubicBezTo>
                  <a:pt x="1517" y="32165"/>
                  <a:pt x="3279" y="31679"/>
                  <a:pt x="5047" y="31679"/>
                </a:cubicBezTo>
                <a:close/>
                <a:moveTo>
                  <a:pt x="7483" y="23542"/>
                </a:moveTo>
                <a:cubicBezTo>
                  <a:pt x="7506" y="23542"/>
                  <a:pt x="7531" y="23559"/>
                  <a:pt x="7556" y="23594"/>
                </a:cubicBezTo>
                <a:cubicBezTo>
                  <a:pt x="9081" y="25189"/>
                  <a:pt x="10468" y="26852"/>
                  <a:pt x="11646" y="28655"/>
                </a:cubicBezTo>
                <a:cubicBezTo>
                  <a:pt x="12824" y="30665"/>
                  <a:pt x="13102" y="33022"/>
                  <a:pt x="13518" y="35240"/>
                </a:cubicBezTo>
                <a:cubicBezTo>
                  <a:pt x="13864" y="36626"/>
                  <a:pt x="14211" y="38013"/>
                  <a:pt x="14557" y="39399"/>
                </a:cubicBezTo>
                <a:cubicBezTo>
                  <a:pt x="14072" y="38013"/>
                  <a:pt x="13379" y="36765"/>
                  <a:pt x="12824" y="35448"/>
                </a:cubicBezTo>
                <a:cubicBezTo>
                  <a:pt x="11854" y="33299"/>
                  <a:pt x="11092" y="30942"/>
                  <a:pt x="9636" y="29001"/>
                </a:cubicBezTo>
                <a:cubicBezTo>
                  <a:pt x="9567" y="29001"/>
                  <a:pt x="9497" y="29001"/>
                  <a:pt x="9567" y="29071"/>
                </a:cubicBezTo>
                <a:cubicBezTo>
                  <a:pt x="10537" y="31012"/>
                  <a:pt x="11369" y="32952"/>
                  <a:pt x="12270" y="34963"/>
                </a:cubicBezTo>
                <a:cubicBezTo>
                  <a:pt x="13240" y="36765"/>
                  <a:pt x="14072" y="38706"/>
                  <a:pt x="14696" y="40716"/>
                </a:cubicBezTo>
                <a:cubicBezTo>
                  <a:pt x="14349" y="39954"/>
                  <a:pt x="13795" y="39260"/>
                  <a:pt x="13448" y="38637"/>
                </a:cubicBezTo>
                <a:lnTo>
                  <a:pt x="13379" y="38637"/>
                </a:lnTo>
                <a:cubicBezTo>
                  <a:pt x="12409" y="36904"/>
                  <a:pt x="11507" y="35171"/>
                  <a:pt x="10329" y="33576"/>
                </a:cubicBezTo>
                <a:cubicBezTo>
                  <a:pt x="9012" y="32051"/>
                  <a:pt x="7972" y="30249"/>
                  <a:pt x="7348" y="28308"/>
                </a:cubicBezTo>
                <a:cubicBezTo>
                  <a:pt x="7210" y="27684"/>
                  <a:pt x="7071" y="26991"/>
                  <a:pt x="7071" y="26298"/>
                </a:cubicBezTo>
                <a:cubicBezTo>
                  <a:pt x="7071" y="26169"/>
                  <a:pt x="7190" y="23542"/>
                  <a:pt x="7483" y="23542"/>
                </a:cubicBezTo>
                <a:close/>
                <a:moveTo>
                  <a:pt x="23732" y="37429"/>
                </a:moveTo>
                <a:cubicBezTo>
                  <a:pt x="24096" y="37429"/>
                  <a:pt x="24473" y="37479"/>
                  <a:pt x="24817" y="37528"/>
                </a:cubicBezTo>
                <a:cubicBezTo>
                  <a:pt x="25787" y="37735"/>
                  <a:pt x="24747" y="38567"/>
                  <a:pt x="24539" y="38775"/>
                </a:cubicBezTo>
                <a:cubicBezTo>
                  <a:pt x="23499" y="39676"/>
                  <a:pt x="22252" y="40300"/>
                  <a:pt x="20865" y="40647"/>
                </a:cubicBezTo>
                <a:cubicBezTo>
                  <a:pt x="20034" y="40786"/>
                  <a:pt x="19132" y="40924"/>
                  <a:pt x="18301" y="40993"/>
                </a:cubicBezTo>
                <a:cubicBezTo>
                  <a:pt x="18717" y="40786"/>
                  <a:pt x="19132" y="40508"/>
                  <a:pt x="19548" y="40162"/>
                </a:cubicBezTo>
                <a:cubicBezTo>
                  <a:pt x="19672" y="40100"/>
                  <a:pt x="19575" y="39873"/>
                  <a:pt x="19455" y="39873"/>
                </a:cubicBezTo>
                <a:cubicBezTo>
                  <a:pt x="19440" y="39873"/>
                  <a:pt x="19425" y="39877"/>
                  <a:pt x="19410" y="39884"/>
                </a:cubicBezTo>
                <a:cubicBezTo>
                  <a:pt x="18370" y="40162"/>
                  <a:pt x="17330" y="40647"/>
                  <a:pt x="16429" y="41201"/>
                </a:cubicBezTo>
                <a:cubicBezTo>
                  <a:pt x="17538" y="40162"/>
                  <a:pt x="18717" y="39330"/>
                  <a:pt x="20034" y="38637"/>
                </a:cubicBezTo>
                <a:cubicBezTo>
                  <a:pt x="21004" y="38013"/>
                  <a:pt x="22113" y="37597"/>
                  <a:pt x="23292" y="37458"/>
                </a:cubicBezTo>
                <a:cubicBezTo>
                  <a:pt x="23434" y="37438"/>
                  <a:pt x="23582" y="37429"/>
                  <a:pt x="23732" y="37429"/>
                </a:cubicBezTo>
                <a:close/>
                <a:moveTo>
                  <a:pt x="7689" y="40069"/>
                </a:moveTo>
                <a:cubicBezTo>
                  <a:pt x="8412" y="40069"/>
                  <a:pt x="9551" y="41500"/>
                  <a:pt x="9705" y="41756"/>
                </a:cubicBezTo>
                <a:cubicBezTo>
                  <a:pt x="10398" y="42588"/>
                  <a:pt x="10884" y="43489"/>
                  <a:pt x="11299" y="44529"/>
                </a:cubicBezTo>
                <a:cubicBezTo>
                  <a:pt x="11785" y="45707"/>
                  <a:pt x="12131" y="46886"/>
                  <a:pt x="12478" y="48133"/>
                </a:cubicBezTo>
                <a:cubicBezTo>
                  <a:pt x="12131" y="47163"/>
                  <a:pt x="11507" y="46331"/>
                  <a:pt x="10606" y="45776"/>
                </a:cubicBezTo>
                <a:cubicBezTo>
                  <a:pt x="10569" y="45758"/>
                  <a:pt x="10532" y="45749"/>
                  <a:pt x="10498" y="45749"/>
                </a:cubicBezTo>
                <a:cubicBezTo>
                  <a:pt x="10403" y="45749"/>
                  <a:pt x="10329" y="45814"/>
                  <a:pt x="10329" y="45915"/>
                </a:cubicBezTo>
                <a:cubicBezTo>
                  <a:pt x="10329" y="45984"/>
                  <a:pt x="10329" y="46123"/>
                  <a:pt x="10329" y="46192"/>
                </a:cubicBezTo>
                <a:cubicBezTo>
                  <a:pt x="10304" y="46180"/>
                  <a:pt x="10278" y="46174"/>
                  <a:pt x="10254" y="46174"/>
                </a:cubicBezTo>
                <a:cubicBezTo>
                  <a:pt x="10147" y="46174"/>
                  <a:pt x="10064" y="46287"/>
                  <a:pt x="10121" y="46400"/>
                </a:cubicBezTo>
                <a:cubicBezTo>
                  <a:pt x="10260" y="46539"/>
                  <a:pt x="10329" y="46678"/>
                  <a:pt x="10468" y="46816"/>
                </a:cubicBezTo>
                <a:cubicBezTo>
                  <a:pt x="10883" y="47646"/>
                  <a:pt x="11435" y="48407"/>
                  <a:pt x="12057" y="49099"/>
                </a:cubicBezTo>
                <a:lnTo>
                  <a:pt x="12057" y="49099"/>
                </a:lnTo>
                <a:cubicBezTo>
                  <a:pt x="9370" y="47096"/>
                  <a:pt x="6523" y="44243"/>
                  <a:pt x="7140" y="40786"/>
                </a:cubicBezTo>
                <a:lnTo>
                  <a:pt x="7140" y="40716"/>
                </a:lnTo>
                <a:cubicBezTo>
                  <a:pt x="7231" y="40246"/>
                  <a:pt x="7434" y="40069"/>
                  <a:pt x="7689" y="40069"/>
                </a:cubicBezTo>
                <a:close/>
                <a:moveTo>
                  <a:pt x="10676" y="46331"/>
                </a:moveTo>
                <a:lnTo>
                  <a:pt x="10676" y="46331"/>
                </a:lnTo>
                <a:cubicBezTo>
                  <a:pt x="11646" y="46955"/>
                  <a:pt x="11993" y="48411"/>
                  <a:pt x="12617" y="49312"/>
                </a:cubicBezTo>
                <a:cubicBezTo>
                  <a:pt x="12643" y="49365"/>
                  <a:pt x="12680" y="49387"/>
                  <a:pt x="12711" y="49387"/>
                </a:cubicBezTo>
                <a:cubicBezTo>
                  <a:pt x="12761" y="49387"/>
                  <a:pt x="12798" y="49328"/>
                  <a:pt x="12755" y="49242"/>
                </a:cubicBezTo>
                <a:lnTo>
                  <a:pt x="12755" y="49242"/>
                </a:lnTo>
                <a:cubicBezTo>
                  <a:pt x="12894" y="49450"/>
                  <a:pt x="12963" y="49658"/>
                  <a:pt x="13032" y="49797"/>
                </a:cubicBezTo>
                <a:cubicBezTo>
                  <a:pt x="12730" y="49588"/>
                  <a:pt x="12419" y="49367"/>
                  <a:pt x="12106" y="49135"/>
                </a:cubicBezTo>
                <a:lnTo>
                  <a:pt x="12106" y="49135"/>
                </a:lnTo>
                <a:cubicBezTo>
                  <a:pt x="12128" y="49145"/>
                  <a:pt x="12151" y="49149"/>
                  <a:pt x="12174" y="49149"/>
                </a:cubicBezTo>
                <a:cubicBezTo>
                  <a:pt x="12307" y="49149"/>
                  <a:pt x="12446" y="49002"/>
                  <a:pt x="12339" y="48896"/>
                </a:cubicBezTo>
                <a:cubicBezTo>
                  <a:pt x="11923" y="48272"/>
                  <a:pt x="11507" y="47717"/>
                  <a:pt x="11022" y="47163"/>
                </a:cubicBezTo>
                <a:cubicBezTo>
                  <a:pt x="10814" y="46886"/>
                  <a:pt x="10745" y="46608"/>
                  <a:pt x="10676" y="46331"/>
                </a:cubicBezTo>
                <a:close/>
                <a:moveTo>
                  <a:pt x="27156" y="44781"/>
                </a:moveTo>
                <a:cubicBezTo>
                  <a:pt x="27751" y="44781"/>
                  <a:pt x="27191" y="46122"/>
                  <a:pt x="26827" y="46955"/>
                </a:cubicBezTo>
                <a:cubicBezTo>
                  <a:pt x="25995" y="48896"/>
                  <a:pt x="24539" y="50559"/>
                  <a:pt x="22737" y="51669"/>
                </a:cubicBezTo>
                <a:cubicBezTo>
                  <a:pt x="21905" y="51530"/>
                  <a:pt x="21143" y="51461"/>
                  <a:pt x="20311" y="51461"/>
                </a:cubicBezTo>
                <a:cubicBezTo>
                  <a:pt x="19479" y="51461"/>
                  <a:pt x="18647" y="51599"/>
                  <a:pt x="17885" y="51807"/>
                </a:cubicBezTo>
                <a:cubicBezTo>
                  <a:pt x="18509" y="51530"/>
                  <a:pt x="19132" y="51322"/>
                  <a:pt x="19756" y="51045"/>
                </a:cubicBezTo>
                <a:cubicBezTo>
                  <a:pt x="21628" y="50282"/>
                  <a:pt x="23499" y="49312"/>
                  <a:pt x="24609" y="47579"/>
                </a:cubicBezTo>
                <a:cubicBezTo>
                  <a:pt x="24658" y="47530"/>
                  <a:pt x="24637" y="47481"/>
                  <a:pt x="24597" y="47481"/>
                </a:cubicBezTo>
                <a:cubicBezTo>
                  <a:pt x="24580" y="47481"/>
                  <a:pt x="24560" y="47489"/>
                  <a:pt x="24539" y="47509"/>
                </a:cubicBezTo>
                <a:cubicBezTo>
                  <a:pt x="22390" y="49381"/>
                  <a:pt x="19964" y="50837"/>
                  <a:pt x="17261" y="51738"/>
                </a:cubicBezTo>
                <a:cubicBezTo>
                  <a:pt x="15805" y="52292"/>
                  <a:pt x="14003" y="52708"/>
                  <a:pt x="13171" y="54164"/>
                </a:cubicBezTo>
                <a:cubicBezTo>
                  <a:pt x="12894" y="54441"/>
                  <a:pt x="12686" y="54788"/>
                  <a:pt x="12478" y="55204"/>
                </a:cubicBezTo>
                <a:lnTo>
                  <a:pt x="12409" y="55134"/>
                </a:lnTo>
                <a:cubicBezTo>
                  <a:pt x="12894" y="53124"/>
                  <a:pt x="15667" y="51461"/>
                  <a:pt x="17261" y="50629"/>
                </a:cubicBezTo>
                <a:cubicBezTo>
                  <a:pt x="19479" y="49381"/>
                  <a:pt x="21697" y="48411"/>
                  <a:pt x="23915" y="47024"/>
                </a:cubicBezTo>
                <a:cubicBezTo>
                  <a:pt x="24678" y="46539"/>
                  <a:pt x="25371" y="45915"/>
                  <a:pt x="26134" y="45291"/>
                </a:cubicBezTo>
                <a:cubicBezTo>
                  <a:pt x="26634" y="44929"/>
                  <a:pt x="26959" y="44781"/>
                  <a:pt x="27156" y="44781"/>
                </a:cubicBezTo>
                <a:close/>
                <a:moveTo>
                  <a:pt x="20323" y="52026"/>
                </a:moveTo>
                <a:cubicBezTo>
                  <a:pt x="20979" y="52026"/>
                  <a:pt x="21628" y="52071"/>
                  <a:pt x="22252" y="52154"/>
                </a:cubicBezTo>
                <a:lnTo>
                  <a:pt x="22876" y="52154"/>
                </a:lnTo>
                <a:cubicBezTo>
                  <a:pt x="22876" y="52203"/>
                  <a:pt x="22910" y="52252"/>
                  <a:pt x="22931" y="52252"/>
                </a:cubicBezTo>
                <a:cubicBezTo>
                  <a:pt x="22939" y="52252"/>
                  <a:pt x="22945" y="52243"/>
                  <a:pt x="22945" y="52223"/>
                </a:cubicBezTo>
                <a:lnTo>
                  <a:pt x="23707" y="52362"/>
                </a:lnTo>
                <a:cubicBezTo>
                  <a:pt x="24401" y="52570"/>
                  <a:pt x="31471" y="55966"/>
                  <a:pt x="29530" y="56590"/>
                </a:cubicBezTo>
                <a:lnTo>
                  <a:pt x="29530" y="56521"/>
                </a:lnTo>
                <a:cubicBezTo>
                  <a:pt x="28975" y="56724"/>
                  <a:pt x="28365" y="56804"/>
                  <a:pt x="27731" y="56804"/>
                </a:cubicBezTo>
                <a:cubicBezTo>
                  <a:pt x="25992" y="56804"/>
                  <a:pt x="24072" y="56202"/>
                  <a:pt x="22598" y="55897"/>
                </a:cubicBezTo>
                <a:cubicBezTo>
                  <a:pt x="20768" y="55453"/>
                  <a:pt x="17874" y="54344"/>
                  <a:pt x="15405" y="54344"/>
                </a:cubicBezTo>
                <a:cubicBezTo>
                  <a:pt x="14788" y="54344"/>
                  <a:pt x="14197" y="54414"/>
                  <a:pt x="13656" y="54580"/>
                </a:cubicBezTo>
                <a:cubicBezTo>
                  <a:pt x="14765" y="54164"/>
                  <a:pt x="15944" y="53956"/>
                  <a:pt x="17122" y="53956"/>
                </a:cubicBezTo>
                <a:cubicBezTo>
                  <a:pt x="17354" y="53936"/>
                  <a:pt x="17583" y="53927"/>
                  <a:pt x="17810" y="53927"/>
                </a:cubicBezTo>
                <a:cubicBezTo>
                  <a:pt x="19961" y="53927"/>
                  <a:pt x="21922" y="54745"/>
                  <a:pt x="24054" y="54996"/>
                </a:cubicBezTo>
                <a:cubicBezTo>
                  <a:pt x="24054" y="54996"/>
                  <a:pt x="24054" y="54926"/>
                  <a:pt x="24054" y="54926"/>
                </a:cubicBezTo>
                <a:cubicBezTo>
                  <a:pt x="22070" y="54091"/>
                  <a:pt x="19930" y="53688"/>
                  <a:pt x="17809" y="53688"/>
                </a:cubicBezTo>
                <a:cubicBezTo>
                  <a:pt x="17114" y="53688"/>
                  <a:pt x="16421" y="53732"/>
                  <a:pt x="15736" y="53817"/>
                </a:cubicBezTo>
                <a:cubicBezTo>
                  <a:pt x="14835" y="53887"/>
                  <a:pt x="14003" y="54164"/>
                  <a:pt x="13171" y="54511"/>
                </a:cubicBezTo>
                <a:cubicBezTo>
                  <a:pt x="14946" y="52736"/>
                  <a:pt x="17696" y="52026"/>
                  <a:pt x="20323" y="52026"/>
                </a:cubicBezTo>
                <a:close/>
                <a:moveTo>
                  <a:pt x="6912" y="55130"/>
                </a:moveTo>
                <a:cubicBezTo>
                  <a:pt x="7235" y="55130"/>
                  <a:pt x="7607" y="55274"/>
                  <a:pt x="7903" y="55481"/>
                </a:cubicBezTo>
                <a:cubicBezTo>
                  <a:pt x="8388" y="55758"/>
                  <a:pt x="8804" y="56244"/>
                  <a:pt x="9081" y="56729"/>
                </a:cubicBezTo>
                <a:cubicBezTo>
                  <a:pt x="9705" y="57977"/>
                  <a:pt x="10260" y="59363"/>
                  <a:pt x="10676" y="60749"/>
                </a:cubicBezTo>
                <a:lnTo>
                  <a:pt x="10537" y="61304"/>
                </a:lnTo>
                <a:lnTo>
                  <a:pt x="10190" y="60957"/>
                </a:lnTo>
                <a:cubicBezTo>
                  <a:pt x="10190" y="60888"/>
                  <a:pt x="10190" y="60819"/>
                  <a:pt x="10190" y="60819"/>
                </a:cubicBezTo>
                <a:cubicBezTo>
                  <a:pt x="9982" y="60472"/>
                  <a:pt x="9774" y="60125"/>
                  <a:pt x="9636" y="59779"/>
                </a:cubicBezTo>
                <a:cubicBezTo>
                  <a:pt x="9601" y="59709"/>
                  <a:pt x="9549" y="59675"/>
                  <a:pt x="9497" y="59675"/>
                </a:cubicBezTo>
                <a:cubicBezTo>
                  <a:pt x="9445" y="59675"/>
                  <a:pt x="9393" y="59709"/>
                  <a:pt x="9359" y="59779"/>
                </a:cubicBezTo>
                <a:cubicBezTo>
                  <a:pt x="9289" y="59640"/>
                  <a:pt x="9220" y="59502"/>
                  <a:pt x="9151" y="59363"/>
                </a:cubicBezTo>
                <a:cubicBezTo>
                  <a:pt x="9110" y="59322"/>
                  <a:pt x="9069" y="59305"/>
                  <a:pt x="9034" y="59305"/>
                </a:cubicBezTo>
                <a:cubicBezTo>
                  <a:pt x="8949" y="59305"/>
                  <a:pt x="8894" y="59403"/>
                  <a:pt x="8943" y="59502"/>
                </a:cubicBezTo>
                <a:cubicBezTo>
                  <a:pt x="9081" y="59779"/>
                  <a:pt x="9220" y="60056"/>
                  <a:pt x="9359" y="60333"/>
                </a:cubicBezTo>
                <a:cubicBezTo>
                  <a:pt x="7903" y="59224"/>
                  <a:pt x="6309" y="58046"/>
                  <a:pt x="6170" y="56105"/>
                </a:cubicBezTo>
                <a:cubicBezTo>
                  <a:pt x="6130" y="55390"/>
                  <a:pt x="6478" y="55130"/>
                  <a:pt x="6912" y="55130"/>
                </a:cubicBezTo>
                <a:close/>
                <a:moveTo>
                  <a:pt x="15112" y="54788"/>
                </a:moveTo>
                <a:cubicBezTo>
                  <a:pt x="15597" y="54788"/>
                  <a:pt x="16082" y="54788"/>
                  <a:pt x="16568" y="54857"/>
                </a:cubicBezTo>
                <a:cubicBezTo>
                  <a:pt x="17885" y="55412"/>
                  <a:pt x="19063" y="56244"/>
                  <a:pt x="20034" y="57353"/>
                </a:cubicBezTo>
                <a:cubicBezTo>
                  <a:pt x="20935" y="58323"/>
                  <a:pt x="21697" y="59640"/>
                  <a:pt x="22806" y="60403"/>
                </a:cubicBezTo>
                <a:cubicBezTo>
                  <a:pt x="22827" y="60423"/>
                  <a:pt x="22847" y="60431"/>
                  <a:pt x="22865" y="60431"/>
                </a:cubicBezTo>
                <a:cubicBezTo>
                  <a:pt x="22910" y="60431"/>
                  <a:pt x="22945" y="60382"/>
                  <a:pt x="22945" y="60333"/>
                </a:cubicBezTo>
                <a:cubicBezTo>
                  <a:pt x="21974" y="58878"/>
                  <a:pt x="20865" y="57561"/>
                  <a:pt x="19618" y="56382"/>
                </a:cubicBezTo>
                <a:cubicBezTo>
                  <a:pt x="19132" y="55897"/>
                  <a:pt x="18578" y="55481"/>
                  <a:pt x="18023" y="55134"/>
                </a:cubicBezTo>
                <a:lnTo>
                  <a:pt x="18023" y="55134"/>
                </a:lnTo>
                <a:cubicBezTo>
                  <a:pt x="19132" y="55412"/>
                  <a:pt x="20172" y="55689"/>
                  <a:pt x="21004" y="55966"/>
                </a:cubicBezTo>
                <a:cubicBezTo>
                  <a:pt x="21004" y="55966"/>
                  <a:pt x="21004" y="55966"/>
                  <a:pt x="21004" y="56036"/>
                </a:cubicBezTo>
                <a:cubicBezTo>
                  <a:pt x="23084" y="57491"/>
                  <a:pt x="24678" y="59502"/>
                  <a:pt x="25648" y="61789"/>
                </a:cubicBezTo>
                <a:lnTo>
                  <a:pt x="25648" y="61720"/>
                </a:lnTo>
                <a:lnTo>
                  <a:pt x="25648" y="61720"/>
                </a:lnTo>
                <a:cubicBezTo>
                  <a:pt x="25992" y="62539"/>
                  <a:pt x="25852" y="62814"/>
                  <a:pt x="25501" y="62814"/>
                </a:cubicBezTo>
                <a:cubicBezTo>
                  <a:pt x="24931" y="62814"/>
                  <a:pt x="23806" y="62089"/>
                  <a:pt x="23292" y="61789"/>
                </a:cubicBezTo>
                <a:cubicBezTo>
                  <a:pt x="22044" y="61027"/>
                  <a:pt x="20935" y="60056"/>
                  <a:pt x="19964" y="58947"/>
                </a:cubicBezTo>
                <a:cubicBezTo>
                  <a:pt x="18786" y="57630"/>
                  <a:pt x="17122" y="55204"/>
                  <a:pt x="15112" y="54788"/>
                </a:cubicBezTo>
                <a:close/>
                <a:moveTo>
                  <a:pt x="14319" y="59260"/>
                </a:moveTo>
                <a:cubicBezTo>
                  <a:pt x="14812" y="59260"/>
                  <a:pt x="15259" y="59472"/>
                  <a:pt x="15181" y="60056"/>
                </a:cubicBezTo>
                <a:cubicBezTo>
                  <a:pt x="15112" y="61096"/>
                  <a:pt x="13795" y="62205"/>
                  <a:pt x="13102" y="62898"/>
                </a:cubicBezTo>
                <a:cubicBezTo>
                  <a:pt x="12478" y="63453"/>
                  <a:pt x="11785" y="63938"/>
                  <a:pt x="11092" y="64423"/>
                </a:cubicBezTo>
                <a:cubicBezTo>
                  <a:pt x="11438" y="64007"/>
                  <a:pt x="11785" y="63591"/>
                  <a:pt x="12062" y="63106"/>
                </a:cubicBezTo>
                <a:cubicBezTo>
                  <a:pt x="12131" y="63037"/>
                  <a:pt x="12131" y="62967"/>
                  <a:pt x="12062" y="62967"/>
                </a:cubicBezTo>
                <a:cubicBezTo>
                  <a:pt x="12062" y="62898"/>
                  <a:pt x="12062" y="62898"/>
                  <a:pt x="12062" y="62829"/>
                </a:cubicBezTo>
                <a:cubicBezTo>
                  <a:pt x="12062" y="62780"/>
                  <a:pt x="11993" y="62731"/>
                  <a:pt x="11928" y="62731"/>
                </a:cubicBezTo>
                <a:cubicBezTo>
                  <a:pt x="11901" y="62731"/>
                  <a:pt x="11874" y="62739"/>
                  <a:pt x="11854" y="62759"/>
                </a:cubicBezTo>
                <a:cubicBezTo>
                  <a:pt x="11507" y="63106"/>
                  <a:pt x="11161" y="63522"/>
                  <a:pt x="10884" y="63938"/>
                </a:cubicBezTo>
                <a:cubicBezTo>
                  <a:pt x="11022" y="63661"/>
                  <a:pt x="11161" y="63453"/>
                  <a:pt x="11299" y="63175"/>
                </a:cubicBezTo>
                <a:cubicBezTo>
                  <a:pt x="11577" y="62759"/>
                  <a:pt x="11785" y="62344"/>
                  <a:pt x="11993" y="61858"/>
                </a:cubicBezTo>
                <a:cubicBezTo>
                  <a:pt x="11993" y="61824"/>
                  <a:pt x="11975" y="61806"/>
                  <a:pt x="11949" y="61806"/>
                </a:cubicBezTo>
                <a:cubicBezTo>
                  <a:pt x="11923" y="61806"/>
                  <a:pt x="11889" y="61824"/>
                  <a:pt x="11854" y="61858"/>
                </a:cubicBezTo>
                <a:lnTo>
                  <a:pt x="11854" y="61789"/>
                </a:lnTo>
                <a:cubicBezTo>
                  <a:pt x="11646" y="62066"/>
                  <a:pt x="11438" y="62344"/>
                  <a:pt x="11230" y="62690"/>
                </a:cubicBezTo>
                <a:cubicBezTo>
                  <a:pt x="11438" y="62205"/>
                  <a:pt x="11646" y="61789"/>
                  <a:pt x="11854" y="61373"/>
                </a:cubicBezTo>
                <a:cubicBezTo>
                  <a:pt x="12201" y="60680"/>
                  <a:pt x="12686" y="60056"/>
                  <a:pt x="13310" y="59571"/>
                </a:cubicBezTo>
                <a:cubicBezTo>
                  <a:pt x="13522" y="59389"/>
                  <a:pt x="13934" y="59260"/>
                  <a:pt x="14319" y="59260"/>
                </a:cubicBezTo>
                <a:close/>
                <a:moveTo>
                  <a:pt x="35905" y="0"/>
                </a:moveTo>
                <a:cubicBezTo>
                  <a:pt x="34662" y="0"/>
                  <a:pt x="34452" y="3256"/>
                  <a:pt x="34452" y="4463"/>
                </a:cubicBezTo>
                <a:cubicBezTo>
                  <a:pt x="34452" y="4532"/>
                  <a:pt x="34452" y="4671"/>
                  <a:pt x="34452" y="4740"/>
                </a:cubicBezTo>
                <a:cubicBezTo>
                  <a:pt x="34382" y="4809"/>
                  <a:pt x="34452" y="4948"/>
                  <a:pt x="34521" y="4948"/>
                </a:cubicBezTo>
                <a:lnTo>
                  <a:pt x="34175" y="5433"/>
                </a:lnTo>
                <a:cubicBezTo>
                  <a:pt x="33967" y="5572"/>
                  <a:pt x="33759" y="5710"/>
                  <a:pt x="33620" y="5849"/>
                </a:cubicBezTo>
                <a:cubicBezTo>
                  <a:pt x="33412" y="6057"/>
                  <a:pt x="33620" y="6057"/>
                  <a:pt x="33689" y="6057"/>
                </a:cubicBezTo>
                <a:lnTo>
                  <a:pt x="33412" y="6334"/>
                </a:lnTo>
                <a:cubicBezTo>
                  <a:pt x="33689" y="5502"/>
                  <a:pt x="33759" y="4671"/>
                  <a:pt x="33759" y="3908"/>
                </a:cubicBezTo>
                <a:cubicBezTo>
                  <a:pt x="33759" y="3353"/>
                  <a:pt x="33620" y="2175"/>
                  <a:pt x="32857" y="2175"/>
                </a:cubicBezTo>
                <a:cubicBezTo>
                  <a:pt x="32095" y="2244"/>
                  <a:pt x="31956" y="3631"/>
                  <a:pt x="32026" y="4185"/>
                </a:cubicBezTo>
                <a:cubicBezTo>
                  <a:pt x="32095" y="4740"/>
                  <a:pt x="32164" y="5225"/>
                  <a:pt x="32303" y="5710"/>
                </a:cubicBezTo>
                <a:cubicBezTo>
                  <a:pt x="32372" y="6196"/>
                  <a:pt x="32442" y="6611"/>
                  <a:pt x="32650" y="7027"/>
                </a:cubicBezTo>
                <a:cubicBezTo>
                  <a:pt x="32650" y="7097"/>
                  <a:pt x="32650" y="7097"/>
                  <a:pt x="32650" y="7097"/>
                </a:cubicBezTo>
                <a:cubicBezTo>
                  <a:pt x="32650" y="7166"/>
                  <a:pt x="32650" y="7235"/>
                  <a:pt x="32719" y="7305"/>
                </a:cubicBezTo>
                <a:cubicBezTo>
                  <a:pt x="32303" y="7790"/>
                  <a:pt x="31887" y="8344"/>
                  <a:pt x="31471" y="8968"/>
                </a:cubicBezTo>
                <a:lnTo>
                  <a:pt x="31402" y="8968"/>
                </a:lnTo>
                <a:cubicBezTo>
                  <a:pt x="31715" y="7903"/>
                  <a:pt x="31518" y="3832"/>
                  <a:pt x="30401" y="3832"/>
                </a:cubicBezTo>
                <a:cubicBezTo>
                  <a:pt x="30283" y="3832"/>
                  <a:pt x="30155" y="3878"/>
                  <a:pt x="30015" y="3977"/>
                </a:cubicBezTo>
                <a:cubicBezTo>
                  <a:pt x="28906" y="4878"/>
                  <a:pt x="30015" y="9176"/>
                  <a:pt x="31125" y="9454"/>
                </a:cubicBezTo>
                <a:cubicBezTo>
                  <a:pt x="30501" y="10355"/>
                  <a:pt x="29877" y="11186"/>
                  <a:pt x="29322" y="12088"/>
                </a:cubicBezTo>
                <a:cubicBezTo>
                  <a:pt x="29783" y="10243"/>
                  <a:pt x="29556" y="6581"/>
                  <a:pt x="27984" y="6581"/>
                </a:cubicBezTo>
                <a:cubicBezTo>
                  <a:pt x="27902" y="6581"/>
                  <a:pt x="27817" y="6591"/>
                  <a:pt x="27728" y="6611"/>
                </a:cubicBezTo>
                <a:cubicBezTo>
                  <a:pt x="26480" y="6889"/>
                  <a:pt x="26827" y="8691"/>
                  <a:pt x="26965" y="9592"/>
                </a:cubicBezTo>
                <a:cubicBezTo>
                  <a:pt x="27104" y="10493"/>
                  <a:pt x="27589" y="12781"/>
                  <a:pt x="28698" y="12919"/>
                </a:cubicBezTo>
                <a:lnTo>
                  <a:pt x="28768" y="12919"/>
                </a:lnTo>
                <a:cubicBezTo>
                  <a:pt x="28144" y="13890"/>
                  <a:pt x="27589" y="14791"/>
                  <a:pt x="26965" y="15761"/>
                </a:cubicBezTo>
                <a:cubicBezTo>
                  <a:pt x="26827" y="15900"/>
                  <a:pt x="26688" y="16039"/>
                  <a:pt x="26550" y="16177"/>
                </a:cubicBezTo>
                <a:cubicBezTo>
                  <a:pt x="26827" y="14722"/>
                  <a:pt x="26619" y="13197"/>
                  <a:pt x="25995" y="11880"/>
                </a:cubicBezTo>
                <a:cubicBezTo>
                  <a:pt x="25692" y="11224"/>
                  <a:pt x="25132" y="10347"/>
                  <a:pt x="24475" y="10347"/>
                </a:cubicBezTo>
                <a:cubicBezTo>
                  <a:pt x="24230" y="10347"/>
                  <a:pt x="23971" y="10469"/>
                  <a:pt x="23707" y="10771"/>
                </a:cubicBezTo>
                <a:cubicBezTo>
                  <a:pt x="23014" y="11672"/>
                  <a:pt x="23638" y="13543"/>
                  <a:pt x="23915" y="14444"/>
                </a:cubicBezTo>
                <a:cubicBezTo>
                  <a:pt x="24193" y="15346"/>
                  <a:pt x="24817" y="17217"/>
                  <a:pt x="25926" y="17494"/>
                </a:cubicBezTo>
                <a:cubicBezTo>
                  <a:pt x="25302" y="18534"/>
                  <a:pt x="24678" y="19643"/>
                  <a:pt x="24123" y="20752"/>
                </a:cubicBezTo>
                <a:cubicBezTo>
                  <a:pt x="24193" y="19574"/>
                  <a:pt x="23985" y="18326"/>
                  <a:pt x="23499" y="17217"/>
                </a:cubicBezTo>
                <a:cubicBezTo>
                  <a:pt x="23215" y="16705"/>
                  <a:pt x="22698" y="15914"/>
                  <a:pt x="22100" y="15914"/>
                </a:cubicBezTo>
                <a:cubicBezTo>
                  <a:pt x="21969" y="15914"/>
                  <a:pt x="21834" y="15952"/>
                  <a:pt x="21697" y="16039"/>
                </a:cubicBezTo>
                <a:cubicBezTo>
                  <a:pt x="20935" y="16524"/>
                  <a:pt x="21212" y="18188"/>
                  <a:pt x="21489" y="18950"/>
                </a:cubicBezTo>
                <a:cubicBezTo>
                  <a:pt x="21767" y="20198"/>
                  <a:pt x="22460" y="21238"/>
                  <a:pt x="23499" y="21931"/>
                </a:cubicBezTo>
                <a:cubicBezTo>
                  <a:pt x="22737" y="23387"/>
                  <a:pt x="21974" y="24842"/>
                  <a:pt x="21281" y="26367"/>
                </a:cubicBezTo>
                <a:cubicBezTo>
                  <a:pt x="21420" y="24704"/>
                  <a:pt x="21143" y="23040"/>
                  <a:pt x="20519" y="21515"/>
                </a:cubicBezTo>
                <a:cubicBezTo>
                  <a:pt x="20183" y="20891"/>
                  <a:pt x="19681" y="20234"/>
                  <a:pt x="19104" y="20234"/>
                </a:cubicBezTo>
                <a:cubicBezTo>
                  <a:pt x="18848" y="20234"/>
                  <a:pt x="18578" y="20363"/>
                  <a:pt x="18301" y="20683"/>
                </a:cubicBezTo>
                <a:cubicBezTo>
                  <a:pt x="17469" y="21654"/>
                  <a:pt x="18162" y="23248"/>
                  <a:pt x="18578" y="24218"/>
                </a:cubicBezTo>
                <a:cubicBezTo>
                  <a:pt x="18994" y="25466"/>
                  <a:pt x="19756" y="26506"/>
                  <a:pt x="20796" y="27338"/>
                </a:cubicBezTo>
                <a:cubicBezTo>
                  <a:pt x="20242" y="28585"/>
                  <a:pt x="19687" y="29902"/>
                  <a:pt x="19063" y="31289"/>
                </a:cubicBezTo>
                <a:cubicBezTo>
                  <a:pt x="19202" y="29833"/>
                  <a:pt x="18994" y="28447"/>
                  <a:pt x="18439" y="27130"/>
                </a:cubicBezTo>
                <a:cubicBezTo>
                  <a:pt x="18071" y="26439"/>
                  <a:pt x="17489" y="25841"/>
                  <a:pt x="16896" y="25841"/>
                </a:cubicBezTo>
                <a:cubicBezTo>
                  <a:pt x="16596" y="25841"/>
                  <a:pt x="16293" y="25994"/>
                  <a:pt x="16013" y="26367"/>
                </a:cubicBezTo>
                <a:cubicBezTo>
                  <a:pt x="15251" y="27268"/>
                  <a:pt x="16013" y="29001"/>
                  <a:pt x="16360" y="29833"/>
                </a:cubicBezTo>
                <a:cubicBezTo>
                  <a:pt x="16706" y="31012"/>
                  <a:pt x="17399" y="32051"/>
                  <a:pt x="18301" y="32883"/>
                </a:cubicBezTo>
                <a:cubicBezTo>
                  <a:pt x="18162" y="33022"/>
                  <a:pt x="18023" y="33160"/>
                  <a:pt x="17954" y="33368"/>
                </a:cubicBezTo>
                <a:cubicBezTo>
                  <a:pt x="17954" y="33417"/>
                  <a:pt x="17989" y="33466"/>
                  <a:pt x="18034" y="33466"/>
                </a:cubicBezTo>
                <a:cubicBezTo>
                  <a:pt x="18052" y="33466"/>
                  <a:pt x="18072" y="33458"/>
                  <a:pt x="18093" y="33438"/>
                </a:cubicBezTo>
                <a:lnTo>
                  <a:pt x="18162" y="33438"/>
                </a:lnTo>
                <a:cubicBezTo>
                  <a:pt x="17192" y="36072"/>
                  <a:pt x="16221" y="38706"/>
                  <a:pt x="15320" y="41409"/>
                </a:cubicBezTo>
                <a:cubicBezTo>
                  <a:pt x="14349" y="37320"/>
                  <a:pt x="14488" y="33091"/>
                  <a:pt x="14488" y="28932"/>
                </a:cubicBezTo>
                <a:cubicBezTo>
                  <a:pt x="14488" y="25951"/>
                  <a:pt x="14349" y="22971"/>
                  <a:pt x="12686" y="20406"/>
                </a:cubicBezTo>
                <a:cubicBezTo>
                  <a:pt x="12633" y="20353"/>
                  <a:pt x="12560" y="20330"/>
                  <a:pt x="12486" y="20330"/>
                </a:cubicBezTo>
                <a:cubicBezTo>
                  <a:pt x="12366" y="20330"/>
                  <a:pt x="12243" y="20389"/>
                  <a:pt x="12201" y="20475"/>
                </a:cubicBezTo>
                <a:cubicBezTo>
                  <a:pt x="11577" y="22555"/>
                  <a:pt x="11230" y="24634"/>
                  <a:pt x="11230" y="26783"/>
                </a:cubicBezTo>
                <a:cubicBezTo>
                  <a:pt x="11092" y="26159"/>
                  <a:pt x="10953" y="25466"/>
                  <a:pt x="10884" y="24773"/>
                </a:cubicBezTo>
                <a:cubicBezTo>
                  <a:pt x="10884" y="24288"/>
                  <a:pt x="10814" y="23872"/>
                  <a:pt x="10745" y="23456"/>
                </a:cubicBezTo>
                <a:lnTo>
                  <a:pt x="10676" y="23040"/>
                </a:lnTo>
                <a:cubicBezTo>
                  <a:pt x="10745" y="22832"/>
                  <a:pt x="10676" y="22624"/>
                  <a:pt x="10537" y="22485"/>
                </a:cubicBezTo>
                <a:lnTo>
                  <a:pt x="10537" y="22416"/>
                </a:lnTo>
                <a:cubicBezTo>
                  <a:pt x="10537" y="22347"/>
                  <a:pt x="10537" y="22277"/>
                  <a:pt x="10537" y="22208"/>
                </a:cubicBezTo>
                <a:cubicBezTo>
                  <a:pt x="10814" y="21654"/>
                  <a:pt x="10884" y="20960"/>
                  <a:pt x="10606" y="20337"/>
                </a:cubicBezTo>
                <a:cubicBezTo>
                  <a:pt x="10537" y="20163"/>
                  <a:pt x="10398" y="20077"/>
                  <a:pt x="10268" y="20077"/>
                </a:cubicBezTo>
                <a:cubicBezTo>
                  <a:pt x="10138" y="20077"/>
                  <a:pt x="10017" y="20163"/>
                  <a:pt x="9982" y="20337"/>
                </a:cubicBezTo>
                <a:cubicBezTo>
                  <a:pt x="9774" y="20822"/>
                  <a:pt x="9774" y="21376"/>
                  <a:pt x="9982" y="21931"/>
                </a:cubicBezTo>
                <a:lnTo>
                  <a:pt x="9982" y="22139"/>
                </a:lnTo>
                <a:cubicBezTo>
                  <a:pt x="9913" y="22277"/>
                  <a:pt x="10052" y="22416"/>
                  <a:pt x="10190" y="22416"/>
                </a:cubicBezTo>
                <a:lnTo>
                  <a:pt x="10260" y="22416"/>
                </a:lnTo>
                <a:cubicBezTo>
                  <a:pt x="10260" y="22485"/>
                  <a:pt x="10260" y="22555"/>
                  <a:pt x="10260" y="22555"/>
                </a:cubicBezTo>
                <a:cubicBezTo>
                  <a:pt x="10676" y="24149"/>
                  <a:pt x="10606" y="25813"/>
                  <a:pt x="11161" y="27407"/>
                </a:cubicBezTo>
                <a:cubicBezTo>
                  <a:pt x="11092" y="27338"/>
                  <a:pt x="11022" y="27268"/>
                  <a:pt x="11022" y="27199"/>
                </a:cubicBezTo>
                <a:cubicBezTo>
                  <a:pt x="10537" y="25397"/>
                  <a:pt x="9705" y="23733"/>
                  <a:pt x="9151" y="22000"/>
                </a:cubicBezTo>
                <a:cubicBezTo>
                  <a:pt x="9289" y="21307"/>
                  <a:pt x="9081" y="20614"/>
                  <a:pt x="8596" y="20129"/>
                </a:cubicBezTo>
                <a:cubicBezTo>
                  <a:pt x="8535" y="20047"/>
                  <a:pt x="8456" y="20014"/>
                  <a:pt x="8375" y="20014"/>
                </a:cubicBezTo>
                <a:cubicBezTo>
                  <a:pt x="8180" y="20014"/>
                  <a:pt x="7972" y="20210"/>
                  <a:pt x="7972" y="20406"/>
                </a:cubicBezTo>
                <a:cubicBezTo>
                  <a:pt x="7972" y="21168"/>
                  <a:pt x="8180" y="21931"/>
                  <a:pt x="8665" y="22485"/>
                </a:cubicBezTo>
                <a:cubicBezTo>
                  <a:pt x="8692" y="22538"/>
                  <a:pt x="8749" y="22561"/>
                  <a:pt x="8805" y="22561"/>
                </a:cubicBezTo>
                <a:cubicBezTo>
                  <a:pt x="8896" y="22561"/>
                  <a:pt x="8985" y="22502"/>
                  <a:pt x="8943" y="22416"/>
                </a:cubicBezTo>
                <a:lnTo>
                  <a:pt x="8943" y="22277"/>
                </a:lnTo>
                <a:cubicBezTo>
                  <a:pt x="9567" y="23664"/>
                  <a:pt x="10052" y="25189"/>
                  <a:pt x="10537" y="26645"/>
                </a:cubicBezTo>
                <a:cubicBezTo>
                  <a:pt x="9497" y="25258"/>
                  <a:pt x="8319" y="24010"/>
                  <a:pt x="7279" y="22763"/>
                </a:cubicBezTo>
                <a:cubicBezTo>
                  <a:pt x="7244" y="22728"/>
                  <a:pt x="7192" y="22711"/>
                  <a:pt x="7132" y="22711"/>
                </a:cubicBezTo>
                <a:cubicBezTo>
                  <a:pt x="7071" y="22711"/>
                  <a:pt x="7002" y="22728"/>
                  <a:pt x="6932" y="22763"/>
                </a:cubicBezTo>
                <a:cubicBezTo>
                  <a:pt x="5754" y="24080"/>
                  <a:pt x="6170" y="26783"/>
                  <a:pt x="6794" y="28793"/>
                </a:cubicBezTo>
                <a:cubicBezTo>
                  <a:pt x="6170" y="27476"/>
                  <a:pt x="5407" y="26298"/>
                  <a:pt x="4576" y="25120"/>
                </a:cubicBezTo>
                <a:cubicBezTo>
                  <a:pt x="4506" y="25120"/>
                  <a:pt x="4506" y="25050"/>
                  <a:pt x="4437" y="25050"/>
                </a:cubicBezTo>
                <a:lnTo>
                  <a:pt x="4437" y="24981"/>
                </a:lnTo>
                <a:cubicBezTo>
                  <a:pt x="4462" y="24994"/>
                  <a:pt x="4488" y="24999"/>
                  <a:pt x="4512" y="24999"/>
                </a:cubicBezTo>
                <a:cubicBezTo>
                  <a:pt x="4619" y="24999"/>
                  <a:pt x="4702" y="24886"/>
                  <a:pt x="4645" y="24773"/>
                </a:cubicBezTo>
                <a:cubicBezTo>
                  <a:pt x="4506" y="24704"/>
                  <a:pt x="4437" y="24565"/>
                  <a:pt x="4368" y="24496"/>
                </a:cubicBezTo>
                <a:cubicBezTo>
                  <a:pt x="4437" y="24426"/>
                  <a:pt x="4437" y="24357"/>
                  <a:pt x="4368" y="24357"/>
                </a:cubicBezTo>
                <a:cubicBezTo>
                  <a:pt x="4298" y="24010"/>
                  <a:pt x="4160" y="23733"/>
                  <a:pt x="4021" y="23456"/>
                </a:cubicBezTo>
                <a:cubicBezTo>
                  <a:pt x="3970" y="23354"/>
                  <a:pt x="3863" y="23308"/>
                  <a:pt x="3752" y="23308"/>
                </a:cubicBezTo>
                <a:cubicBezTo>
                  <a:pt x="3559" y="23308"/>
                  <a:pt x="3353" y="23444"/>
                  <a:pt x="3397" y="23664"/>
                </a:cubicBezTo>
                <a:cubicBezTo>
                  <a:pt x="3397" y="23733"/>
                  <a:pt x="3467" y="23872"/>
                  <a:pt x="3467" y="23941"/>
                </a:cubicBezTo>
                <a:cubicBezTo>
                  <a:pt x="3328" y="24080"/>
                  <a:pt x="3328" y="24288"/>
                  <a:pt x="3467" y="24426"/>
                </a:cubicBezTo>
                <a:cubicBezTo>
                  <a:pt x="3744" y="24773"/>
                  <a:pt x="4021" y="25189"/>
                  <a:pt x="4090" y="25605"/>
                </a:cubicBezTo>
                <a:cubicBezTo>
                  <a:pt x="4160" y="25709"/>
                  <a:pt x="4264" y="25761"/>
                  <a:pt x="4359" y="25761"/>
                </a:cubicBezTo>
                <a:cubicBezTo>
                  <a:pt x="4454" y="25761"/>
                  <a:pt x="4541" y="25709"/>
                  <a:pt x="4576" y="25605"/>
                </a:cubicBezTo>
                <a:cubicBezTo>
                  <a:pt x="5685" y="27130"/>
                  <a:pt x="6239" y="29001"/>
                  <a:pt x="7348" y="30457"/>
                </a:cubicBezTo>
                <a:cubicBezTo>
                  <a:pt x="7383" y="30492"/>
                  <a:pt x="7418" y="30509"/>
                  <a:pt x="7444" y="30509"/>
                </a:cubicBezTo>
                <a:cubicBezTo>
                  <a:pt x="7470" y="30509"/>
                  <a:pt x="7487" y="30492"/>
                  <a:pt x="7487" y="30457"/>
                </a:cubicBezTo>
                <a:cubicBezTo>
                  <a:pt x="7695" y="30804"/>
                  <a:pt x="7903" y="31220"/>
                  <a:pt x="8180" y="31566"/>
                </a:cubicBezTo>
                <a:cubicBezTo>
                  <a:pt x="6932" y="30041"/>
                  <a:pt x="5477" y="28724"/>
                  <a:pt x="3882" y="27615"/>
                </a:cubicBezTo>
                <a:cubicBezTo>
                  <a:pt x="3882" y="27546"/>
                  <a:pt x="3813" y="27476"/>
                  <a:pt x="3744" y="27407"/>
                </a:cubicBezTo>
                <a:cubicBezTo>
                  <a:pt x="3674" y="27407"/>
                  <a:pt x="3674" y="27338"/>
                  <a:pt x="3536" y="27338"/>
                </a:cubicBezTo>
                <a:cubicBezTo>
                  <a:pt x="3397" y="27199"/>
                  <a:pt x="3189" y="27060"/>
                  <a:pt x="2912" y="26991"/>
                </a:cubicBezTo>
                <a:cubicBezTo>
                  <a:pt x="2855" y="26962"/>
                  <a:pt x="2797" y="26946"/>
                  <a:pt x="2740" y="26946"/>
                </a:cubicBezTo>
                <a:cubicBezTo>
                  <a:pt x="2658" y="26946"/>
                  <a:pt x="2577" y="26979"/>
                  <a:pt x="2496" y="27060"/>
                </a:cubicBezTo>
                <a:cubicBezTo>
                  <a:pt x="2357" y="27199"/>
                  <a:pt x="2288" y="27407"/>
                  <a:pt x="2427" y="27546"/>
                </a:cubicBezTo>
                <a:lnTo>
                  <a:pt x="2565" y="27615"/>
                </a:lnTo>
                <a:cubicBezTo>
                  <a:pt x="2664" y="28009"/>
                  <a:pt x="2903" y="28369"/>
                  <a:pt x="3232" y="28369"/>
                </a:cubicBezTo>
                <a:cubicBezTo>
                  <a:pt x="3366" y="28369"/>
                  <a:pt x="3514" y="28310"/>
                  <a:pt x="3674" y="28170"/>
                </a:cubicBezTo>
                <a:cubicBezTo>
                  <a:pt x="3744" y="28100"/>
                  <a:pt x="3744" y="28100"/>
                  <a:pt x="3813" y="28031"/>
                </a:cubicBezTo>
                <a:cubicBezTo>
                  <a:pt x="5477" y="28932"/>
                  <a:pt x="6932" y="30180"/>
                  <a:pt x="8180" y="31705"/>
                </a:cubicBezTo>
                <a:cubicBezTo>
                  <a:pt x="7538" y="31384"/>
                  <a:pt x="6746" y="31243"/>
                  <a:pt x="5907" y="31243"/>
                </a:cubicBezTo>
                <a:cubicBezTo>
                  <a:pt x="3669" y="31243"/>
                  <a:pt x="1097" y="32246"/>
                  <a:pt x="139" y="33507"/>
                </a:cubicBezTo>
                <a:cubicBezTo>
                  <a:pt x="1" y="33646"/>
                  <a:pt x="70" y="33854"/>
                  <a:pt x="278" y="33854"/>
                </a:cubicBezTo>
                <a:cubicBezTo>
                  <a:pt x="537" y="33842"/>
                  <a:pt x="798" y="33837"/>
                  <a:pt x="1060" y="33837"/>
                </a:cubicBezTo>
                <a:cubicBezTo>
                  <a:pt x="4033" y="33837"/>
                  <a:pt x="7199" y="34577"/>
                  <a:pt x="9428" y="36488"/>
                </a:cubicBezTo>
                <a:cubicBezTo>
                  <a:pt x="11646" y="38359"/>
                  <a:pt x="14349" y="39884"/>
                  <a:pt x="15112" y="42934"/>
                </a:cubicBezTo>
                <a:cubicBezTo>
                  <a:pt x="15043" y="42934"/>
                  <a:pt x="15043" y="42934"/>
                  <a:pt x="15112" y="43004"/>
                </a:cubicBezTo>
                <a:cubicBezTo>
                  <a:pt x="14904" y="43558"/>
                  <a:pt x="14696" y="44113"/>
                  <a:pt x="14557" y="44667"/>
                </a:cubicBezTo>
                <a:cubicBezTo>
                  <a:pt x="14142" y="46123"/>
                  <a:pt x="13726" y="47648"/>
                  <a:pt x="13310" y="49173"/>
                </a:cubicBezTo>
                <a:cubicBezTo>
                  <a:pt x="12755" y="46539"/>
                  <a:pt x="11715" y="44043"/>
                  <a:pt x="10260" y="41825"/>
                </a:cubicBezTo>
                <a:cubicBezTo>
                  <a:pt x="9918" y="41313"/>
                  <a:pt x="8691" y="39775"/>
                  <a:pt x="7763" y="39775"/>
                </a:cubicBezTo>
                <a:cubicBezTo>
                  <a:pt x="7560" y="39775"/>
                  <a:pt x="7372" y="39849"/>
                  <a:pt x="7210" y="40023"/>
                </a:cubicBezTo>
                <a:cubicBezTo>
                  <a:pt x="5962" y="41340"/>
                  <a:pt x="7071" y="43974"/>
                  <a:pt x="7834" y="45222"/>
                </a:cubicBezTo>
                <a:cubicBezTo>
                  <a:pt x="9151" y="47163"/>
                  <a:pt x="10953" y="48826"/>
                  <a:pt x="13032" y="50074"/>
                </a:cubicBezTo>
                <a:cubicBezTo>
                  <a:pt x="12478" y="52154"/>
                  <a:pt x="11993" y="54303"/>
                  <a:pt x="11507" y="56451"/>
                </a:cubicBezTo>
                <a:cubicBezTo>
                  <a:pt x="11507" y="56451"/>
                  <a:pt x="11507" y="56521"/>
                  <a:pt x="11507" y="56521"/>
                </a:cubicBezTo>
                <a:cubicBezTo>
                  <a:pt x="11299" y="57561"/>
                  <a:pt x="11092" y="58600"/>
                  <a:pt x="10884" y="59640"/>
                </a:cubicBezTo>
                <a:cubicBezTo>
                  <a:pt x="10350" y="57566"/>
                  <a:pt x="8804" y="54733"/>
                  <a:pt x="7154" y="54733"/>
                </a:cubicBezTo>
                <a:cubicBezTo>
                  <a:pt x="6874" y="54733"/>
                  <a:pt x="6590" y="54815"/>
                  <a:pt x="6309" y="54996"/>
                </a:cubicBezTo>
                <a:cubicBezTo>
                  <a:pt x="5199" y="55689"/>
                  <a:pt x="6170" y="57699"/>
                  <a:pt x="6724" y="58462"/>
                </a:cubicBezTo>
                <a:cubicBezTo>
                  <a:pt x="7764" y="59779"/>
                  <a:pt x="9081" y="60888"/>
                  <a:pt x="10468" y="61789"/>
                </a:cubicBezTo>
                <a:cubicBezTo>
                  <a:pt x="8804" y="71078"/>
                  <a:pt x="8249" y="80644"/>
                  <a:pt x="8735" y="90071"/>
                </a:cubicBezTo>
                <a:cubicBezTo>
                  <a:pt x="8769" y="90244"/>
                  <a:pt x="8908" y="90331"/>
                  <a:pt x="9047" y="90331"/>
                </a:cubicBezTo>
                <a:cubicBezTo>
                  <a:pt x="9185" y="90331"/>
                  <a:pt x="9324" y="90244"/>
                  <a:pt x="9359" y="90071"/>
                </a:cubicBezTo>
                <a:cubicBezTo>
                  <a:pt x="8873" y="81822"/>
                  <a:pt x="9289" y="73573"/>
                  <a:pt x="10468" y="65394"/>
                </a:cubicBezTo>
                <a:cubicBezTo>
                  <a:pt x="10537" y="65394"/>
                  <a:pt x="10606" y="65324"/>
                  <a:pt x="10606" y="65324"/>
                </a:cubicBezTo>
                <a:cubicBezTo>
                  <a:pt x="11854" y="65116"/>
                  <a:pt x="13102" y="63661"/>
                  <a:pt x="13934" y="62829"/>
                </a:cubicBezTo>
                <a:cubicBezTo>
                  <a:pt x="14557" y="62136"/>
                  <a:pt x="16082" y="60611"/>
                  <a:pt x="15320" y="59571"/>
                </a:cubicBezTo>
                <a:cubicBezTo>
                  <a:pt x="15075" y="59203"/>
                  <a:pt x="14751" y="59058"/>
                  <a:pt x="14402" y="59058"/>
                </a:cubicBezTo>
                <a:cubicBezTo>
                  <a:pt x="13568" y="59058"/>
                  <a:pt x="12592" y="59886"/>
                  <a:pt x="12201" y="60472"/>
                </a:cubicBezTo>
                <a:cubicBezTo>
                  <a:pt x="11646" y="61096"/>
                  <a:pt x="11230" y="61928"/>
                  <a:pt x="10953" y="62690"/>
                </a:cubicBezTo>
                <a:cubicBezTo>
                  <a:pt x="11299" y="60541"/>
                  <a:pt x="11715" y="58323"/>
                  <a:pt x="12201" y="56105"/>
                </a:cubicBezTo>
                <a:cubicBezTo>
                  <a:pt x="12617" y="55689"/>
                  <a:pt x="13102" y="55342"/>
                  <a:pt x="13726" y="55134"/>
                </a:cubicBezTo>
                <a:cubicBezTo>
                  <a:pt x="13786" y="55132"/>
                  <a:pt x="13846" y="55130"/>
                  <a:pt x="13905" y="55130"/>
                </a:cubicBezTo>
                <a:cubicBezTo>
                  <a:pt x="16714" y="55130"/>
                  <a:pt x="18544" y="58291"/>
                  <a:pt x="20242" y="60056"/>
                </a:cubicBezTo>
                <a:cubicBezTo>
                  <a:pt x="21905" y="61858"/>
                  <a:pt x="23985" y="63037"/>
                  <a:pt x="26342" y="63661"/>
                </a:cubicBezTo>
                <a:cubicBezTo>
                  <a:pt x="26480" y="63661"/>
                  <a:pt x="26619" y="63522"/>
                  <a:pt x="26550" y="63383"/>
                </a:cubicBezTo>
                <a:cubicBezTo>
                  <a:pt x="25648" y="60680"/>
                  <a:pt x="24193" y="57977"/>
                  <a:pt x="21767" y="56313"/>
                </a:cubicBezTo>
                <a:lnTo>
                  <a:pt x="21767" y="56313"/>
                </a:lnTo>
                <a:cubicBezTo>
                  <a:pt x="23471" y="56750"/>
                  <a:pt x="25590" y="57325"/>
                  <a:pt x="27548" y="57325"/>
                </a:cubicBezTo>
                <a:cubicBezTo>
                  <a:pt x="28695" y="57325"/>
                  <a:pt x="29787" y="57128"/>
                  <a:pt x="30709" y="56590"/>
                </a:cubicBezTo>
                <a:cubicBezTo>
                  <a:pt x="30778" y="56521"/>
                  <a:pt x="30847" y="56451"/>
                  <a:pt x="30778" y="56382"/>
                </a:cubicBezTo>
                <a:cubicBezTo>
                  <a:pt x="30431" y="55134"/>
                  <a:pt x="28213" y="54095"/>
                  <a:pt x="27173" y="53471"/>
                </a:cubicBezTo>
                <a:cubicBezTo>
                  <a:pt x="26757" y="53194"/>
                  <a:pt x="26342" y="52986"/>
                  <a:pt x="25926" y="52847"/>
                </a:cubicBezTo>
                <a:lnTo>
                  <a:pt x="25926" y="52847"/>
                </a:lnTo>
                <a:cubicBezTo>
                  <a:pt x="26688" y="52916"/>
                  <a:pt x="27451" y="52986"/>
                  <a:pt x="28213" y="53055"/>
                </a:cubicBezTo>
                <a:cubicBezTo>
                  <a:pt x="29184" y="53124"/>
                  <a:pt x="30154" y="53263"/>
                  <a:pt x="31055" y="53609"/>
                </a:cubicBezTo>
                <a:cubicBezTo>
                  <a:pt x="31055" y="53748"/>
                  <a:pt x="31055" y="53817"/>
                  <a:pt x="31125" y="53956"/>
                </a:cubicBezTo>
                <a:cubicBezTo>
                  <a:pt x="31402" y="54164"/>
                  <a:pt x="31679" y="54372"/>
                  <a:pt x="31956" y="54580"/>
                </a:cubicBezTo>
                <a:cubicBezTo>
                  <a:pt x="32015" y="54615"/>
                  <a:pt x="32072" y="54631"/>
                  <a:pt x="32125" y="54631"/>
                </a:cubicBezTo>
                <a:cubicBezTo>
                  <a:pt x="32381" y="54631"/>
                  <a:pt x="32533" y="54267"/>
                  <a:pt x="32303" y="54095"/>
                </a:cubicBezTo>
                <a:cubicBezTo>
                  <a:pt x="32234" y="53956"/>
                  <a:pt x="32164" y="53887"/>
                  <a:pt x="32095" y="53817"/>
                </a:cubicBezTo>
                <a:lnTo>
                  <a:pt x="32164" y="53609"/>
                </a:lnTo>
                <a:cubicBezTo>
                  <a:pt x="32218" y="53393"/>
                  <a:pt x="32019" y="53219"/>
                  <a:pt x="31797" y="53219"/>
                </a:cubicBezTo>
                <a:cubicBezTo>
                  <a:pt x="31735" y="53219"/>
                  <a:pt x="31671" y="53232"/>
                  <a:pt x="31610" y="53263"/>
                </a:cubicBezTo>
                <a:lnTo>
                  <a:pt x="31540" y="53263"/>
                </a:lnTo>
                <a:cubicBezTo>
                  <a:pt x="31506" y="53228"/>
                  <a:pt x="31471" y="53211"/>
                  <a:pt x="31436" y="53211"/>
                </a:cubicBezTo>
                <a:cubicBezTo>
                  <a:pt x="31402" y="53211"/>
                  <a:pt x="31367" y="53228"/>
                  <a:pt x="31332" y="53263"/>
                </a:cubicBezTo>
                <a:cubicBezTo>
                  <a:pt x="30709" y="52986"/>
                  <a:pt x="30085" y="52847"/>
                  <a:pt x="29461" y="52778"/>
                </a:cubicBezTo>
                <a:cubicBezTo>
                  <a:pt x="27936" y="52570"/>
                  <a:pt x="26342" y="52431"/>
                  <a:pt x="24817" y="52292"/>
                </a:cubicBezTo>
                <a:cubicBezTo>
                  <a:pt x="24401" y="52154"/>
                  <a:pt x="23915" y="52015"/>
                  <a:pt x="23569" y="51946"/>
                </a:cubicBezTo>
                <a:cubicBezTo>
                  <a:pt x="23638" y="51876"/>
                  <a:pt x="23777" y="51807"/>
                  <a:pt x="23915" y="51738"/>
                </a:cubicBezTo>
                <a:cubicBezTo>
                  <a:pt x="25025" y="51738"/>
                  <a:pt x="26134" y="51669"/>
                  <a:pt x="27173" y="51461"/>
                </a:cubicBezTo>
                <a:cubicBezTo>
                  <a:pt x="27867" y="51322"/>
                  <a:pt x="28421" y="51114"/>
                  <a:pt x="29045" y="50975"/>
                </a:cubicBezTo>
                <a:cubicBezTo>
                  <a:pt x="29322" y="50906"/>
                  <a:pt x="29669" y="50837"/>
                  <a:pt x="29946" y="50837"/>
                </a:cubicBezTo>
                <a:cubicBezTo>
                  <a:pt x="29807" y="50906"/>
                  <a:pt x="29669" y="50975"/>
                  <a:pt x="29600" y="51114"/>
                </a:cubicBezTo>
                <a:cubicBezTo>
                  <a:pt x="29461" y="51183"/>
                  <a:pt x="29530" y="51391"/>
                  <a:pt x="29738" y="51391"/>
                </a:cubicBezTo>
                <a:cubicBezTo>
                  <a:pt x="29877" y="51391"/>
                  <a:pt x="30015" y="51322"/>
                  <a:pt x="30154" y="51322"/>
                </a:cubicBezTo>
                <a:cubicBezTo>
                  <a:pt x="30223" y="51322"/>
                  <a:pt x="30223" y="51391"/>
                  <a:pt x="30293" y="51391"/>
                </a:cubicBezTo>
                <a:cubicBezTo>
                  <a:pt x="30323" y="51399"/>
                  <a:pt x="30353" y="51402"/>
                  <a:pt x="30384" y="51402"/>
                </a:cubicBezTo>
                <a:cubicBezTo>
                  <a:pt x="30631" y="51402"/>
                  <a:pt x="30878" y="51176"/>
                  <a:pt x="31125" y="51114"/>
                </a:cubicBezTo>
                <a:cubicBezTo>
                  <a:pt x="31125" y="51045"/>
                  <a:pt x="31194" y="51045"/>
                  <a:pt x="31194" y="50975"/>
                </a:cubicBezTo>
                <a:cubicBezTo>
                  <a:pt x="31332" y="50906"/>
                  <a:pt x="31402" y="50837"/>
                  <a:pt x="31540" y="50767"/>
                </a:cubicBezTo>
                <a:cubicBezTo>
                  <a:pt x="31610" y="50629"/>
                  <a:pt x="31610" y="50559"/>
                  <a:pt x="31540" y="50490"/>
                </a:cubicBezTo>
                <a:cubicBezTo>
                  <a:pt x="31397" y="50275"/>
                  <a:pt x="31112" y="50200"/>
                  <a:pt x="30779" y="50200"/>
                </a:cubicBezTo>
                <a:cubicBezTo>
                  <a:pt x="30147" y="50200"/>
                  <a:pt x="29339" y="50469"/>
                  <a:pt x="28976" y="50559"/>
                </a:cubicBezTo>
                <a:cubicBezTo>
                  <a:pt x="27867" y="50837"/>
                  <a:pt x="26827" y="51114"/>
                  <a:pt x="25718" y="51322"/>
                </a:cubicBezTo>
                <a:cubicBezTo>
                  <a:pt x="25926" y="51253"/>
                  <a:pt x="26134" y="51183"/>
                  <a:pt x="26342" y="51114"/>
                </a:cubicBezTo>
                <a:cubicBezTo>
                  <a:pt x="27797" y="50490"/>
                  <a:pt x="29114" y="49728"/>
                  <a:pt x="30362" y="48757"/>
                </a:cubicBezTo>
                <a:cubicBezTo>
                  <a:pt x="30501" y="48688"/>
                  <a:pt x="30501" y="48480"/>
                  <a:pt x="30293" y="48411"/>
                </a:cubicBezTo>
                <a:cubicBezTo>
                  <a:pt x="30456" y="48192"/>
                  <a:pt x="30234" y="47931"/>
                  <a:pt x="29996" y="47931"/>
                </a:cubicBezTo>
                <a:cubicBezTo>
                  <a:pt x="29932" y="47931"/>
                  <a:pt x="29867" y="47950"/>
                  <a:pt x="29807" y="47995"/>
                </a:cubicBezTo>
                <a:cubicBezTo>
                  <a:pt x="29392" y="48203"/>
                  <a:pt x="29045" y="48411"/>
                  <a:pt x="28698" y="48757"/>
                </a:cubicBezTo>
                <a:cubicBezTo>
                  <a:pt x="28560" y="48826"/>
                  <a:pt x="28629" y="49034"/>
                  <a:pt x="28768" y="49104"/>
                </a:cubicBezTo>
                <a:cubicBezTo>
                  <a:pt x="28768" y="49242"/>
                  <a:pt x="28768" y="49381"/>
                  <a:pt x="28837" y="49450"/>
                </a:cubicBezTo>
                <a:cubicBezTo>
                  <a:pt x="27797" y="50213"/>
                  <a:pt x="26550" y="50767"/>
                  <a:pt x="25302" y="51183"/>
                </a:cubicBezTo>
                <a:cubicBezTo>
                  <a:pt x="24955" y="51253"/>
                  <a:pt x="24539" y="51322"/>
                  <a:pt x="24123" y="51391"/>
                </a:cubicBezTo>
                <a:cubicBezTo>
                  <a:pt x="26272" y="49936"/>
                  <a:pt x="27728" y="46747"/>
                  <a:pt x="28005" y="44459"/>
                </a:cubicBezTo>
                <a:cubicBezTo>
                  <a:pt x="28062" y="44346"/>
                  <a:pt x="27980" y="44233"/>
                  <a:pt x="27872" y="44233"/>
                </a:cubicBezTo>
                <a:cubicBezTo>
                  <a:pt x="27848" y="44233"/>
                  <a:pt x="27823" y="44239"/>
                  <a:pt x="27797" y="44251"/>
                </a:cubicBezTo>
                <a:cubicBezTo>
                  <a:pt x="26134" y="44667"/>
                  <a:pt x="25025" y="45915"/>
                  <a:pt x="23707" y="46816"/>
                </a:cubicBezTo>
                <a:cubicBezTo>
                  <a:pt x="21974" y="47995"/>
                  <a:pt x="20172" y="49034"/>
                  <a:pt x="18231" y="49936"/>
                </a:cubicBezTo>
                <a:cubicBezTo>
                  <a:pt x="18578" y="49450"/>
                  <a:pt x="18924" y="48965"/>
                  <a:pt x="19202" y="48480"/>
                </a:cubicBezTo>
                <a:cubicBezTo>
                  <a:pt x="19687" y="47717"/>
                  <a:pt x="20311" y="46955"/>
                  <a:pt x="20796" y="46192"/>
                </a:cubicBezTo>
                <a:cubicBezTo>
                  <a:pt x="20852" y="46192"/>
                  <a:pt x="20818" y="46104"/>
                  <a:pt x="20767" y="46104"/>
                </a:cubicBezTo>
                <a:cubicBezTo>
                  <a:pt x="20754" y="46104"/>
                  <a:pt x="20741" y="46109"/>
                  <a:pt x="20727" y="46123"/>
                </a:cubicBezTo>
                <a:cubicBezTo>
                  <a:pt x="19410" y="47093"/>
                  <a:pt x="18855" y="48826"/>
                  <a:pt x="17885" y="50074"/>
                </a:cubicBezTo>
                <a:lnTo>
                  <a:pt x="17815" y="50144"/>
                </a:lnTo>
                <a:cubicBezTo>
                  <a:pt x="17399" y="50282"/>
                  <a:pt x="16914" y="50559"/>
                  <a:pt x="16429" y="50837"/>
                </a:cubicBezTo>
                <a:cubicBezTo>
                  <a:pt x="17538" y="49589"/>
                  <a:pt x="18370" y="47856"/>
                  <a:pt x="19479" y="46608"/>
                </a:cubicBezTo>
                <a:cubicBezTo>
                  <a:pt x="20380" y="45361"/>
                  <a:pt x="21628" y="44390"/>
                  <a:pt x="23014" y="43836"/>
                </a:cubicBezTo>
                <a:cubicBezTo>
                  <a:pt x="23066" y="43820"/>
                  <a:pt x="23110" y="43812"/>
                  <a:pt x="23149" y="43812"/>
                </a:cubicBezTo>
                <a:cubicBezTo>
                  <a:pt x="23792" y="43812"/>
                  <a:pt x="22798" y="45858"/>
                  <a:pt x="22668" y="46054"/>
                </a:cubicBezTo>
                <a:cubicBezTo>
                  <a:pt x="22182" y="46816"/>
                  <a:pt x="21628" y="47579"/>
                  <a:pt x="21004" y="48203"/>
                </a:cubicBezTo>
                <a:cubicBezTo>
                  <a:pt x="20948" y="48259"/>
                  <a:pt x="21028" y="48360"/>
                  <a:pt x="21097" y="48360"/>
                </a:cubicBezTo>
                <a:cubicBezTo>
                  <a:pt x="21114" y="48360"/>
                  <a:pt x="21129" y="48354"/>
                  <a:pt x="21143" y="48341"/>
                </a:cubicBezTo>
                <a:cubicBezTo>
                  <a:pt x="22668" y="47232"/>
                  <a:pt x="23638" y="45499"/>
                  <a:pt x="23915" y="43628"/>
                </a:cubicBezTo>
                <a:cubicBezTo>
                  <a:pt x="23985" y="43489"/>
                  <a:pt x="23846" y="43350"/>
                  <a:pt x="23707" y="43350"/>
                </a:cubicBezTo>
                <a:cubicBezTo>
                  <a:pt x="19687" y="43350"/>
                  <a:pt x="17954" y="48688"/>
                  <a:pt x="15667" y="51253"/>
                </a:cubicBezTo>
                <a:cubicBezTo>
                  <a:pt x="14557" y="51876"/>
                  <a:pt x="13518" y="52778"/>
                  <a:pt x="12686" y="53817"/>
                </a:cubicBezTo>
                <a:cubicBezTo>
                  <a:pt x="13310" y="51114"/>
                  <a:pt x="14003" y="48411"/>
                  <a:pt x="14765" y="45707"/>
                </a:cubicBezTo>
                <a:cubicBezTo>
                  <a:pt x="15112" y="44459"/>
                  <a:pt x="15528" y="43212"/>
                  <a:pt x="15944" y="41964"/>
                </a:cubicBezTo>
                <a:cubicBezTo>
                  <a:pt x="18231" y="41687"/>
                  <a:pt x="20865" y="41409"/>
                  <a:pt x="22945" y="40300"/>
                </a:cubicBezTo>
                <a:cubicBezTo>
                  <a:pt x="23499" y="40023"/>
                  <a:pt x="25995" y="38706"/>
                  <a:pt x="25510" y="37735"/>
                </a:cubicBezTo>
                <a:cubicBezTo>
                  <a:pt x="25269" y="37200"/>
                  <a:pt x="24686" y="37016"/>
                  <a:pt x="24007" y="37016"/>
                </a:cubicBezTo>
                <a:cubicBezTo>
                  <a:pt x="22926" y="37016"/>
                  <a:pt x="21600" y="37480"/>
                  <a:pt x="21004" y="37735"/>
                </a:cubicBezTo>
                <a:cubicBezTo>
                  <a:pt x="19271" y="38429"/>
                  <a:pt x="17677" y="39468"/>
                  <a:pt x="16290" y="40716"/>
                </a:cubicBezTo>
                <a:cubicBezTo>
                  <a:pt x="17122" y="38221"/>
                  <a:pt x="18023" y="35725"/>
                  <a:pt x="18994" y="33230"/>
                </a:cubicBezTo>
                <a:lnTo>
                  <a:pt x="19202" y="33160"/>
                </a:lnTo>
                <a:cubicBezTo>
                  <a:pt x="19597" y="33204"/>
                  <a:pt x="19992" y="33227"/>
                  <a:pt x="20385" y="33227"/>
                </a:cubicBezTo>
                <a:cubicBezTo>
                  <a:pt x="21233" y="33227"/>
                  <a:pt x="22070" y="33120"/>
                  <a:pt x="22876" y="32883"/>
                </a:cubicBezTo>
                <a:cubicBezTo>
                  <a:pt x="23915" y="32745"/>
                  <a:pt x="25718" y="32398"/>
                  <a:pt x="26203" y="31289"/>
                </a:cubicBezTo>
                <a:cubicBezTo>
                  <a:pt x="26688" y="30180"/>
                  <a:pt x="25025" y="29556"/>
                  <a:pt x="24193" y="29556"/>
                </a:cubicBezTo>
                <a:cubicBezTo>
                  <a:pt x="22460" y="29695"/>
                  <a:pt x="20796" y="30457"/>
                  <a:pt x="19618" y="31705"/>
                </a:cubicBezTo>
                <a:cubicBezTo>
                  <a:pt x="20172" y="30318"/>
                  <a:pt x="20796" y="29001"/>
                  <a:pt x="21420" y="27615"/>
                </a:cubicBezTo>
                <a:cubicBezTo>
                  <a:pt x="21752" y="27702"/>
                  <a:pt x="22331" y="27752"/>
                  <a:pt x="23022" y="27752"/>
                </a:cubicBezTo>
                <a:cubicBezTo>
                  <a:pt x="25647" y="27752"/>
                  <a:pt x="29888" y="27023"/>
                  <a:pt x="28352" y="24773"/>
                </a:cubicBezTo>
                <a:cubicBezTo>
                  <a:pt x="28056" y="24340"/>
                  <a:pt x="27482" y="24162"/>
                  <a:pt x="26785" y="24162"/>
                </a:cubicBezTo>
                <a:cubicBezTo>
                  <a:pt x="25360" y="24162"/>
                  <a:pt x="23415" y="24906"/>
                  <a:pt x="22252" y="25743"/>
                </a:cubicBezTo>
                <a:cubicBezTo>
                  <a:pt x="22876" y="24496"/>
                  <a:pt x="23430" y="23317"/>
                  <a:pt x="24054" y="22139"/>
                </a:cubicBezTo>
                <a:cubicBezTo>
                  <a:pt x="24268" y="22151"/>
                  <a:pt x="24480" y="22156"/>
                  <a:pt x="24690" y="22156"/>
                </a:cubicBezTo>
                <a:cubicBezTo>
                  <a:pt x="25704" y="22156"/>
                  <a:pt x="26670" y="22022"/>
                  <a:pt x="27589" y="21792"/>
                </a:cubicBezTo>
                <a:cubicBezTo>
                  <a:pt x="28560" y="21654"/>
                  <a:pt x="30223" y="21446"/>
                  <a:pt x="30709" y="20475"/>
                </a:cubicBezTo>
                <a:cubicBezTo>
                  <a:pt x="31167" y="19494"/>
                  <a:pt x="29586" y="18944"/>
                  <a:pt x="28883" y="18944"/>
                </a:cubicBezTo>
                <a:cubicBezTo>
                  <a:pt x="28841" y="18944"/>
                  <a:pt x="28803" y="18946"/>
                  <a:pt x="28768" y="18950"/>
                </a:cubicBezTo>
                <a:cubicBezTo>
                  <a:pt x="27312" y="19158"/>
                  <a:pt x="25995" y="19713"/>
                  <a:pt x="24886" y="20683"/>
                </a:cubicBezTo>
                <a:cubicBezTo>
                  <a:pt x="25440" y="19643"/>
                  <a:pt x="25995" y="18673"/>
                  <a:pt x="26550" y="17633"/>
                </a:cubicBezTo>
                <a:cubicBezTo>
                  <a:pt x="26878" y="17673"/>
                  <a:pt x="27210" y="17692"/>
                  <a:pt x="27541" y="17692"/>
                </a:cubicBezTo>
                <a:cubicBezTo>
                  <a:pt x="28956" y="17692"/>
                  <a:pt x="30374" y="17337"/>
                  <a:pt x="31610" y="16663"/>
                </a:cubicBezTo>
                <a:cubicBezTo>
                  <a:pt x="32303" y="16316"/>
                  <a:pt x="33204" y="15415"/>
                  <a:pt x="32164" y="14860"/>
                </a:cubicBezTo>
                <a:cubicBezTo>
                  <a:pt x="31825" y="14702"/>
                  <a:pt x="31418" y="14639"/>
                  <a:pt x="30989" y="14639"/>
                </a:cubicBezTo>
                <a:cubicBezTo>
                  <a:pt x="30104" y="14639"/>
                  <a:pt x="29121" y="14904"/>
                  <a:pt x="28421" y="15138"/>
                </a:cubicBezTo>
                <a:cubicBezTo>
                  <a:pt x="28213" y="15207"/>
                  <a:pt x="28075" y="15276"/>
                  <a:pt x="27936" y="15346"/>
                </a:cubicBezTo>
                <a:cubicBezTo>
                  <a:pt x="28213" y="14791"/>
                  <a:pt x="28560" y="14306"/>
                  <a:pt x="28906" y="13751"/>
                </a:cubicBezTo>
                <a:cubicBezTo>
                  <a:pt x="29045" y="13751"/>
                  <a:pt x="29184" y="13682"/>
                  <a:pt x="29253" y="13682"/>
                </a:cubicBezTo>
                <a:cubicBezTo>
                  <a:pt x="29552" y="13709"/>
                  <a:pt x="29849" y="13723"/>
                  <a:pt x="30142" y="13723"/>
                </a:cubicBezTo>
                <a:cubicBezTo>
                  <a:pt x="31346" y="13723"/>
                  <a:pt x="32506" y="13490"/>
                  <a:pt x="33620" y="12989"/>
                </a:cubicBezTo>
                <a:cubicBezTo>
                  <a:pt x="34105" y="12781"/>
                  <a:pt x="35214" y="12088"/>
                  <a:pt x="34798" y="11325"/>
                </a:cubicBezTo>
                <a:cubicBezTo>
                  <a:pt x="34496" y="10833"/>
                  <a:pt x="33924" y="10672"/>
                  <a:pt x="33321" y="10672"/>
                </a:cubicBezTo>
                <a:cubicBezTo>
                  <a:pt x="32820" y="10672"/>
                  <a:pt x="32296" y="10783"/>
                  <a:pt x="31887" y="10909"/>
                </a:cubicBezTo>
                <a:cubicBezTo>
                  <a:pt x="31263" y="11117"/>
                  <a:pt x="30639" y="11464"/>
                  <a:pt x="30085" y="11880"/>
                </a:cubicBezTo>
                <a:cubicBezTo>
                  <a:pt x="30709" y="11048"/>
                  <a:pt x="31263" y="10147"/>
                  <a:pt x="31818" y="9315"/>
                </a:cubicBezTo>
                <a:lnTo>
                  <a:pt x="32164" y="9384"/>
                </a:lnTo>
                <a:cubicBezTo>
                  <a:pt x="32026" y="9454"/>
                  <a:pt x="32095" y="9592"/>
                  <a:pt x="32164" y="9592"/>
                </a:cubicBezTo>
                <a:cubicBezTo>
                  <a:pt x="32303" y="9592"/>
                  <a:pt x="32442" y="9592"/>
                  <a:pt x="32511" y="9523"/>
                </a:cubicBezTo>
                <a:cubicBezTo>
                  <a:pt x="32996" y="9627"/>
                  <a:pt x="33481" y="9679"/>
                  <a:pt x="33958" y="9679"/>
                </a:cubicBezTo>
                <a:cubicBezTo>
                  <a:pt x="34434" y="9679"/>
                  <a:pt x="34902" y="9627"/>
                  <a:pt x="35353" y="9523"/>
                </a:cubicBezTo>
                <a:cubicBezTo>
                  <a:pt x="35977" y="9384"/>
                  <a:pt x="37086" y="8968"/>
                  <a:pt x="36947" y="8206"/>
                </a:cubicBezTo>
                <a:cubicBezTo>
                  <a:pt x="36809" y="7374"/>
                  <a:pt x="35284" y="7305"/>
                  <a:pt x="34660" y="7305"/>
                </a:cubicBezTo>
                <a:cubicBezTo>
                  <a:pt x="33897" y="7513"/>
                  <a:pt x="33135" y="7859"/>
                  <a:pt x="32442" y="8275"/>
                </a:cubicBezTo>
                <a:cubicBezTo>
                  <a:pt x="32996" y="7582"/>
                  <a:pt x="33481" y="6819"/>
                  <a:pt x="34036" y="6057"/>
                </a:cubicBezTo>
                <a:cubicBezTo>
                  <a:pt x="34105" y="6092"/>
                  <a:pt x="34157" y="6109"/>
                  <a:pt x="34209" y="6109"/>
                </a:cubicBezTo>
                <a:cubicBezTo>
                  <a:pt x="34261" y="6109"/>
                  <a:pt x="34313" y="6092"/>
                  <a:pt x="34382" y="6057"/>
                </a:cubicBezTo>
                <a:lnTo>
                  <a:pt x="34382" y="6057"/>
                </a:lnTo>
                <a:cubicBezTo>
                  <a:pt x="34313" y="6126"/>
                  <a:pt x="34313" y="6265"/>
                  <a:pt x="34382" y="6265"/>
                </a:cubicBezTo>
                <a:lnTo>
                  <a:pt x="34590" y="6265"/>
                </a:lnTo>
                <a:cubicBezTo>
                  <a:pt x="34960" y="6450"/>
                  <a:pt x="35361" y="6542"/>
                  <a:pt x="35751" y="6542"/>
                </a:cubicBezTo>
                <a:cubicBezTo>
                  <a:pt x="35946" y="6542"/>
                  <a:pt x="36139" y="6519"/>
                  <a:pt x="36323" y="6473"/>
                </a:cubicBezTo>
                <a:cubicBezTo>
                  <a:pt x="36878" y="6403"/>
                  <a:pt x="37710" y="6196"/>
                  <a:pt x="37918" y="5572"/>
                </a:cubicBezTo>
                <a:cubicBezTo>
                  <a:pt x="38126" y="4948"/>
                  <a:pt x="37017" y="4532"/>
                  <a:pt x="36601" y="4463"/>
                </a:cubicBezTo>
                <a:cubicBezTo>
                  <a:pt x="35977" y="4463"/>
                  <a:pt x="35422" y="4601"/>
                  <a:pt x="34868" y="4948"/>
                </a:cubicBezTo>
                <a:lnTo>
                  <a:pt x="35076" y="4671"/>
                </a:lnTo>
                <a:lnTo>
                  <a:pt x="35214" y="4671"/>
                </a:lnTo>
                <a:cubicBezTo>
                  <a:pt x="35214" y="4601"/>
                  <a:pt x="35284" y="4463"/>
                  <a:pt x="35353" y="4393"/>
                </a:cubicBezTo>
                <a:lnTo>
                  <a:pt x="35353" y="4324"/>
                </a:lnTo>
                <a:cubicBezTo>
                  <a:pt x="35353" y="4324"/>
                  <a:pt x="35353" y="4255"/>
                  <a:pt x="35353" y="4255"/>
                </a:cubicBezTo>
                <a:cubicBezTo>
                  <a:pt x="35353" y="4116"/>
                  <a:pt x="35422" y="4047"/>
                  <a:pt x="35422" y="3908"/>
                </a:cubicBezTo>
                <a:cubicBezTo>
                  <a:pt x="35561" y="3769"/>
                  <a:pt x="35630" y="3631"/>
                  <a:pt x="35700" y="3492"/>
                </a:cubicBezTo>
                <a:cubicBezTo>
                  <a:pt x="35700" y="3541"/>
                  <a:pt x="35734" y="3590"/>
                  <a:pt x="35779" y="3590"/>
                </a:cubicBezTo>
                <a:cubicBezTo>
                  <a:pt x="35798" y="3590"/>
                  <a:pt x="35818" y="3582"/>
                  <a:pt x="35838" y="3561"/>
                </a:cubicBezTo>
                <a:lnTo>
                  <a:pt x="35907" y="3561"/>
                </a:lnTo>
                <a:cubicBezTo>
                  <a:pt x="36462" y="3492"/>
                  <a:pt x="37017" y="3353"/>
                  <a:pt x="37502" y="3076"/>
                </a:cubicBezTo>
                <a:cubicBezTo>
                  <a:pt x="37918" y="2868"/>
                  <a:pt x="38957" y="2522"/>
                  <a:pt x="38957" y="1967"/>
                </a:cubicBezTo>
                <a:cubicBezTo>
                  <a:pt x="38918" y="1650"/>
                  <a:pt x="38607" y="1537"/>
                  <a:pt x="38270" y="1537"/>
                </a:cubicBezTo>
                <a:cubicBezTo>
                  <a:pt x="38017" y="1537"/>
                  <a:pt x="37749" y="1601"/>
                  <a:pt x="37571" y="1690"/>
                </a:cubicBezTo>
                <a:cubicBezTo>
                  <a:pt x="37155" y="1898"/>
                  <a:pt x="36739" y="2175"/>
                  <a:pt x="36393" y="2522"/>
                </a:cubicBezTo>
                <a:cubicBezTo>
                  <a:pt x="36254" y="2660"/>
                  <a:pt x="36115" y="2868"/>
                  <a:pt x="35907" y="3007"/>
                </a:cubicBezTo>
                <a:cubicBezTo>
                  <a:pt x="36046" y="2799"/>
                  <a:pt x="36185" y="2522"/>
                  <a:pt x="36254" y="2314"/>
                </a:cubicBezTo>
                <a:cubicBezTo>
                  <a:pt x="36314" y="2208"/>
                  <a:pt x="36391" y="2070"/>
                  <a:pt x="36467" y="1915"/>
                </a:cubicBezTo>
                <a:lnTo>
                  <a:pt x="36467" y="1915"/>
                </a:lnTo>
                <a:cubicBezTo>
                  <a:pt x="36249" y="2332"/>
                  <a:pt x="35946" y="2724"/>
                  <a:pt x="35769" y="3007"/>
                </a:cubicBezTo>
                <a:cubicBezTo>
                  <a:pt x="35630" y="3215"/>
                  <a:pt x="35492" y="3423"/>
                  <a:pt x="35353" y="3631"/>
                </a:cubicBezTo>
                <a:cubicBezTo>
                  <a:pt x="35422" y="3284"/>
                  <a:pt x="35492" y="2938"/>
                  <a:pt x="35492" y="2522"/>
                </a:cubicBezTo>
                <a:cubicBezTo>
                  <a:pt x="35492" y="2487"/>
                  <a:pt x="35457" y="2470"/>
                  <a:pt x="35422" y="2470"/>
                </a:cubicBezTo>
                <a:cubicBezTo>
                  <a:pt x="35388" y="2470"/>
                  <a:pt x="35353" y="2487"/>
                  <a:pt x="35353" y="2522"/>
                </a:cubicBezTo>
                <a:cubicBezTo>
                  <a:pt x="35284" y="2660"/>
                  <a:pt x="35214" y="2868"/>
                  <a:pt x="35145" y="3076"/>
                </a:cubicBezTo>
                <a:lnTo>
                  <a:pt x="35145" y="2730"/>
                </a:lnTo>
                <a:cubicBezTo>
                  <a:pt x="35145" y="2244"/>
                  <a:pt x="35214" y="1690"/>
                  <a:pt x="35422" y="1205"/>
                </a:cubicBezTo>
                <a:cubicBezTo>
                  <a:pt x="35471" y="912"/>
                  <a:pt x="35932" y="379"/>
                  <a:pt x="36297" y="379"/>
                </a:cubicBezTo>
                <a:cubicBezTo>
                  <a:pt x="36451" y="379"/>
                  <a:pt x="36588" y="473"/>
                  <a:pt x="36670" y="719"/>
                </a:cubicBezTo>
                <a:cubicBezTo>
                  <a:pt x="36765" y="980"/>
                  <a:pt x="36730" y="1266"/>
                  <a:pt x="36629" y="1550"/>
                </a:cubicBezTo>
                <a:lnTo>
                  <a:pt x="36629" y="1550"/>
                </a:lnTo>
                <a:cubicBezTo>
                  <a:pt x="36824" y="1051"/>
                  <a:pt x="36921" y="494"/>
                  <a:pt x="36531" y="234"/>
                </a:cubicBezTo>
                <a:cubicBezTo>
                  <a:pt x="36298" y="73"/>
                  <a:pt x="36090" y="0"/>
                  <a:pt x="35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6"/>
          <p:cNvSpPr/>
          <p:nvPr/>
        </p:nvSpPr>
        <p:spPr>
          <a:xfrm rot="-10299065">
            <a:off x="6887314" y="-1469119"/>
            <a:ext cx="1360302" cy="2528795"/>
          </a:xfrm>
          <a:custGeom>
            <a:avLst/>
            <a:gdLst/>
            <a:ahLst/>
            <a:cxnLst/>
            <a:rect l="l" t="t" r="r" b="b"/>
            <a:pathLst>
              <a:path w="23361" h="43428" extrusionOk="0">
                <a:moveTo>
                  <a:pt x="1627" y="363"/>
                </a:moveTo>
                <a:cubicBezTo>
                  <a:pt x="1637" y="363"/>
                  <a:pt x="1649" y="367"/>
                  <a:pt x="1664" y="374"/>
                </a:cubicBezTo>
                <a:cubicBezTo>
                  <a:pt x="2635" y="859"/>
                  <a:pt x="3466" y="1622"/>
                  <a:pt x="4090" y="2454"/>
                </a:cubicBezTo>
                <a:cubicBezTo>
                  <a:pt x="4437" y="2870"/>
                  <a:pt x="4783" y="3355"/>
                  <a:pt x="5061" y="3840"/>
                </a:cubicBezTo>
                <a:cubicBezTo>
                  <a:pt x="4229" y="2592"/>
                  <a:pt x="3120" y="1553"/>
                  <a:pt x="1733" y="859"/>
                </a:cubicBezTo>
                <a:cubicBezTo>
                  <a:pt x="1609" y="611"/>
                  <a:pt x="1541" y="363"/>
                  <a:pt x="1627" y="363"/>
                </a:cubicBezTo>
                <a:close/>
                <a:moveTo>
                  <a:pt x="1872" y="1206"/>
                </a:moveTo>
                <a:lnTo>
                  <a:pt x="1872" y="1206"/>
                </a:lnTo>
                <a:cubicBezTo>
                  <a:pt x="2981" y="1969"/>
                  <a:pt x="4021" y="2870"/>
                  <a:pt x="4783" y="4048"/>
                </a:cubicBezTo>
                <a:cubicBezTo>
                  <a:pt x="5130" y="4464"/>
                  <a:pt x="5407" y="4949"/>
                  <a:pt x="5754" y="5434"/>
                </a:cubicBezTo>
                <a:cubicBezTo>
                  <a:pt x="5546" y="5157"/>
                  <a:pt x="5338" y="4880"/>
                  <a:pt x="5061" y="4603"/>
                </a:cubicBezTo>
                <a:cubicBezTo>
                  <a:pt x="5061" y="4582"/>
                  <a:pt x="5049" y="4574"/>
                  <a:pt x="5034" y="4574"/>
                </a:cubicBezTo>
                <a:cubicBezTo>
                  <a:pt x="4997" y="4574"/>
                  <a:pt x="4942" y="4623"/>
                  <a:pt x="4991" y="4672"/>
                </a:cubicBezTo>
                <a:lnTo>
                  <a:pt x="5061" y="4811"/>
                </a:lnTo>
                <a:cubicBezTo>
                  <a:pt x="4229" y="3979"/>
                  <a:pt x="3328" y="3286"/>
                  <a:pt x="2635" y="2454"/>
                </a:cubicBezTo>
                <a:cubicBezTo>
                  <a:pt x="2357" y="2038"/>
                  <a:pt x="2080" y="1622"/>
                  <a:pt x="1872" y="1206"/>
                </a:cubicBezTo>
                <a:close/>
                <a:moveTo>
                  <a:pt x="4853" y="5019"/>
                </a:moveTo>
                <a:cubicBezTo>
                  <a:pt x="5199" y="5365"/>
                  <a:pt x="5615" y="5712"/>
                  <a:pt x="5962" y="6058"/>
                </a:cubicBezTo>
                <a:cubicBezTo>
                  <a:pt x="5546" y="5712"/>
                  <a:pt x="5130" y="5365"/>
                  <a:pt x="4714" y="5019"/>
                </a:cubicBezTo>
                <a:close/>
                <a:moveTo>
                  <a:pt x="908" y="865"/>
                </a:moveTo>
                <a:cubicBezTo>
                  <a:pt x="998" y="865"/>
                  <a:pt x="1110" y="885"/>
                  <a:pt x="1248" y="929"/>
                </a:cubicBezTo>
                <a:cubicBezTo>
                  <a:pt x="1317" y="998"/>
                  <a:pt x="1317" y="998"/>
                  <a:pt x="1387" y="998"/>
                </a:cubicBezTo>
                <a:cubicBezTo>
                  <a:pt x="1733" y="1899"/>
                  <a:pt x="2219" y="2662"/>
                  <a:pt x="2981" y="3286"/>
                </a:cubicBezTo>
                <a:lnTo>
                  <a:pt x="2773" y="3147"/>
                </a:lnTo>
                <a:lnTo>
                  <a:pt x="2080" y="2454"/>
                </a:lnTo>
                <a:cubicBezTo>
                  <a:pt x="2048" y="2422"/>
                  <a:pt x="2016" y="2408"/>
                  <a:pt x="1987" y="2408"/>
                </a:cubicBezTo>
                <a:cubicBezTo>
                  <a:pt x="1892" y="2408"/>
                  <a:pt x="1835" y="2555"/>
                  <a:pt x="1941" y="2662"/>
                </a:cubicBezTo>
                <a:cubicBezTo>
                  <a:pt x="2219" y="2939"/>
                  <a:pt x="2496" y="3216"/>
                  <a:pt x="2842" y="3494"/>
                </a:cubicBezTo>
                <a:cubicBezTo>
                  <a:pt x="2981" y="3632"/>
                  <a:pt x="3050" y="3771"/>
                  <a:pt x="3189" y="3909"/>
                </a:cubicBezTo>
                <a:cubicBezTo>
                  <a:pt x="4229" y="4949"/>
                  <a:pt x="5407" y="5920"/>
                  <a:pt x="6516" y="6890"/>
                </a:cubicBezTo>
                <a:cubicBezTo>
                  <a:pt x="5477" y="6336"/>
                  <a:pt x="4506" y="5712"/>
                  <a:pt x="3605" y="5019"/>
                </a:cubicBezTo>
                <a:cubicBezTo>
                  <a:pt x="2912" y="4464"/>
                  <a:pt x="2219" y="3840"/>
                  <a:pt x="1595" y="3147"/>
                </a:cubicBezTo>
                <a:cubicBezTo>
                  <a:pt x="1343" y="2895"/>
                  <a:pt x="1" y="865"/>
                  <a:pt x="908" y="865"/>
                </a:cubicBezTo>
                <a:close/>
                <a:moveTo>
                  <a:pt x="5886" y="8512"/>
                </a:moveTo>
                <a:cubicBezTo>
                  <a:pt x="5930" y="8512"/>
                  <a:pt x="5980" y="8528"/>
                  <a:pt x="6031" y="8554"/>
                </a:cubicBezTo>
                <a:cubicBezTo>
                  <a:pt x="5962" y="8623"/>
                  <a:pt x="5962" y="8762"/>
                  <a:pt x="6031" y="8762"/>
                </a:cubicBezTo>
                <a:lnTo>
                  <a:pt x="6308" y="8900"/>
                </a:lnTo>
                <a:cubicBezTo>
                  <a:pt x="6308" y="8900"/>
                  <a:pt x="6378" y="8970"/>
                  <a:pt x="6308" y="8970"/>
                </a:cubicBezTo>
                <a:lnTo>
                  <a:pt x="6378" y="8970"/>
                </a:lnTo>
                <a:cubicBezTo>
                  <a:pt x="6355" y="8993"/>
                  <a:pt x="6324" y="9001"/>
                  <a:pt x="6290" y="9001"/>
                </a:cubicBezTo>
                <a:cubicBezTo>
                  <a:pt x="6224" y="9001"/>
                  <a:pt x="6147" y="8970"/>
                  <a:pt x="6100" y="8970"/>
                </a:cubicBezTo>
                <a:cubicBezTo>
                  <a:pt x="5962" y="8970"/>
                  <a:pt x="5823" y="8900"/>
                  <a:pt x="5754" y="8900"/>
                </a:cubicBezTo>
                <a:cubicBezTo>
                  <a:pt x="5754" y="8831"/>
                  <a:pt x="5754" y="8762"/>
                  <a:pt x="5754" y="8692"/>
                </a:cubicBezTo>
                <a:cubicBezTo>
                  <a:pt x="5754" y="8561"/>
                  <a:pt x="5810" y="8512"/>
                  <a:pt x="5886" y="8512"/>
                </a:cubicBezTo>
                <a:close/>
                <a:moveTo>
                  <a:pt x="10608" y="9641"/>
                </a:moveTo>
                <a:cubicBezTo>
                  <a:pt x="10607" y="9643"/>
                  <a:pt x="10606" y="9650"/>
                  <a:pt x="10606" y="9663"/>
                </a:cubicBezTo>
                <a:cubicBezTo>
                  <a:pt x="10606" y="9655"/>
                  <a:pt x="10607" y="9648"/>
                  <a:pt x="10608" y="9641"/>
                </a:cubicBezTo>
                <a:close/>
                <a:moveTo>
                  <a:pt x="3879" y="10107"/>
                </a:moveTo>
                <a:cubicBezTo>
                  <a:pt x="3938" y="10107"/>
                  <a:pt x="4014" y="10123"/>
                  <a:pt x="4090" y="10148"/>
                </a:cubicBezTo>
                <a:cubicBezTo>
                  <a:pt x="4160" y="10564"/>
                  <a:pt x="4298" y="11049"/>
                  <a:pt x="4575" y="11396"/>
                </a:cubicBezTo>
                <a:cubicBezTo>
                  <a:pt x="4229" y="11049"/>
                  <a:pt x="3952" y="10703"/>
                  <a:pt x="3813" y="10287"/>
                </a:cubicBezTo>
                <a:cubicBezTo>
                  <a:pt x="3725" y="10155"/>
                  <a:pt x="3776" y="10107"/>
                  <a:pt x="3879" y="10107"/>
                </a:cubicBezTo>
                <a:close/>
                <a:moveTo>
                  <a:pt x="9281" y="4291"/>
                </a:moveTo>
                <a:cubicBezTo>
                  <a:pt x="9621" y="4291"/>
                  <a:pt x="10370" y="5378"/>
                  <a:pt x="10467" y="5573"/>
                </a:cubicBezTo>
                <a:cubicBezTo>
                  <a:pt x="10606" y="6058"/>
                  <a:pt x="10814" y="6544"/>
                  <a:pt x="10953" y="7029"/>
                </a:cubicBezTo>
                <a:cubicBezTo>
                  <a:pt x="11022" y="7791"/>
                  <a:pt x="11091" y="8554"/>
                  <a:pt x="11230" y="9316"/>
                </a:cubicBezTo>
                <a:cubicBezTo>
                  <a:pt x="11230" y="10010"/>
                  <a:pt x="11299" y="10703"/>
                  <a:pt x="11299" y="11396"/>
                </a:cubicBezTo>
                <a:cubicBezTo>
                  <a:pt x="11299" y="11119"/>
                  <a:pt x="11230" y="10911"/>
                  <a:pt x="11161" y="10633"/>
                </a:cubicBezTo>
                <a:cubicBezTo>
                  <a:pt x="11091" y="10356"/>
                  <a:pt x="11091" y="10148"/>
                  <a:pt x="11091" y="9940"/>
                </a:cubicBezTo>
                <a:cubicBezTo>
                  <a:pt x="11022" y="8277"/>
                  <a:pt x="10606" y="6613"/>
                  <a:pt x="9844" y="5157"/>
                </a:cubicBezTo>
                <a:cubicBezTo>
                  <a:pt x="9844" y="5114"/>
                  <a:pt x="9824" y="5098"/>
                  <a:pt x="9796" y="5098"/>
                </a:cubicBezTo>
                <a:cubicBezTo>
                  <a:pt x="9735" y="5098"/>
                  <a:pt x="9636" y="5179"/>
                  <a:pt x="9636" y="5227"/>
                </a:cubicBezTo>
                <a:cubicBezTo>
                  <a:pt x="9566" y="5365"/>
                  <a:pt x="9566" y="5573"/>
                  <a:pt x="9636" y="5781"/>
                </a:cubicBezTo>
                <a:cubicBezTo>
                  <a:pt x="9601" y="5850"/>
                  <a:pt x="9653" y="5885"/>
                  <a:pt x="9714" y="5885"/>
                </a:cubicBezTo>
                <a:cubicBezTo>
                  <a:pt x="9774" y="5885"/>
                  <a:pt x="9844" y="5850"/>
                  <a:pt x="9844" y="5781"/>
                </a:cubicBezTo>
                <a:cubicBezTo>
                  <a:pt x="10052" y="5920"/>
                  <a:pt x="10260" y="6197"/>
                  <a:pt x="10190" y="6474"/>
                </a:cubicBezTo>
                <a:cubicBezTo>
                  <a:pt x="10467" y="7375"/>
                  <a:pt x="10675" y="8277"/>
                  <a:pt x="10745" y="9247"/>
                </a:cubicBezTo>
                <a:lnTo>
                  <a:pt x="10745" y="9455"/>
                </a:lnTo>
                <a:cubicBezTo>
                  <a:pt x="10683" y="9517"/>
                  <a:pt x="10621" y="9579"/>
                  <a:pt x="10608" y="9641"/>
                </a:cubicBezTo>
                <a:lnTo>
                  <a:pt x="10608" y="9641"/>
                </a:lnTo>
                <a:cubicBezTo>
                  <a:pt x="10609" y="9640"/>
                  <a:pt x="10609" y="9640"/>
                  <a:pt x="10610" y="9640"/>
                </a:cubicBezTo>
                <a:cubicBezTo>
                  <a:pt x="10637" y="9640"/>
                  <a:pt x="10819" y="10755"/>
                  <a:pt x="10883" y="11396"/>
                </a:cubicBezTo>
                <a:lnTo>
                  <a:pt x="10883" y="11673"/>
                </a:lnTo>
                <a:cubicBezTo>
                  <a:pt x="10606" y="10911"/>
                  <a:pt x="10398" y="10079"/>
                  <a:pt x="10260" y="9316"/>
                </a:cubicBezTo>
                <a:cubicBezTo>
                  <a:pt x="9913" y="7861"/>
                  <a:pt x="9428" y="6474"/>
                  <a:pt x="9150" y="5019"/>
                </a:cubicBezTo>
                <a:cubicBezTo>
                  <a:pt x="9068" y="4484"/>
                  <a:pt x="9138" y="4291"/>
                  <a:pt x="9281" y="4291"/>
                </a:cubicBezTo>
                <a:close/>
                <a:moveTo>
                  <a:pt x="4645" y="10287"/>
                </a:moveTo>
                <a:cubicBezTo>
                  <a:pt x="5130" y="10495"/>
                  <a:pt x="5615" y="10703"/>
                  <a:pt x="6100" y="10911"/>
                </a:cubicBezTo>
                <a:cubicBezTo>
                  <a:pt x="6863" y="11535"/>
                  <a:pt x="7487" y="12158"/>
                  <a:pt x="8111" y="12921"/>
                </a:cubicBezTo>
                <a:cubicBezTo>
                  <a:pt x="8388" y="13267"/>
                  <a:pt x="8665" y="13614"/>
                  <a:pt x="9012" y="13961"/>
                </a:cubicBezTo>
                <a:cubicBezTo>
                  <a:pt x="7972" y="13060"/>
                  <a:pt x="6932" y="12228"/>
                  <a:pt x="5962" y="11188"/>
                </a:cubicBezTo>
                <a:cubicBezTo>
                  <a:pt x="5949" y="11175"/>
                  <a:pt x="5933" y="11169"/>
                  <a:pt x="5916" y="11169"/>
                </a:cubicBezTo>
                <a:cubicBezTo>
                  <a:pt x="5847" y="11169"/>
                  <a:pt x="5767" y="11270"/>
                  <a:pt x="5823" y="11327"/>
                </a:cubicBezTo>
                <a:cubicBezTo>
                  <a:pt x="6794" y="12366"/>
                  <a:pt x="7833" y="13475"/>
                  <a:pt x="8942" y="14515"/>
                </a:cubicBezTo>
                <a:lnTo>
                  <a:pt x="8596" y="14238"/>
                </a:lnTo>
                <a:lnTo>
                  <a:pt x="8527" y="14238"/>
                </a:lnTo>
                <a:cubicBezTo>
                  <a:pt x="8596" y="14238"/>
                  <a:pt x="8596" y="14169"/>
                  <a:pt x="8527" y="14169"/>
                </a:cubicBezTo>
                <a:cubicBezTo>
                  <a:pt x="7833" y="13614"/>
                  <a:pt x="7071" y="13129"/>
                  <a:pt x="6308" y="12574"/>
                </a:cubicBezTo>
                <a:cubicBezTo>
                  <a:pt x="5823" y="12228"/>
                  <a:pt x="4367" y="10703"/>
                  <a:pt x="4645" y="10287"/>
                </a:cubicBezTo>
                <a:close/>
                <a:moveTo>
                  <a:pt x="9497" y="17981"/>
                </a:moveTo>
                <a:cubicBezTo>
                  <a:pt x="9705" y="17981"/>
                  <a:pt x="9913" y="18050"/>
                  <a:pt x="9982" y="18189"/>
                </a:cubicBezTo>
                <a:lnTo>
                  <a:pt x="9913" y="18189"/>
                </a:lnTo>
                <a:cubicBezTo>
                  <a:pt x="9774" y="18189"/>
                  <a:pt x="9705" y="18466"/>
                  <a:pt x="9913" y="18466"/>
                </a:cubicBezTo>
                <a:lnTo>
                  <a:pt x="10121" y="18466"/>
                </a:lnTo>
                <a:cubicBezTo>
                  <a:pt x="10052" y="18536"/>
                  <a:pt x="9913" y="18605"/>
                  <a:pt x="9844" y="18605"/>
                </a:cubicBezTo>
                <a:cubicBezTo>
                  <a:pt x="9774" y="18536"/>
                  <a:pt x="9705" y="18466"/>
                  <a:pt x="9705" y="18397"/>
                </a:cubicBezTo>
                <a:cubicBezTo>
                  <a:pt x="9685" y="18377"/>
                  <a:pt x="9664" y="18368"/>
                  <a:pt x="9646" y="18368"/>
                </a:cubicBezTo>
                <a:cubicBezTo>
                  <a:pt x="9601" y="18368"/>
                  <a:pt x="9566" y="18417"/>
                  <a:pt x="9566" y="18466"/>
                </a:cubicBezTo>
                <a:lnTo>
                  <a:pt x="9566" y="18536"/>
                </a:lnTo>
                <a:cubicBezTo>
                  <a:pt x="9497" y="18466"/>
                  <a:pt x="9428" y="18397"/>
                  <a:pt x="9358" y="18328"/>
                </a:cubicBezTo>
                <a:cubicBezTo>
                  <a:pt x="9358" y="18189"/>
                  <a:pt x="9358" y="17981"/>
                  <a:pt x="9497" y="17981"/>
                </a:cubicBezTo>
                <a:close/>
                <a:moveTo>
                  <a:pt x="14696" y="15971"/>
                </a:moveTo>
                <a:cubicBezTo>
                  <a:pt x="14696" y="16110"/>
                  <a:pt x="14696" y="16248"/>
                  <a:pt x="14627" y="16456"/>
                </a:cubicBezTo>
                <a:cubicBezTo>
                  <a:pt x="14557" y="17288"/>
                  <a:pt x="14419" y="18189"/>
                  <a:pt x="14349" y="19021"/>
                </a:cubicBezTo>
                <a:cubicBezTo>
                  <a:pt x="14349" y="18328"/>
                  <a:pt x="14349" y="17635"/>
                  <a:pt x="14419" y="16872"/>
                </a:cubicBezTo>
                <a:cubicBezTo>
                  <a:pt x="14488" y="16595"/>
                  <a:pt x="14627" y="16248"/>
                  <a:pt x="14696" y="15971"/>
                </a:cubicBezTo>
                <a:close/>
                <a:moveTo>
                  <a:pt x="14456" y="9836"/>
                </a:moveTo>
                <a:cubicBezTo>
                  <a:pt x="14518" y="9836"/>
                  <a:pt x="14576" y="9888"/>
                  <a:pt x="14627" y="10010"/>
                </a:cubicBezTo>
                <a:cubicBezTo>
                  <a:pt x="14765" y="10356"/>
                  <a:pt x="14835" y="10772"/>
                  <a:pt x="14835" y="11119"/>
                </a:cubicBezTo>
                <a:cubicBezTo>
                  <a:pt x="14904" y="11950"/>
                  <a:pt x="14904" y="12713"/>
                  <a:pt x="14835" y="13545"/>
                </a:cubicBezTo>
                <a:cubicBezTo>
                  <a:pt x="14765" y="14238"/>
                  <a:pt x="14627" y="14931"/>
                  <a:pt x="14488" y="15624"/>
                </a:cubicBezTo>
                <a:cubicBezTo>
                  <a:pt x="14627" y="14446"/>
                  <a:pt x="14696" y="13267"/>
                  <a:pt x="14835" y="12089"/>
                </a:cubicBezTo>
                <a:cubicBezTo>
                  <a:pt x="14835" y="12054"/>
                  <a:pt x="14783" y="12037"/>
                  <a:pt x="14731" y="12037"/>
                </a:cubicBezTo>
                <a:cubicBezTo>
                  <a:pt x="14679" y="12037"/>
                  <a:pt x="14627" y="12054"/>
                  <a:pt x="14627" y="12089"/>
                </a:cubicBezTo>
                <a:cubicBezTo>
                  <a:pt x="14627" y="12228"/>
                  <a:pt x="14627" y="12366"/>
                  <a:pt x="14557" y="12505"/>
                </a:cubicBezTo>
                <a:cubicBezTo>
                  <a:pt x="14557" y="11812"/>
                  <a:pt x="14627" y="11119"/>
                  <a:pt x="14696" y="10495"/>
                </a:cubicBezTo>
                <a:cubicBezTo>
                  <a:pt x="14696" y="10391"/>
                  <a:pt x="14627" y="10339"/>
                  <a:pt x="14557" y="10339"/>
                </a:cubicBezTo>
                <a:cubicBezTo>
                  <a:pt x="14488" y="10339"/>
                  <a:pt x="14419" y="10391"/>
                  <a:pt x="14419" y="10495"/>
                </a:cubicBezTo>
                <a:cubicBezTo>
                  <a:pt x="14280" y="12366"/>
                  <a:pt x="14280" y="14238"/>
                  <a:pt x="14141" y="16110"/>
                </a:cubicBezTo>
                <a:cubicBezTo>
                  <a:pt x="14072" y="17149"/>
                  <a:pt x="14003" y="18189"/>
                  <a:pt x="14003" y="19160"/>
                </a:cubicBezTo>
                <a:cubicBezTo>
                  <a:pt x="13448" y="16733"/>
                  <a:pt x="13310" y="14238"/>
                  <a:pt x="13587" y="11742"/>
                </a:cubicBezTo>
                <a:cubicBezTo>
                  <a:pt x="13587" y="11624"/>
                  <a:pt x="14093" y="9836"/>
                  <a:pt x="14456" y="9836"/>
                </a:cubicBezTo>
                <a:close/>
                <a:moveTo>
                  <a:pt x="18716" y="18925"/>
                </a:moveTo>
                <a:cubicBezTo>
                  <a:pt x="19027" y="18925"/>
                  <a:pt x="19349" y="19310"/>
                  <a:pt x="19410" y="19853"/>
                </a:cubicBezTo>
                <a:cubicBezTo>
                  <a:pt x="19548" y="20685"/>
                  <a:pt x="19548" y="21586"/>
                  <a:pt x="19410" y="22418"/>
                </a:cubicBezTo>
                <a:cubicBezTo>
                  <a:pt x="19340" y="22210"/>
                  <a:pt x="19202" y="21932"/>
                  <a:pt x="19063" y="21724"/>
                </a:cubicBezTo>
                <a:lnTo>
                  <a:pt x="18994" y="21724"/>
                </a:lnTo>
                <a:cubicBezTo>
                  <a:pt x="19063" y="20754"/>
                  <a:pt x="18924" y="19853"/>
                  <a:pt x="18578" y="18952"/>
                </a:cubicBezTo>
                <a:cubicBezTo>
                  <a:pt x="18623" y="18934"/>
                  <a:pt x="18669" y="18925"/>
                  <a:pt x="18716" y="18925"/>
                </a:cubicBezTo>
                <a:close/>
                <a:moveTo>
                  <a:pt x="2704" y="19714"/>
                </a:moveTo>
                <a:lnTo>
                  <a:pt x="2704" y="19714"/>
                </a:lnTo>
                <a:cubicBezTo>
                  <a:pt x="2912" y="19783"/>
                  <a:pt x="3050" y="19922"/>
                  <a:pt x="3120" y="19991"/>
                </a:cubicBezTo>
                <a:cubicBezTo>
                  <a:pt x="3536" y="20477"/>
                  <a:pt x="3952" y="21031"/>
                  <a:pt x="4367" y="21586"/>
                </a:cubicBezTo>
                <a:cubicBezTo>
                  <a:pt x="4645" y="21932"/>
                  <a:pt x="4922" y="22348"/>
                  <a:pt x="5199" y="22695"/>
                </a:cubicBezTo>
                <a:cubicBezTo>
                  <a:pt x="4783" y="22348"/>
                  <a:pt x="4437" y="21932"/>
                  <a:pt x="4090" y="21586"/>
                </a:cubicBezTo>
                <a:cubicBezTo>
                  <a:pt x="3536" y="21031"/>
                  <a:pt x="3120" y="20407"/>
                  <a:pt x="2704" y="19714"/>
                </a:cubicBezTo>
                <a:close/>
                <a:moveTo>
                  <a:pt x="1733" y="18813"/>
                </a:moveTo>
                <a:cubicBezTo>
                  <a:pt x="1872" y="19021"/>
                  <a:pt x="2080" y="19160"/>
                  <a:pt x="2288" y="19298"/>
                </a:cubicBezTo>
                <a:cubicBezTo>
                  <a:pt x="3050" y="20962"/>
                  <a:pt x="4160" y="22348"/>
                  <a:pt x="5477" y="23527"/>
                </a:cubicBezTo>
                <a:cubicBezTo>
                  <a:pt x="3674" y="22556"/>
                  <a:pt x="2288" y="20823"/>
                  <a:pt x="1733" y="18813"/>
                </a:cubicBezTo>
                <a:close/>
                <a:moveTo>
                  <a:pt x="2333" y="18234"/>
                </a:moveTo>
                <a:cubicBezTo>
                  <a:pt x="2450" y="18234"/>
                  <a:pt x="2739" y="18513"/>
                  <a:pt x="2981" y="18674"/>
                </a:cubicBezTo>
                <a:cubicBezTo>
                  <a:pt x="4506" y="20061"/>
                  <a:pt x="5754" y="21794"/>
                  <a:pt x="6447" y="23804"/>
                </a:cubicBezTo>
                <a:lnTo>
                  <a:pt x="6031" y="23388"/>
                </a:lnTo>
                <a:cubicBezTo>
                  <a:pt x="4922" y="21794"/>
                  <a:pt x="3952" y="20061"/>
                  <a:pt x="2427" y="18952"/>
                </a:cubicBezTo>
                <a:cubicBezTo>
                  <a:pt x="2427" y="18882"/>
                  <a:pt x="2427" y="18882"/>
                  <a:pt x="2427" y="18813"/>
                </a:cubicBezTo>
                <a:cubicBezTo>
                  <a:pt x="2253" y="18378"/>
                  <a:pt x="2248" y="18234"/>
                  <a:pt x="2333" y="18234"/>
                </a:cubicBezTo>
                <a:close/>
                <a:moveTo>
                  <a:pt x="18231" y="19298"/>
                </a:moveTo>
                <a:cubicBezTo>
                  <a:pt x="18300" y="19506"/>
                  <a:pt x="18439" y="19783"/>
                  <a:pt x="18439" y="19922"/>
                </a:cubicBezTo>
                <a:cubicBezTo>
                  <a:pt x="18578" y="20338"/>
                  <a:pt x="18578" y="20754"/>
                  <a:pt x="18578" y="21170"/>
                </a:cubicBezTo>
                <a:lnTo>
                  <a:pt x="18578" y="21932"/>
                </a:lnTo>
                <a:cubicBezTo>
                  <a:pt x="18092" y="22556"/>
                  <a:pt x="17746" y="23180"/>
                  <a:pt x="17538" y="23943"/>
                </a:cubicBezTo>
                <a:cubicBezTo>
                  <a:pt x="17538" y="23249"/>
                  <a:pt x="17677" y="22556"/>
                  <a:pt x="17677" y="21932"/>
                </a:cubicBezTo>
                <a:cubicBezTo>
                  <a:pt x="17746" y="21170"/>
                  <a:pt x="17885" y="20407"/>
                  <a:pt x="18092" y="19645"/>
                </a:cubicBezTo>
                <a:cubicBezTo>
                  <a:pt x="18092" y="19506"/>
                  <a:pt x="18162" y="19368"/>
                  <a:pt x="18231" y="19298"/>
                </a:cubicBezTo>
                <a:close/>
                <a:moveTo>
                  <a:pt x="15736" y="23527"/>
                </a:moveTo>
                <a:cubicBezTo>
                  <a:pt x="16003" y="23634"/>
                  <a:pt x="16064" y="23906"/>
                  <a:pt x="16078" y="24216"/>
                </a:cubicBezTo>
                <a:lnTo>
                  <a:pt x="16078" y="24216"/>
                </a:lnTo>
                <a:cubicBezTo>
                  <a:pt x="16013" y="24148"/>
                  <a:pt x="16013" y="24080"/>
                  <a:pt x="16013" y="24012"/>
                </a:cubicBezTo>
                <a:cubicBezTo>
                  <a:pt x="15944" y="23943"/>
                  <a:pt x="15874" y="23943"/>
                  <a:pt x="15805" y="23943"/>
                </a:cubicBezTo>
                <a:lnTo>
                  <a:pt x="15736" y="24012"/>
                </a:lnTo>
                <a:cubicBezTo>
                  <a:pt x="15666" y="23873"/>
                  <a:pt x="15666" y="23665"/>
                  <a:pt x="15736" y="23527"/>
                </a:cubicBezTo>
                <a:close/>
                <a:moveTo>
                  <a:pt x="8111" y="21655"/>
                </a:moveTo>
                <a:lnTo>
                  <a:pt x="8111" y="21655"/>
                </a:lnTo>
                <a:cubicBezTo>
                  <a:pt x="8180" y="21724"/>
                  <a:pt x="8180" y="21794"/>
                  <a:pt x="8249" y="21863"/>
                </a:cubicBezTo>
                <a:cubicBezTo>
                  <a:pt x="8527" y="22487"/>
                  <a:pt x="8735" y="23041"/>
                  <a:pt x="8942" y="23665"/>
                </a:cubicBezTo>
                <a:cubicBezTo>
                  <a:pt x="9081" y="23943"/>
                  <a:pt x="9150" y="24151"/>
                  <a:pt x="9220" y="24428"/>
                </a:cubicBezTo>
                <a:cubicBezTo>
                  <a:pt x="8735" y="23527"/>
                  <a:pt x="8388" y="22625"/>
                  <a:pt x="8111" y="21655"/>
                </a:cubicBezTo>
                <a:close/>
                <a:moveTo>
                  <a:pt x="15848" y="24237"/>
                </a:moveTo>
                <a:cubicBezTo>
                  <a:pt x="15874" y="24237"/>
                  <a:pt x="15909" y="24254"/>
                  <a:pt x="15944" y="24289"/>
                </a:cubicBezTo>
                <a:cubicBezTo>
                  <a:pt x="16004" y="24289"/>
                  <a:pt x="16065" y="24289"/>
                  <a:pt x="16079" y="24242"/>
                </a:cubicBezTo>
                <a:lnTo>
                  <a:pt x="16079" y="24242"/>
                </a:lnTo>
                <a:cubicBezTo>
                  <a:pt x="16082" y="24326"/>
                  <a:pt x="16082" y="24411"/>
                  <a:pt x="16082" y="24497"/>
                </a:cubicBezTo>
                <a:cubicBezTo>
                  <a:pt x="15944" y="24428"/>
                  <a:pt x="15874" y="24358"/>
                  <a:pt x="15805" y="24289"/>
                </a:cubicBezTo>
                <a:cubicBezTo>
                  <a:pt x="15805" y="24254"/>
                  <a:pt x="15822" y="24237"/>
                  <a:pt x="15848" y="24237"/>
                </a:cubicBezTo>
                <a:close/>
                <a:moveTo>
                  <a:pt x="18578" y="22625"/>
                </a:moveTo>
                <a:lnTo>
                  <a:pt x="18578" y="22625"/>
                </a:lnTo>
                <a:cubicBezTo>
                  <a:pt x="18508" y="23111"/>
                  <a:pt x="18439" y="23596"/>
                  <a:pt x="18370" y="24081"/>
                </a:cubicBezTo>
                <a:cubicBezTo>
                  <a:pt x="18231" y="24428"/>
                  <a:pt x="18162" y="24774"/>
                  <a:pt x="18023" y="25121"/>
                </a:cubicBezTo>
                <a:cubicBezTo>
                  <a:pt x="17954" y="25121"/>
                  <a:pt x="17954" y="25190"/>
                  <a:pt x="17885" y="25260"/>
                </a:cubicBezTo>
                <a:cubicBezTo>
                  <a:pt x="17885" y="25329"/>
                  <a:pt x="17885" y="25468"/>
                  <a:pt x="17885" y="25606"/>
                </a:cubicBezTo>
                <a:cubicBezTo>
                  <a:pt x="17815" y="25537"/>
                  <a:pt x="17746" y="25537"/>
                  <a:pt x="17746" y="25468"/>
                </a:cubicBezTo>
                <a:cubicBezTo>
                  <a:pt x="17746" y="25260"/>
                  <a:pt x="17746" y="25121"/>
                  <a:pt x="17815" y="24913"/>
                </a:cubicBezTo>
                <a:lnTo>
                  <a:pt x="17746" y="24913"/>
                </a:lnTo>
                <a:cubicBezTo>
                  <a:pt x="17954" y="24151"/>
                  <a:pt x="18162" y="23319"/>
                  <a:pt x="18578" y="22625"/>
                </a:cubicBezTo>
                <a:close/>
                <a:moveTo>
                  <a:pt x="7167" y="20495"/>
                </a:moveTo>
                <a:cubicBezTo>
                  <a:pt x="7289" y="20495"/>
                  <a:pt x="7508" y="20728"/>
                  <a:pt x="7695" y="20962"/>
                </a:cubicBezTo>
                <a:cubicBezTo>
                  <a:pt x="7764" y="22625"/>
                  <a:pt x="8735" y="24220"/>
                  <a:pt x="9428" y="25676"/>
                </a:cubicBezTo>
                <a:cubicBezTo>
                  <a:pt x="9081" y="25329"/>
                  <a:pt x="8804" y="24913"/>
                  <a:pt x="8527" y="24497"/>
                </a:cubicBezTo>
                <a:cubicBezTo>
                  <a:pt x="7625" y="23457"/>
                  <a:pt x="7140" y="22071"/>
                  <a:pt x="7071" y="20685"/>
                </a:cubicBezTo>
                <a:cubicBezTo>
                  <a:pt x="7071" y="20549"/>
                  <a:pt x="7108" y="20495"/>
                  <a:pt x="7167" y="20495"/>
                </a:cubicBezTo>
                <a:close/>
                <a:moveTo>
                  <a:pt x="9913" y="25953"/>
                </a:moveTo>
                <a:cubicBezTo>
                  <a:pt x="9980" y="26223"/>
                  <a:pt x="10048" y="26558"/>
                  <a:pt x="10179" y="26767"/>
                </a:cubicBezTo>
                <a:lnTo>
                  <a:pt x="10179" y="26767"/>
                </a:lnTo>
                <a:cubicBezTo>
                  <a:pt x="10176" y="26770"/>
                  <a:pt x="10173" y="26771"/>
                  <a:pt x="10170" y="26771"/>
                </a:cubicBezTo>
                <a:cubicBezTo>
                  <a:pt x="10113" y="26771"/>
                  <a:pt x="9944" y="26443"/>
                  <a:pt x="9774" y="26161"/>
                </a:cubicBezTo>
                <a:cubicBezTo>
                  <a:pt x="9844" y="26161"/>
                  <a:pt x="9913" y="26091"/>
                  <a:pt x="9913" y="26022"/>
                </a:cubicBezTo>
                <a:lnTo>
                  <a:pt x="9913" y="25953"/>
                </a:lnTo>
                <a:close/>
                <a:moveTo>
                  <a:pt x="13085" y="26479"/>
                </a:moveTo>
                <a:cubicBezTo>
                  <a:pt x="13183" y="26479"/>
                  <a:pt x="13281" y="26528"/>
                  <a:pt x="13379" y="26577"/>
                </a:cubicBezTo>
                <a:cubicBezTo>
                  <a:pt x="13448" y="26785"/>
                  <a:pt x="13587" y="26923"/>
                  <a:pt x="13587" y="27131"/>
                </a:cubicBezTo>
                <a:lnTo>
                  <a:pt x="13517" y="27131"/>
                </a:lnTo>
                <a:lnTo>
                  <a:pt x="13448" y="26993"/>
                </a:lnTo>
                <a:cubicBezTo>
                  <a:pt x="13448" y="26854"/>
                  <a:pt x="13379" y="26785"/>
                  <a:pt x="13310" y="26715"/>
                </a:cubicBezTo>
                <a:cubicBezTo>
                  <a:pt x="13226" y="26632"/>
                  <a:pt x="13149" y="26599"/>
                  <a:pt x="13080" y="26599"/>
                </a:cubicBezTo>
                <a:cubicBezTo>
                  <a:pt x="12971" y="26599"/>
                  <a:pt x="12883" y="26681"/>
                  <a:pt x="12822" y="26780"/>
                </a:cubicBezTo>
                <a:lnTo>
                  <a:pt x="12822" y="26780"/>
                </a:lnTo>
                <a:cubicBezTo>
                  <a:pt x="12757" y="26643"/>
                  <a:pt x="12826" y="26507"/>
                  <a:pt x="12963" y="26507"/>
                </a:cubicBezTo>
                <a:cubicBezTo>
                  <a:pt x="13004" y="26487"/>
                  <a:pt x="13044" y="26479"/>
                  <a:pt x="13085" y="26479"/>
                </a:cubicBezTo>
                <a:close/>
                <a:moveTo>
                  <a:pt x="13528" y="27141"/>
                </a:moveTo>
                <a:cubicBezTo>
                  <a:pt x="13558" y="27150"/>
                  <a:pt x="13567" y="27162"/>
                  <a:pt x="13561" y="27162"/>
                </a:cubicBezTo>
                <a:cubicBezTo>
                  <a:pt x="13557" y="27162"/>
                  <a:pt x="13545" y="27157"/>
                  <a:pt x="13528" y="27141"/>
                </a:cubicBezTo>
                <a:close/>
                <a:moveTo>
                  <a:pt x="18924" y="22418"/>
                </a:moveTo>
                <a:cubicBezTo>
                  <a:pt x="19063" y="22487"/>
                  <a:pt x="19132" y="22625"/>
                  <a:pt x="19202" y="22903"/>
                </a:cubicBezTo>
                <a:cubicBezTo>
                  <a:pt x="19271" y="23180"/>
                  <a:pt x="19271" y="23457"/>
                  <a:pt x="19202" y="23735"/>
                </a:cubicBezTo>
                <a:cubicBezTo>
                  <a:pt x="19202" y="24081"/>
                  <a:pt x="19063" y="24358"/>
                  <a:pt x="19063" y="24705"/>
                </a:cubicBezTo>
                <a:lnTo>
                  <a:pt x="19063" y="24774"/>
                </a:lnTo>
                <a:cubicBezTo>
                  <a:pt x="18786" y="25468"/>
                  <a:pt x="18439" y="26161"/>
                  <a:pt x="18300" y="26785"/>
                </a:cubicBezTo>
                <a:cubicBezTo>
                  <a:pt x="18231" y="26785"/>
                  <a:pt x="18231" y="26854"/>
                  <a:pt x="18300" y="26854"/>
                </a:cubicBezTo>
                <a:cubicBezTo>
                  <a:pt x="18162" y="27131"/>
                  <a:pt x="18092" y="27201"/>
                  <a:pt x="18023" y="27201"/>
                </a:cubicBezTo>
                <a:lnTo>
                  <a:pt x="18092" y="26091"/>
                </a:lnTo>
                <a:cubicBezTo>
                  <a:pt x="18647" y="24913"/>
                  <a:pt x="18924" y="23665"/>
                  <a:pt x="18924" y="22418"/>
                </a:cubicBezTo>
                <a:close/>
                <a:moveTo>
                  <a:pt x="13032" y="26923"/>
                </a:moveTo>
                <a:cubicBezTo>
                  <a:pt x="13102" y="26993"/>
                  <a:pt x="13102" y="26993"/>
                  <a:pt x="13171" y="27062"/>
                </a:cubicBezTo>
                <a:cubicBezTo>
                  <a:pt x="13171" y="27131"/>
                  <a:pt x="13171" y="27201"/>
                  <a:pt x="13240" y="27201"/>
                </a:cubicBezTo>
                <a:cubicBezTo>
                  <a:pt x="13171" y="27201"/>
                  <a:pt x="13171" y="27270"/>
                  <a:pt x="13171" y="27270"/>
                </a:cubicBezTo>
                <a:cubicBezTo>
                  <a:pt x="13102" y="27339"/>
                  <a:pt x="13032" y="27339"/>
                  <a:pt x="12963" y="27339"/>
                </a:cubicBezTo>
                <a:cubicBezTo>
                  <a:pt x="12894" y="27270"/>
                  <a:pt x="12894" y="27131"/>
                  <a:pt x="12824" y="27062"/>
                </a:cubicBezTo>
                <a:lnTo>
                  <a:pt x="12894" y="27062"/>
                </a:lnTo>
                <a:cubicBezTo>
                  <a:pt x="12963" y="26993"/>
                  <a:pt x="12963" y="26993"/>
                  <a:pt x="13032" y="26923"/>
                </a:cubicBezTo>
                <a:close/>
                <a:moveTo>
                  <a:pt x="5061" y="27270"/>
                </a:moveTo>
                <a:cubicBezTo>
                  <a:pt x="4991" y="27270"/>
                  <a:pt x="4991" y="27408"/>
                  <a:pt x="5061" y="27478"/>
                </a:cubicBezTo>
                <a:lnTo>
                  <a:pt x="5338" y="27686"/>
                </a:lnTo>
                <a:cubicBezTo>
                  <a:pt x="4853" y="27686"/>
                  <a:pt x="4367" y="27686"/>
                  <a:pt x="3882" y="27755"/>
                </a:cubicBezTo>
                <a:cubicBezTo>
                  <a:pt x="3120" y="27270"/>
                  <a:pt x="4783" y="27270"/>
                  <a:pt x="4922" y="27270"/>
                </a:cubicBezTo>
                <a:close/>
                <a:moveTo>
                  <a:pt x="4298" y="27963"/>
                </a:moveTo>
                <a:cubicBezTo>
                  <a:pt x="4714" y="27963"/>
                  <a:pt x="5130" y="28032"/>
                  <a:pt x="5546" y="28102"/>
                </a:cubicBezTo>
                <a:lnTo>
                  <a:pt x="5962" y="28171"/>
                </a:lnTo>
                <a:cubicBezTo>
                  <a:pt x="6747" y="28635"/>
                  <a:pt x="7533" y="29026"/>
                  <a:pt x="8337" y="29343"/>
                </a:cubicBezTo>
                <a:lnTo>
                  <a:pt x="8337" y="29343"/>
                </a:lnTo>
                <a:cubicBezTo>
                  <a:pt x="7609" y="29095"/>
                  <a:pt x="6855" y="28857"/>
                  <a:pt x="6100" y="28656"/>
                </a:cubicBezTo>
                <a:cubicBezTo>
                  <a:pt x="5477" y="28518"/>
                  <a:pt x="4853" y="28240"/>
                  <a:pt x="4298" y="27963"/>
                </a:cubicBezTo>
                <a:close/>
                <a:moveTo>
                  <a:pt x="4298" y="28310"/>
                </a:moveTo>
                <a:cubicBezTo>
                  <a:pt x="4853" y="28587"/>
                  <a:pt x="5407" y="28795"/>
                  <a:pt x="6031" y="28933"/>
                </a:cubicBezTo>
                <a:cubicBezTo>
                  <a:pt x="6863" y="29141"/>
                  <a:pt x="7695" y="29419"/>
                  <a:pt x="8457" y="29696"/>
                </a:cubicBezTo>
                <a:lnTo>
                  <a:pt x="8388" y="29696"/>
                </a:lnTo>
                <a:cubicBezTo>
                  <a:pt x="7348" y="29488"/>
                  <a:pt x="6378" y="29211"/>
                  <a:pt x="5338" y="28933"/>
                </a:cubicBezTo>
                <a:cubicBezTo>
                  <a:pt x="5269" y="28933"/>
                  <a:pt x="4645" y="28587"/>
                  <a:pt x="4298" y="28310"/>
                </a:cubicBezTo>
                <a:close/>
                <a:moveTo>
                  <a:pt x="5615" y="27478"/>
                </a:moveTo>
                <a:cubicBezTo>
                  <a:pt x="6170" y="27686"/>
                  <a:pt x="6794" y="27824"/>
                  <a:pt x="7417" y="27894"/>
                </a:cubicBezTo>
                <a:lnTo>
                  <a:pt x="7556" y="27963"/>
                </a:lnTo>
                <a:cubicBezTo>
                  <a:pt x="8804" y="28448"/>
                  <a:pt x="9913" y="29072"/>
                  <a:pt x="11022" y="29765"/>
                </a:cubicBezTo>
                <a:lnTo>
                  <a:pt x="10606" y="29627"/>
                </a:lnTo>
                <a:cubicBezTo>
                  <a:pt x="9220" y="28795"/>
                  <a:pt x="7695" y="28171"/>
                  <a:pt x="6100" y="27824"/>
                </a:cubicBezTo>
                <a:cubicBezTo>
                  <a:pt x="5962" y="27686"/>
                  <a:pt x="5754" y="27616"/>
                  <a:pt x="5615" y="27478"/>
                </a:cubicBezTo>
                <a:close/>
                <a:moveTo>
                  <a:pt x="9663" y="29793"/>
                </a:moveTo>
                <a:lnTo>
                  <a:pt x="9663" y="29793"/>
                </a:lnTo>
                <a:cubicBezTo>
                  <a:pt x="9996" y="29888"/>
                  <a:pt x="10333" y="29971"/>
                  <a:pt x="10675" y="30043"/>
                </a:cubicBezTo>
                <a:lnTo>
                  <a:pt x="10953" y="30181"/>
                </a:lnTo>
                <a:lnTo>
                  <a:pt x="10606" y="30112"/>
                </a:lnTo>
                <a:cubicBezTo>
                  <a:pt x="10292" y="30022"/>
                  <a:pt x="9978" y="29903"/>
                  <a:pt x="9663" y="29793"/>
                </a:cubicBezTo>
                <a:close/>
                <a:moveTo>
                  <a:pt x="15528" y="29904"/>
                </a:moveTo>
                <a:cubicBezTo>
                  <a:pt x="15805" y="29904"/>
                  <a:pt x="15805" y="30181"/>
                  <a:pt x="15736" y="30389"/>
                </a:cubicBezTo>
                <a:cubicBezTo>
                  <a:pt x="15736" y="30320"/>
                  <a:pt x="15666" y="30320"/>
                  <a:pt x="15666" y="30251"/>
                </a:cubicBezTo>
                <a:cubicBezTo>
                  <a:pt x="15666" y="30181"/>
                  <a:pt x="15666" y="30112"/>
                  <a:pt x="15597" y="30112"/>
                </a:cubicBezTo>
                <a:cubicBezTo>
                  <a:pt x="15597" y="30077"/>
                  <a:pt x="15597" y="30060"/>
                  <a:pt x="15588" y="30060"/>
                </a:cubicBezTo>
                <a:cubicBezTo>
                  <a:pt x="15580" y="30060"/>
                  <a:pt x="15562" y="30077"/>
                  <a:pt x="15528" y="30112"/>
                </a:cubicBezTo>
                <a:cubicBezTo>
                  <a:pt x="15528" y="30043"/>
                  <a:pt x="15458" y="29973"/>
                  <a:pt x="15458" y="29904"/>
                </a:cubicBezTo>
                <a:close/>
                <a:moveTo>
                  <a:pt x="22460" y="26854"/>
                </a:moveTo>
                <a:cubicBezTo>
                  <a:pt x="22529" y="27062"/>
                  <a:pt x="22529" y="27339"/>
                  <a:pt x="22529" y="27547"/>
                </a:cubicBezTo>
                <a:lnTo>
                  <a:pt x="22598" y="27478"/>
                </a:lnTo>
                <a:lnTo>
                  <a:pt x="22598" y="27478"/>
                </a:lnTo>
                <a:cubicBezTo>
                  <a:pt x="22667" y="29349"/>
                  <a:pt x="22252" y="31290"/>
                  <a:pt x="21420" y="32954"/>
                </a:cubicBezTo>
                <a:cubicBezTo>
                  <a:pt x="21236" y="33353"/>
                  <a:pt x="21092" y="33507"/>
                  <a:pt x="20984" y="33507"/>
                </a:cubicBezTo>
                <a:cubicBezTo>
                  <a:pt x="20847" y="33507"/>
                  <a:pt x="20765" y="33263"/>
                  <a:pt x="20727" y="32954"/>
                </a:cubicBezTo>
                <a:cubicBezTo>
                  <a:pt x="20796" y="32677"/>
                  <a:pt x="20865" y="32330"/>
                  <a:pt x="20935" y="31983"/>
                </a:cubicBezTo>
                <a:cubicBezTo>
                  <a:pt x="21004" y="31983"/>
                  <a:pt x="21004" y="31914"/>
                  <a:pt x="21073" y="31914"/>
                </a:cubicBezTo>
                <a:cubicBezTo>
                  <a:pt x="21073" y="31706"/>
                  <a:pt x="21073" y="31498"/>
                  <a:pt x="21073" y="31360"/>
                </a:cubicBezTo>
                <a:cubicBezTo>
                  <a:pt x="21073" y="31290"/>
                  <a:pt x="21073" y="31221"/>
                  <a:pt x="21004" y="31221"/>
                </a:cubicBezTo>
                <a:lnTo>
                  <a:pt x="21004" y="30874"/>
                </a:lnTo>
                <a:cubicBezTo>
                  <a:pt x="21073" y="30181"/>
                  <a:pt x="21212" y="29557"/>
                  <a:pt x="21489" y="28864"/>
                </a:cubicBezTo>
                <a:lnTo>
                  <a:pt x="21489" y="28864"/>
                </a:lnTo>
                <a:cubicBezTo>
                  <a:pt x="21489" y="29141"/>
                  <a:pt x="21489" y="29419"/>
                  <a:pt x="21420" y="29627"/>
                </a:cubicBezTo>
                <a:cubicBezTo>
                  <a:pt x="21350" y="30666"/>
                  <a:pt x="21212" y="31706"/>
                  <a:pt x="21142" y="32746"/>
                </a:cubicBezTo>
                <a:cubicBezTo>
                  <a:pt x="21142" y="32815"/>
                  <a:pt x="21194" y="32850"/>
                  <a:pt x="21246" y="32850"/>
                </a:cubicBezTo>
                <a:cubicBezTo>
                  <a:pt x="21298" y="32850"/>
                  <a:pt x="21350" y="32815"/>
                  <a:pt x="21350" y="32746"/>
                </a:cubicBezTo>
                <a:cubicBezTo>
                  <a:pt x="21697" y="31221"/>
                  <a:pt x="21836" y="29627"/>
                  <a:pt x="21836" y="28032"/>
                </a:cubicBezTo>
                <a:lnTo>
                  <a:pt x="21974" y="27616"/>
                </a:lnTo>
                <a:cubicBezTo>
                  <a:pt x="22113" y="27339"/>
                  <a:pt x="22252" y="27131"/>
                  <a:pt x="22460" y="26854"/>
                </a:cubicBezTo>
                <a:close/>
                <a:moveTo>
                  <a:pt x="8871" y="33347"/>
                </a:moveTo>
                <a:cubicBezTo>
                  <a:pt x="9543" y="33347"/>
                  <a:pt x="10329" y="33532"/>
                  <a:pt x="11022" y="33716"/>
                </a:cubicBezTo>
                <a:cubicBezTo>
                  <a:pt x="10745" y="33716"/>
                  <a:pt x="10467" y="33647"/>
                  <a:pt x="10121" y="33647"/>
                </a:cubicBezTo>
                <a:cubicBezTo>
                  <a:pt x="9289" y="33647"/>
                  <a:pt x="8457" y="33647"/>
                  <a:pt x="7625" y="33716"/>
                </a:cubicBezTo>
                <a:cubicBezTo>
                  <a:pt x="7695" y="33647"/>
                  <a:pt x="7764" y="33578"/>
                  <a:pt x="7903" y="33578"/>
                </a:cubicBezTo>
                <a:lnTo>
                  <a:pt x="7972" y="33509"/>
                </a:lnTo>
                <a:cubicBezTo>
                  <a:pt x="8226" y="33393"/>
                  <a:pt x="8534" y="33347"/>
                  <a:pt x="8871" y="33347"/>
                </a:cubicBezTo>
                <a:close/>
                <a:moveTo>
                  <a:pt x="10081" y="34078"/>
                </a:moveTo>
                <a:cubicBezTo>
                  <a:pt x="11062" y="34078"/>
                  <a:pt x="12050" y="34207"/>
                  <a:pt x="12963" y="34410"/>
                </a:cubicBezTo>
                <a:lnTo>
                  <a:pt x="13310" y="34479"/>
                </a:lnTo>
                <a:cubicBezTo>
                  <a:pt x="12616" y="34548"/>
                  <a:pt x="11992" y="34618"/>
                  <a:pt x="11299" y="34687"/>
                </a:cubicBezTo>
                <a:lnTo>
                  <a:pt x="11369" y="34618"/>
                </a:lnTo>
                <a:cubicBezTo>
                  <a:pt x="10467" y="34618"/>
                  <a:pt x="9497" y="34618"/>
                  <a:pt x="8596" y="34548"/>
                </a:cubicBezTo>
                <a:lnTo>
                  <a:pt x="8388" y="34548"/>
                </a:lnTo>
                <a:cubicBezTo>
                  <a:pt x="8249" y="34410"/>
                  <a:pt x="8111" y="34340"/>
                  <a:pt x="7903" y="34271"/>
                </a:cubicBezTo>
                <a:cubicBezTo>
                  <a:pt x="8319" y="34202"/>
                  <a:pt x="8665" y="34132"/>
                  <a:pt x="9012" y="34132"/>
                </a:cubicBezTo>
                <a:cubicBezTo>
                  <a:pt x="9365" y="34095"/>
                  <a:pt x="9723" y="34078"/>
                  <a:pt x="10081" y="34078"/>
                </a:cubicBezTo>
                <a:close/>
                <a:moveTo>
                  <a:pt x="13310" y="34756"/>
                </a:moveTo>
                <a:lnTo>
                  <a:pt x="13310" y="34756"/>
                </a:lnTo>
                <a:cubicBezTo>
                  <a:pt x="12686" y="35034"/>
                  <a:pt x="11992" y="35103"/>
                  <a:pt x="11299" y="35172"/>
                </a:cubicBezTo>
                <a:lnTo>
                  <a:pt x="11299" y="35103"/>
                </a:lnTo>
                <a:cubicBezTo>
                  <a:pt x="10745" y="35034"/>
                  <a:pt x="10190" y="34964"/>
                  <a:pt x="9566" y="34895"/>
                </a:cubicBezTo>
                <a:lnTo>
                  <a:pt x="10606" y="34895"/>
                </a:lnTo>
                <a:cubicBezTo>
                  <a:pt x="11507" y="34895"/>
                  <a:pt x="12408" y="34826"/>
                  <a:pt x="13310" y="34756"/>
                </a:cubicBezTo>
                <a:close/>
                <a:moveTo>
                  <a:pt x="1252" y="0"/>
                </a:moveTo>
                <a:cubicBezTo>
                  <a:pt x="1189" y="0"/>
                  <a:pt x="1128" y="65"/>
                  <a:pt x="1179" y="166"/>
                </a:cubicBezTo>
                <a:cubicBezTo>
                  <a:pt x="1179" y="305"/>
                  <a:pt x="1179" y="513"/>
                  <a:pt x="1248" y="721"/>
                </a:cubicBezTo>
                <a:cubicBezTo>
                  <a:pt x="971" y="652"/>
                  <a:pt x="694" y="582"/>
                  <a:pt x="416" y="582"/>
                </a:cubicBezTo>
                <a:cubicBezTo>
                  <a:pt x="347" y="582"/>
                  <a:pt x="278" y="652"/>
                  <a:pt x="278" y="721"/>
                </a:cubicBezTo>
                <a:cubicBezTo>
                  <a:pt x="416" y="3909"/>
                  <a:pt x="4090" y="5989"/>
                  <a:pt x="6724" y="7306"/>
                </a:cubicBezTo>
                <a:cubicBezTo>
                  <a:pt x="7210" y="8138"/>
                  <a:pt x="7695" y="9039"/>
                  <a:pt x="8180" y="9871"/>
                </a:cubicBezTo>
                <a:cubicBezTo>
                  <a:pt x="7695" y="9386"/>
                  <a:pt x="7071" y="9039"/>
                  <a:pt x="6447" y="8692"/>
                </a:cubicBezTo>
                <a:cubicBezTo>
                  <a:pt x="6378" y="8692"/>
                  <a:pt x="6378" y="8623"/>
                  <a:pt x="6308" y="8554"/>
                </a:cubicBezTo>
                <a:cubicBezTo>
                  <a:pt x="6194" y="8402"/>
                  <a:pt x="6018" y="8291"/>
                  <a:pt x="5847" y="8291"/>
                </a:cubicBezTo>
                <a:cubicBezTo>
                  <a:pt x="5707" y="8291"/>
                  <a:pt x="5570" y="8366"/>
                  <a:pt x="5477" y="8554"/>
                </a:cubicBezTo>
                <a:cubicBezTo>
                  <a:pt x="5407" y="8623"/>
                  <a:pt x="5407" y="8692"/>
                  <a:pt x="5407" y="8831"/>
                </a:cubicBezTo>
                <a:cubicBezTo>
                  <a:pt x="5338" y="8831"/>
                  <a:pt x="5338" y="8900"/>
                  <a:pt x="5407" y="8900"/>
                </a:cubicBezTo>
                <a:cubicBezTo>
                  <a:pt x="5477" y="9178"/>
                  <a:pt x="5615" y="9386"/>
                  <a:pt x="5892" y="9455"/>
                </a:cubicBezTo>
                <a:cubicBezTo>
                  <a:pt x="5962" y="9455"/>
                  <a:pt x="5962" y="9386"/>
                  <a:pt x="5962" y="9316"/>
                </a:cubicBezTo>
                <a:lnTo>
                  <a:pt x="5823" y="9178"/>
                </a:lnTo>
                <a:cubicBezTo>
                  <a:pt x="5962" y="9178"/>
                  <a:pt x="6100" y="9247"/>
                  <a:pt x="6239" y="9247"/>
                </a:cubicBezTo>
                <a:cubicBezTo>
                  <a:pt x="6378" y="9247"/>
                  <a:pt x="6447" y="9108"/>
                  <a:pt x="6447" y="9039"/>
                </a:cubicBezTo>
                <a:cubicBezTo>
                  <a:pt x="7279" y="9386"/>
                  <a:pt x="7972" y="10010"/>
                  <a:pt x="8527" y="10633"/>
                </a:cubicBezTo>
                <a:cubicBezTo>
                  <a:pt x="9358" y="12297"/>
                  <a:pt x="10052" y="13891"/>
                  <a:pt x="10745" y="15555"/>
                </a:cubicBezTo>
                <a:cubicBezTo>
                  <a:pt x="8804" y="13614"/>
                  <a:pt x="7348" y="9871"/>
                  <a:pt x="4160" y="9802"/>
                </a:cubicBezTo>
                <a:cubicBezTo>
                  <a:pt x="4160" y="9767"/>
                  <a:pt x="4160" y="9750"/>
                  <a:pt x="4151" y="9750"/>
                </a:cubicBezTo>
                <a:cubicBezTo>
                  <a:pt x="4142" y="9750"/>
                  <a:pt x="4125" y="9767"/>
                  <a:pt x="4090" y="9802"/>
                </a:cubicBezTo>
                <a:cubicBezTo>
                  <a:pt x="3986" y="9767"/>
                  <a:pt x="3882" y="9750"/>
                  <a:pt x="3778" y="9750"/>
                </a:cubicBezTo>
                <a:cubicBezTo>
                  <a:pt x="3674" y="9750"/>
                  <a:pt x="3570" y="9767"/>
                  <a:pt x="3466" y="9802"/>
                </a:cubicBezTo>
                <a:cubicBezTo>
                  <a:pt x="3397" y="9802"/>
                  <a:pt x="3328" y="9871"/>
                  <a:pt x="3328" y="9940"/>
                </a:cubicBezTo>
                <a:cubicBezTo>
                  <a:pt x="3744" y="11465"/>
                  <a:pt x="4991" y="12366"/>
                  <a:pt x="6170" y="13198"/>
                </a:cubicBezTo>
                <a:cubicBezTo>
                  <a:pt x="7556" y="14099"/>
                  <a:pt x="10260" y="15000"/>
                  <a:pt x="10953" y="16525"/>
                </a:cubicBezTo>
                <a:cubicBezTo>
                  <a:pt x="10953" y="16560"/>
                  <a:pt x="10987" y="16577"/>
                  <a:pt x="11022" y="16577"/>
                </a:cubicBezTo>
                <a:cubicBezTo>
                  <a:pt x="11057" y="16577"/>
                  <a:pt x="11091" y="16560"/>
                  <a:pt x="11091" y="16525"/>
                </a:cubicBezTo>
                <a:cubicBezTo>
                  <a:pt x="11646" y="17912"/>
                  <a:pt x="12131" y="19368"/>
                  <a:pt x="12686" y="20754"/>
                </a:cubicBezTo>
                <a:cubicBezTo>
                  <a:pt x="12478" y="20477"/>
                  <a:pt x="12270" y="20199"/>
                  <a:pt x="12062" y="19922"/>
                </a:cubicBezTo>
                <a:cubicBezTo>
                  <a:pt x="11646" y="19229"/>
                  <a:pt x="11091" y="18674"/>
                  <a:pt x="10329" y="18328"/>
                </a:cubicBezTo>
                <a:cubicBezTo>
                  <a:pt x="10277" y="17962"/>
                  <a:pt x="9869" y="17675"/>
                  <a:pt x="9494" y="17675"/>
                </a:cubicBezTo>
                <a:cubicBezTo>
                  <a:pt x="9372" y="17675"/>
                  <a:pt x="9253" y="17705"/>
                  <a:pt x="9150" y="17773"/>
                </a:cubicBezTo>
                <a:cubicBezTo>
                  <a:pt x="9081" y="17843"/>
                  <a:pt x="9012" y="17912"/>
                  <a:pt x="9012" y="17981"/>
                </a:cubicBezTo>
                <a:cubicBezTo>
                  <a:pt x="8873" y="18466"/>
                  <a:pt x="9220" y="18882"/>
                  <a:pt x="9636" y="18952"/>
                </a:cubicBezTo>
                <a:cubicBezTo>
                  <a:pt x="9982" y="18952"/>
                  <a:pt x="10260" y="18813"/>
                  <a:pt x="10329" y="18536"/>
                </a:cubicBezTo>
                <a:cubicBezTo>
                  <a:pt x="11369" y="18952"/>
                  <a:pt x="12339" y="20269"/>
                  <a:pt x="12963" y="21447"/>
                </a:cubicBezTo>
                <a:cubicBezTo>
                  <a:pt x="13171" y="22140"/>
                  <a:pt x="13448" y="22833"/>
                  <a:pt x="13656" y="23457"/>
                </a:cubicBezTo>
                <a:cubicBezTo>
                  <a:pt x="15042" y="27270"/>
                  <a:pt x="16706" y="30944"/>
                  <a:pt x="18439" y="34618"/>
                </a:cubicBezTo>
                <a:cubicBezTo>
                  <a:pt x="18023" y="34202"/>
                  <a:pt x="17677" y="33855"/>
                  <a:pt x="17261" y="33509"/>
                </a:cubicBezTo>
                <a:cubicBezTo>
                  <a:pt x="17261" y="33509"/>
                  <a:pt x="17261" y="33439"/>
                  <a:pt x="17261" y="33439"/>
                </a:cubicBezTo>
                <a:cubicBezTo>
                  <a:pt x="17053" y="33301"/>
                  <a:pt x="16914" y="33162"/>
                  <a:pt x="16706" y="32954"/>
                </a:cubicBezTo>
                <a:cubicBezTo>
                  <a:pt x="16775" y="32954"/>
                  <a:pt x="16775" y="32885"/>
                  <a:pt x="16706" y="32815"/>
                </a:cubicBezTo>
                <a:cubicBezTo>
                  <a:pt x="16290" y="32399"/>
                  <a:pt x="16013" y="31845"/>
                  <a:pt x="15874" y="31290"/>
                </a:cubicBezTo>
                <a:cubicBezTo>
                  <a:pt x="15736" y="31013"/>
                  <a:pt x="15666" y="30736"/>
                  <a:pt x="15666" y="30528"/>
                </a:cubicBezTo>
                <a:lnTo>
                  <a:pt x="15736" y="30528"/>
                </a:lnTo>
                <a:cubicBezTo>
                  <a:pt x="15770" y="30562"/>
                  <a:pt x="15805" y="30580"/>
                  <a:pt x="15831" y="30580"/>
                </a:cubicBezTo>
                <a:cubicBezTo>
                  <a:pt x="15857" y="30580"/>
                  <a:pt x="15874" y="30562"/>
                  <a:pt x="15874" y="30528"/>
                </a:cubicBezTo>
                <a:cubicBezTo>
                  <a:pt x="16006" y="30133"/>
                  <a:pt x="16013" y="29552"/>
                  <a:pt x="15540" y="29552"/>
                </a:cubicBezTo>
                <a:cubicBezTo>
                  <a:pt x="15514" y="29552"/>
                  <a:pt x="15487" y="29554"/>
                  <a:pt x="15458" y="29557"/>
                </a:cubicBezTo>
                <a:cubicBezTo>
                  <a:pt x="15320" y="29557"/>
                  <a:pt x="15181" y="29696"/>
                  <a:pt x="15112" y="29835"/>
                </a:cubicBezTo>
                <a:cubicBezTo>
                  <a:pt x="15042" y="30112"/>
                  <a:pt x="15181" y="30320"/>
                  <a:pt x="15389" y="30458"/>
                </a:cubicBezTo>
                <a:cubicBezTo>
                  <a:pt x="15458" y="30736"/>
                  <a:pt x="15528" y="31082"/>
                  <a:pt x="15597" y="31221"/>
                </a:cubicBezTo>
                <a:cubicBezTo>
                  <a:pt x="15597" y="31360"/>
                  <a:pt x="15736" y="31776"/>
                  <a:pt x="15874" y="32122"/>
                </a:cubicBezTo>
                <a:cubicBezTo>
                  <a:pt x="14904" y="30736"/>
                  <a:pt x="14072" y="29211"/>
                  <a:pt x="13517" y="27616"/>
                </a:cubicBezTo>
                <a:lnTo>
                  <a:pt x="13587" y="27616"/>
                </a:lnTo>
                <a:cubicBezTo>
                  <a:pt x="13795" y="27201"/>
                  <a:pt x="13725" y="26646"/>
                  <a:pt x="13379" y="26369"/>
                </a:cubicBezTo>
                <a:cubicBezTo>
                  <a:pt x="13247" y="26237"/>
                  <a:pt x="13115" y="26189"/>
                  <a:pt x="12983" y="26189"/>
                </a:cubicBezTo>
                <a:cubicBezTo>
                  <a:pt x="12907" y="26189"/>
                  <a:pt x="12831" y="26205"/>
                  <a:pt x="12755" y="26230"/>
                </a:cubicBezTo>
                <a:cubicBezTo>
                  <a:pt x="12339" y="26299"/>
                  <a:pt x="12408" y="26785"/>
                  <a:pt x="12478" y="27062"/>
                </a:cubicBezTo>
                <a:cubicBezTo>
                  <a:pt x="12478" y="27408"/>
                  <a:pt x="12616" y="27616"/>
                  <a:pt x="12894" y="27616"/>
                </a:cubicBezTo>
                <a:cubicBezTo>
                  <a:pt x="12944" y="27718"/>
                  <a:pt x="13032" y="27782"/>
                  <a:pt x="13130" y="27782"/>
                </a:cubicBezTo>
                <a:cubicBezTo>
                  <a:pt x="13166" y="27782"/>
                  <a:pt x="13203" y="27774"/>
                  <a:pt x="13240" y="27755"/>
                </a:cubicBezTo>
                <a:cubicBezTo>
                  <a:pt x="13864" y="29557"/>
                  <a:pt x="14765" y="31152"/>
                  <a:pt x="15944" y="32607"/>
                </a:cubicBezTo>
                <a:cubicBezTo>
                  <a:pt x="15250" y="32122"/>
                  <a:pt x="14488" y="31637"/>
                  <a:pt x="13795" y="31152"/>
                </a:cubicBezTo>
                <a:cubicBezTo>
                  <a:pt x="13864" y="31152"/>
                  <a:pt x="13864" y="31082"/>
                  <a:pt x="13795" y="31082"/>
                </a:cubicBezTo>
                <a:lnTo>
                  <a:pt x="13448" y="30944"/>
                </a:lnTo>
                <a:lnTo>
                  <a:pt x="13032" y="30597"/>
                </a:lnTo>
                <a:cubicBezTo>
                  <a:pt x="12547" y="30251"/>
                  <a:pt x="12062" y="29835"/>
                  <a:pt x="11646" y="29419"/>
                </a:cubicBezTo>
                <a:cubicBezTo>
                  <a:pt x="11230" y="28656"/>
                  <a:pt x="10883" y="27894"/>
                  <a:pt x="10606" y="27131"/>
                </a:cubicBezTo>
                <a:cubicBezTo>
                  <a:pt x="10606" y="27131"/>
                  <a:pt x="10606" y="27062"/>
                  <a:pt x="10606" y="27062"/>
                </a:cubicBezTo>
                <a:cubicBezTo>
                  <a:pt x="10052" y="25468"/>
                  <a:pt x="9636" y="23873"/>
                  <a:pt x="8942" y="22418"/>
                </a:cubicBezTo>
                <a:lnTo>
                  <a:pt x="8873" y="22418"/>
                </a:lnTo>
                <a:cubicBezTo>
                  <a:pt x="8596" y="21724"/>
                  <a:pt x="8249" y="21100"/>
                  <a:pt x="7903" y="20477"/>
                </a:cubicBezTo>
                <a:cubicBezTo>
                  <a:pt x="7868" y="20442"/>
                  <a:pt x="7833" y="20425"/>
                  <a:pt x="7799" y="20425"/>
                </a:cubicBezTo>
                <a:cubicBezTo>
                  <a:pt x="7764" y="20425"/>
                  <a:pt x="7729" y="20442"/>
                  <a:pt x="7695" y="20477"/>
                </a:cubicBezTo>
                <a:cubicBezTo>
                  <a:pt x="7556" y="20338"/>
                  <a:pt x="7417" y="20199"/>
                  <a:pt x="7279" y="20061"/>
                </a:cubicBezTo>
                <a:cubicBezTo>
                  <a:pt x="7250" y="20032"/>
                  <a:pt x="7210" y="20015"/>
                  <a:pt x="7172" y="20015"/>
                </a:cubicBezTo>
                <a:cubicBezTo>
                  <a:pt x="7118" y="20015"/>
                  <a:pt x="7071" y="20049"/>
                  <a:pt x="7071" y="20130"/>
                </a:cubicBezTo>
                <a:cubicBezTo>
                  <a:pt x="5892" y="22348"/>
                  <a:pt x="8804" y="25676"/>
                  <a:pt x="10329" y="27131"/>
                </a:cubicBezTo>
                <a:cubicBezTo>
                  <a:pt x="10537" y="27686"/>
                  <a:pt x="10814" y="28310"/>
                  <a:pt x="11091" y="28864"/>
                </a:cubicBezTo>
                <a:cubicBezTo>
                  <a:pt x="9705" y="27339"/>
                  <a:pt x="8457" y="25676"/>
                  <a:pt x="6932" y="24289"/>
                </a:cubicBezTo>
                <a:cubicBezTo>
                  <a:pt x="6170" y="22002"/>
                  <a:pt x="4506" y="18744"/>
                  <a:pt x="2080" y="17981"/>
                </a:cubicBezTo>
                <a:cubicBezTo>
                  <a:pt x="2043" y="17963"/>
                  <a:pt x="2011" y="17954"/>
                  <a:pt x="1983" y="17954"/>
                </a:cubicBezTo>
                <a:cubicBezTo>
                  <a:pt x="1909" y="17954"/>
                  <a:pt x="1872" y="18018"/>
                  <a:pt x="1872" y="18120"/>
                </a:cubicBezTo>
                <a:cubicBezTo>
                  <a:pt x="1941" y="18328"/>
                  <a:pt x="2011" y="18536"/>
                  <a:pt x="2080" y="18744"/>
                </a:cubicBezTo>
                <a:cubicBezTo>
                  <a:pt x="1941" y="18674"/>
                  <a:pt x="1803" y="18536"/>
                  <a:pt x="1664" y="18466"/>
                </a:cubicBezTo>
                <a:cubicBezTo>
                  <a:pt x="1525" y="18466"/>
                  <a:pt x="1387" y="18536"/>
                  <a:pt x="1456" y="18674"/>
                </a:cubicBezTo>
                <a:cubicBezTo>
                  <a:pt x="1733" y="20615"/>
                  <a:pt x="3744" y="23457"/>
                  <a:pt x="5962" y="24012"/>
                </a:cubicBezTo>
                <a:lnTo>
                  <a:pt x="6447" y="24497"/>
                </a:lnTo>
                <a:cubicBezTo>
                  <a:pt x="6476" y="24526"/>
                  <a:pt x="6528" y="24543"/>
                  <a:pt x="6580" y="24543"/>
                </a:cubicBezTo>
                <a:cubicBezTo>
                  <a:pt x="6653" y="24543"/>
                  <a:pt x="6724" y="24509"/>
                  <a:pt x="6724" y="24428"/>
                </a:cubicBezTo>
                <a:lnTo>
                  <a:pt x="6863" y="24428"/>
                </a:lnTo>
                <a:cubicBezTo>
                  <a:pt x="8527" y="26022"/>
                  <a:pt x="9913" y="27755"/>
                  <a:pt x="11507" y="29419"/>
                </a:cubicBezTo>
                <a:lnTo>
                  <a:pt x="11854" y="29765"/>
                </a:lnTo>
                <a:lnTo>
                  <a:pt x="12062" y="29973"/>
                </a:lnTo>
                <a:lnTo>
                  <a:pt x="11854" y="29835"/>
                </a:lnTo>
                <a:cubicBezTo>
                  <a:pt x="10606" y="28726"/>
                  <a:pt x="9428" y="27547"/>
                  <a:pt x="8319" y="26230"/>
                </a:cubicBezTo>
                <a:cubicBezTo>
                  <a:pt x="8298" y="26210"/>
                  <a:pt x="8278" y="26201"/>
                  <a:pt x="8259" y="26201"/>
                </a:cubicBezTo>
                <a:cubicBezTo>
                  <a:pt x="8215" y="26201"/>
                  <a:pt x="8180" y="26250"/>
                  <a:pt x="8180" y="26299"/>
                </a:cubicBezTo>
                <a:cubicBezTo>
                  <a:pt x="8942" y="27339"/>
                  <a:pt x="9774" y="28310"/>
                  <a:pt x="10675" y="29141"/>
                </a:cubicBezTo>
                <a:lnTo>
                  <a:pt x="10537" y="29072"/>
                </a:lnTo>
                <a:lnTo>
                  <a:pt x="10329" y="28933"/>
                </a:lnTo>
                <a:cubicBezTo>
                  <a:pt x="8630" y="27925"/>
                  <a:pt x="6728" y="26875"/>
                  <a:pt x="4965" y="26875"/>
                </a:cubicBezTo>
                <a:cubicBezTo>
                  <a:pt x="4426" y="26875"/>
                  <a:pt x="3900" y="26973"/>
                  <a:pt x="3397" y="27201"/>
                </a:cubicBezTo>
                <a:cubicBezTo>
                  <a:pt x="3258" y="27270"/>
                  <a:pt x="3258" y="27339"/>
                  <a:pt x="3328" y="27408"/>
                </a:cubicBezTo>
                <a:cubicBezTo>
                  <a:pt x="3397" y="27547"/>
                  <a:pt x="3466" y="27686"/>
                  <a:pt x="3605" y="27824"/>
                </a:cubicBezTo>
                <a:lnTo>
                  <a:pt x="3536" y="27824"/>
                </a:lnTo>
                <a:cubicBezTo>
                  <a:pt x="3466" y="27824"/>
                  <a:pt x="3466" y="27963"/>
                  <a:pt x="3536" y="27963"/>
                </a:cubicBezTo>
                <a:cubicBezTo>
                  <a:pt x="5477" y="29765"/>
                  <a:pt x="8457" y="29904"/>
                  <a:pt x="11161" y="30389"/>
                </a:cubicBezTo>
                <a:lnTo>
                  <a:pt x="12062" y="30597"/>
                </a:lnTo>
                <a:lnTo>
                  <a:pt x="12131" y="30597"/>
                </a:lnTo>
                <a:lnTo>
                  <a:pt x="12478" y="30666"/>
                </a:lnTo>
                <a:lnTo>
                  <a:pt x="13102" y="31152"/>
                </a:lnTo>
                <a:cubicBezTo>
                  <a:pt x="13102" y="31172"/>
                  <a:pt x="13113" y="31180"/>
                  <a:pt x="13129" y="31180"/>
                </a:cubicBezTo>
                <a:cubicBezTo>
                  <a:pt x="13165" y="31180"/>
                  <a:pt x="13220" y="31131"/>
                  <a:pt x="13171" y="31082"/>
                </a:cubicBezTo>
                <a:lnTo>
                  <a:pt x="12894" y="30805"/>
                </a:lnTo>
                <a:lnTo>
                  <a:pt x="12894" y="30805"/>
                </a:lnTo>
                <a:lnTo>
                  <a:pt x="13171" y="30874"/>
                </a:lnTo>
                <a:cubicBezTo>
                  <a:pt x="13587" y="31221"/>
                  <a:pt x="14072" y="31568"/>
                  <a:pt x="14488" y="31845"/>
                </a:cubicBezTo>
                <a:cubicBezTo>
                  <a:pt x="14218" y="31796"/>
                  <a:pt x="13948" y="31773"/>
                  <a:pt x="13681" y="31773"/>
                </a:cubicBezTo>
                <a:cubicBezTo>
                  <a:pt x="13194" y="31773"/>
                  <a:pt x="12717" y="31849"/>
                  <a:pt x="12270" y="31983"/>
                </a:cubicBezTo>
                <a:cubicBezTo>
                  <a:pt x="12200" y="31914"/>
                  <a:pt x="12200" y="31914"/>
                  <a:pt x="12131" y="31845"/>
                </a:cubicBezTo>
                <a:cubicBezTo>
                  <a:pt x="12027" y="31776"/>
                  <a:pt x="11906" y="31741"/>
                  <a:pt x="11785" y="31741"/>
                </a:cubicBezTo>
                <a:cubicBezTo>
                  <a:pt x="11663" y="31741"/>
                  <a:pt x="11542" y="31776"/>
                  <a:pt x="11438" y="31845"/>
                </a:cubicBezTo>
                <a:cubicBezTo>
                  <a:pt x="11161" y="32122"/>
                  <a:pt x="11299" y="32538"/>
                  <a:pt x="11646" y="32677"/>
                </a:cubicBezTo>
                <a:cubicBezTo>
                  <a:pt x="11646" y="32697"/>
                  <a:pt x="11652" y="32705"/>
                  <a:pt x="11660" y="32705"/>
                </a:cubicBezTo>
                <a:cubicBezTo>
                  <a:pt x="11681" y="32705"/>
                  <a:pt x="11715" y="32656"/>
                  <a:pt x="11715" y="32607"/>
                </a:cubicBezTo>
                <a:cubicBezTo>
                  <a:pt x="11646" y="32469"/>
                  <a:pt x="11507" y="32261"/>
                  <a:pt x="11577" y="32053"/>
                </a:cubicBezTo>
                <a:cubicBezTo>
                  <a:pt x="11626" y="32004"/>
                  <a:pt x="11744" y="31955"/>
                  <a:pt x="11858" y="31955"/>
                </a:cubicBezTo>
                <a:cubicBezTo>
                  <a:pt x="11905" y="31955"/>
                  <a:pt x="11952" y="31963"/>
                  <a:pt x="11992" y="31983"/>
                </a:cubicBezTo>
                <a:lnTo>
                  <a:pt x="11715" y="32122"/>
                </a:lnTo>
                <a:cubicBezTo>
                  <a:pt x="11656" y="32182"/>
                  <a:pt x="11699" y="32344"/>
                  <a:pt x="11800" y="32344"/>
                </a:cubicBezTo>
                <a:cubicBezTo>
                  <a:pt x="11816" y="32344"/>
                  <a:pt x="11834" y="32340"/>
                  <a:pt x="11854" y="32330"/>
                </a:cubicBezTo>
                <a:lnTo>
                  <a:pt x="12062" y="32261"/>
                </a:lnTo>
                <a:lnTo>
                  <a:pt x="12062" y="32261"/>
                </a:lnTo>
                <a:cubicBezTo>
                  <a:pt x="12062" y="32399"/>
                  <a:pt x="11992" y="32607"/>
                  <a:pt x="11923" y="32746"/>
                </a:cubicBezTo>
                <a:cubicBezTo>
                  <a:pt x="11870" y="32786"/>
                  <a:pt x="11812" y="32803"/>
                  <a:pt x="11753" y="32803"/>
                </a:cubicBezTo>
                <a:cubicBezTo>
                  <a:pt x="11500" y="32803"/>
                  <a:pt x="11217" y="32498"/>
                  <a:pt x="11161" y="32330"/>
                </a:cubicBezTo>
                <a:cubicBezTo>
                  <a:pt x="11120" y="32289"/>
                  <a:pt x="11085" y="32273"/>
                  <a:pt x="11058" y="32273"/>
                </a:cubicBezTo>
                <a:cubicBezTo>
                  <a:pt x="10993" y="32273"/>
                  <a:pt x="10973" y="32371"/>
                  <a:pt x="11022" y="32469"/>
                </a:cubicBezTo>
                <a:cubicBezTo>
                  <a:pt x="11132" y="32688"/>
                  <a:pt x="11458" y="33037"/>
                  <a:pt x="11760" y="33037"/>
                </a:cubicBezTo>
                <a:cubicBezTo>
                  <a:pt x="11841" y="33037"/>
                  <a:pt x="11920" y="33012"/>
                  <a:pt x="11992" y="32954"/>
                </a:cubicBezTo>
                <a:cubicBezTo>
                  <a:pt x="12270" y="32746"/>
                  <a:pt x="12339" y="32469"/>
                  <a:pt x="12270" y="32122"/>
                </a:cubicBezTo>
                <a:cubicBezTo>
                  <a:pt x="12658" y="32011"/>
                  <a:pt x="13046" y="31956"/>
                  <a:pt x="13430" y="31956"/>
                </a:cubicBezTo>
                <a:cubicBezTo>
                  <a:pt x="14005" y="31956"/>
                  <a:pt x="14571" y="32081"/>
                  <a:pt x="15112" y="32330"/>
                </a:cubicBezTo>
                <a:cubicBezTo>
                  <a:pt x="15736" y="32815"/>
                  <a:pt x="16360" y="33231"/>
                  <a:pt x="16914" y="33647"/>
                </a:cubicBezTo>
                <a:cubicBezTo>
                  <a:pt x="16013" y="33855"/>
                  <a:pt x="15112" y="34063"/>
                  <a:pt x="14141" y="34202"/>
                </a:cubicBezTo>
                <a:lnTo>
                  <a:pt x="13587" y="34063"/>
                </a:lnTo>
                <a:cubicBezTo>
                  <a:pt x="12270" y="33647"/>
                  <a:pt x="10953" y="33301"/>
                  <a:pt x="9636" y="33093"/>
                </a:cubicBezTo>
                <a:cubicBezTo>
                  <a:pt x="9511" y="33065"/>
                  <a:pt x="9350" y="33051"/>
                  <a:pt x="9171" y="33051"/>
                </a:cubicBezTo>
                <a:cubicBezTo>
                  <a:pt x="8454" y="33051"/>
                  <a:pt x="7445" y="33273"/>
                  <a:pt x="7279" y="33716"/>
                </a:cubicBezTo>
                <a:lnTo>
                  <a:pt x="7140" y="33786"/>
                </a:lnTo>
                <a:cubicBezTo>
                  <a:pt x="7071" y="33786"/>
                  <a:pt x="7002" y="33855"/>
                  <a:pt x="7071" y="33924"/>
                </a:cubicBezTo>
                <a:cubicBezTo>
                  <a:pt x="7279" y="34202"/>
                  <a:pt x="7487" y="34410"/>
                  <a:pt x="7833" y="34548"/>
                </a:cubicBezTo>
                <a:cubicBezTo>
                  <a:pt x="8733" y="35088"/>
                  <a:pt x="9671" y="35290"/>
                  <a:pt x="10620" y="35290"/>
                </a:cubicBezTo>
                <a:cubicBezTo>
                  <a:pt x="11866" y="35290"/>
                  <a:pt x="13130" y="34942"/>
                  <a:pt x="14349" y="34548"/>
                </a:cubicBezTo>
                <a:lnTo>
                  <a:pt x="14696" y="34687"/>
                </a:lnTo>
                <a:cubicBezTo>
                  <a:pt x="14835" y="34687"/>
                  <a:pt x="14904" y="34548"/>
                  <a:pt x="14835" y="34410"/>
                </a:cubicBezTo>
                <a:lnTo>
                  <a:pt x="15181" y="34271"/>
                </a:lnTo>
                <a:cubicBezTo>
                  <a:pt x="15805" y="34202"/>
                  <a:pt x="16429" y="33994"/>
                  <a:pt x="17053" y="33786"/>
                </a:cubicBezTo>
                <a:cubicBezTo>
                  <a:pt x="17746" y="34340"/>
                  <a:pt x="18439" y="34964"/>
                  <a:pt x="19063" y="35657"/>
                </a:cubicBezTo>
                <a:cubicBezTo>
                  <a:pt x="20241" y="38222"/>
                  <a:pt x="21420" y="40787"/>
                  <a:pt x="22529" y="43352"/>
                </a:cubicBezTo>
                <a:cubicBezTo>
                  <a:pt x="22555" y="43405"/>
                  <a:pt x="22602" y="43427"/>
                  <a:pt x="22646" y="43427"/>
                </a:cubicBezTo>
                <a:cubicBezTo>
                  <a:pt x="22717" y="43427"/>
                  <a:pt x="22780" y="43368"/>
                  <a:pt x="22737" y="43282"/>
                </a:cubicBezTo>
                <a:cubicBezTo>
                  <a:pt x="22044" y="41342"/>
                  <a:pt x="21281" y="39539"/>
                  <a:pt x="20449" y="37668"/>
                </a:cubicBezTo>
                <a:cubicBezTo>
                  <a:pt x="20103" y="36489"/>
                  <a:pt x="20103" y="35172"/>
                  <a:pt x="20449" y="33994"/>
                </a:cubicBezTo>
                <a:cubicBezTo>
                  <a:pt x="20449" y="34202"/>
                  <a:pt x="20519" y="34410"/>
                  <a:pt x="20588" y="34618"/>
                </a:cubicBezTo>
                <a:cubicBezTo>
                  <a:pt x="20629" y="34699"/>
                  <a:pt x="20693" y="34732"/>
                  <a:pt x="20753" y="34732"/>
                </a:cubicBezTo>
                <a:cubicBezTo>
                  <a:pt x="20796" y="34732"/>
                  <a:pt x="20837" y="34716"/>
                  <a:pt x="20865" y="34687"/>
                </a:cubicBezTo>
                <a:cubicBezTo>
                  <a:pt x="21558" y="33994"/>
                  <a:pt x="22044" y="33093"/>
                  <a:pt x="22252" y="32122"/>
                </a:cubicBezTo>
                <a:cubicBezTo>
                  <a:pt x="22598" y="31290"/>
                  <a:pt x="22806" y="30458"/>
                  <a:pt x="22945" y="29557"/>
                </a:cubicBezTo>
                <a:cubicBezTo>
                  <a:pt x="23222" y="28518"/>
                  <a:pt x="23361" y="27131"/>
                  <a:pt x="22737" y="26230"/>
                </a:cubicBezTo>
                <a:lnTo>
                  <a:pt x="22598" y="26230"/>
                </a:lnTo>
                <a:cubicBezTo>
                  <a:pt x="22564" y="26195"/>
                  <a:pt x="22512" y="26178"/>
                  <a:pt x="22460" y="26178"/>
                </a:cubicBezTo>
                <a:cubicBezTo>
                  <a:pt x="22408" y="26178"/>
                  <a:pt x="22356" y="26195"/>
                  <a:pt x="22321" y="26230"/>
                </a:cubicBezTo>
                <a:cubicBezTo>
                  <a:pt x="21974" y="26507"/>
                  <a:pt x="21697" y="26785"/>
                  <a:pt x="21489" y="27201"/>
                </a:cubicBezTo>
                <a:cubicBezTo>
                  <a:pt x="21466" y="27177"/>
                  <a:pt x="21443" y="27170"/>
                  <a:pt x="21422" y="27170"/>
                </a:cubicBezTo>
                <a:cubicBezTo>
                  <a:pt x="21381" y="27170"/>
                  <a:pt x="21350" y="27201"/>
                  <a:pt x="21350" y="27201"/>
                </a:cubicBezTo>
                <a:cubicBezTo>
                  <a:pt x="20172" y="28448"/>
                  <a:pt x="19756" y="31221"/>
                  <a:pt x="20241" y="33162"/>
                </a:cubicBezTo>
                <a:cubicBezTo>
                  <a:pt x="19895" y="34340"/>
                  <a:pt x="19756" y="35588"/>
                  <a:pt x="19895" y="36905"/>
                </a:cubicBezTo>
                <a:cubicBezTo>
                  <a:pt x="19410" y="35727"/>
                  <a:pt x="18855" y="34548"/>
                  <a:pt x="18370" y="33439"/>
                </a:cubicBezTo>
                <a:cubicBezTo>
                  <a:pt x="18439" y="33439"/>
                  <a:pt x="18508" y="33439"/>
                  <a:pt x="18508" y="33301"/>
                </a:cubicBezTo>
                <a:cubicBezTo>
                  <a:pt x="17746" y="31568"/>
                  <a:pt x="17538" y="29696"/>
                  <a:pt x="17885" y="27894"/>
                </a:cubicBezTo>
                <a:lnTo>
                  <a:pt x="18023" y="27894"/>
                </a:lnTo>
                <a:cubicBezTo>
                  <a:pt x="19202" y="26923"/>
                  <a:pt x="19479" y="24566"/>
                  <a:pt x="19756" y="23180"/>
                </a:cubicBezTo>
                <a:cubicBezTo>
                  <a:pt x="19895" y="22140"/>
                  <a:pt x="20380" y="19160"/>
                  <a:pt x="19063" y="18605"/>
                </a:cubicBezTo>
                <a:cubicBezTo>
                  <a:pt x="18954" y="18523"/>
                  <a:pt x="18833" y="18484"/>
                  <a:pt x="18715" y="18484"/>
                </a:cubicBezTo>
                <a:cubicBezTo>
                  <a:pt x="18534" y="18484"/>
                  <a:pt x="18357" y="18576"/>
                  <a:pt x="18231" y="18744"/>
                </a:cubicBezTo>
                <a:cubicBezTo>
                  <a:pt x="18174" y="18715"/>
                  <a:pt x="18116" y="18698"/>
                  <a:pt x="18069" y="18698"/>
                </a:cubicBezTo>
                <a:cubicBezTo>
                  <a:pt x="18001" y="18698"/>
                  <a:pt x="17954" y="18732"/>
                  <a:pt x="17954" y="18813"/>
                </a:cubicBezTo>
                <a:cubicBezTo>
                  <a:pt x="17469" y="19645"/>
                  <a:pt x="16706" y="23735"/>
                  <a:pt x="17330" y="25329"/>
                </a:cubicBezTo>
                <a:cubicBezTo>
                  <a:pt x="17191" y="26161"/>
                  <a:pt x="17330" y="26993"/>
                  <a:pt x="17677" y="27755"/>
                </a:cubicBezTo>
                <a:cubicBezTo>
                  <a:pt x="17469" y="29349"/>
                  <a:pt x="17538" y="31013"/>
                  <a:pt x="18023" y="32538"/>
                </a:cubicBezTo>
                <a:lnTo>
                  <a:pt x="16706" y="29627"/>
                </a:lnTo>
                <a:cubicBezTo>
                  <a:pt x="16706" y="29627"/>
                  <a:pt x="16706" y="29557"/>
                  <a:pt x="16706" y="29557"/>
                </a:cubicBezTo>
                <a:cubicBezTo>
                  <a:pt x="16221" y="28587"/>
                  <a:pt x="15944" y="27478"/>
                  <a:pt x="15944" y="26369"/>
                </a:cubicBezTo>
                <a:lnTo>
                  <a:pt x="15944" y="24982"/>
                </a:lnTo>
                <a:cubicBezTo>
                  <a:pt x="15944" y="24913"/>
                  <a:pt x="15944" y="24844"/>
                  <a:pt x="15944" y="24774"/>
                </a:cubicBezTo>
                <a:cubicBezTo>
                  <a:pt x="16013" y="24844"/>
                  <a:pt x="16082" y="24913"/>
                  <a:pt x="16152" y="24913"/>
                </a:cubicBezTo>
                <a:cubicBezTo>
                  <a:pt x="16172" y="24933"/>
                  <a:pt x="16198" y="24942"/>
                  <a:pt x="16225" y="24942"/>
                </a:cubicBezTo>
                <a:cubicBezTo>
                  <a:pt x="16290" y="24942"/>
                  <a:pt x="16360" y="24893"/>
                  <a:pt x="16360" y="24844"/>
                </a:cubicBezTo>
                <a:cubicBezTo>
                  <a:pt x="16567" y="24289"/>
                  <a:pt x="16429" y="23457"/>
                  <a:pt x="15736" y="23319"/>
                </a:cubicBezTo>
                <a:cubicBezTo>
                  <a:pt x="15666" y="23319"/>
                  <a:pt x="15597" y="23388"/>
                  <a:pt x="15597" y="23457"/>
                </a:cubicBezTo>
                <a:cubicBezTo>
                  <a:pt x="15389" y="23804"/>
                  <a:pt x="15458" y="24289"/>
                  <a:pt x="15736" y="24636"/>
                </a:cubicBezTo>
                <a:cubicBezTo>
                  <a:pt x="15666" y="25676"/>
                  <a:pt x="15736" y="26715"/>
                  <a:pt x="15874" y="27686"/>
                </a:cubicBezTo>
                <a:cubicBezTo>
                  <a:pt x="15528" y="26923"/>
                  <a:pt x="15181" y="26091"/>
                  <a:pt x="14904" y="25260"/>
                </a:cubicBezTo>
                <a:cubicBezTo>
                  <a:pt x="14627" y="23873"/>
                  <a:pt x="14488" y="22487"/>
                  <a:pt x="14419" y="21170"/>
                </a:cubicBezTo>
                <a:cubicBezTo>
                  <a:pt x="14488" y="21100"/>
                  <a:pt x="14557" y="21100"/>
                  <a:pt x="14557" y="21031"/>
                </a:cubicBezTo>
                <a:cubicBezTo>
                  <a:pt x="14765" y="19991"/>
                  <a:pt x="14835" y="18952"/>
                  <a:pt x="14973" y="17843"/>
                </a:cubicBezTo>
                <a:cubicBezTo>
                  <a:pt x="15042" y="17427"/>
                  <a:pt x="15112" y="17011"/>
                  <a:pt x="15181" y="16595"/>
                </a:cubicBezTo>
                <a:cubicBezTo>
                  <a:pt x="15458" y="14515"/>
                  <a:pt x="15597" y="12436"/>
                  <a:pt x="15597" y="10356"/>
                </a:cubicBezTo>
                <a:cubicBezTo>
                  <a:pt x="15597" y="10252"/>
                  <a:pt x="15528" y="10200"/>
                  <a:pt x="15458" y="10200"/>
                </a:cubicBezTo>
                <a:cubicBezTo>
                  <a:pt x="15389" y="10200"/>
                  <a:pt x="15320" y="10252"/>
                  <a:pt x="15320" y="10356"/>
                </a:cubicBezTo>
                <a:cubicBezTo>
                  <a:pt x="15320" y="10564"/>
                  <a:pt x="15320" y="10703"/>
                  <a:pt x="15250" y="10911"/>
                </a:cubicBezTo>
                <a:cubicBezTo>
                  <a:pt x="15181" y="10495"/>
                  <a:pt x="15042" y="10079"/>
                  <a:pt x="14835" y="9802"/>
                </a:cubicBezTo>
                <a:cubicBezTo>
                  <a:pt x="14718" y="9632"/>
                  <a:pt x="14604" y="9559"/>
                  <a:pt x="14495" y="9559"/>
                </a:cubicBezTo>
                <a:cubicBezTo>
                  <a:pt x="13894" y="9559"/>
                  <a:pt x="13438" y="11764"/>
                  <a:pt x="13379" y="11881"/>
                </a:cubicBezTo>
                <a:cubicBezTo>
                  <a:pt x="13102" y="14654"/>
                  <a:pt x="13310" y="17496"/>
                  <a:pt x="14072" y="20199"/>
                </a:cubicBezTo>
                <a:cubicBezTo>
                  <a:pt x="14072" y="21516"/>
                  <a:pt x="14211" y="22833"/>
                  <a:pt x="14419" y="24220"/>
                </a:cubicBezTo>
                <a:cubicBezTo>
                  <a:pt x="14349" y="24012"/>
                  <a:pt x="14280" y="23804"/>
                  <a:pt x="14211" y="23596"/>
                </a:cubicBezTo>
                <a:cubicBezTo>
                  <a:pt x="13379" y="21447"/>
                  <a:pt x="12616" y="19298"/>
                  <a:pt x="11785" y="17080"/>
                </a:cubicBezTo>
                <a:cubicBezTo>
                  <a:pt x="11715" y="15832"/>
                  <a:pt x="11646" y="14654"/>
                  <a:pt x="11577" y="13475"/>
                </a:cubicBezTo>
                <a:cubicBezTo>
                  <a:pt x="11577" y="13129"/>
                  <a:pt x="11646" y="12782"/>
                  <a:pt x="11646" y="12436"/>
                </a:cubicBezTo>
                <a:lnTo>
                  <a:pt x="11646" y="12644"/>
                </a:lnTo>
                <a:lnTo>
                  <a:pt x="11646" y="14377"/>
                </a:lnTo>
                <a:cubicBezTo>
                  <a:pt x="11646" y="14481"/>
                  <a:pt x="11733" y="14533"/>
                  <a:pt x="11819" y="14533"/>
                </a:cubicBezTo>
                <a:cubicBezTo>
                  <a:pt x="11906" y="14533"/>
                  <a:pt x="11992" y="14481"/>
                  <a:pt x="11992" y="14377"/>
                </a:cubicBezTo>
                <a:cubicBezTo>
                  <a:pt x="11992" y="14169"/>
                  <a:pt x="11992" y="13822"/>
                  <a:pt x="11992" y="13475"/>
                </a:cubicBezTo>
                <a:cubicBezTo>
                  <a:pt x="11992" y="12366"/>
                  <a:pt x="11923" y="11257"/>
                  <a:pt x="11854" y="10217"/>
                </a:cubicBezTo>
                <a:cubicBezTo>
                  <a:pt x="11785" y="9524"/>
                  <a:pt x="11715" y="8692"/>
                  <a:pt x="11507" y="7861"/>
                </a:cubicBezTo>
                <a:cubicBezTo>
                  <a:pt x="11577" y="6682"/>
                  <a:pt x="11438" y="5504"/>
                  <a:pt x="11091" y="4395"/>
                </a:cubicBezTo>
                <a:cubicBezTo>
                  <a:pt x="11065" y="4342"/>
                  <a:pt x="11018" y="4319"/>
                  <a:pt x="10971" y="4319"/>
                </a:cubicBezTo>
                <a:cubicBezTo>
                  <a:pt x="10893" y="4319"/>
                  <a:pt x="10814" y="4378"/>
                  <a:pt x="10814" y="4464"/>
                </a:cubicBezTo>
                <a:lnTo>
                  <a:pt x="10814" y="5573"/>
                </a:lnTo>
                <a:cubicBezTo>
                  <a:pt x="10467" y="4880"/>
                  <a:pt x="9982" y="4187"/>
                  <a:pt x="9358" y="3771"/>
                </a:cubicBezTo>
                <a:cubicBezTo>
                  <a:pt x="9301" y="3742"/>
                  <a:pt x="9255" y="3725"/>
                  <a:pt x="9217" y="3725"/>
                </a:cubicBezTo>
                <a:cubicBezTo>
                  <a:pt x="9162" y="3725"/>
                  <a:pt x="9122" y="3759"/>
                  <a:pt x="9081" y="3840"/>
                </a:cubicBezTo>
                <a:cubicBezTo>
                  <a:pt x="8596" y="5019"/>
                  <a:pt x="9012" y="6266"/>
                  <a:pt x="9358" y="7445"/>
                </a:cubicBezTo>
                <a:cubicBezTo>
                  <a:pt x="9913" y="9178"/>
                  <a:pt x="10121" y="11119"/>
                  <a:pt x="11022" y="12713"/>
                </a:cubicBezTo>
                <a:cubicBezTo>
                  <a:pt x="11022" y="13060"/>
                  <a:pt x="11091" y="13337"/>
                  <a:pt x="11161" y="13614"/>
                </a:cubicBezTo>
                <a:cubicBezTo>
                  <a:pt x="11161" y="13683"/>
                  <a:pt x="11230" y="13753"/>
                  <a:pt x="11299" y="13753"/>
                </a:cubicBezTo>
                <a:cubicBezTo>
                  <a:pt x="11369" y="14585"/>
                  <a:pt x="11438" y="15555"/>
                  <a:pt x="11507" y="16456"/>
                </a:cubicBezTo>
                <a:cubicBezTo>
                  <a:pt x="10953" y="15000"/>
                  <a:pt x="10329" y="13614"/>
                  <a:pt x="9705" y="12158"/>
                </a:cubicBezTo>
                <a:cubicBezTo>
                  <a:pt x="9705" y="12158"/>
                  <a:pt x="9844" y="12158"/>
                  <a:pt x="9774" y="12089"/>
                </a:cubicBezTo>
                <a:cubicBezTo>
                  <a:pt x="9566" y="11742"/>
                  <a:pt x="9358" y="11327"/>
                  <a:pt x="9081" y="11049"/>
                </a:cubicBezTo>
                <a:cubicBezTo>
                  <a:pt x="8527" y="9802"/>
                  <a:pt x="7903" y="8623"/>
                  <a:pt x="7140" y="7514"/>
                </a:cubicBezTo>
                <a:cubicBezTo>
                  <a:pt x="7279" y="7445"/>
                  <a:pt x="7279" y="7375"/>
                  <a:pt x="7140" y="7306"/>
                </a:cubicBezTo>
                <a:cubicBezTo>
                  <a:pt x="7071" y="7306"/>
                  <a:pt x="7002" y="7237"/>
                  <a:pt x="6932" y="7167"/>
                </a:cubicBezTo>
                <a:cubicBezTo>
                  <a:pt x="6863" y="7098"/>
                  <a:pt x="6863" y="7098"/>
                  <a:pt x="6794" y="7029"/>
                </a:cubicBezTo>
                <a:cubicBezTo>
                  <a:pt x="6863" y="6959"/>
                  <a:pt x="6863" y="6890"/>
                  <a:pt x="6794" y="6890"/>
                </a:cubicBezTo>
                <a:cubicBezTo>
                  <a:pt x="5892" y="4187"/>
                  <a:pt x="4090" y="1137"/>
                  <a:pt x="1317" y="28"/>
                </a:cubicBezTo>
                <a:cubicBezTo>
                  <a:pt x="1299" y="9"/>
                  <a:pt x="1275" y="0"/>
                  <a:pt x="1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6"/>
          <p:cNvSpPr/>
          <p:nvPr/>
        </p:nvSpPr>
        <p:spPr>
          <a:xfrm rot="-9925187" flipH="1">
            <a:off x="1007091" y="-1152849"/>
            <a:ext cx="1309553" cy="2448314"/>
          </a:xfrm>
          <a:custGeom>
            <a:avLst/>
            <a:gdLst/>
            <a:ahLst/>
            <a:cxnLst/>
            <a:rect l="l" t="t" r="r" b="b"/>
            <a:pathLst>
              <a:path w="41092" h="77700" extrusionOk="0">
                <a:moveTo>
                  <a:pt x="8147" y="8683"/>
                </a:moveTo>
                <a:cubicBezTo>
                  <a:pt x="8241" y="8683"/>
                  <a:pt x="8324" y="8732"/>
                  <a:pt x="8373" y="8781"/>
                </a:cubicBezTo>
                <a:cubicBezTo>
                  <a:pt x="8512" y="8851"/>
                  <a:pt x="8581" y="9059"/>
                  <a:pt x="8512" y="9267"/>
                </a:cubicBezTo>
                <a:cubicBezTo>
                  <a:pt x="8512" y="9405"/>
                  <a:pt x="8512" y="9613"/>
                  <a:pt x="8443" y="9752"/>
                </a:cubicBezTo>
                <a:lnTo>
                  <a:pt x="8373" y="9821"/>
                </a:lnTo>
                <a:lnTo>
                  <a:pt x="8373" y="9752"/>
                </a:lnTo>
                <a:cubicBezTo>
                  <a:pt x="8373" y="9732"/>
                  <a:pt x="8355" y="9723"/>
                  <a:pt x="8332" y="9723"/>
                </a:cubicBezTo>
                <a:cubicBezTo>
                  <a:pt x="8275" y="9723"/>
                  <a:pt x="8186" y="9772"/>
                  <a:pt x="8235" y="9821"/>
                </a:cubicBezTo>
                <a:cubicBezTo>
                  <a:pt x="8235" y="9891"/>
                  <a:pt x="8235" y="9891"/>
                  <a:pt x="8304" y="9960"/>
                </a:cubicBezTo>
                <a:cubicBezTo>
                  <a:pt x="8027" y="9821"/>
                  <a:pt x="7888" y="9683"/>
                  <a:pt x="7749" y="9475"/>
                </a:cubicBezTo>
                <a:cubicBezTo>
                  <a:pt x="7680" y="9405"/>
                  <a:pt x="7611" y="9267"/>
                  <a:pt x="7541" y="9197"/>
                </a:cubicBezTo>
                <a:cubicBezTo>
                  <a:pt x="7541" y="9128"/>
                  <a:pt x="7541" y="8989"/>
                  <a:pt x="7611" y="8920"/>
                </a:cubicBezTo>
                <a:cubicBezTo>
                  <a:pt x="7749" y="8781"/>
                  <a:pt x="7888" y="8712"/>
                  <a:pt x="8027" y="8712"/>
                </a:cubicBezTo>
                <a:cubicBezTo>
                  <a:pt x="8067" y="8692"/>
                  <a:pt x="8108" y="8683"/>
                  <a:pt x="8147" y="8683"/>
                </a:cubicBezTo>
                <a:close/>
                <a:moveTo>
                  <a:pt x="9639" y="17356"/>
                </a:moveTo>
                <a:cubicBezTo>
                  <a:pt x="10024" y="17356"/>
                  <a:pt x="10584" y="17891"/>
                  <a:pt x="10037" y="18139"/>
                </a:cubicBezTo>
                <a:lnTo>
                  <a:pt x="9829" y="18001"/>
                </a:lnTo>
                <a:cubicBezTo>
                  <a:pt x="9690" y="18001"/>
                  <a:pt x="9552" y="18070"/>
                  <a:pt x="9552" y="18209"/>
                </a:cubicBezTo>
                <a:cubicBezTo>
                  <a:pt x="9344" y="18070"/>
                  <a:pt x="9205" y="17862"/>
                  <a:pt x="9344" y="17654"/>
                </a:cubicBezTo>
                <a:cubicBezTo>
                  <a:pt x="9363" y="17439"/>
                  <a:pt x="9488" y="17356"/>
                  <a:pt x="9639" y="17356"/>
                </a:cubicBezTo>
                <a:close/>
                <a:moveTo>
                  <a:pt x="17315" y="1503"/>
                </a:moveTo>
                <a:cubicBezTo>
                  <a:pt x="20296" y="3097"/>
                  <a:pt x="22168" y="7326"/>
                  <a:pt x="22861" y="10306"/>
                </a:cubicBezTo>
                <a:cubicBezTo>
                  <a:pt x="23415" y="13010"/>
                  <a:pt x="22583" y="15713"/>
                  <a:pt x="22029" y="18347"/>
                </a:cubicBezTo>
                <a:cubicBezTo>
                  <a:pt x="21890" y="15020"/>
                  <a:pt x="21474" y="11693"/>
                  <a:pt x="20781" y="8435"/>
                </a:cubicBezTo>
                <a:cubicBezTo>
                  <a:pt x="20227" y="6009"/>
                  <a:pt x="19256" y="3236"/>
                  <a:pt x="17315" y="1503"/>
                </a:cubicBezTo>
                <a:close/>
                <a:moveTo>
                  <a:pt x="35407" y="17793"/>
                </a:moveTo>
                <a:lnTo>
                  <a:pt x="35615" y="17932"/>
                </a:lnTo>
                <a:cubicBezTo>
                  <a:pt x="35615" y="18139"/>
                  <a:pt x="35685" y="18417"/>
                  <a:pt x="35754" y="18625"/>
                </a:cubicBezTo>
                <a:cubicBezTo>
                  <a:pt x="35615" y="18347"/>
                  <a:pt x="35407" y="18001"/>
                  <a:pt x="35199" y="17793"/>
                </a:cubicBezTo>
                <a:cubicBezTo>
                  <a:pt x="35269" y="17793"/>
                  <a:pt x="35338" y="17793"/>
                  <a:pt x="35407" y="17862"/>
                </a:cubicBezTo>
                <a:lnTo>
                  <a:pt x="35407" y="17793"/>
                </a:lnTo>
                <a:close/>
                <a:moveTo>
                  <a:pt x="17177" y="1850"/>
                </a:moveTo>
                <a:cubicBezTo>
                  <a:pt x="21752" y="5801"/>
                  <a:pt x="20920" y="13772"/>
                  <a:pt x="21544" y="19595"/>
                </a:cubicBezTo>
                <a:cubicBezTo>
                  <a:pt x="20157" y="16268"/>
                  <a:pt x="19187" y="12733"/>
                  <a:pt x="18702" y="9128"/>
                </a:cubicBezTo>
                <a:cubicBezTo>
                  <a:pt x="18355" y="7049"/>
                  <a:pt x="18147" y="4068"/>
                  <a:pt x="17177" y="1850"/>
                </a:cubicBezTo>
                <a:close/>
                <a:moveTo>
                  <a:pt x="16553" y="8019"/>
                </a:moveTo>
                <a:cubicBezTo>
                  <a:pt x="17246" y="12386"/>
                  <a:pt x="18216" y="16753"/>
                  <a:pt x="20712" y="20358"/>
                </a:cubicBezTo>
                <a:cubicBezTo>
                  <a:pt x="17870" y="17862"/>
                  <a:pt x="17107" y="14119"/>
                  <a:pt x="16761" y="10306"/>
                </a:cubicBezTo>
                <a:cubicBezTo>
                  <a:pt x="16691" y="9544"/>
                  <a:pt x="16622" y="8781"/>
                  <a:pt x="16553" y="8019"/>
                </a:cubicBezTo>
                <a:close/>
                <a:moveTo>
                  <a:pt x="15929" y="1018"/>
                </a:moveTo>
                <a:cubicBezTo>
                  <a:pt x="16068" y="1087"/>
                  <a:pt x="16206" y="1156"/>
                  <a:pt x="16276" y="1226"/>
                </a:cubicBezTo>
                <a:cubicBezTo>
                  <a:pt x="17731" y="4276"/>
                  <a:pt x="18078" y="7742"/>
                  <a:pt x="18494" y="11069"/>
                </a:cubicBezTo>
                <a:cubicBezTo>
                  <a:pt x="19048" y="14535"/>
                  <a:pt x="20088" y="17862"/>
                  <a:pt x="21613" y="21051"/>
                </a:cubicBezTo>
                <a:lnTo>
                  <a:pt x="21197" y="20704"/>
                </a:lnTo>
                <a:cubicBezTo>
                  <a:pt x="21197" y="20704"/>
                  <a:pt x="21197" y="20635"/>
                  <a:pt x="21197" y="20635"/>
                </a:cubicBezTo>
                <a:cubicBezTo>
                  <a:pt x="17731" y="14466"/>
                  <a:pt x="17385" y="7880"/>
                  <a:pt x="15721" y="1156"/>
                </a:cubicBezTo>
                <a:cubicBezTo>
                  <a:pt x="15721" y="1087"/>
                  <a:pt x="15860" y="1018"/>
                  <a:pt x="15929" y="1018"/>
                </a:cubicBezTo>
                <a:close/>
                <a:moveTo>
                  <a:pt x="14344" y="27823"/>
                </a:moveTo>
                <a:cubicBezTo>
                  <a:pt x="14458" y="27823"/>
                  <a:pt x="14593" y="27854"/>
                  <a:pt x="14751" y="27913"/>
                </a:cubicBezTo>
                <a:cubicBezTo>
                  <a:pt x="15305" y="28191"/>
                  <a:pt x="15444" y="28815"/>
                  <a:pt x="14889" y="28884"/>
                </a:cubicBezTo>
                <a:lnTo>
                  <a:pt x="14751" y="28884"/>
                </a:lnTo>
                <a:cubicBezTo>
                  <a:pt x="14612" y="28884"/>
                  <a:pt x="14543" y="28953"/>
                  <a:pt x="14543" y="28953"/>
                </a:cubicBezTo>
                <a:cubicBezTo>
                  <a:pt x="14265" y="28884"/>
                  <a:pt x="13988" y="28745"/>
                  <a:pt x="13849" y="28468"/>
                </a:cubicBezTo>
                <a:cubicBezTo>
                  <a:pt x="13899" y="28021"/>
                  <a:pt x="14055" y="27823"/>
                  <a:pt x="14344" y="27823"/>
                </a:cubicBezTo>
                <a:close/>
                <a:moveTo>
                  <a:pt x="35130" y="18763"/>
                </a:moveTo>
                <a:cubicBezTo>
                  <a:pt x="35754" y="22784"/>
                  <a:pt x="33397" y="25972"/>
                  <a:pt x="31248" y="29230"/>
                </a:cubicBezTo>
                <a:cubicBezTo>
                  <a:pt x="30139" y="30686"/>
                  <a:pt x="29515" y="32488"/>
                  <a:pt x="29446" y="34360"/>
                </a:cubicBezTo>
                <a:cubicBezTo>
                  <a:pt x="28268" y="31379"/>
                  <a:pt x="30902" y="27567"/>
                  <a:pt x="32219" y="25071"/>
                </a:cubicBezTo>
                <a:lnTo>
                  <a:pt x="32219" y="25141"/>
                </a:lnTo>
                <a:cubicBezTo>
                  <a:pt x="33051" y="23685"/>
                  <a:pt x="33813" y="22229"/>
                  <a:pt x="34506" y="20704"/>
                </a:cubicBezTo>
                <a:cubicBezTo>
                  <a:pt x="34784" y="20150"/>
                  <a:pt x="34922" y="19526"/>
                  <a:pt x="35130" y="18902"/>
                </a:cubicBezTo>
                <a:cubicBezTo>
                  <a:pt x="35130" y="18833"/>
                  <a:pt x="35130" y="18763"/>
                  <a:pt x="35130" y="18763"/>
                </a:cubicBezTo>
                <a:close/>
                <a:moveTo>
                  <a:pt x="35407" y="18694"/>
                </a:moveTo>
                <a:lnTo>
                  <a:pt x="35407" y="18694"/>
                </a:lnTo>
                <a:cubicBezTo>
                  <a:pt x="35615" y="18971"/>
                  <a:pt x="35754" y="19318"/>
                  <a:pt x="35893" y="19595"/>
                </a:cubicBezTo>
                <a:cubicBezTo>
                  <a:pt x="35962" y="22992"/>
                  <a:pt x="33466" y="26666"/>
                  <a:pt x="32288" y="29577"/>
                </a:cubicBezTo>
                <a:cubicBezTo>
                  <a:pt x="31526" y="31310"/>
                  <a:pt x="30555" y="33182"/>
                  <a:pt x="29793" y="35053"/>
                </a:cubicBezTo>
                <a:cubicBezTo>
                  <a:pt x="29793" y="35053"/>
                  <a:pt x="29793" y="34984"/>
                  <a:pt x="29723" y="34915"/>
                </a:cubicBezTo>
                <a:cubicBezTo>
                  <a:pt x="29446" y="31449"/>
                  <a:pt x="31941" y="29092"/>
                  <a:pt x="33605" y="26250"/>
                </a:cubicBezTo>
                <a:cubicBezTo>
                  <a:pt x="34922" y="24032"/>
                  <a:pt x="35893" y="21328"/>
                  <a:pt x="35407" y="18694"/>
                </a:cubicBezTo>
                <a:close/>
                <a:moveTo>
                  <a:pt x="36101" y="18417"/>
                </a:moveTo>
                <a:cubicBezTo>
                  <a:pt x="39913" y="21813"/>
                  <a:pt x="38527" y="29230"/>
                  <a:pt x="34853" y="32280"/>
                </a:cubicBezTo>
                <a:cubicBezTo>
                  <a:pt x="33744" y="33182"/>
                  <a:pt x="32149" y="34013"/>
                  <a:pt x="30902" y="35123"/>
                </a:cubicBezTo>
                <a:cubicBezTo>
                  <a:pt x="32912" y="32627"/>
                  <a:pt x="35477" y="30409"/>
                  <a:pt x="36309" y="27290"/>
                </a:cubicBezTo>
                <a:cubicBezTo>
                  <a:pt x="37071" y="24794"/>
                  <a:pt x="37002" y="22091"/>
                  <a:pt x="36170" y="19595"/>
                </a:cubicBezTo>
                <a:lnTo>
                  <a:pt x="36170" y="19041"/>
                </a:lnTo>
                <a:lnTo>
                  <a:pt x="36170" y="19041"/>
                </a:lnTo>
                <a:cubicBezTo>
                  <a:pt x="37695" y="22229"/>
                  <a:pt x="37210" y="25557"/>
                  <a:pt x="36101" y="28884"/>
                </a:cubicBezTo>
                <a:cubicBezTo>
                  <a:pt x="36052" y="28933"/>
                  <a:pt x="36141" y="28982"/>
                  <a:pt x="36198" y="28982"/>
                </a:cubicBezTo>
                <a:cubicBezTo>
                  <a:pt x="36221" y="28982"/>
                  <a:pt x="36239" y="28973"/>
                  <a:pt x="36239" y="28953"/>
                </a:cubicBezTo>
                <a:cubicBezTo>
                  <a:pt x="37972" y="25626"/>
                  <a:pt x="37972" y="21675"/>
                  <a:pt x="36101" y="18417"/>
                </a:cubicBezTo>
                <a:close/>
                <a:moveTo>
                  <a:pt x="1372" y="25765"/>
                </a:moveTo>
                <a:lnTo>
                  <a:pt x="1372" y="25765"/>
                </a:lnTo>
                <a:cubicBezTo>
                  <a:pt x="7195" y="26943"/>
                  <a:pt x="9760" y="31518"/>
                  <a:pt x="13087" y="35608"/>
                </a:cubicBezTo>
                <a:cubicBezTo>
                  <a:pt x="11839" y="34499"/>
                  <a:pt x="10591" y="33320"/>
                  <a:pt x="9344" y="32142"/>
                </a:cubicBezTo>
                <a:cubicBezTo>
                  <a:pt x="7126" y="29924"/>
                  <a:pt x="4699" y="27498"/>
                  <a:pt x="1788" y="26180"/>
                </a:cubicBezTo>
                <a:lnTo>
                  <a:pt x="1372" y="25765"/>
                </a:lnTo>
                <a:close/>
                <a:moveTo>
                  <a:pt x="25703" y="31033"/>
                </a:moveTo>
                <a:cubicBezTo>
                  <a:pt x="26535" y="32558"/>
                  <a:pt x="26951" y="34152"/>
                  <a:pt x="27089" y="35816"/>
                </a:cubicBezTo>
                <a:cubicBezTo>
                  <a:pt x="26465" y="34776"/>
                  <a:pt x="25911" y="33736"/>
                  <a:pt x="25218" y="32696"/>
                </a:cubicBezTo>
                <a:cubicBezTo>
                  <a:pt x="25426" y="32142"/>
                  <a:pt x="25564" y="31587"/>
                  <a:pt x="25703" y="31033"/>
                </a:cubicBezTo>
                <a:close/>
                <a:moveTo>
                  <a:pt x="38506" y="35497"/>
                </a:moveTo>
                <a:cubicBezTo>
                  <a:pt x="38702" y="35497"/>
                  <a:pt x="38905" y="35545"/>
                  <a:pt x="39081" y="35677"/>
                </a:cubicBezTo>
                <a:cubicBezTo>
                  <a:pt x="39359" y="35816"/>
                  <a:pt x="39428" y="36162"/>
                  <a:pt x="39220" y="36370"/>
                </a:cubicBezTo>
                <a:cubicBezTo>
                  <a:pt x="39105" y="36638"/>
                  <a:pt x="38948" y="36737"/>
                  <a:pt x="38784" y="36737"/>
                </a:cubicBezTo>
                <a:cubicBezTo>
                  <a:pt x="38651" y="36737"/>
                  <a:pt x="38512" y="36671"/>
                  <a:pt x="38388" y="36578"/>
                </a:cubicBezTo>
                <a:cubicBezTo>
                  <a:pt x="38440" y="36422"/>
                  <a:pt x="38336" y="36344"/>
                  <a:pt x="38222" y="36344"/>
                </a:cubicBezTo>
                <a:cubicBezTo>
                  <a:pt x="38184" y="36344"/>
                  <a:pt x="38145" y="36353"/>
                  <a:pt x="38111" y="36370"/>
                </a:cubicBezTo>
                <a:cubicBezTo>
                  <a:pt x="38111" y="36232"/>
                  <a:pt x="38041" y="36162"/>
                  <a:pt x="37972" y="36093"/>
                </a:cubicBezTo>
                <a:cubicBezTo>
                  <a:pt x="37972" y="35954"/>
                  <a:pt x="37972" y="35885"/>
                  <a:pt x="38041" y="35816"/>
                </a:cubicBezTo>
                <a:cubicBezTo>
                  <a:pt x="38041" y="35677"/>
                  <a:pt x="38111" y="35608"/>
                  <a:pt x="38180" y="35538"/>
                </a:cubicBezTo>
                <a:cubicBezTo>
                  <a:pt x="38282" y="35513"/>
                  <a:pt x="38392" y="35497"/>
                  <a:pt x="38506" y="35497"/>
                </a:cubicBezTo>
                <a:close/>
                <a:moveTo>
                  <a:pt x="36170" y="20496"/>
                </a:moveTo>
                <a:cubicBezTo>
                  <a:pt x="36794" y="23200"/>
                  <a:pt x="36586" y="26042"/>
                  <a:pt x="35477" y="28537"/>
                </a:cubicBezTo>
                <a:cubicBezTo>
                  <a:pt x="34229" y="31449"/>
                  <a:pt x="31456" y="33598"/>
                  <a:pt x="29793" y="36232"/>
                </a:cubicBezTo>
                <a:cubicBezTo>
                  <a:pt x="29793" y="36301"/>
                  <a:pt x="29793" y="36301"/>
                  <a:pt x="29793" y="36370"/>
                </a:cubicBezTo>
                <a:cubicBezTo>
                  <a:pt x="29723" y="36578"/>
                  <a:pt x="29585" y="36786"/>
                  <a:pt x="29515" y="36994"/>
                </a:cubicBezTo>
                <a:cubicBezTo>
                  <a:pt x="30209" y="33805"/>
                  <a:pt x="32080" y="30548"/>
                  <a:pt x="33397" y="27913"/>
                </a:cubicBezTo>
                <a:cubicBezTo>
                  <a:pt x="34437" y="25765"/>
                  <a:pt x="35893" y="23061"/>
                  <a:pt x="36170" y="20496"/>
                </a:cubicBezTo>
                <a:close/>
                <a:moveTo>
                  <a:pt x="1441" y="25626"/>
                </a:moveTo>
                <a:lnTo>
                  <a:pt x="1441" y="25626"/>
                </a:lnTo>
                <a:cubicBezTo>
                  <a:pt x="5323" y="26111"/>
                  <a:pt x="8928" y="27913"/>
                  <a:pt x="11631" y="30617"/>
                </a:cubicBezTo>
                <a:cubicBezTo>
                  <a:pt x="13849" y="32766"/>
                  <a:pt x="14404" y="35885"/>
                  <a:pt x="16206" y="38242"/>
                </a:cubicBezTo>
                <a:cubicBezTo>
                  <a:pt x="15929" y="37965"/>
                  <a:pt x="15582" y="37687"/>
                  <a:pt x="15305" y="37479"/>
                </a:cubicBezTo>
                <a:cubicBezTo>
                  <a:pt x="11146" y="32835"/>
                  <a:pt x="8096" y="26735"/>
                  <a:pt x="1441" y="25626"/>
                </a:cubicBezTo>
                <a:close/>
                <a:moveTo>
                  <a:pt x="2273" y="26596"/>
                </a:moveTo>
                <a:lnTo>
                  <a:pt x="2273" y="26596"/>
                </a:lnTo>
                <a:cubicBezTo>
                  <a:pt x="7126" y="29300"/>
                  <a:pt x="10799" y="34013"/>
                  <a:pt x="14958" y="37687"/>
                </a:cubicBezTo>
                <a:cubicBezTo>
                  <a:pt x="15305" y="38034"/>
                  <a:pt x="15652" y="38381"/>
                  <a:pt x="15998" y="38658"/>
                </a:cubicBezTo>
                <a:cubicBezTo>
                  <a:pt x="13156" y="37410"/>
                  <a:pt x="10037" y="37063"/>
                  <a:pt x="7541" y="34915"/>
                </a:cubicBezTo>
                <a:cubicBezTo>
                  <a:pt x="5808" y="33390"/>
                  <a:pt x="4769" y="31171"/>
                  <a:pt x="3590" y="29230"/>
                </a:cubicBezTo>
                <a:cubicBezTo>
                  <a:pt x="3452" y="28953"/>
                  <a:pt x="2966" y="28052"/>
                  <a:pt x="2412" y="27220"/>
                </a:cubicBezTo>
                <a:lnTo>
                  <a:pt x="2412" y="27220"/>
                </a:lnTo>
                <a:cubicBezTo>
                  <a:pt x="6224" y="31310"/>
                  <a:pt x="10314" y="35608"/>
                  <a:pt x="15166" y="38173"/>
                </a:cubicBezTo>
                <a:cubicBezTo>
                  <a:pt x="15180" y="38186"/>
                  <a:pt x="15193" y="38191"/>
                  <a:pt x="15205" y="38191"/>
                </a:cubicBezTo>
                <a:cubicBezTo>
                  <a:pt x="15257" y="38191"/>
                  <a:pt x="15292" y="38090"/>
                  <a:pt x="15236" y="38034"/>
                </a:cubicBezTo>
                <a:cubicBezTo>
                  <a:pt x="12671" y="36024"/>
                  <a:pt x="10106" y="34152"/>
                  <a:pt x="7680" y="31934"/>
                </a:cubicBezTo>
                <a:cubicBezTo>
                  <a:pt x="5808" y="30201"/>
                  <a:pt x="4076" y="28399"/>
                  <a:pt x="2273" y="26596"/>
                </a:cubicBezTo>
                <a:close/>
                <a:moveTo>
                  <a:pt x="26119" y="22091"/>
                </a:moveTo>
                <a:lnTo>
                  <a:pt x="26119" y="22091"/>
                </a:lnTo>
                <a:cubicBezTo>
                  <a:pt x="22722" y="26180"/>
                  <a:pt x="18771" y="33528"/>
                  <a:pt x="21752" y="38658"/>
                </a:cubicBezTo>
                <a:lnTo>
                  <a:pt x="21821" y="38866"/>
                </a:lnTo>
                <a:cubicBezTo>
                  <a:pt x="19880" y="35816"/>
                  <a:pt x="19880" y="32280"/>
                  <a:pt x="21058" y="28884"/>
                </a:cubicBezTo>
                <a:cubicBezTo>
                  <a:pt x="21682" y="27359"/>
                  <a:pt x="22445" y="25903"/>
                  <a:pt x="23485" y="24586"/>
                </a:cubicBezTo>
                <a:cubicBezTo>
                  <a:pt x="24247" y="23685"/>
                  <a:pt x="25148" y="22853"/>
                  <a:pt x="26119" y="22091"/>
                </a:cubicBezTo>
                <a:close/>
                <a:moveTo>
                  <a:pt x="26673" y="21744"/>
                </a:moveTo>
                <a:lnTo>
                  <a:pt x="26673" y="21744"/>
                </a:lnTo>
                <a:cubicBezTo>
                  <a:pt x="26465" y="25418"/>
                  <a:pt x="25079" y="28399"/>
                  <a:pt x="23554" y="31795"/>
                </a:cubicBezTo>
                <a:cubicBezTo>
                  <a:pt x="22583" y="34083"/>
                  <a:pt x="21821" y="36509"/>
                  <a:pt x="22168" y="39004"/>
                </a:cubicBezTo>
                <a:lnTo>
                  <a:pt x="22098" y="38796"/>
                </a:lnTo>
                <a:cubicBezTo>
                  <a:pt x="21960" y="37410"/>
                  <a:pt x="21890" y="36024"/>
                  <a:pt x="22029" y="34637"/>
                </a:cubicBezTo>
                <a:cubicBezTo>
                  <a:pt x="22306" y="31033"/>
                  <a:pt x="23970" y="28052"/>
                  <a:pt x="25911" y="25141"/>
                </a:cubicBezTo>
                <a:cubicBezTo>
                  <a:pt x="25962" y="25039"/>
                  <a:pt x="25901" y="24975"/>
                  <a:pt x="25837" y="24975"/>
                </a:cubicBezTo>
                <a:cubicBezTo>
                  <a:pt x="25814" y="24975"/>
                  <a:pt x="25791" y="24983"/>
                  <a:pt x="25772" y="25002"/>
                </a:cubicBezTo>
                <a:cubicBezTo>
                  <a:pt x="22514" y="28399"/>
                  <a:pt x="21336" y="33251"/>
                  <a:pt x="21682" y="37965"/>
                </a:cubicBezTo>
                <a:cubicBezTo>
                  <a:pt x="19603" y="32488"/>
                  <a:pt x="23277" y="26388"/>
                  <a:pt x="26465" y="22091"/>
                </a:cubicBezTo>
                <a:cubicBezTo>
                  <a:pt x="26535" y="21952"/>
                  <a:pt x="26465" y="21883"/>
                  <a:pt x="26396" y="21813"/>
                </a:cubicBezTo>
                <a:lnTo>
                  <a:pt x="26673" y="21744"/>
                </a:lnTo>
                <a:close/>
                <a:moveTo>
                  <a:pt x="27103" y="21579"/>
                </a:moveTo>
                <a:cubicBezTo>
                  <a:pt x="27249" y="21579"/>
                  <a:pt x="27366" y="21657"/>
                  <a:pt x="27366" y="21813"/>
                </a:cubicBezTo>
                <a:cubicBezTo>
                  <a:pt x="27921" y="24863"/>
                  <a:pt x="26049" y="28399"/>
                  <a:pt x="25148" y="31171"/>
                </a:cubicBezTo>
                <a:cubicBezTo>
                  <a:pt x="25010" y="31587"/>
                  <a:pt x="24940" y="31934"/>
                  <a:pt x="24802" y="32350"/>
                </a:cubicBezTo>
                <a:cubicBezTo>
                  <a:pt x="24247" y="34776"/>
                  <a:pt x="23415" y="37133"/>
                  <a:pt x="22445" y="39420"/>
                </a:cubicBezTo>
                <a:cubicBezTo>
                  <a:pt x="21544" y="33043"/>
                  <a:pt x="27921" y="27775"/>
                  <a:pt x="26951" y="21605"/>
                </a:cubicBezTo>
                <a:cubicBezTo>
                  <a:pt x="27003" y="21588"/>
                  <a:pt x="27055" y="21579"/>
                  <a:pt x="27103" y="21579"/>
                </a:cubicBezTo>
                <a:close/>
                <a:moveTo>
                  <a:pt x="40043" y="38952"/>
                </a:moveTo>
                <a:cubicBezTo>
                  <a:pt x="40104" y="38952"/>
                  <a:pt x="40156" y="38970"/>
                  <a:pt x="40190" y="39004"/>
                </a:cubicBezTo>
                <a:cubicBezTo>
                  <a:pt x="40260" y="39004"/>
                  <a:pt x="40329" y="39074"/>
                  <a:pt x="40329" y="39143"/>
                </a:cubicBezTo>
                <a:cubicBezTo>
                  <a:pt x="40329" y="39282"/>
                  <a:pt x="40260" y="39420"/>
                  <a:pt x="40190" y="39559"/>
                </a:cubicBezTo>
                <a:cubicBezTo>
                  <a:pt x="40121" y="39698"/>
                  <a:pt x="39982" y="39836"/>
                  <a:pt x="39844" y="39906"/>
                </a:cubicBezTo>
                <a:cubicBezTo>
                  <a:pt x="39774" y="39836"/>
                  <a:pt x="39774" y="39767"/>
                  <a:pt x="39705" y="39767"/>
                </a:cubicBezTo>
                <a:cubicBezTo>
                  <a:pt x="39705" y="39559"/>
                  <a:pt x="39705" y="39351"/>
                  <a:pt x="39705" y="39212"/>
                </a:cubicBezTo>
                <a:cubicBezTo>
                  <a:pt x="39705" y="39143"/>
                  <a:pt x="39774" y="39074"/>
                  <a:pt x="39844" y="39004"/>
                </a:cubicBezTo>
                <a:cubicBezTo>
                  <a:pt x="39913" y="38970"/>
                  <a:pt x="39982" y="38952"/>
                  <a:pt x="40043" y="38952"/>
                </a:cubicBezTo>
                <a:close/>
                <a:moveTo>
                  <a:pt x="33222" y="38959"/>
                </a:moveTo>
                <a:cubicBezTo>
                  <a:pt x="33318" y="38959"/>
                  <a:pt x="33421" y="38976"/>
                  <a:pt x="33536" y="39004"/>
                </a:cubicBezTo>
                <a:cubicBezTo>
                  <a:pt x="33813" y="39212"/>
                  <a:pt x="33674" y="39975"/>
                  <a:pt x="33536" y="40183"/>
                </a:cubicBezTo>
                <a:cubicBezTo>
                  <a:pt x="33434" y="40284"/>
                  <a:pt x="33259" y="40349"/>
                  <a:pt x="33090" y="40349"/>
                </a:cubicBezTo>
                <a:cubicBezTo>
                  <a:pt x="33028" y="40349"/>
                  <a:pt x="32968" y="40340"/>
                  <a:pt x="32912" y="40321"/>
                </a:cubicBezTo>
                <a:cubicBezTo>
                  <a:pt x="32704" y="40252"/>
                  <a:pt x="32496" y="39975"/>
                  <a:pt x="32427" y="39698"/>
                </a:cubicBezTo>
                <a:lnTo>
                  <a:pt x="32427" y="39698"/>
                </a:lnTo>
                <a:cubicBezTo>
                  <a:pt x="32496" y="39767"/>
                  <a:pt x="32565" y="39767"/>
                  <a:pt x="32635" y="39836"/>
                </a:cubicBezTo>
                <a:cubicBezTo>
                  <a:pt x="32773" y="39836"/>
                  <a:pt x="32843" y="39767"/>
                  <a:pt x="32843" y="39628"/>
                </a:cubicBezTo>
                <a:cubicBezTo>
                  <a:pt x="32704" y="39420"/>
                  <a:pt x="32635" y="39282"/>
                  <a:pt x="32843" y="39074"/>
                </a:cubicBezTo>
                <a:cubicBezTo>
                  <a:pt x="32964" y="38992"/>
                  <a:pt x="33086" y="38959"/>
                  <a:pt x="33222" y="38959"/>
                </a:cubicBezTo>
                <a:close/>
                <a:moveTo>
                  <a:pt x="13503" y="43094"/>
                </a:moveTo>
                <a:cubicBezTo>
                  <a:pt x="14889" y="43510"/>
                  <a:pt x="16068" y="44134"/>
                  <a:pt x="17177" y="44966"/>
                </a:cubicBezTo>
                <a:cubicBezTo>
                  <a:pt x="18008" y="45590"/>
                  <a:pt x="18840" y="46283"/>
                  <a:pt x="19741" y="46907"/>
                </a:cubicBezTo>
                <a:cubicBezTo>
                  <a:pt x="19048" y="46560"/>
                  <a:pt x="18355" y="46144"/>
                  <a:pt x="17662" y="45728"/>
                </a:cubicBezTo>
                <a:cubicBezTo>
                  <a:pt x="16345" y="44896"/>
                  <a:pt x="14958" y="43857"/>
                  <a:pt x="13503" y="43094"/>
                </a:cubicBezTo>
                <a:close/>
                <a:moveTo>
                  <a:pt x="11034" y="41721"/>
                </a:moveTo>
                <a:cubicBezTo>
                  <a:pt x="13249" y="41721"/>
                  <a:pt x="15436" y="42364"/>
                  <a:pt x="17315" y="43579"/>
                </a:cubicBezTo>
                <a:cubicBezTo>
                  <a:pt x="19395" y="44758"/>
                  <a:pt x="20851" y="46837"/>
                  <a:pt x="22722" y="48293"/>
                </a:cubicBezTo>
                <a:cubicBezTo>
                  <a:pt x="20227" y="46976"/>
                  <a:pt x="18216" y="45035"/>
                  <a:pt x="15790" y="43579"/>
                </a:cubicBezTo>
                <a:cubicBezTo>
                  <a:pt x="14543" y="42886"/>
                  <a:pt x="13226" y="42470"/>
                  <a:pt x="11770" y="42332"/>
                </a:cubicBezTo>
                <a:cubicBezTo>
                  <a:pt x="11125" y="42063"/>
                  <a:pt x="10438" y="41961"/>
                  <a:pt x="9743" y="41961"/>
                </a:cubicBezTo>
                <a:cubicBezTo>
                  <a:pt x="9541" y="41961"/>
                  <a:pt x="9338" y="41970"/>
                  <a:pt x="9136" y="41985"/>
                </a:cubicBezTo>
                <a:cubicBezTo>
                  <a:pt x="9136" y="41916"/>
                  <a:pt x="9274" y="41916"/>
                  <a:pt x="9344" y="41846"/>
                </a:cubicBezTo>
                <a:cubicBezTo>
                  <a:pt x="9906" y="41762"/>
                  <a:pt x="10471" y="41721"/>
                  <a:pt x="11034" y="41721"/>
                </a:cubicBezTo>
                <a:close/>
                <a:moveTo>
                  <a:pt x="8373" y="42401"/>
                </a:moveTo>
                <a:cubicBezTo>
                  <a:pt x="8443" y="42470"/>
                  <a:pt x="8443" y="42470"/>
                  <a:pt x="8512" y="42470"/>
                </a:cubicBezTo>
                <a:cubicBezTo>
                  <a:pt x="9690" y="42540"/>
                  <a:pt x="10869" y="42609"/>
                  <a:pt x="12047" y="42817"/>
                </a:cubicBezTo>
                <a:cubicBezTo>
                  <a:pt x="14196" y="43579"/>
                  <a:pt x="16137" y="45243"/>
                  <a:pt x="18008" y="46352"/>
                </a:cubicBezTo>
                <a:cubicBezTo>
                  <a:pt x="19533" y="47253"/>
                  <a:pt x="21128" y="48085"/>
                  <a:pt x="22722" y="48778"/>
                </a:cubicBezTo>
                <a:cubicBezTo>
                  <a:pt x="19811" y="48432"/>
                  <a:pt x="17107" y="47392"/>
                  <a:pt x="14681" y="45659"/>
                </a:cubicBezTo>
                <a:cubicBezTo>
                  <a:pt x="12671" y="44411"/>
                  <a:pt x="10661" y="43025"/>
                  <a:pt x="8304" y="42540"/>
                </a:cubicBezTo>
                <a:lnTo>
                  <a:pt x="8373" y="42401"/>
                </a:lnTo>
                <a:close/>
                <a:moveTo>
                  <a:pt x="12175" y="41159"/>
                </a:moveTo>
                <a:cubicBezTo>
                  <a:pt x="16333" y="41159"/>
                  <a:pt x="20231" y="45099"/>
                  <a:pt x="23207" y="48016"/>
                </a:cubicBezTo>
                <a:lnTo>
                  <a:pt x="24178" y="48986"/>
                </a:lnTo>
                <a:lnTo>
                  <a:pt x="23901" y="48848"/>
                </a:lnTo>
                <a:cubicBezTo>
                  <a:pt x="19898" y="45620"/>
                  <a:pt x="16436" y="41430"/>
                  <a:pt x="11276" y="41430"/>
                </a:cubicBezTo>
                <a:cubicBezTo>
                  <a:pt x="10895" y="41430"/>
                  <a:pt x="10506" y="41452"/>
                  <a:pt x="10106" y="41500"/>
                </a:cubicBezTo>
                <a:cubicBezTo>
                  <a:pt x="10801" y="41265"/>
                  <a:pt x="11491" y="41159"/>
                  <a:pt x="12175" y="41159"/>
                </a:cubicBezTo>
                <a:close/>
                <a:moveTo>
                  <a:pt x="8651" y="42886"/>
                </a:moveTo>
                <a:lnTo>
                  <a:pt x="8651" y="42886"/>
                </a:lnTo>
                <a:cubicBezTo>
                  <a:pt x="11215" y="43995"/>
                  <a:pt x="13711" y="45312"/>
                  <a:pt x="16068" y="46907"/>
                </a:cubicBezTo>
                <a:cubicBezTo>
                  <a:pt x="17869" y="47987"/>
                  <a:pt x="20033" y="49068"/>
                  <a:pt x="22202" y="49068"/>
                </a:cubicBezTo>
                <a:cubicBezTo>
                  <a:pt x="22537" y="49068"/>
                  <a:pt x="22873" y="49042"/>
                  <a:pt x="23207" y="48986"/>
                </a:cubicBezTo>
                <a:cubicBezTo>
                  <a:pt x="23415" y="49056"/>
                  <a:pt x="23693" y="49194"/>
                  <a:pt x="23901" y="49264"/>
                </a:cubicBezTo>
                <a:cubicBezTo>
                  <a:pt x="23242" y="49229"/>
                  <a:pt x="22583" y="49212"/>
                  <a:pt x="21934" y="49212"/>
                </a:cubicBezTo>
                <a:cubicBezTo>
                  <a:pt x="21284" y="49212"/>
                  <a:pt x="20643" y="49229"/>
                  <a:pt x="20019" y="49264"/>
                </a:cubicBezTo>
                <a:cubicBezTo>
                  <a:pt x="19977" y="49264"/>
                  <a:pt x="19936" y="49264"/>
                  <a:pt x="19895" y="49264"/>
                </a:cubicBezTo>
                <a:cubicBezTo>
                  <a:pt x="15513" y="49264"/>
                  <a:pt x="11809" y="45633"/>
                  <a:pt x="8651" y="42886"/>
                </a:cubicBezTo>
                <a:close/>
                <a:moveTo>
                  <a:pt x="15832" y="1"/>
                </a:moveTo>
                <a:cubicBezTo>
                  <a:pt x="15736" y="1"/>
                  <a:pt x="15668" y="133"/>
                  <a:pt x="15721" y="186"/>
                </a:cubicBezTo>
                <a:cubicBezTo>
                  <a:pt x="15790" y="325"/>
                  <a:pt x="15860" y="463"/>
                  <a:pt x="15929" y="602"/>
                </a:cubicBezTo>
                <a:lnTo>
                  <a:pt x="15860" y="602"/>
                </a:lnTo>
                <a:lnTo>
                  <a:pt x="15513" y="463"/>
                </a:lnTo>
                <a:cubicBezTo>
                  <a:pt x="15513" y="394"/>
                  <a:pt x="15444" y="394"/>
                  <a:pt x="15374" y="394"/>
                </a:cubicBezTo>
                <a:cubicBezTo>
                  <a:pt x="15305" y="394"/>
                  <a:pt x="15166" y="325"/>
                  <a:pt x="15097" y="325"/>
                </a:cubicBezTo>
                <a:cubicBezTo>
                  <a:pt x="15082" y="317"/>
                  <a:pt x="15067" y="314"/>
                  <a:pt x="15052" y="314"/>
                </a:cubicBezTo>
                <a:cubicBezTo>
                  <a:pt x="14932" y="314"/>
                  <a:pt x="14843" y="540"/>
                  <a:pt x="15028" y="602"/>
                </a:cubicBezTo>
                <a:lnTo>
                  <a:pt x="15166" y="671"/>
                </a:lnTo>
                <a:cubicBezTo>
                  <a:pt x="15166" y="671"/>
                  <a:pt x="15166" y="741"/>
                  <a:pt x="15166" y="810"/>
                </a:cubicBezTo>
                <a:cubicBezTo>
                  <a:pt x="17246" y="7464"/>
                  <a:pt x="14543" y="17308"/>
                  <a:pt x="21613" y="21467"/>
                </a:cubicBezTo>
                <a:cubicBezTo>
                  <a:pt x="21613" y="21744"/>
                  <a:pt x="21613" y="21952"/>
                  <a:pt x="21613" y="22229"/>
                </a:cubicBezTo>
                <a:cubicBezTo>
                  <a:pt x="21648" y="22299"/>
                  <a:pt x="21700" y="22333"/>
                  <a:pt x="21752" y="22333"/>
                </a:cubicBezTo>
                <a:cubicBezTo>
                  <a:pt x="21804" y="22333"/>
                  <a:pt x="21856" y="22299"/>
                  <a:pt x="21890" y="22229"/>
                </a:cubicBezTo>
                <a:lnTo>
                  <a:pt x="21890" y="22021"/>
                </a:lnTo>
                <a:cubicBezTo>
                  <a:pt x="22237" y="22853"/>
                  <a:pt x="22583" y="23754"/>
                  <a:pt x="22930" y="24586"/>
                </a:cubicBezTo>
                <a:cubicBezTo>
                  <a:pt x="22376" y="25349"/>
                  <a:pt x="21821" y="26250"/>
                  <a:pt x="21336" y="27082"/>
                </a:cubicBezTo>
                <a:cubicBezTo>
                  <a:pt x="19741" y="23893"/>
                  <a:pt x="17246" y="21328"/>
                  <a:pt x="14820" y="18694"/>
                </a:cubicBezTo>
                <a:cubicBezTo>
                  <a:pt x="15166" y="18555"/>
                  <a:pt x="15305" y="18209"/>
                  <a:pt x="15374" y="17862"/>
                </a:cubicBezTo>
                <a:cubicBezTo>
                  <a:pt x="15513" y="17585"/>
                  <a:pt x="15513" y="17030"/>
                  <a:pt x="15652" y="16545"/>
                </a:cubicBezTo>
                <a:cubicBezTo>
                  <a:pt x="15790" y="16684"/>
                  <a:pt x="15860" y="16822"/>
                  <a:pt x="15998" y="16961"/>
                </a:cubicBezTo>
                <a:cubicBezTo>
                  <a:pt x="16068" y="17030"/>
                  <a:pt x="16137" y="17100"/>
                  <a:pt x="16137" y="17100"/>
                </a:cubicBezTo>
                <a:cubicBezTo>
                  <a:pt x="16206" y="17169"/>
                  <a:pt x="16276" y="17204"/>
                  <a:pt x="16336" y="17204"/>
                </a:cubicBezTo>
                <a:cubicBezTo>
                  <a:pt x="16397" y="17204"/>
                  <a:pt x="16449" y="17169"/>
                  <a:pt x="16483" y="17100"/>
                </a:cubicBezTo>
                <a:cubicBezTo>
                  <a:pt x="16553" y="17100"/>
                  <a:pt x="16622" y="17030"/>
                  <a:pt x="16622" y="16961"/>
                </a:cubicBezTo>
                <a:cubicBezTo>
                  <a:pt x="16622" y="16961"/>
                  <a:pt x="16622" y="16892"/>
                  <a:pt x="16622" y="16892"/>
                </a:cubicBezTo>
                <a:cubicBezTo>
                  <a:pt x="16553" y="16614"/>
                  <a:pt x="16414" y="16407"/>
                  <a:pt x="16206" y="16268"/>
                </a:cubicBezTo>
                <a:cubicBezTo>
                  <a:pt x="16206" y="16199"/>
                  <a:pt x="16137" y="16129"/>
                  <a:pt x="16068" y="16129"/>
                </a:cubicBezTo>
                <a:lnTo>
                  <a:pt x="15860" y="15921"/>
                </a:lnTo>
                <a:cubicBezTo>
                  <a:pt x="15825" y="15887"/>
                  <a:pt x="15773" y="15869"/>
                  <a:pt x="15721" y="15869"/>
                </a:cubicBezTo>
                <a:cubicBezTo>
                  <a:pt x="15669" y="15869"/>
                  <a:pt x="15617" y="15887"/>
                  <a:pt x="15582" y="15921"/>
                </a:cubicBezTo>
                <a:cubicBezTo>
                  <a:pt x="15374" y="16337"/>
                  <a:pt x="15236" y="16753"/>
                  <a:pt x="15236" y="17238"/>
                </a:cubicBezTo>
                <a:cubicBezTo>
                  <a:pt x="15166" y="17516"/>
                  <a:pt x="15166" y="18417"/>
                  <a:pt x="14751" y="18486"/>
                </a:cubicBezTo>
                <a:cubicBezTo>
                  <a:pt x="14751" y="18486"/>
                  <a:pt x="14681" y="18486"/>
                  <a:pt x="14681" y="18555"/>
                </a:cubicBezTo>
                <a:lnTo>
                  <a:pt x="13988" y="17793"/>
                </a:lnTo>
                <a:cubicBezTo>
                  <a:pt x="13641" y="16614"/>
                  <a:pt x="13364" y="15436"/>
                  <a:pt x="13226" y="14258"/>
                </a:cubicBezTo>
                <a:cubicBezTo>
                  <a:pt x="13295" y="14188"/>
                  <a:pt x="13295" y="14119"/>
                  <a:pt x="13226" y="14050"/>
                </a:cubicBezTo>
                <a:lnTo>
                  <a:pt x="13156" y="13842"/>
                </a:lnTo>
                <a:lnTo>
                  <a:pt x="13087" y="13772"/>
                </a:lnTo>
                <a:cubicBezTo>
                  <a:pt x="14157" y="13322"/>
                  <a:pt x="13533" y="11588"/>
                  <a:pt x="12555" y="11588"/>
                </a:cubicBezTo>
                <a:cubicBezTo>
                  <a:pt x="12330" y="11588"/>
                  <a:pt x="12086" y="11680"/>
                  <a:pt x="11839" y="11901"/>
                </a:cubicBezTo>
                <a:cubicBezTo>
                  <a:pt x="11631" y="12039"/>
                  <a:pt x="11631" y="12317"/>
                  <a:pt x="11839" y="12455"/>
                </a:cubicBezTo>
                <a:cubicBezTo>
                  <a:pt x="11978" y="12594"/>
                  <a:pt x="12168" y="12663"/>
                  <a:pt x="12368" y="12663"/>
                </a:cubicBezTo>
                <a:cubicBezTo>
                  <a:pt x="12567" y="12663"/>
                  <a:pt x="12775" y="12594"/>
                  <a:pt x="12948" y="12455"/>
                </a:cubicBezTo>
                <a:lnTo>
                  <a:pt x="12948" y="12455"/>
                </a:lnTo>
                <a:cubicBezTo>
                  <a:pt x="13087" y="12733"/>
                  <a:pt x="13018" y="13218"/>
                  <a:pt x="12602" y="13287"/>
                </a:cubicBezTo>
                <a:cubicBezTo>
                  <a:pt x="12394" y="13287"/>
                  <a:pt x="12255" y="13564"/>
                  <a:pt x="12394" y="13772"/>
                </a:cubicBezTo>
                <a:lnTo>
                  <a:pt x="12879" y="14258"/>
                </a:lnTo>
                <a:cubicBezTo>
                  <a:pt x="12879" y="14327"/>
                  <a:pt x="12879" y="14327"/>
                  <a:pt x="12948" y="14327"/>
                </a:cubicBezTo>
                <a:cubicBezTo>
                  <a:pt x="13226" y="15228"/>
                  <a:pt x="13364" y="16060"/>
                  <a:pt x="13503" y="16961"/>
                </a:cubicBezTo>
                <a:cubicBezTo>
                  <a:pt x="13503" y="17100"/>
                  <a:pt x="13572" y="17238"/>
                  <a:pt x="13572" y="17377"/>
                </a:cubicBezTo>
                <a:cubicBezTo>
                  <a:pt x="12810" y="16476"/>
                  <a:pt x="12047" y="15644"/>
                  <a:pt x="11354" y="14674"/>
                </a:cubicBezTo>
                <a:cubicBezTo>
                  <a:pt x="11423" y="14674"/>
                  <a:pt x="11423" y="14535"/>
                  <a:pt x="11354" y="14466"/>
                </a:cubicBezTo>
                <a:cubicBezTo>
                  <a:pt x="10383" y="14050"/>
                  <a:pt x="10314" y="11970"/>
                  <a:pt x="10453" y="10653"/>
                </a:cubicBezTo>
                <a:cubicBezTo>
                  <a:pt x="10591" y="10653"/>
                  <a:pt x="10661" y="10584"/>
                  <a:pt x="10730" y="10445"/>
                </a:cubicBezTo>
                <a:cubicBezTo>
                  <a:pt x="10794" y="10063"/>
                  <a:pt x="10740" y="9389"/>
                  <a:pt x="10248" y="9389"/>
                </a:cubicBezTo>
                <a:cubicBezTo>
                  <a:pt x="10204" y="9389"/>
                  <a:pt x="10157" y="9394"/>
                  <a:pt x="10106" y="9405"/>
                </a:cubicBezTo>
                <a:cubicBezTo>
                  <a:pt x="9482" y="9544"/>
                  <a:pt x="9690" y="10445"/>
                  <a:pt x="10037" y="10861"/>
                </a:cubicBezTo>
                <a:lnTo>
                  <a:pt x="10245" y="10861"/>
                </a:lnTo>
                <a:cubicBezTo>
                  <a:pt x="10176" y="11554"/>
                  <a:pt x="10176" y="12247"/>
                  <a:pt x="10245" y="13010"/>
                </a:cubicBezTo>
                <a:cubicBezTo>
                  <a:pt x="9621" y="12109"/>
                  <a:pt x="9066" y="11208"/>
                  <a:pt x="8651" y="10306"/>
                </a:cubicBezTo>
                <a:cubicBezTo>
                  <a:pt x="8858" y="10029"/>
                  <a:pt x="9066" y="9683"/>
                  <a:pt x="9066" y="9336"/>
                </a:cubicBezTo>
                <a:cubicBezTo>
                  <a:pt x="9136" y="8920"/>
                  <a:pt x="8997" y="8574"/>
                  <a:pt x="8789" y="8296"/>
                </a:cubicBezTo>
                <a:cubicBezTo>
                  <a:pt x="8574" y="8112"/>
                  <a:pt x="8319" y="8023"/>
                  <a:pt x="8065" y="8023"/>
                </a:cubicBezTo>
                <a:cubicBezTo>
                  <a:pt x="7745" y="8023"/>
                  <a:pt x="7427" y="8164"/>
                  <a:pt x="7195" y="8435"/>
                </a:cubicBezTo>
                <a:lnTo>
                  <a:pt x="7126" y="8574"/>
                </a:lnTo>
                <a:cubicBezTo>
                  <a:pt x="7100" y="8561"/>
                  <a:pt x="7072" y="8555"/>
                  <a:pt x="7044" y="8555"/>
                </a:cubicBezTo>
                <a:cubicBezTo>
                  <a:pt x="6920" y="8555"/>
                  <a:pt x="6792" y="8668"/>
                  <a:pt x="6848" y="8781"/>
                </a:cubicBezTo>
                <a:lnTo>
                  <a:pt x="6918" y="8920"/>
                </a:lnTo>
                <a:cubicBezTo>
                  <a:pt x="6779" y="9405"/>
                  <a:pt x="7126" y="9960"/>
                  <a:pt x="7611" y="10099"/>
                </a:cubicBezTo>
                <a:cubicBezTo>
                  <a:pt x="7645" y="10133"/>
                  <a:pt x="7663" y="10151"/>
                  <a:pt x="7680" y="10151"/>
                </a:cubicBezTo>
                <a:cubicBezTo>
                  <a:pt x="7697" y="10151"/>
                  <a:pt x="7715" y="10133"/>
                  <a:pt x="7749" y="10099"/>
                </a:cubicBezTo>
                <a:cubicBezTo>
                  <a:pt x="7863" y="10270"/>
                  <a:pt x="8071" y="10394"/>
                  <a:pt x="8296" y="10394"/>
                </a:cubicBezTo>
                <a:cubicBezTo>
                  <a:pt x="8344" y="10394"/>
                  <a:pt x="8393" y="10388"/>
                  <a:pt x="8443" y="10376"/>
                </a:cubicBezTo>
                <a:cubicBezTo>
                  <a:pt x="9136" y="11832"/>
                  <a:pt x="9898" y="13218"/>
                  <a:pt x="10869" y="14466"/>
                </a:cubicBezTo>
                <a:cubicBezTo>
                  <a:pt x="10645" y="14528"/>
                  <a:pt x="10419" y="14554"/>
                  <a:pt x="10191" y="14554"/>
                </a:cubicBezTo>
                <a:cubicBezTo>
                  <a:pt x="9148" y="14554"/>
                  <a:pt x="8068" y="14000"/>
                  <a:pt x="6987" y="13772"/>
                </a:cubicBezTo>
                <a:cubicBezTo>
                  <a:pt x="7056" y="13495"/>
                  <a:pt x="7056" y="13218"/>
                  <a:pt x="7056" y="12941"/>
                </a:cubicBezTo>
                <a:cubicBezTo>
                  <a:pt x="7022" y="12837"/>
                  <a:pt x="6918" y="12785"/>
                  <a:pt x="6814" y="12785"/>
                </a:cubicBezTo>
                <a:cubicBezTo>
                  <a:pt x="6710" y="12785"/>
                  <a:pt x="6606" y="12837"/>
                  <a:pt x="6571" y="12941"/>
                </a:cubicBezTo>
                <a:cubicBezTo>
                  <a:pt x="6571" y="13079"/>
                  <a:pt x="6502" y="13149"/>
                  <a:pt x="6432" y="13287"/>
                </a:cubicBezTo>
                <a:cubicBezTo>
                  <a:pt x="6363" y="13357"/>
                  <a:pt x="6432" y="13426"/>
                  <a:pt x="6571" y="13426"/>
                </a:cubicBezTo>
                <a:cubicBezTo>
                  <a:pt x="6571" y="13495"/>
                  <a:pt x="6502" y="13564"/>
                  <a:pt x="6502" y="13634"/>
                </a:cubicBezTo>
                <a:cubicBezTo>
                  <a:pt x="6363" y="13495"/>
                  <a:pt x="6155" y="13426"/>
                  <a:pt x="5947" y="13426"/>
                </a:cubicBezTo>
                <a:cubicBezTo>
                  <a:pt x="5808" y="13426"/>
                  <a:pt x="5739" y="13564"/>
                  <a:pt x="5670" y="13703"/>
                </a:cubicBezTo>
                <a:cubicBezTo>
                  <a:pt x="5531" y="13703"/>
                  <a:pt x="5462" y="13772"/>
                  <a:pt x="5531" y="13911"/>
                </a:cubicBezTo>
                <a:lnTo>
                  <a:pt x="5531" y="14119"/>
                </a:lnTo>
                <a:cubicBezTo>
                  <a:pt x="5531" y="14327"/>
                  <a:pt x="5601" y="14604"/>
                  <a:pt x="5808" y="14674"/>
                </a:cubicBezTo>
                <a:cubicBezTo>
                  <a:pt x="5878" y="14743"/>
                  <a:pt x="6016" y="14812"/>
                  <a:pt x="6155" y="14812"/>
                </a:cubicBezTo>
                <a:cubicBezTo>
                  <a:pt x="6363" y="14812"/>
                  <a:pt x="6571" y="14743"/>
                  <a:pt x="6779" y="14604"/>
                </a:cubicBezTo>
                <a:cubicBezTo>
                  <a:pt x="6848" y="14466"/>
                  <a:pt x="6918" y="14327"/>
                  <a:pt x="6848" y="14188"/>
                </a:cubicBezTo>
                <a:lnTo>
                  <a:pt x="6848" y="14188"/>
                </a:lnTo>
                <a:cubicBezTo>
                  <a:pt x="7943" y="14397"/>
                  <a:pt x="9038" y="14958"/>
                  <a:pt x="10074" y="14958"/>
                </a:cubicBezTo>
                <a:cubicBezTo>
                  <a:pt x="10415" y="14958"/>
                  <a:pt x="10750" y="14897"/>
                  <a:pt x="11077" y="14743"/>
                </a:cubicBezTo>
                <a:cubicBezTo>
                  <a:pt x="11908" y="15991"/>
                  <a:pt x="12948" y="17169"/>
                  <a:pt x="13988" y="18347"/>
                </a:cubicBezTo>
                <a:cubicBezTo>
                  <a:pt x="13988" y="18486"/>
                  <a:pt x="14057" y="18625"/>
                  <a:pt x="14127" y="18763"/>
                </a:cubicBezTo>
                <a:cubicBezTo>
                  <a:pt x="14161" y="18833"/>
                  <a:pt x="14213" y="18867"/>
                  <a:pt x="14265" y="18867"/>
                </a:cubicBezTo>
                <a:cubicBezTo>
                  <a:pt x="14317" y="18867"/>
                  <a:pt x="14369" y="18833"/>
                  <a:pt x="14404" y="18763"/>
                </a:cubicBezTo>
                <a:lnTo>
                  <a:pt x="16276" y="20843"/>
                </a:lnTo>
                <a:cubicBezTo>
                  <a:pt x="15236" y="20774"/>
                  <a:pt x="14265" y="20080"/>
                  <a:pt x="13364" y="19665"/>
                </a:cubicBezTo>
                <a:cubicBezTo>
                  <a:pt x="12394" y="19249"/>
                  <a:pt x="11493" y="18902"/>
                  <a:pt x="10661" y="18486"/>
                </a:cubicBezTo>
                <a:cubicBezTo>
                  <a:pt x="11264" y="17823"/>
                  <a:pt x="10765" y="16372"/>
                  <a:pt x="9803" y="16372"/>
                </a:cubicBezTo>
                <a:cubicBezTo>
                  <a:pt x="9659" y="16372"/>
                  <a:pt x="9506" y="16404"/>
                  <a:pt x="9344" y="16476"/>
                </a:cubicBezTo>
                <a:cubicBezTo>
                  <a:pt x="8271" y="16981"/>
                  <a:pt x="8519" y="18749"/>
                  <a:pt x="9566" y="18749"/>
                </a:cubicBezTo>
                <a:cubicBezTo>
                  <a:pt x="9669" y="18749"/>
                  <a:pt x="9780" y="18731"/>
                  <a:pt x="9898" y="18694"/>
                </a:cubicBezTo>
                <a:cubicBezTo>
                  <a:pt x="9968" y="18833"/>
                  <a:pt x="10037" y="18902"/>
                  <a:pt x="10176" y="18971"/>
                </a:cubicBezTo>
                <a:cubicBezTo>
                  <a:pt x="10314" y="18971"/>
                  <a:pt x="10453" y="18902"/>
                  <a:pt x="10522" y="18833"/>
                </a:cubicBezTo>
                <a:cubicBezTo>
                  <a:pt x="11631" y="19387"/>
                  <a:pt x="12810" y="19872"/>
                  <a:pt x="13988" y="20358"/>
                </a:cubicBezTo>
                <a:cubicBezTo>
                  <a:pt x="14694" y="20652"/>
                  <a:pt x="15251" y="21096"/>
                  <a:pt x="15997" y="21096"/>
                </a:cubicBezTo>
                <a:cubicBezTo>
                  <a:pt x="16129" y="21096"/>
                  <a:pt x="16268" y="21082"/>
                  <a:pt x="16414" y="21051"/>
                </a:cubicBezTo>
                <a:cubicBezTo>
                  <a:pt x="18216" y="22992"/>
                  <a:pt x="19880" y="25071"/>
                  <a:pt x="21266" y="27290"/>
                </a:cubicBezTo>
                <a:cubicBezTo>
                  <a:pt x="20643" y="28607"/>
                  <a:pt x="20227" y="29924"/>
                  <a:pt x="20019" y="31310"/>
                </a:cubicBezTo>
                <a:cubicBezTo>
                  <a:pt x="18494" y="30894"/>
                  <a:pt x="16622" y="30548"/>
                  <a:pt x="15444" y="29438"/>
                </a:cubicBezTo>
                <a:cubicBezTo>
                  <a:pt x="16276" y="28953"/>
                  <a:pt x="15998" y="27359"/>
                  <a:pt x="14751" y="27151"/>
                </a:cubicBezTo>
                <a:cubicBezTo>
                  <a:pt x="14631" y="27129"/>
                  <a:pt x="14517" y="27119"/>
                  <a:pt x="14410" y="27119"/>
                </a:cubicBezTo>
                <a:cubicBezTo>
                  <a:pt x="12828" y="27119"/>
                  <a:pt x="12657" y="29305"/>
                  <a:pt x="14264" y="29305"/>
                </a:cubicBezTo>
                <a:cubicBezTo>
                  <a:pt x="14309" y="29305"/>
                  <a:pt x="14356" y="29303"/>
                  <a:pt x="14404" y="29300"/>
                </a:cubicBezTo>
                <a:cubicBezTo>
                  <a:pt x="14404" y="29438"/>
                  <a:pt x="14543" y="29646"/>
                  <a:pt x="14751" y="29646"/>
                </a:cubicBezTo>
                <a:lnTo>
                  <a:pt x="15028" y="29646"/>
                </a:lnTo>
                <a:cubicBezTo>
                  <a:pt x="16414" y="30825"/>
                  <a:pt x="18147" y="31449"/>
                  <a:pt x="19949" y="31587"/>
                </a:cubicBezTo>
                <a:cubicBezTo>
                  <a:pt x="19464" y="34360"/>
                  <a:pt x="20157" y="37202"/>
                  <a:pt x="21821" y="39490"/>
                </a:cubicBezTo>
                <a:cubicBezTo>
                  <a:pt x="21821" y="39767"/>
                  <a:pt x="21890" y="40044"/>
                  <a:pt x="21890" y="40321"/>
                </a:cubicBezTo>
                <a:cubicBezTo>
                  <a:pt x="21821" y="40391"/>
                  <a:pt x="21752" y="40529"/>
                  <a:pt x="21682" y="40668"/>
                </a:cubicBezTo>
                <a:cubicBezTo>
                  <a:pt x="21626" y="40780"/>
                  <a:pt x="21796" y="41072"/>
                  <a:pt x="21973" y="41072"/>
                </a:cubicBezTo>
                <a:cubicBezTo>
                  <a:pt x="22015" y="41072"/>
                  <a:pt x="22058" y="41055"/>
                  <a:pt x="22098" y="41015"/>
                </a:cubicBezTo>
                <a:cubicBezTo>
                  <a:pt x="22237" y="41708"/>
                  <a:pt x="22445" y="42470"/>
                  <a:pt x="22653" y="43233"/>
                </a:cubicBezTo>
                <a:cubicBezTo>
                  <a:pt x="21613" y="42124"/>
                  <a:pt x="20365" y="41153"/>
                  <a:pt x="19118" y="40321"/>
                </a:cubicBezTo>
                <a:cubicBezTo>
                  <a:pt x="18494" y="39975"/>
                  <a:pt x="17939" y="39559"/>
                  <a:pt x="17385" y="39143"/>
                </a:cubicBezTo>
                <a:cubicBezTo>
                  <a:pt x="17385" y="39074"/>
                  <a:pt x="17385" y="39004"/>
                  <a:pt x="17315" y="38935"/>
                </a:cubicBezTo>
                <a:cubicBezTo>
                  <a:pt x="15582" y="37341"/>
                  <a:pt x="14820" y="35053"/>
                  <a:pt x="13780" y="32974"/>
                </a:cubicBezTo>
                <a:cubicBezTo>
                  <a:pt x="13087" y="31587"/>
                  <a:pt x="12047" y="30340"/>
                  <a:pt x="10869" y="29369"/>
                </a:cubicBezTo>
                <a:cubicBezTo>
                  <a:pt x="7957" y="26804"/>
                  <a:pt x="4214" y="25279"/>
                  <a:pt x="332" y="25141"/>
                </a:cubicBezTo>
                <a:cubicBezTo>
                  <a:pt x="310" y="25133"/>
                  <a:pt x="288" y="25130"/>
                  <a:pt x="268" y="25130"/>
                </a:cubicBezTo>
                <a:cubicBezTo>
                  <a:pt x="98" y="25130"/>
                  <a:pt x="1" y="25364"/>
                  <a:pt x="124" y="25487"/>
                </a:cubicBezTo>
                <a:cubicBezTo>
                  <a:pt x="3244" y="28191"/>
                  <a:pt x="4422" y="32350"/>
                  <a:pt x="7264" y="35192"/>
                </a:cubicBezTo>
                <a:cubicBezTo>
                  <a:pt x="9968" y="37895"/>
                  <a:pt x="13988" y="37826"/>
                  <a:pt x="17107" y="39490"/>
                </a:cubicBezTo>
                <a:lnTo>
                  <a:pt x="17454" y="39698"/>
                </a:lnTo>
                <a:cubicBezTo>
                  <a:pt x="20504" y="41777"/>
                  <a:pt x="23207" y="44273"/>
                  <a:pt x="25426" y="47253"/>
                </a:cubicBezTo>
                <a:cubicBezTo>
                  <a:pt x="26465" y="48640"/>
                  <a:pt x="27297" y="50095"/>
                  <a:pt x="28129" y="51620"/>
                </a:cubicBezTo>
                <a:cubicBezTo>
                  <a:pt x="27297" y="50927"/>
                  <a:pt x="26465" y="50303"/>
                  <a:pt x="25495" y="49749"/>
                </a:cubicBezTo>
                <a:cubicBezTo>
                  <a:pt x="25495" y="49749"/>
                  <a:pt x="25495" y="49679"/>
                  <a:pt x="25426" y="49679"/>
                </a:cubicBezTo>
                <a:cubicBezTo>
                  <a:pt x="21952" y="46369"/>
                  <a:pt x="17204" y="40721"/>
                  <a:pt x="12146" y="40721"/>
                </a:cubicBezTo>
                <a:cubicBezTo>
                  <a:pt x="10743" y="40721"/>
                  <a:pt x="9317" y="41155"/>
                  <a:pt x="7888" y="42193"/>
                </a:cubicBezTo>
                <a:cubicBezTo>
                  <a:pt x="7868" y="42152"/>
                  <a:pt x="7841" y="42136"/>
                  <a:pt x="7816" y="42136"/>
                </a:cubicBezTo>
                <a:cubicBezTo>
                  <a:pt x="7755" y="42136"/>
                  <a:pt x="7700" y="42234"/>
                  <a:pt x="7749" y="42332"/>
                </a:cubicBezTo>
                <a:cubicBezTo>
                  <a:pt x="7680" y="42401"/>
                  <a:pt x="7611" y="42401"/>
                  <a:pt x="7541" y="42470"/>
                </a:cubicBezTo>
                <a:cubicBezTo>
                  <a:pt x="7308" y="42645"/>
                  <a:pt x="7467" y="42918"/>
                  <a:pt x="7647" y="42918"/>
                </a:cubicBezTo>
                <a:cubicBezTo>
                  <a:pt x="7681" y="42918"/>
                  <a:pt x="7716" y="42908"/>
                  <a:pt x="7749" y="42886"/>
                </a:cubicBezTo>
                <a:lnTo>
                  <a:pt x="8096" y="42609"/>
                </a:lnTo>
                <a:cubicBezTo>
                  <a:pt x="10383" y="45035"/>
                  <a:pt x="13018" y="47045"/>
                  <a:pt x="15860" y="48709"/>
                </a:cubicBezTo>
                <a:cubicBezTo>
                  <a:pt x="17523" y="49616"/>
                  <a:pt x="19249" y="49637"/>
                  <a:pt x="20980" y="49637"/>
                </a:cubicBezTo>
                <a:cubicBezTo>
                  <a:pt x="21062" y="49637"/>
                  <a:pt x="21145" y="49637"/>
                  <a:pt x="21227" y="49637"/>
                </a:cubicBezTo>
                <a:cubicBezTo>
                  <a:pt x="22588" y="49637"/>
                  <a:pt x="23950" y="49650"/>
                  <a:pt x="25287" y="50095"/>
                </a:cubicBezTo>
                <a:lnTo>
                  <a:pt x="25426" y="50095"/>
                </a:lnTo>
                <a:cubicBezTo>
                  <a:pt x="26535" y="50719"/>
                  <a:pt x="27574" y="51482"/>
                  <a:pt x="28545" y="52383"/>
                </a:cubicBezTo>
                <a:cubicBezTo>
                  <a:pt x="29377" y="54116"/>
                  <a:pt x="30209" y="55987"/>
                  <a:pt x="30902" y="57790"/>
                </a:cubicBezTo>
                <a:cubicBezTo>
                  <a:pt x="30926" y="57862"/>
                  <a:pt x="30984" y="57893"/>
                  <a:pt x="31046" y="57893"/>
                </a:cubicBezTo>
                <a:cubicBezTo>
                  <a:pt x="31162" y="57893"/>
                  <a:pt x="31293" y="57787"/>
                  <a:pt x="31248" y="57651"/>
                </a:cubicBezTo>
                <a:cubicBezTo>
                  <a:pt x="29446" y="52660"/>
                  <a:pt x="26951" y="47531"/>
                  <a:pt x="23207" y="43579"/>
                </a:cubicBezTo>
                <a:cubicBezTo>
                  <a:pt x="22861" y="42609"/>
                  <a:pt x="22653" y="41638"/>
                  <a:pt x="22445" y="40599"/>
                </a:cubicBezTo>
                <a:cubicBezTo>
                  <a:pt x="23693" y="38242"/>
                  <a:pt x="24594" y="35677"/>
                  <a:pt x="25218" y="33043"/>
                </a:cubicBezTo>
                <a:cubicBezTo>
                  <a:pt x="27228" y="36370"/>
                  <a:pt x="28822" y="39836"/>
                  <a:pt x="30070" y="43441"/>
                </a:cubicBezTo>
                <a:cubicBezTo>
                  <a:pt x="30070" y="43579"/>
                  <a:pt x="30139" y="43649"/>
                  <a:pt x="30209" y="43787"/>
                </a:cubicBezTo>
                <a:cubicBezTo>
                  <a:pt x="28406" y="42678"/>
                  <a:pt x="27089" y="40945"/>
                  <a:pt x="25356" y="39767"/>
                </a:cubicBezTo>
                <a:cubicBezTo>
                  <a:pt x="25336" y="39747"/>
                  <a:pt x="25310" y="39738"/>
                  <a:pt x="25283" y="39738"/>
                </a:cubicBezTo>
                <a:cubicBezTo>
                  <a:pt x="25218" y="39738"/>
                  <a:pt x="25148" y="39787"/>
                  <a:pt x="25148" y="39836"/>
                </a:cubicBezTo>
                <a:cubicBezTo>
                  <a:pt x="25110" y="39811"/>
                  <a:pt x="25067" y="39799"/>
                  <a:pt x="25024" y="39799"/>
                </a:cubicBezTo>
                <a:cubicBezTo>
                  <a:pt x="24832" y="39799"/>
                  <a:pt x="24632" y="40026"/>
                  <a:pt x="24802" y="40252"/>
                </a:cubicBezTo>
                <a:lnTo>
                  <a:pt x="24871" y="40252"/>
                </a:lnTo>
                <a:cubicBezTo>
                  <a:pt x="25010" y="40460"/>
                  <a:pt x="25148" y="40529"/>
                  <a:pt x="25356" y="40668"/>
                </a:cubicBezTo>
                <a:cubicBezTo>
                  <a:pt x="25356" y="40668"/>
                  <a:pt x="25426" y="40737"/>
                  <a:pt x="25426" y="40807"/>
                </a:cubicBezTo>
                <a:cubicBezTo>
                  <a:pt x="25460" y="40876"/>
                  <a:pt x="25547" y="40911"/>
                  <a:pt x="25625" y="40911"/>
                </a:cubicBezTo>
                <a:cubicBezTo>
                  <a:pt x="25703" y="40911"/>
                  <a:pt x="25772" y="40876"/>
                  <a:pt x="25772" y="40807"/>
                </a:cubicBezTo>
                <a:cubicBezTo>
                  <a:pt x="25911" y="40737"/>
                  <a:pt x="25911" y="40599"/>
                  <a:pt x="25841" y="40529"/>
                </a:cubicBezTo>
                <a:lnTo>
                  <a:pt x="25703" y="40460"/>
                </a:lnTo>
                <a:cubicBezTo>
                  <a:pt x="25634" y="40321"/>
                  <a:pt x="25564" y="40252"/>
                  <a:pt x="25495" y="40113"/>
                </a:cubicBezTo>
                <a:cubicBezTo>
                  <a:pt x="25484" y="40081"/>
                  <a:pt x="25488" y="40067"/>
                  <a:pt x="25504" y="40067"/>
                </a:cubicBezTo>
                <a:cubicBezTo>
                  <a:pt x="25585" y="40067"/>
                  <a:pt x="25980" y="40471"/>
                  <a:pt x="25980" y="40529"/>
                </a:cubicBezTo>
                <a:cubicBezTo>
                  <a:pt x="26535" y="40945"/>
                  <a:pt x="27020" y="41500"/>
                  <a:pt x="27574" y="41985"/>
                </a:cubicBezTo>
                <a:cubicBezTo>
                  <a:pt x="28337" y="42817"/>
                  <a:pt x="29307" y="43510"/>
                  <a:pt x="30278" y="44134"/>
                </a:cubicBezTo>
                <a:cubicBezTo>
                  <a:pt x="31318" y="48085"/>
                  <a:pt x="31664" y="52175"/>
                  <a:pt x="31387" y="56265"/>
                </a:cubicBezTo>
                <a:cubicBezTo>
                  <a:pt x="31387" y="56750"/>
                  <a:pt x="31318" y="57304"/>
                  <a:pt x="31318" y="57790"/>
                </a:cubicBezTo>
                <a:cubicBezTo>
                  <a:pt x="31318" y="57859"/>
                  <a:pt x="31318" y="57859"/>
                  <a:pt x="31318" y="57928"/>
                </a:cubicBezTo>
                <a:lnTo>
                  <a:pt x="31318" y="58344"/>
                </a:lnTo>
                <a:cubicBezTo>
                  <a:pt x="31318" y="58414"/>
                  <a:pt x="31318" y="58414"/>
                  <a:pt x="31318" y="58483"/>
                </a:cubicBezTo>
                <a:cubicBezTo>
                  <a:pt x="31110" y="65276"/>
                  <a:pt x="31734" y="72208"/>
                  <a:pt x="36378" y="77615"/>
                </a:cubicBezTo>
                <a:cubicBezTo>
                  <a:pt x="36437" y="77674"/>
                  <a:pt x="36507" y="77699"/>
                  <a:pt x="36572" y="77699"/>
                </a:cubicBezTo>
                <a:cubicBezTo>
                  <a:pt x="36738" y="77699"/>
                  <a:pt x="36873" y="77536"/>
                  <a:pt x="36724" y="77338"/>
                </a:cubicBezTo>
                <a:cubicBezTo>
                  <a:pt x="33397" y="73456"/>
                  <a:pt x="32357" y="68950"/>
                  <a:pt x="32011" y="64306"/>
                </a:cubicBezTo>
                <a:cubicBezTo>
                  <a:pt x="33120" y="63682"/>
                  <a:pt x="33328" y="62226"/>
                  <a:pt x="33744" y="61048"/>
                </a:cubicBezTo>
                <a:cubicBezTo>
                  <a:pt x="33764" y="61068"/>
                  <a:pt x="33790" y="61076"/>
                  <a:pt x="33819" y="61076"/>
                </a:cubicBezTo>
                <a:cubicBezTo>
                  <a:pt x="33888" y="61076"/>
                  <a:pt x="33972" y="61027"/>
                  <a:pt x="34021" y="60978"/>
                </a:cubicBezTo>
                <a:cubicBezTo>
                  <a:pt x="34160" y="60770"/>
                  <a:pt x="34160" y="60493"/>
                  <a:pt x="34021" y="60285"/>
                </a:cubicBezTo>
                <a:cubicBezTo>
                  <a:pt x="33986" y="60216"/>
                  <a:pt x="33917" y="60181"/>
                  <a:pt x="33848" y="60181"/>
                </a:cubicBezTo>
                <a:cubicBezTo>
                  <a:pt x="33778" y="60181"/>
                  <a:pt x="33709" y="60216"/>
                  <a:pt x="33674" y="60285"/>
                </a:cubicBezTo>
                <a:cubicBezTo>
                  <a:pt x="33397" y="60909"/>
                  <a:pt x="33189" y="61533"/>
                  <a:pt x="32981" y="62226"/>
                </a:cubicBezTo>
                <a:cubicBezTo>
                  <a:pt x="32843" y="62850"/>
                  <a:pt x="32496" y="63474"/>
                  <a:pt x="32011" y="63959"/>
                </a:cubicBezTo>
                <a:cubicBezTo>
                  <a:pt x="31872" y="62226"/>
                  <a:pt x="31872" y="60493"/>
                  <a:pt x="31872" y="58622"/>
                </a:cubicBezTo>
                <a:lnTo>
                  <a:pt x="31872" y="58622"/>
                </a:lnTo>
                <a:cubicBezTo>
                  <a:pt x="31892" y="58642"/>
                  <a:pt x="31919" y="58650"/>
                  <a:pt x="31946" y="58650"/>
                </a:cubicBezTo>
                <a:cubicBezTo>
                  <a:pt x="32011" y="58650"/>
                  <a:pt x="32080" y="58601"/>
                  <a:pt x="32080" y="58552"/>
                </a:cubicBezTo>
                <a:cubicBezTo>
                  <a:pt x="33744" y="56265"/>
                  <a:pt x="34784" y="53561"/>
                  <a:pt x="35199" y="50789"/>
                </a:cubicBezTo>
                <a:cubicBezTo>
                  <a:pt x="35407" y="50650"/>
                  <a:pt x="35546" y="50511"/>
                  <a:pt x="35615" y="50303"/>
                </a:cubicBezTo>
                <a:cubicBezTo>
                  <a:pt x="36170" y="49471"/>
                  <a:pt x="36724" y="48640"/>
                  <a:pt x="37348" y="47877"/>
                </a:cubicBezTo>
                <a:cubicBezTo>
                  <a:pt x="37834" y="47253"/>
                  <a:pt x="38319" y="46560"/>
                  <a:pt x="38804" y="45936"/>
                </a:cubicBezTo>
                <a:lnTo>
                  <a:pt x="38804" y="46214"/>
                </a:lnTo>
                <a:cubicBezTo>
                  <a:pt x="38804" y="46254"/>
                  <a:pt x="38896" y="46294"/>
                  <a:pt x="38975" y="46294"/>
                </a:cubicBezTo>
                <a:cubicBezTo>
                  <a:pt x="39032" y="46294"/>
                  <a:pt x="39081" y="46272"/>
                  <a:pt x="39081" y="46214"/>
                </a:cubicBezTo>
                <a:cubicBezTo>
                  <a:pt x="39151" y="45936"/>
                  <a:pt x="39151" y="45728"/>
                  <a:pt x="39081" y="45451"/>
                </a:cubicBezTo>
                <a:cubicBezTo>
                  <a:pt x="39081" y="45451"/>
                  <a:pt x="39151" y="45382"/>
                  <a:pt x="39220" y="45312"/>
                </a:cubicBezTo>
                <a:cubicBezTo>
                  <a:pt x="39289" y="45243"/>
                  <a:pt x="39289" y="45174"/>
                  <a:pt x="39220" y="45104"/>
                </a:cubicBezTo>
                <a:lnTo>
                  <a:pt x="39012" y="44966"/>
                </a:lnTo>
                <a:cubicBezTo>
                  <a:pt x="38943" y="44966"/>
                  <a:pt x="38804" y="44966"/>
                  <a:pt x="38804" y="45104"/>
                </a:cubicBezTo>
                <a:cubicBezTo>
                  <a:pt x="38735" y="45243"/>
                  <a:pt x="38735" y="45451"/>
                  <a:pt x="38804" y="45590"/>
                </a:cubicBezTo>
                <a:cubicBezTo>
                  <a:pt x="38596" y="45798"/>
                  <a:pt x="38388" y="45936"/>
                  <a:pt x="38319" y="46075"/>
                </a:cubicBezTo>
                <a:cubicBezTo>
                  <a:pt x="37834" y="46699"/>
                  <a:pt x="37348" y="47392"/>
                  <a:pt x="36863" y="48016"/>
                </a:cubicBezTo>
                <a:cubicBezTo>
                  <a:pt x="36516" y="48570"/>
                  <a:pt x="36101" y="48986"/>
                  <a:pt x="35754" y="49471"/>
                </a:cubicBezTo>
                <a:cubicBezTo>
                  <a:pt x="35685" y="49541"/>
                  <a:pt x="35477" y="49887"/>
                  <a:pt x="35338" y="50165"/>
                </a:cubicBezTo>
                <a:cubicBezTo>
                  <a:pt x="35338" y="49818"/>
                  <a:pt x="35407" y="49541"/>
                  <a:pt x="35477" y="49264"/>
                </a:cubicBezTo>
                <a:cubicBezTo>
                  <a:pt x="35546" y="49194"/>
                  <a:pt x="35615" y="49125"/>
                  <a:pt x="35546" y="49056"/>
                </a:cubicBezTo>
                <a:lnTo>
                  <a:pt x="35546" y="48986"/>
                </a:lnTo>
                <a:cubicBezTo>
                  <a:pt x="35685" y="47946"/>
                  <a:pt x="35823" y="46976"/>
                  <a:pt x="35962" y="46006"/>
                </a:cubicBezTo>
                <a:cubicBezTo>
                  <a:pt x="36031" y="46006"/>
                  <a:pt x="36031" y="45936"/>
                  <a:pt x="36031" y="45867"/>
                </a:cubicBezTo>
                <a:lnTo>
                  <a:pt x="36031" y="45798"/>
                </a:lnTo>
                <a:lnTo>
                  <a:pt x="36170" y="44758"/>
                </a:lnTo>
                <a:cubicBezTo>
                  <a:pt x="37903" y="43995"/>
                  <a:pt x="38735" y="42193"/>
                  <a:pt x="39497" y="40599"/>
                </a:cubicBezTo>
                <a:cubicBezTo>
                  <a:pt x="39566" y="40599"/>
                  <a:pt x="39636" y="40599"/>
                  <a:pt x="39636" y="40529"/>
                </a:cubicBezTo>
                <a:lnTo>
                  <a:pt x="39705" y="40460"/>
                </a:lnTo>
                <a:lnTo>
                  <a:pt x="39844" y="40460"/>
                </a:lnTo>
                <a:cubicBezTo>
                  <a:pt x="40052" y="40460"/>
                  <a:pt x="40190" y="40391"/>
                  <a:pt x="40398" y="40321"/>
                </a:cubicBezTo>
                <a:cubicBezTo>
                  <a:pt x="40953" y="39975"/>
                  <a:pt x="41091" y="39212"/>
                  <a:pt x="40814" y="38658"/>
                </a:cubicBezTo>
                <a:cubicBezTo>
                  <a:pt x="40595" y="38438"/>
                  <a:pt x="40292" y="38302"/>
                  <a:pt x="39994" y="38302"/>
                </a:cubicBezTo>
                <a:cubicBezTo>
                  <a:pt x="39821" y="38302"/>
                  <a:pt x="39650" y="38348"/>
                  <a:pt x="39497" y="38450"/>
                </a:cubicBezTo>
                <a:cubicBezTo>
                  <a:pt x="39151" y="38658"/>
                  <a:pt x="39012" y="39004"/>
                  <a:pt x="39081" y="39351"/>
                </a:cubicBezTo>
                <a:cubicBezTo>
                  <a:pt x="39081" y="39351"/>
                  <a:pt x="39012" y="39420"/>
                  <a:pt x="39012" y="39490"/>
                </a:cubicBezTo>
                <a:cubicBezTo>
                  <a:pt x="38943" y="39767"/>
                  <a:pt x="39012" y="39975"/>
                  <a:pt x="39220" y="40183"/>
                </a:cubicBezTo>
                <a:cubicBezTo>
                  <a:pt x="38527" y="41846"/>
                  <a:pt x="37695" y="43649"/>
                  <a:pt x="36101" y="44481"/>
                </a:cubicBezTo>
                <a:cubicBezTo>
                  <a:pt x="36239" y="43857"/>
                  <a:pt x="36309" y="43233"/>
                  <a:pt x="36447" y="42609"/>
                </a:cubicBezTo>
                <a:cubicBezTo>
                  <a:pt x="37071" y="42470"/>
                  <a:pt x="37418" y="41846"/>
                  <a:pt x="37626" y="41223"/>
                </a:cubicBezTo>
                <a:cubicBezTo>
                  <a:pt x="37660" y="41292"/>
                  <a:pt x="37712" y="41327"/>
                  <a:pt x="37764" y="41327"/>
                </a:cubicBezTo>
                <a:cubicBezTo>
                  <a:pt x="37816" y="41327"/>
                  <a:pt x="37868" y="41292"/>
                  <a:pt x="37903" y="41223"/>
                </a:cubicBezTo>
                <a:cubicBezTo>
                  <a:pt x="38041" y="40876"/>
                  <a:pt x="37972" y="40460"/>
                  <a:pt x="37764" y="40113"/>
                </a:cubicBezTo>
                <a:cubicBezTo>
                  <a:pt x="37703" y="39992"/>
                  <a:pt x="37603" y="39937"/>
                  <a:pt x="37503" y="39937"/>
                </a:cubicBezTo>
                <a:cubicBezTo>
                  <a:pt x="37375" y="39937"/>
                  <a:pt x="37249" y="40027"/>
                  <a:pt x="37210" y="40183"/>
                </a:cubicBezTo>
                <a:cubicBezTo>
                  <a:pt x="37140" y="40321"/>
                  <a:pt x="37140" y="40529"/>
                  <a:pt x="37140" y="40668"/>
                </a:cubicBezTo>
                <a:cubicBezTo>
                  <a:pt x="37140" y="40737"/>
                  <a:pt x="37140" y="40807"/>
                  <a:pt x="37140" y="40807"/>
                </a:cubicBezTo>
                <a:cubicBezTo>
                  <a:pt x="37002" y="41223"/>
                  <a:pt x="36794" y="41638"/>
                  <a:pt x="36516" y="41985"/>
                </a:cubicBezTo>
                <a:cubicBezTo>
                  <a:pt x="36863" y="40252"/>
                  <a:pt x="37418" y="38588"/>
                  <a:pt x="38180" y="36994"/>
                </a:cubicBezTo>
                <a:cubicBezTo>
                  <a:pt x="38249" y="37063"/>
                  <a:pt x="38249" y="37133"/>
                  <a:pt x="38319" y="37133"/>
                </a:cubicBezTo>
                <a:cubicBezTo>
                  <a:pt x="38482" y="37264"/>
                  <a:pt x="38677" y="37333"/>
                  <a:pt x="38873" y="37333"/>
                </a:cubicBezTo>
                <a:cubicBezTo>
                  <a:pt x="39093" y="37333"/>
                  <a:pt x="39314" y="37246"/>
                  <a:pt x="39497" y="37063"/>
                </a:cubicBezTo>
                <a:cubicBezTo>
                  <a:pt x="40052" y="36648"/>
                  <a:pt x="40052" y="35746"/>
                  <a:pt x="39497" y="35331"/>
                </a:cubicBezTo>
                <a:cubicBezTo>
                  <a:pt x="39186" y="35064"/>
                  <a:pt x="38847" y="34940"/>
                  <a:pt x="38497" y="34940"/>
                </a:cubicBezTo>
                <a:cubicBezTo>
                  <a:pt x="38301" y="34940"/>
                  <a:pt x="38102" y="34979"/>
                  <a:pt x="37903" y="35053"/>
                </a:cubicBezTo>
                <a:cubicBezTo>
                  <a:pt x="37279" y="35400"/>
                  <a:pt x="37210" y="36232"/>
                  <a:pt x="37834" y="36648"/>
                </a:cubicBezTo>
                <a:lnTo>
                  <a:pt x="37903" y="36648"/>
                </a:lnTo>
                <a:cubicBezTo>
                  <a:pt x="37002" y="38450"/>
                  <a:pt x="36378" y="40391"/>
                  <a:pt x="36031" y="42401"/>
                </a:cubicBezTo>
                <a:cubicBezTo>
                  <a:pt x="35823" y="43233"/>
                  <a:pt x="35685" y="44134"/>
                  <a:pt x="35615" y="44966"/>
                </a:cubicBezTo>
                <a:cubicBezTo>
                  <a:pt x="35061" y="43649"/>
                  <a:pt x="34298" y="42401"/>
                  <a:pt x="33744" y="41153"/>
                </a:cubicBezTo>
                <a:cubicBezTo>
                  <a:pt x="33744" y="41084"/>
                  <a:pt x="33744" y="41084"/>
                  <a:pt x="33744" y="41015"/>
                </a:cubicBezTo>
                <a:cubicBezTo>
                  <a:pt x="33744" y="40876"/>
                  <a:pt x="33674" y="40737"/>
                  <a:pt x="33605" y="40599"/>
                </a:cubicBezTo>
                <a:cubicBezTo>
                  <a:pt x="34160" y="40044"/>
                  <a:pt x="34229" y="39212"/>
                  <a:pt x="33813" y="38588"/>
                </a:cubicBezTo>
                <a:cubicBezTo>
                  <a:pt x="33605" y="38450"/>
                  <a:pt x="33362" y="38381"/>
                  <a:pt x="33120" y="38381"/>
                </a:cubicBezTo>
                <a:cubicBezTo>
                  <a:pt x="32877" y="38381"/>
                  <a:pt x="32635" y="38450"/>
                  <a:pt x="32427" y="38588"/>
                </a:cubicBezTo>
                <a:cubicBezTo>
                  <a:pt x="32149" y="38796"/>
                  <a:pt x="32011" y="39143"/>
                  <a:pt x="32149" y="39490"/>
                </a:cubicBezTo>
                <a:cubicBezTo>
                  <a:pt x="32080" y="39490"/>
                  <a:pt x="31941" y="39559"/>
                  <a:pt x="32011" y="39628"/>
                </a:cubicBezTo>
                <a:cubicBezTo>
                  <a:pt x="32142" y="40217"/>
                  <a:pt x="32580" y="40743"/>
                  <a:pt x="33095" y="40743"/>
                </a:cubicBezTo>
                <a:cubicBezTo>
                  <a:pt x="33126" y="40743"/>
                  <a:pt x="33158" y="40741"/>
                  <a:pt x="33189" y="40737"/>
                </a:cubicBezTo>
                <a:cubicBezTo>
                  <a:pt x="33813" y="42401"/>
                  <a:pt x="34645" y="43995"/>
                  <a:pt x="35477" y="45520"/>
                </a:cubicBezTo>
                <a:lnTo>
                  <a:pt x="35407" y="46075"/>
                </a:lnTo>
                <a:lnTo>
                  <a:pt x="35061" y="48224"/>
                </a:lnTo>
                <a:cubicBezTo>
                  <a:pt x="35061" y="48154"/>
                  <a:pt x="34991" y="48016"/>
                  <a:pt x="34991" y="47877"/>
                </a:cubicBezTo>
                <a:cubicBezTo>
                  <a:pt x="34957" y="47808"/>
                  <a:pt x="34887" y="47773"/>
                  <a:pt x="34818" y="47773"/>
                </a:cubicBezTo>
                <a:cubicBezTo>
                  <a:pt x="34749" y="47773"/>
                  <a:pt x="34680" y="47808"/>
                  <a:pt x="34645" y="47877"/>
                </a:cubicBezTo>
                <a:cubicBezTo>
                  <a:pt x="34506" y="47739"/>
                  <a:pt x="34437" y="47600"/>
                  <a:pt x="34298" y="47461"/>
                </a:cubicBezTo>
                <a:cubicBezTo>
                  <a:pt x="34021" y="47045"/>
                  <a:pt x="33744" y="46629"/>
                  <a:pt x="33536" y="46214"/>
                </a:cubicBezTo>
                <a:lnTo>
                  <a:pt x="33605" y="46214"/>
                </a:lnTo>
                <a:cubicBezTo>
                  <a:pt x="33674" y="46214"/>
                  <a:pt x="33744" y="46144"/>
                  <a:pt x="33674" y="46075"/>
                </a:cubicBezTo>
                <a:cubicBezTo>
                  <a:pt x="33674" y="45936"/>
                  <a:pt x="33605" y="45659"/>
                  <a:pt x="33536" y="45590"/>
                </a:cubicBezTo>
                <a:cubicBezTo>
                  <a:pt x="34090" y="45243"/>
                  <a:pt x="34160" y="44550"/>
                  <a:pt x="33813" y="44134"/>
                </a:cubicBezTo>
                <a:cubicBezTo>
                  <a:pt x="33585" y="43792"/>
                  <a:pt x="33216" y="43543"/>
                  <a:pt x="32822" y="43543"/>
                </a:cubicBezTo>
                <a:cubicBezTo>
                  <a:pt x="32737" y="43543"/>
                  <a:pt x="32651" y="43555"/>
                  <a:pt x="32565" y="43579"/>
                </a:cubicBezTo>
                <a:cubicBezTo>
                  <a:pt x="32288" y="43649"/>
                  <a:pt x="32149" y="43787"/>
                  <a:pt x="32080" y="44065"/>
                </a:cubicBezTo>
                <a:cubicBezTo>
                  <a:pt x="32011" y="44342"/>
                  <a:pt x="32080" y="44689"/>
                  <a:pt x="32288" y="44966"/>
                </a:cubicBezTo>
                <a:cubicBezTo>
                  <a:pt x="32288" y="45035"/>
                  <a:pt x="32323" y="45070"/>
                  <a:pt x="32366" y="45070"/>
                </a:cubicBezTo>
                <a:cubicBezTo>
                  <a:pt x="32409" y="45070"/>
                  <a:pt x="32461" y="45035"/>
                  <a:pt x="32496" y="44966"/>
                </a:cubicBezTo>
                <a:cubicBezTo>
                  <a:pt x="32496" y="44758"/>
                  <a:pt x="32496" y="44550"/>
                  <a:pt x="32565" y="44411"/>
                </a:cubicBezTo>
                <a:lnTo>
                  <a:pt x="32635" y="44203"/>
                </a:lnTo>
                <a:lnTo>
                  <a:pt x="32912" y="44203"/>
                </a:lnTo>
                <a:cubicBezTo>
                  <a:pt x="33051" y="44203"/>
                  <a:pt x="33189" y="44273"/>
                  <a:pt x="33259" y="44411"/>
                </a:cubicBezTo>
                <a:cubicBezTo>
                  <a:pt x="33466" y="44550"/>
                  <a:pt x="33536" y="44758"/>
                  <a:pt x="33397" y="44966"/>
                </a:cubicBezTo>
                <a:cubicBezTo>
                  <a:pt x="33337" y="45085"/>
                  <a:pt x="33174" y="45257"/>
                  <a:pt x="33041" y="45257"/>
                </a:cubicBezTo>
                <a:cubicBezTo>
                  <a:pt x="33020" y="45257"/>
                  <a:pt x="33000" y="45253"/>
                  <a:pt x="32981" y="45243"/>
                </a:cubicBezTo>
                <a:cubicBezTo>
                  <a:pt x="32843" y="45243"/>
                  <a:pt x="32773" y="44896"/>
                  <a:pt x="32773" y="44758"/>
                </a:cubicBezTo>
                <a:cubicBezTo>
                  <a:pt x="32739" y="44723"/>
                  <a:pt x="32687" y="44706"/>
                  <a:pt x="32643" y="44706"/>
                </a:cubicBezTo>
                <a:cubicBezTo>
                  <a:pt x="32600" y="44706"/>
                  <a:pt x="32565" y="44723"/>
                  <a:pt x="32565" y="44758"/>
                </a:cubicBezTo>
                <a:cubicBezTo>
                  <a:pt x="32427" y="45035"/>
                  <a:pt x="32496" y="45312"/>
                  <a:pt x="32635" y="45590"/>
                </a:cubicBezTo>
                <a:cubicBezTo>
                  <a:pt x="32773" y="45728"/>
                  <a:pt x="32981" y="45798"/>
                  <a:pt x="33189" y="45798"/>
                </a:cubicBezTo>
                <a:cubicBezTo>
                  <a:pt x="32912" y="46144"/>
                  <a:pt x="33259" y="46560"/>
                  <a:pt x="33466" y="46907"/>
                </a:cubicBezTo>
                <a:cubicBezTo>
                  <a:pt x="33952" y="47669"/>
                  <a:pt x="34506" y="48432"/>
                  <a:pt x="35130" y="49125"/>
                </a:cubicBezTo>
                <a:cubicBezTo>
                  <a:pt x="34991" y="50095"/>
                  <a:pt x="34784" y="50996"/>
                  <a:pt x="34576" y="51967"/>
                </a:cubicBezTo>
                <a:cubicBezTo>
                  <a:pt x="34368" y="53007"/>
                  <a:pt x="34021" y="54047"/>
                  <a:pt x="33605" y="55017"/>
                </a:cubicBezTo>
                <a:cubicBezTo>
                  <a:pt x="33259" y="55918"/>
                  <a:pt x="32080" y="56958"/>
                  <a:pt x="32011" y="57928"/>
                </a:cubicBezTo>
                <a:cubicBezTo>
                  <a:pt x="32011" y="57928"/>
                  <a:pt x="31941" y="57859"/>
                  <a:pt x="31941" y="57790"/>
                </a:cubicBezTo>
                <a:cubicBezTo>
                  <a:pt x="31941" y="57790"/>
                  <a:pt x="31872" y="57720"/>
                  <a:pt x="31872" y="57720"/>
                </a:cubicBezTo>
                <a:cubicBezTo>
                  <a:pt x="31872" y="56057"/>
                  <a:pt x="31941" y="54462"/>
                  <a:pt x="31941" y="52799"/>
                </a:cubicBezTo>
                <a:cubicBezTo>
                  <a:pt x="31941" y="49887"/>
                  <a:pt x="31456" y="46976"/>
                  <a:pt x="30624" y="44134"/>
                </a:cubicBezTo>
                <a:cubicBezTo>
                  <a:pt x="30694" y="44065"/>
                  <a:pt x="30694" y="43995"/>
                  <a:pt x="30555" y="43926"/>
                </a:cubicBezTo>
                <a:cubicBezTo>
                  <a:pt x="30209" y="42817"/>
                  <a:pt x="29862" y="41708"/>
                  <a:pt x="29377" y="40599"/>
                </a:cubicBezTo>
                <a:cubicBezTo>
                  <a:pt x="29238" y="39836"/>
                  <a:pt x="29238" y="39004"/>
                  <a:pt x="29307" y="38242"/>
                </a:cubicBezTo>
                <a:lnTo>
                  <a:pt x="29307" y="38242"/>
                </a:lnTo>
                <a:cubicBezTo>
                  <a:pt x="29342" y="38277"/>
                  <a:pt x="29377" y="38294"/>
                  <a:pt x="29411" y="38294"/>
                </a:cubicBezTo>
                <a:cubicBezTo>
                  <a:pt x="29446" y="38294"/>
                  <a:pt x="29481" y="38277"/>
                  <a:pt x="29515" y="38242"/>
                </a:cubicBezTo>
                <a:cubicBezTo>
                  <a:pt x="30139" y="35677"/>
                  <a:pt x="32635" y="34429"/>
                  <a:pt x="34714" y="32974"/>
                </a:cubicBezTo>
                <a:cubicBezTo>
                  <a:pt x="36378" y="31726"/>
                  <a:pt x="37556" y="29993"/>
                  <a:pt x="38180" y="27983"/>
                </a:cubicBezTo>
                <a:cubicBezTo>
                  <a:pt x="39428" y="24378"/>
                  <a:pt x="38735" y="20150"/>
                  <a:pt x="35823" y="17654"/>
                </a:cubicBezTo>
                <a:cubicBezTo>
                  <a:pt x="35823" y="17585"/>
                  <a:pt x="35823" y="17516"/>
                  <a:pt x="35823" y="17516"/>
                </a:cubicBezTo>
                <a:cubicBezTo>
                  <a:pt x="35754" y="17377"/>
                  <a:pt x="35615" y="17377"/>
                  <a:pt x="35546" y="17377"/>
                </a:cubicBezTo>
                <a:cubicBezTo>
                  <a:pt x="35407" y="17308"/>
                  <a:pt x="35269" y="17169"/>
                  <a:pt x="35130" y="17100"/>
                </a:cubicBezTo>
                <a:cubicBezTo>
                  <a:pt x="35091" y="17061"/>
                  <a:pt x="35042" y="17044"/>
                  <a:pt x="34992" y="17044"/>
                </a:cubicBezTo>
                <a:cubicBezTo>
                  <a:pt x="34864" y="17044"/>
                  <a:pt x="34734" y="17158"/>
                  <a:pt x="34784" y="17308"/>
                </a:cubicBezTo>
                <a:cubicBezTo>
                  <a:pt x="34922" y="20982"/>
                  <a:pt x="31803" y="24725"/>
                  <a:pt x="30209" y="27913"/>
                </a:cubicBezTo>
                <a:cubicBezTo>
                  <a:pt x="29099" y="30062"/>
                  <a:pt x="28060" y="32835"/>
                  <a:pt x="29515" y="34984"/>
                </a:cubicBezTo>
                <a:cubicBezTo>
                  <a:pt x="29515" y="35053"/>
                  <a:pt x="29515" y="35123"/>
                  <a:pt x="29515" y="35261"/>
                </a:cubicBezTo>
                <a:cubicBezTo>
                  <a:pt x="29515" y="35310"/>
                  <a:pt x="29550" y="35359"/>
                  <a:pt x="29595" y="35359"/>
                </a:cubicBezTo>
                <a:cubicBezTo>
                  <a:pt x="29613" y="35359"/>
                  <a:pt x="29634" y="35351"/>
                  <a:pt x="29654" y="35331"/>
                </a:cubicBezTo>
                <a:lnTo>
                  <a:pt x="29654" y="35331"/>
                </a:lnTo>
                <a:cubicBezTo>
                  <a:pt x="29099" y="36717"/>
                  <a:pt x="28891" y="38242"/>
                  <a:pt x="28961" y="39767"/>
                </a:cubicBezTo>
                <a:cubicBezTo>
                  <a:pt x="28406" y="38519"/>
                  <a:pt x="27852" y="37341"/>
                  <a:pt x="27228" y="36162"/>
                </a:cubicBezTo>
                <a:lnTo>
                  <a:pt x="27228" y="36093"/>
                </a:lnTo>
                <a:cubicBezTo>
                  <a:pt x="27505" y="34152"/>
                  <a:pt x="26396" y="32488"/>
                  <a:pt x="25772" y="30755"/>
                </a:cubicBezTo>
                <a:lnTo>
                  <a:pt x="25980" y="30132"/>
                </a:lnTo>
                <a:cubicBezTo>
                  <a:pt x="26951" y="27220"/>
                  <a:pt x="28545" y="23824"/>
                  <a:pt x="27574" y="20704"/>
                </a:cubicBezTo>
                <a:cubicBezTo>
                  <a:pt x="27574" y="20603"/>
                  <a:pt x="27463" y="20538"/>
                  <a:pt x="27349" y="20538"/>
                </a:cubicBezTo>
                <a:cubicBezTo>
                  <a:pt x="27307" y="20538"/>
                  <a:pt x="27265" y="20547"/>
                  <a:pt x="27228" y="20566"/>
                </a:cubicBezTo>
                <a:cubicBezTo>
                  <a:pt x="25703" y="21605"/>
                  <a:pt x="24386" y="22784"/>
                  <a:pt x="23277" y="24240"/>
                </a:cubicBezTo>
                <a:cubicBezTo>
                  <a:pt x="22999" y="23477"/>
                  <a:pt x="22653" y="22576"/>
                  <a:pt x="22376" y="21744"/>
                </a:cubicBezTo>
                <a:cubicBezTo>
                  <a:pt x="22445" y="21744"/>
                  <a:pt x="22445" y="21536"/>
                  <a:pt x="22376" y="21536"/>
                </a:cubicBezTo>
                <a:lnTo>
                  <a:pt x="22168" y="21397"/>
                </a:lnTo>
                <a:lnTo>
                  <a:pt x="22098" y="21120"/>
                </a:lnTo>
                <a:cubicBezTo>
                  <a:pt x="22653" y="16753"/>
                  <a:pt x="24178" y="12455"/>
                  <a:pt x="22583" y="8088"/>
                </a:cubicBezTo>
                <a:cubicBezTo>
                  <a:pt x="21544" y="5316"/>
                  <a:pt x="19533" y="1850"/>
                  <a:pt x="16483" y="741"/>
                </a:cubicBezTo>
                <a:cubicBezTo>
                  <a:pt x="16345" y="533"/>
                  <a:pt x="16137" y="255"/>
                  <a:pt x="15929" y="47"/>
                </a:cubicBezTo>
                <a:cubicBezTo>
                  <a:pt x="15896" y="14"/>
                  <a:pt x="15862" y="1"/>
                  <a:pt x="15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6"/>
          <p:cNvSpPr/>
          <p:nvPr/>
        </p:nvSpPr>
        <p:spPr>
          <a:xfrm rot="10800000">
            <a:off x="1819621" y="-1278251"/>
            <a:ext cx="1548105" cy="3666751"/>
          </a:xfrm>
          <a:custGeom>
            <a:avLst/>
            <a:gdLst/>
            <a:ahLst/>
            <a:cxnLst/>
            <a:rect l="l" t="t" r="r" b="b"/>
            <a:pathLst>
              <a:path w="49959" h="118330" extrusionOk="0">
                <a:moveTo>
                  <a:pt x="28091" y="2280"/>
                </a:moveTo>
                <a:cubicBezTo>
                  <a:pt x="28375" y="2280"/>
                  <a:pt x="28054" y="3887"/>
                  <a:pt x="28054" y="4020"/>
                </a:cubicBezTo>
                <a:cubicBezTo>
                  <a:pt x="27777" y="4783"/>
                  <a:pt x="27500" y="5476"/>
                  <a:pt x="27084" y="6100"/>
                </a:cubicBezTo>
                <a:cubicBezTo>
                  <a:pt x="26460" y="7001"/>
                  <a:pt x="25698" y="7764"/>
                  <a:pt x="24796" y="8318"/>
                </a:cubicBezTo>
                <a:cubicBezTo>
                  <a:pt x="25767" y="7556"/>
                  <a:pt x="26599" y="6585"/>
                  <a:pt x="27292" y="5476"/>
                </a:cubicBezTo>
                <a:cubicBezTo>
                  <a:pt x="27638" y="4922"/>
                  <a:pt x="27777" y="4298"/>
                  <a:pt x="27846" y="3674"/>
                </a:cubicBezTo>
                <a:cubicBezTo>
                  <a:pt x="27916" y="3258"/>
                  <a:pt x="27985" y="2773"/>
                  <a:pt x="28054" y="2357"/>
                </a:cubicBezTo>
                <a:lnTo>
                  <a:pt x="28054" y="2288"/>
                </a:lnTo>
                <a:cubicBezTo>
                  <a:pt x="28068" y="2282"/>
                  <a:pt x="28080" y="2280"/>
                  <a:pt x="28091" y="2280"/>
                </a:cubicBezTo>
                <a:close/>
                <a:moveTo>
                  <a:pt x="20393" y="814"/>
                </a:moveTo>
                <a:cubicBezTo>
                  <a:pt x="20550" y="814"/>
                  <a:pt x="20790" y="1056"/>
                  <a:pt x="21192" y="1525"/>
                </a:cubicBezTo>
                <a:cubicBezTo>
                  <a:pt x="22786" y="3674"/>
                  <a:pt x="22994" y="5961"/>
                  <a:pt x="22717" y="8457"/>
                </a:cubicBezTo>
                <a:cubicBezTo>
                  <a:pt x="22578" y="8110"/>
                  <a:pt x="22370" y="7833"/>
                  <a:pt x="22162" y="7556"/>
                </a:cubicBezTo>
                <a:cubicBezTo>
                  <a:pt x="22125" y="7537"/>
                  <a:pt x="22088" y="7529"/>
                  <a:pt x="22054" y="7529"/>
                </a:cubicBezTo>
                <a:cubicBezTo>
                  <a:pt x="21959" y="7529"/>
                  <a:pt x="21885" y="7593"/>
                  <a:pt x="21885" y="7694"/>
                </a:cubicBezTo>
                <a:cubicBezTo>
                  <a:pt x="21885" y="7764"/>
                  <a:pt x="21885" y="7833"/>
                  <a:pt x="21885" y="7902"/>
                </a:cubicBezTo>
                <a:cubicBezTo>
                  <a:pt x="21538" y="7001"/>
                  <a:pt x="21053" y="6169"/>
                  <a:pt x="20429" y="5476"/>
                </a:cubicBezTo>
                <a:cubicBezTo>
                  <a:pt x="20152" y="4783"/>
                  <a:pt x="20013" y="4090"/>
                  <a:pt x="19944" y="3397"/>
                </a:cubicBezTo>
                <a:cubicBezTo>
                  <a:pt x="19944" y="2773"/>
                  <a:pt x="19944" y="2218"/>
                  <a:pt x="20083" y="1664"/>
                </a:cubicBezTo>
                <a:cubicBezTo>
                  <a:pt x="20154" y="1091"/>
                  <a:pt x="20226" y="814"/>
                  <a:pt x="20393" y="814"/>
                </a:cubicBezTo>
                <a:close/>
                <a:moveTo>
                  <a:pt x="27422" y="1160"/>
                </a:moveTo>
                <a:cubicBezTo>
                  <a:pt x="28030" y="1160"/>
                  <a:pt x="27500" y="2470"/>
                  <a:pt x="27500" y="2773"/>
                </a:cubicBezTo>
                <a:cubicBezTo>
                  <a:pt x="27361" y="4159"/>
                  <a:pt x="26876" y="5476"/>
                  <a:pt x="26044" y="6516"/>
                </a:cubicBezTo>
                <a:cubicBezTo>
                  <a:pt x="25490" y="7070"/>
                  <a:pt x="24935" y="7694"/>
                  <a:pt x="24311" y="8180"/>
                </a:cubicBezTo>
                <a:lnTo>
                  <a:pt x="23687" y="8734"/>
                </a:lnTo>
                <a:cubicBezTo>
                  <a:pt x="24519" y="7417"/>
                  <a:pt x="25074" y="6031"/>
                  <a:pt x="25351" y="4644"/>
                </a:cubicBezTo>
                <a:lnTo>
                  <a:pt x="25351" y="4575"/>
                </a:lnTo>
                <a:cubicBezTo>
                  <a:pt x="25420" y="4090"/>
                  <a:pt x="25420" y="3674"/>
                  <a:pt x="25351" y="3189"/>
                </a:cubicBezTo>
                <a:cubicBezTo>
                  <a:pt x="25698" y="2357"/>
                  <a:pt x="26321" y="1664"/>
                  <a:pt x="27084" y="1248"/>
                </a:cubicBezTo>
                <a:cubicBezTo>
                  <a:pt x="27223" y="1187"/>
                  <a:pt x="27334" y="1160"/>
                  <a:pt x="27422" y="1160"/>
                </a:cubicBezTo>
                <a:close/>
                <a:moveTo>
                  <a:pt x="30966" y="4020"/>
                </a:moveTo>
                <a:cubicBezTo>
                  <a:pt x="31520" y="4020"/>
                  <a:pt x="31312" y="4159"/>
                  <a:pt x="31104" y="4575"/>
                </a:cubicBezTo>
                <a:cubicBezTo>
                  <a:pt x="30827" y="4922"/>
                  <a:pt x="30550" y="5476"/>
                  <a:pt x="30273" y="5892"/>
                </a:cubicBezTo>
                <a:cubicBezTo>
                  <a:pt x="29094" y="7625"/>
                  <a:pt x="26945" y="8249"/>
                  <a:pt x="25074" y="9011"/>
                </a:cubicBezTo>
                <a:cubicBezTo>
                  <a:pt x="25004" y="8873"/>
                  <a:pt x="24866" y="8873"/>
                  <a:pt x="24796" y="8873"/>
                </a:cubicBezTo>
                <a:cubicBezTo>
                  <a:pt x="24796" y="8873"/>
                  <a:pt x="24796" y="8803"/>
                  <a:pt x="24796" y="8803"/>
                </a:cubicBezTo>
                <a:cubicBezTo>
                  <a:pt x="26321" y="7902"/>
                  <a:pt x="27500" y="6447"/>
                  <a:pt x="28124" y="4783"/>
                </a:cubicBezTo>
                <a:cubicBezTo>
                  <a:pt x="28717" y="4297"/>
                  <a:pt x="29521" y="4022"/>
                  <a:pt x="30306" y="4022"/>
                </a:cubicBezTo>
                <a:cubicBezTo>
                  <a:pt x="30529" y="4022"/>
                  <a:pt x="30751" y="4044"/>
                  <a:pt x="30966" y="4090"/>
                </a:cubicBezTo>
                <a:lnTo>
                  <a:pt x="30966" y="4020"/>
                </a:lnTo>
                <a:close/>
                <a:moveTo>
                  <a:pt x="29163" y="7556"/>
                </a:moveTo>
                <a:cubicBezTo>
                  <a:pt x="29718" y="7556"/>
                  <a:pt x="30273" y="7625"/>
                  <a:pt x="30827" y="7833"/>
                </a:cubicBezTo>
                <a:cubicBezTo>
                  <a:pt x="30961" y="7833"/>
                  <a:pt x="32459" y="8807"/>
                  <a:pt x="31864" y="8807"/>
                </a:cubicBezTo>
                <a:cubicBezTo>
                  <a:pt x="31844" y="8807"/>
                  <a:pt x="31822" y="8806"/>
                  <a:pt x="31798" y="8803"/>
                </a:cubicBezTo>
                <a:cubicBezTo>
                  <a:pt x="31625" y="8775"/>
                  <a:pt x="31453" y="8758"/>
                  <a:pt x="31286" y="8758"/>
                </a:cubicBezTo>
                <a:cubicBezTo>
                  <a:pt x="31049" y="8758"/>
                  <a:pt x="30822" y="8792"/>
                  <a:pt x="30619" y="8873"/>
                </a:cubicBezTo>
                <a:cubicBezTo>
                  <a:pt x="29346" y="9020"/>
                  <a:pt x="28246" y="9374"/>
                  <a:pt x="27099" y="9374"/>
                </a:cubicBezTo>
                <a:cubicBezTo>
                  <a:pt x="26622" y="9374"/>
                  <a:pt x="26137" y="9313"/>
                  <a:pt x="25628" y="9150"/>
                </a:cubicBezTo>
                <a:cubicBezTo>
                  <a:pt x="26807" y="8803"/>
                  <a:pt x="27985" y="8249"/>
                  <a:pt x="29094" y="7556"/>
                </a:cubicBezTo>
                <a:close/>
                <a:moveTo>
                  <a:pt x="24379" y="473"/>
                </a:moveTo>
                <a:cubicBezTo>
                  <a:pt x="24456" y="473"/>
                  <a:pt x="24507" y="537"/>
                  <a:pt x="24519" y="693"/>
                </a:cubicBezTo>
                <a:cubicBezTo>
                  <a:pt x="24519" y="1040"/>
                  <a:pt x="24658" y="1456"/>
                  <a:pt x="24727" y="1802"/>
                </a:cubicBezTo>
                <a:cubicBezTo>
                  <a:pt x="25351" y="4228"/>
                  <a:pt x="24588" y="6100"/>
                  <a:pt x="23687" y="8180"/>
                </a:cubicBezTo>
                <a:cubicBezTo>
                  <a:pt x="23687" y="8180"/>
                  <a:pt x="23687" y="8110"/>
                  <a:pt x="23687" y="8110"/>
                </a:cubicBezTo>
                <a:cubicBezTo>
                  <a:pt x="23653" y="8006"/>
                  <a:pt x="23566" y="7954"/>
                  <a:pt x="23479" y="7954"/>
                </a:cubicBezTo>
                <a:cubicBezTo>
                  <a:pt x="23393" y="7954"/>
                  <a:pt x="23306" y="8006"/>
                  <a:pt x="23271" y="8110"/>
                </a:cubicBezTo>
                <a:cubicBezTo>
                  <a:pt x="23202" y="8596"/>
                  <a:pt x="23063" y="9081"/>
                  <a:pt x="22994" y="9635"/>
                </a:cubicBezTo>
                <a:cubicBezTo>
                  <a:pt x="22925" y="9289"/>
                  <a:pt x="22855" y="9011"/>
                  <a:pt x="22717" y="8665"/>
                </a:cubicBezTo>
                <a:cubicBezTo>
                  <a:pt x="22786" y="8665"/>
                  <a:pt x="22925" y="8665"/>
                  <a:pt x="22925" y="8596"/>
                </a:cubicBezTo>
                <a:cubicBezTo>
                  <a:pt x="23410" y="7070"/>
                  <a:pt x="23341" y="5476"/>
                  <a:pt x="22855" y="3951"/>
                </a:cubicBezTo>
                <a:cubicBezTo>
                  <a:pt x="22855" y="3327"/>
                  <a:pt x="22925" y="2634"/>
                  <a:pt x="23063" y="2010"/>
                </a:cubicBezTo>
                <a:cubicBezTo>
                  <a:pt x="23063" y="1953"/>
                  <a:pt x="24012" y="473"/>
                  <a:pt x="24379" y="473"/>
                </a:cubicBezTo>
                <a:close/>
                <a:moveTo>
                  <a:pt x="17421" y="3487"/>
                </a:moveTo>
                <a:cubicBezTo>
                  <a:pt x="18513" y="4040"/>
                  <a:pt x="19469" y="4795"/>
                  <a:pt x="20291" y="5753"/>
                </a:cubicBezTo>
                <a:cubicBezTo>
                  <a:pt x="20360" y="5892"/>
                  <a:pt x="20429" y="5961"/>
                  <a:pt x="20568" y="6100"/>
                </a:cubicBezTo>
                <a:cubicBezTo>
                  <a:pt x="20637" y="6239"/>
                  <a:pt x="20637" y="6308"/>
                  <a:pt x="20707" y="6377"/>
                </a:cubicBezTo>
                <a:cubicBezTo>
                  <a:pt x="21192" y="7209"/>
                  <a:pt x="21538" y="8041"/>
                  <a:pt x="21746" y="8873"/>
                </a:cubicBezTo>
                <a:cubicBezTo>
                  <a:pt x="21677" y="8942"/>
                  <a:pt x="21677" y="9011"/>
                  <a:pt x="21677" y="9081"/>
                </a:cubicBezTo>
                <a:cubicBezTo>
                  <a:pt x="21746" y="9289"/>
                  <a:pt x="21816" y="9566"/>
                  <a:pt x="21885" y="9843"/>
                </a:cubicBezTo>
                <a:cubicBezTo>
                  <a:pt x="21677" y="9635"/>
                  <a:pt x="21469" y="9497"/>
                  <a:pt x="21192" y="9358"/>
                </a:cubicBezTo>
                <a:cubicBezTo>
                  <a:pt x="21192" y="9219"/>
                  <a:pt x="21192" y="9081"/>
                  <a:pt x="21192" y="8942"/>
                </a:cubicBezTo>
                <a:cubicBezTo>
                  <a:pt x="21192" y="8873"/>
                  <a:pt x="21140" y="8838"/>
                  <a:pt x="21088" y="8838"/>
                </a:cubicBezTo>
                <a:cubicBezTo>
                  <a:pt x="21036" y="8838"/>
                  <a:pt x="20984" y="8873"/>
                  <a:pt x="20984" y="8942"/>
                </a:cubicBezTo>
                <a:lnTo>
                  <a:pt x="20984" y="9219"/>
                </a:lnTo>
                <a:cubicBezTo>
                  <a:pt x="20360" y="8873"/>
                  <a:pt x="19875" y="8457"/>
                  <a:pt x="19320" y="8041"/>
                </a:cubicBezTo>
                <a:cubicBezTo>
                  <a:pt x="18627" y="7278"/>
                  <a:pt x="18142" y="6308"/>
                  <a:pt x="17934" y="5268"/>
                </a:cubicBezTo>
                <a:cubicBezTo>
                  <a:pt x="17868" y="5005"/>
                  <a:pt x="17677" y="3680"/>
                  <a:pt x="17421" y="3487"/>
                </a:cubicBezTo>
                <a:close/>
                <a:moveTo>
                  <a:pt x="24311" y="9081"/>
                </a:moveTo>
                <a:cubicBezTo>
                  <a:pt x="24311" y="9150"/>
                  <a:pt x="24311" y="9289"/>
                  <a:pt x="24242" y="9358"/>
                </a:cubicBezTo>
                <a:cubicBezTo>
                  <a:pt x="24034" y="9635"/>
                  <a:pt x="23826" y="9913"/>
                  <a:pt x="23687" y="10259"/>
                </a:cubicBezTo>
                <a:cubicBezTo>
                  <a:pt x="23826" y="9843"/>
                  <a:pt x="24034" y="9427"/>
                  <a:pt x="24242" y="9081"/>
                </a:cubicBezTo>
                <a:close/>
                <a:moveTo>
                  <a:pt x="21400" y="9843"/>
                </a:moveTo>
                <a:lnTo>
                  <a:pt x="21400" y="9843"/>
                </a:lnTo>
                <a:cubicBezTo>
                  <a:pt x="21608" y="9982"/>
                  <a:pt x="21816" y="10121"/>
                  <a:pt x="22024" y="10190"/>
                </a:cubicBezTo>
                <a:cubicBezTo>
                  <a:pt x="22093" y="10606"/>
                  <a:pt x="22370" y="10883"/>
                  <a:pt x="22717" y="11091"/>
                </a:cubicBezTo>
                <a:lnTo>
                  <a:pt x="22509" y="11091"/>
                </a:lnTo>
                <a:cubicBezTo>
                  <a:pt x="22232" y="10952"/>
                  <a:pt x="22024" y="10814"/>
                  <a:pt x="21816" y="10536"/>
                </a:cubicBezTo>
                <a:cubicBezTo>
                  <a:pt x="21608" y="10328"/>
                  <a:pt x="21469" y="10121"/>
                  <a:pt x="21400" y="9843"/>
                </a:cubicBezTo>
                <a:close/>
                <a:moveTo>
                  <a:pt x="23549" y="14626"/>
                </a:moveTo>
                <a:lnTo>
                  <a:pt x="23549" y="14626"/>
                </a:lnTo>
                <a:cubicBezTo>
                  <a:pt x="23271" y="15181"/>
                  <a:pt x="22994" y="15735"/>
                  <a:pt x="22648" y="16221"/>
                </a:cubicBezTo>
                <a:lnTo>
                  <a:pt x="22717" y="15597"/>
                </a:lnTo>
                <a:cubicBezTo>
                  <a:pt x="22925" y="15181"/>
                  <a:pt x="23202" y="14903"/>
                  <a:pt x="23549" y="14626"/>
                </a:cubicBezTo>
                <a:close/>
                <a:moveTo>
                  <a:pt x="21123" y="17954"/>
                </a:moveTo>
                <a:lnTo>
                  <a:pt x="21123" y="17954"/>
                </a:lnTo>
                <a:cubicBezTo>
                  <a:pt x="21301" y="18429"/>
                  <a:pt x="21377" y="18955"/>
                  <a:pt x="21483" y="19445"/>
                </a:cubicBezTo>
                <a:lnTo>
                  <a:pt x="21483" y="19445"/>
                </a:lnTo>
                <a:cubicBezTo>
                  <a:pt x="21345" y="18965"/>
                  <a:pt x="21217" y="18476"/>
                  <a:pt x="21123" y="17954"/>
                </a:cubicBezTo>
                <a:close/>
                <a:moveTo>
                  <a:pt x="21729" y="19747"/>
                </a:moveTo>
                <a:cubicBezTo>
                  <a:pt x="21712" y="19866"/>
                  <a:pt x="21694" y="19984"/>
                  <a:pt x="21677" y="20102"/>
                </a:cubicBezTo>
                <a:cubicBezTo>
                  <a:pt x="21644" y="19992"/>
                  <a:pt x="21611" y="19881"/>
                  <a:pt x="21578" y="19770"/>
                </a:cubicBezTo>
                <a:lnTo>
                  <a:pt x="21578" y="19770"/>
                </a:lnTo>
                <a:cubicBezTo>
                  <a:pt x="21596" y="19784"/>
                  <a:pt x="21619" y="19790"/>
                  <a:pt x="21642" y="19790"/>
                </a:cubicBezTo>
                <a:cubicBezTo>
                  <a:pt x="21676" y="19790"/>
                  <a:pt x="21709" y="19776"/>
                  <a:pt x="21729" y="19747"/>
                </a:cubicBezTo>
                <a:close/>
                <a:moveTo>
                  <a:pt x="12138" y="17474"/>
                </a:moveTo>
                <a:cubicBezTo>
                  <a:pt x="12238" y="17474"/>
                  <a:pt x="12305" y="17572"/>
                  <a:pt x="12319" y="17815"/>
                </a:cubicBezTo>
                <a:cubicBezTo>
                  <a:pt x="12388" y="18716"/>
                  <a:pt x="12180" y="19617"/>
                  <a:pt x="11695" y="20380"/>
                </a:cubicBezTo>
                <a:cubicBezTo>
                  <a:pt x="11349" y="21004"/>
                  <a:pt x="10863" y="21627"/>
                  <a:pt x="10309" y="22113"/>
                </a:cubicBezTo>
                <a:cubicBezTo>
                  <a:pt x="10240" y="22113"/>
                  <a:pt x="10170" y="22182"/>
                  <a:pt x="10101" y="22251"/>
                </a:cubicBezTo>
                <a:lnTo>
                  <a:pt x="10101" y="21766"/>
                </a:lnTo>
                <a:cubicBezTo>
                  <a:pt x="10448" y="20934"/>
                  <a:pt x="10586" y="20102"/>
                  <a:pt x="10517" y="19201"/>
                </a:cubicBezTo>
                <a:lnTo>
                  <a:pt x="10517" y="19201"/>
                </a:lnTo>
                <a:lnTo>
                  <a:pt x="10586" y="19271"/>
                </a:lnTo>
                <a:lnTo>
                  <a:pt x="10725" y="19271"/>
                </a:lnTo>
                <a:cubicBezTo>
                  <a:pt x="10890" y="18940"/>
                  <a:pt x="11754" y="17474"/>
                  <a:pt x="12138" y="17474"/>
                </a:cubicBezTo>
                <a:close/>
                <a:moveTo>
                  <a:pt x="9294" y="16309"/>
                </a:moveTo>
                <a:cubicBezTo>
                  <a:pt x="9826" y="16309"/>
                  <a:pt x="10252" y="18610"/>
                  <a:pt x="10309" y="19063"/>
                </a:cubicBezTo>
                <a:cubicBezTo>
                  <a:pt x="10378" y="19825"/>
                  <a:pt x="10240" y="20657"/>
                  <a:pt x="9962" y="21350"/>
                </a:cubicBezTo>
                <a:cubicBezTo>
                  <a:pt x="9893" y="21350"/>
                  <a:pt x="9824" y="21419"/>
                  <a:pt x="9754" y="21489"/>
                </a:cubicBezTo>
                <a:cubicBezTo>
                  <a:pt x="9555" y="21821"/>
                  <a:pt x="9419" y="22281"/>
                  <a:pt x="9286" y="22684"/>
                </a:cubicBezTo>
                <a:lnTo>
                  <a:pt x="9286" y="22684"/>
                </a:lnTo>
                <a:lnTo>
                  <a:pt x="9269" y="22667"/>
                </a:lnTo>
                <a:cubicBezTo>
                  <a:pt x="9338" y="22390"/>
                  <a:pt x="9338" y="22113"/>
                  <a:pt x="9338" y="21766"/>
                </a:cubicBezTo>
                <a:lnTo>
                  <a:pt x="9338" y="21697"/>
                </a:lnTo>
                <a:cubicBezTo>
                  <a:pt x="9200" y="20934"/>
                  <a:pt x="8923" y="20241"/>
                  <a:pt x="8507" y="19617"/>
                </a:cubicBezTo>
                <a:cubicBezTo>
                  <a:pt x="8368" y="18647"/>
                  <a:pt x="8507" y="17607"/>
                  <a:pt x="8923" y="16706"/>
                </a:cubicBezTo>
                <a:cubicBezTo>
                  <a:pt x="9050" y="16426"/>
                  <a:pt x="9175" y="16309"/>
                  <a:pt x="9294" y="16309"/>
                </a:cubicBezTo>
                <a:close/>
                <a:moveTo>
                  <a:pt x="6198" y="17227"/>
                </a:moveTo>
                <a:cubicBezTo>
                  <a:pt x="6266" y="17227"/>
                  <a:pt x="6342" y="17278"/>
                  <a:pt x="6427" y="17399"/>
                </a:cubicBezTo>
                <a:cubicBezTo>
                  <a:pt x="7120" y="18231"/>
                  <a:pt x="7744" y="19063"/>
                  <a:pt x="8299" y="19964"/>
                </a:cubicBezTo>
                <a:cubicBezTo>
                  <a:pt x="8368" y="20380"/>
                  <a:pt x="8576" y="20865"/>
                  <a:pt x="8853" y="21281"/>
                </a:cubicBezTo>
                <a:cubicBezTo>
                  <a:pt x="8923" y="21627"/>
                  <a:pt x="8923" y="21905"/>
                  <a:pt x="8923" y="22251"/>
                </a:cubicBezTo>
                <a:cubicBezTo>
                  <a:pt x="8784" y="22321"/>
                  <a:pt x="8715" y="22390"/>
                  <a:pt x="8715" y="22459"/>
                </a:cubicBezTo>
                <a:lnTo>
                  <a:pt x="8784" y="22529"/>
                </a:lnTo>
                <a:cubicBezTo>
                  <a:pt x="8715" y="22736"/>
                  <a:pt x="8715" y="23014"/>
                  <a:pt x="8784" y="23291"/>
                </a:cubicBezTo>
                <a:cubicBezTo>
                  <a:pt x="8784" y="23291"/>
                  <a:pt x="8784" y="23360"/>
                  <a:pt x="8784" y="23360"/>
                </a:cubicBezTo>
                <a:lnTo>
                  <a:pt x="8507" y="23152"/>
                </a:lnTo>
                <a:cubicBezTo>
                  <a:pt x="8437" y="23083"/>
                  <a:pt x="8368" y="23014"/>
                  <a:pt x="8299" y="22875"/>
                </a:cubicBezTo>
                <a:cubicBezTo>
                  <a:pt x="8368" y="22806"/>
                  <a:pt x="8299" y="22806"/>
                  <a:pt x="8299" y="22736"/>
                </a:cubicBezTo>
                <a:lnTo>
                  <a:pt x="8160" y="22736"/>
                </a:lnTo>
                <a:cubicBezTo>
                  <a:pt x="7813" y="22251"/>
                  <a:pt x="7328" y="21835"/>
                  <a:pt x="6774" y="21558"/>
                </a:cubicBezTo>
                <a:cubicBezTo>
                  <a:pt x="6427" y="21142"/>
                  <a:pt x="6150" y="20657"/>
                  <a:pt x="6011" y="20172"/>
                </a:cubicBezTo>
                <a:cubicBezTo>
                  <a:pt x="5803" y="19686"/>
                  <a:pt x="5734" y="19201"/>
                  <a:pt x="5734" y="18716"/>
                </a:cubicBezTo>
                <a:cubicBezTo>
                  <a:pt x="5734" y="18373"/>
                  <a:pt x="5876" y="17227"/>
                  <a:pt x="6198" y="17227"/>
                </a:cubicBezTo>
                <a:close/>
                <a:moveTo>
                  <a:pt x="14177" y="19268"/>
                </a:moveTo>
                <a:cubicBezTo>
                  <a:pt x="14845" y="19268"/>
                  <a:pt x="14116" y="20525"/>
                  <a:pt x="13913" y="20796"/>
                </a:cubicBezTo>
                <a:cubicBezTo>
                  <a:pt x="13498" y="21419"/>
                  <a:pt x="12943" y="21974"/>
                  <a:pt x="12388" y="22390"/>
                </a:cubicBezTo>
                <a:cubicBezTo>
                  <a:pt x="11765" y="22806"/>
                  <a:pt x="11071" y="23152"/>
                  <a:pt x="10378" y="23430"/>
                </a:cubicBezTo>
                <a:cubicBezTo>
                  <a:pt x="10448" y="23222"/>
                  <a:pt x="10448" y="23014"/>
                  <a:pt x="10517" y="22806"/>
                </a:cubicBezTo>
                <a:cubicBezTo>
                  <a:pt x="11695" y="21558"/>
                  <a:pt x="12111" y="19409"/>
                  <a:pt x="14052" y="19271"/>
                </a:cubicBezTo>
                <a:lnTo>
                  <a:pt x="14121" y="19271"/>
                </a:lnTo>
                <a:cubicBezTo>
                  <a:pt x="14141" y="19269"/>
                  <a:pt x="14159" y="19268"/>
                  <a:pt x="14177" y="19268"/>
                </a:cubicBezTo>
                <a:close/>
                <a:moveTo>
                  <a:pt x="13646" y="21590"/>
                </a:moveTo>
                <a:cubicBezTo>
                  <a:pt x="13640" y="21599"/>
                  <a:pt x="13636" y="21611"/>
                  <a:pt x="13636" y="21627"/>
                </a:cubicBezTo>
                <a:cubicBezTo>
                  <a:pt x="13775" y="22043"/>
                  <a:pt x="13983" y="22251"/>
                  <a:pt x="13567" y="22598"/>
                </a:cubicBezTo>
                <a:cubicBezTo>
                  <a:pt x="13220" y="22944"/>
                  <a:pt x="12804" y="23152"/>
                  <a:pt x="12319" y="23291"/>
                </a:cubicBezTo>
                <a:cubicBezTo>
                  <a:pt x="11695" y="23568"/>
                  <a:pt x="11002" y="23776"/>
                  <a:pt x="10378" y="23846"/>
                </a:cubicBezTo>
                <a:cubicBezTo>
                  <a:pt x="11210" y="23499"/>
                  <a:pt x="12042" y="23014"/>
                  <a:pt x="12735" y="22459"/>
                </a:cubicBezTo>
                <a:cubicBezTo>
                  <a:pt x="13080" y="22201"/>
                  <a:pt x="13384" y="21909"/>
                  <a:pt x="13646" y="21590"/>
                </a:cubicBezTo>
                <a:close/>
                <a:moveTo>
                  <a:pt x="3749" y="20938"/>
                </a:moveTo>
                <a:cubicBezTo>
                  <a:pt x="5264" y="21150"/>
                  <a:pt x="6641" y="21841"/>
                  <a:pt x="7744" y="22944"/>
                </a:cubicBezTo>
                <a:cubicBezTo>
                  <a:pt x="7675" y="23014"/>
                  <a:pt x="7605" y="23083"/>
                  <a:pt x="7675" y="23222"/>
                </a:cubicBezTo>
                <a:cubicBezTo>
                  <a:pt x="7883" y="23638"/>
                  <a:pt x="8160" y="24054"/>
                  <a:pt x="8507" y="24400"/>
                </a:cubicBezTo>
                <a:cubicBezTo>
                  <a:pt x="6520" y="23989"/>
                  <a:pt x="4466" y="22969"/>
                  <a:pt x="3749" y="20938"/>
                </a:cubicBezTo>
                <a:close/>
                <a:moveTo>
                  <a:pt x="31590" y="11507"/>
                </a:moveTo>
                <a:lnTo>
                  <a:pt x="31590" y="11507"/>
                </a:lnTo>
                <a:cubicBezTo>
                  <a:pt x="29163" y="16706"/>
                  <a:pt x="24380" y="21073"/>
                  <a:pt x="22162" y="26410"/>
                </a:cubicBezTo>
                <a:cubicBezTo>
                  <a:pt x="22578" y="23638"/>
                  <a:pt x="23549" y="21004"/>
                  <a:pt x="24935" y="18647"/>
                </a:cubicBezTo>
                <a:cubicBezTo>
                  <a:pt x="26668" y="15874"/>
                  <a:pt x="29441" y="13933"/>
                  <a:pt x="31590" y="11507"/>
                </a:cubicBezTo>
                <a:close/>
                <a:moveTo>
                  <a:pt x="34166" y="25716"/>
                </a:moveTo>
                <a:cubicBezTo>
                  <a:pt x="34202" y="25716"/>
                  <a:pt x="34224" y="25737"/>
                  <a:pt x="34224" y="25787"/>
                </a:cubicBezTo>
                <a:cubicBezTo>
                  <a:pt x="34224" y="26618"/>
                  <a:pt x="34016" y="27381"/>
                  <a:pt x="33669" y="28143"/>
                </a:cubicBezTo>
                <a:cubicBezTo>
                  <a:pt x="33253" y="28975"/>
                  <a:pt x="32629" y="29668"/>
                  <a:pt x="31798" y="30223"/>
                </a:cubicBezTo>
                <a:cubicBezTo>
                  <a:pt x="32421" y="29252"/>
                  <a:pt x="32768" y="28143"/>
                  <a:pt x="32837" y="27034"/>
                </a:cubicBezTo>
                <a:cubicBezTo>
                  <a:pt x="32976" y="26896"/>
                  <a:pt x="33045" y="26688"/>
                  <a:pt x="33184" y="26480"/>
                </a:cubicBezTo>
                <a:cubicBezTo>
                  <a:pt x="33184" y="26480"/>
                  <a:pt x="33948" y="25716"/>
                  <a:pt x="34166" y="25716"/>
                </a:cubicBezTo>
                <a:close/>
                <a:moveTo>
                  <a:pt x="32560" y="24816"/>
                </a:moveTo>
                <a:cubicBezTo>
                  <a:pt x="32560" y="25440"/>
                  <a:pt x="32560" y="26133"/>
                  <a:pt x="32560" y="26826"/>
                </a:cubicBezTo>
                <a:cubicBezTo>
                  <a:pt x="32491" y="28143"/>
                  <a:pt x="31936" y="29460"/>
                  <a:pt x="30966" y="30431"/>
                </a:cubicBezTo>
                <a:cubicBezTo>
                  <a:pt x="30966" y="30362"/>
                  <a:pt x="30966" y="30292"/>
                  <a:pt x="30966" y="30223"/>
                </a:cubicBezTo>
                <a:cubicBezTo>
                  <a:pt x="31451" y="29183"/>
                  <a:pt x="31451" y="27935"/>
                  <a:pt x="30966" y="26896"/>
                </a:cubicBezTo>
                <a:lnTo>
                  <a:pt x="30966" y="26618"/>
                </a:lnTo>
                <a:cubicBezTo>
                  <a:pt x="30966" y="26618"/>
                  <a:pt x="30966" y="26549"/>
                  <a:pt x="30966" y="26480"/>
                </a:cubicBezTo>
                <a:cubicBezTo>
                  <a:pt x="31078" y="26255"/>
                  <a:pt x="31236" y="25938"/>
                  <a:pt x="31255" y="25938"/>
                </a:cubicBezTo>
                <a:lnTo>
                  <a:pt x="31255" y="25938"/>
                </a:lnTo>
                <a:cubicBezTo>
                  <a:pt x="31259" y="25938"/>
                  <a:pt x="31256" y="25955"/>
                  <a:pt x="31243" y="25994"/>
                </a:cubicBezTo>
                <a:lnTo>
                  <a:pt x="31382" y="25648"/>
                </a:lnTo>
                <a:cubicBezTo>
                  <a:pt x="31659" y="25232"/>
                  <a:pt x="32075" y="24885"/>
                  <a:pt x="32560" y="24816"/>
                </a:cubicBezTo>
                <a:close/>
                <a:moveTo>
                  <a:pt x="20083" y="29322"/>
                </a:moveTo>
                <a:lnTo>
                  <a:pt x="20083" y="29322"/>
                </a:lnTo>
                <a:cubicBezTo>
                  <a:pt x="20429" y="29460"/>
                  <a:pt x="20637" y="29807"/>
                  <a:pt x="20637" y="30223"/>
                </a:cubicBezTo>
                <a:lnTo>
                  <a:pt x="20568" y="30985"/>
                </a:lnTo>
                <a:lnTo>
                  <a:pt x="20429" y="30639"/>
                </a:lnTo>
                <a:cubicBezTo>
                  <a:pt x="20291" y="30223"/>
                  <a:pt x="20152" y="29807"/>
                  <a:pt x="20083" y="29322"/>
                </a:cubicBezTo>
                <a:close/>
                <a:moveTo>
                  <a:pt x="28609" y="25163"/>
                </a:moveTo>
                <a:lnTo>
                  <a:pt x="28609" y="25163"/>
                </a:lnTo>
                <a:cubicBezTo>
                  <a:pt x="28748" y="25856"/>
                  <a:pt x="28955" y="26480"/>
                  <a:pt x="29233" y="27104"/>
                </a:cubicBezTo>
                <a:cubicBezTo>
                  <a:pt x="29787" y="28213"/>
                  <a:pt x="29995" y="29530"/>
                  <a:pt x="29857" y="30708"/>
                </a:cubicBezTo>
                <a:cubicBezTo>
                  <a:pt x="29787" y="30569"/>
                  <a:pt x="29649" y="30431"/>
                  <a:pt x="29579" y="30223"/>
                </a:cubicBezTo>
                <a:cubicBezTo>
                  <a:pt x="29555" y="30174"/>
                  <a:pt x="29504" y="30151"/>
                  <a:pt x="29452" y="30151"/>
                </a:cubicBezTo>
                <a:cubicBezTo>
                  <a:pt x="29357" y="30151"/>
                  <a:pt x="29257" y="30227"/>
                  <a:pt x="29302" y="30362"/>
                </a:cubicBezTo>
                <a:lnTo>
                  <a:pt x="29579" y="30985"/>
                </a:lnTo>
                <a:cubicBezTo>
                  <a:pt x="27846" y="30362"/>
                  <a:pt x="27430" y="26618"/>
                  <a:pt x="28609" y="25163"/>
                </a:cubicBezTo>
                <a:close/>
                <a:moveTo>
                  <a:pt x="29282" y="25322"/>
                </a:moveTo>
                <a:cubicBezTo>
                  <a:pt x="29766" y="25322"/>
                  <a:pt x="30837" y="27262"/>
                  <a:pt x="30896" y="27381"/>
                </a:cubicBezTo>
                <a:cubicBezTo>
                  <a:pt x="31104" y="28143"/>
                  <a:pt x="31104" y="28906"/>
                  <a:pt x="30896" y="29668"/>
                </a:cubicBezTo>
                <a:cubicBezTo>
                  <a:pt x="30859" y="29650"/>
                  <a:pt x="30827" y="29641"/>
                  <a:pt x="30800" y="29641"/>
                </a:cubicBezTo>
                <a:cubicBezTo>
                  <a:pt x="30726" y="29641"/>
                  <a:pt x="30688" y="29705"/>
                  <a:pt x="30688" y="29807"/>
                </a:cubicBezTo>
                <a:cubicBezTo>
                  <a:pt x="30480" y="30223"/>
                  <a:pt x="30273" y="30708"/>
                  <a:pt x="30203" y="31193"/>
                </a:cubicBezTo>
                <a:cubicBezTo>
                  <a:pt x="30134" y="31193"/>
                  <a:pt x="30134" y="31263"/>
                  <a:pt x="30203" y="31332"/>
                </a:cubicBezTo>
                <a:lnTo>
                  <a:pt x="30134" y="31471"/>
                </a:lnTo>
                <a:lnTo>
                  <a:pt x="29995" y="31193"/>
                </a:lnTo>
                <a:cubicBezTo>
                  <a:pt x="30065" y="31193"/>
                  <a:pt x="30065" y="31124"/>
                  <a:pt x="29995" y="31055"/>
                </a:cubicBezTo>
                <a:cubicBezTo>
                  <a:pt x="31174" y="29322"/>
                  <a:pt x="29649" y="27381"/>
                  <a:pt x="29094" y="25579"/>
                </a:cubicBezTo>
                <a:cubicBezTo>
                  <a:pt x="29094" y="25579"/>
                  <a:pt x="29094" y="25509"/>
                  <a:pt x="29094" y="25509"/>
                </a:cubicBezTo>
                <a:cubicBezTo>
                  <a:pt x="29134" y="25378"/>
                  <a:pt x="29200" y="25322"/>
                  <a:pt x="29282" y="25322"/>
                </a:cubicBezTo>
                <a:close/>
                <a:moveTo>
                  <a:pt x="46694" y="29734"/>
                </a:moveTo>
                <a:cubicBezTo>
                  <a:pt x="46796" y="29734"/>
                  <a:pt x="46854" y="29775"/>
                  <a:pt x="46840" y="29876"/>
                </a:cubicBezTo>
                <a:cubicBezTo>
                  <a:pt x="46354" y="32094"/>
                  <a:pt x="44621" y="33204"/>
                  <a:pt x="42958" y="34451"/>
                </a:cubicBezTo>
                <a:cubicBezTo>
                  <a:pt x="43304" y="33550"/>
                  <a:pt x="43651" y="32718"/>
                  <a:pt x="44136" y="31887"/>
                </a:cubicBezTo>
                <a:cubicBezTo>
                  <a:pt x="44413" y="31332"/>
                  <a:pt x="44760" y="30847"/>
                  <a:pt x="45176" y="30431"/>
                </a:cubicBezTo>
                <a:cubicBezTo>
                  <a:pt x="45286" y="30321"/>
                  <a:pt x="46307" y="29734"/>
                  <a:pt x="46694" y="29734"/>
                </a:cubicBezTo>
                <a:close/>
                <a:moveTo>
                  <a:pt x="42606" y="27685"/>
                </a:moveTo>
                <a:cubicBezTo>
                  <a:pt x="42632" y="27685"/>
                  <a:pt x="42657" y="27698"/>
                  <a:pt x="42681" y="27727"/>
                </a:cubicBezTo>
                <a:cubicBezTo>
                  <a:pt x="43096" y="28351"/>
                  <a:pt x="43374" y="28975"/>
                  <a:pt x="43582" y="29668"/>
                </a:cubicBezTo>
                <a:cubicBezTo>
                  <a:pt x="43859" y="30847"/>
                  <a:pt x="43651" y="32025"/>
                  <a:pt x="42958" y="33065"/>
                </a:cubicBezTo>
                <a:cubicBezTo>
                  <a:pt x="42923" y="33030"/>
                  <a:pt x="42888" y="33013"/>
                  <a:pt x="42854" y="33013"/>
                </a:cubicBezTo>
                <a:cubicBezTo>
                  <a:pt x="42819" y="33013"/>
                  <a:pt x="42784" y="33030"/>
                  <a:pt x="42750" y="33065"/>
                </a:cubicBezTo>
                <a:cubicBezTo>
                  <a:pt x="42334" y="33550"/>
                  <a:pt x="41987" y="34174"/>
                  <a:pt x="41849" y="34867"/>
                </a:cubicBezTo>
                <a:lnTo>
                  <a:pt x="41779" y="34937"/>
                </a:lnTo>
                <a:cubicBezTo>
                  <a:pt x="41641" y="33065"/>
                  <a:pt x="41710" y="31124"/>
                  <a:pt x="41918" y="29252"/>
                </a:cubicBezTo>
                <a:cubicBezTo>
                  <a:pt x="41918" y="29252"/>
                  <a:pt x="42324" y="27685"/>
                  <a:pt x="42606" y="27685"/>
                </a:cubicBezTo>
                <a:close/>
                <a:moveTo>
                  <a:pt x="40601" y="29807"/>
                </a:moveTo>
                <a:cubicBezTo>
                  <a:pt x="40670" y="30084"/>
                  <a:pt x="40740" y="30292"/>
                  <a:pt x="40878" y="30431"/>
                </a:cubicBezTo>
                <a:cubicBezTo>
                  <a:pt x="41017" y="30639"/>
                  <a:pt x="41225" y="30847"/>
                  <a:pt x="41363" y="30985"/>
                </a:cubicBezTo>
                <a:cubicBezTo>
                  <a:pt x="41294" y="32372"/>
                  <a:pt x="41433" y="33827"/>
                  <a:pt x="41502" y="35283"/>
                </a:cubicBezTo>
                <a:lnTo>
                  <a:pt x="41502" y="35352"/>
                </a:lnTo>
                <a:lnTo>
                  <a:pt x="41363" y="35352"/>
                </a:lnTo>
                <a:cubicBezTo>
                  <a:pt x="40601" y="34590"/>
                  <a:pt x="40254" y="33481"/>
                  <a:pt x="40324" y="32372"/>
                </a:cubicBezTo>
                <a:cubicBezTo>
                  <a:pt x="40254" y="31817"/>
                  <a:pt x="40324" y="31263"/>
                  <a:pt x="40462" y="30639"/>
                </a:cubicBezTo>
                <a:cubicBezTo>
                  <a:pt x="40462" y="30500"/>
                  <a:pt x="40532" y="30292"/>
                  <a:pt x="40601" y="30154"/>
                </a:cubicBezTo>
                <a:cubicBezTo>
                  <a:pt x="40601" y="30015"/>
                  <a:pt x="40532" y="29946"/>
                  <a:pt x="40532" y="29807"/>
                </a:cubicBezTo>
                <a:close/>
                <a:moveTo>
                  <a:pt x="42888" y="35075"/>
                </a:moveTo>
                <a:lnTo>
                  <a:pt x="42888" y="35075"/>
                </a:lnTo>
                <a:cubicBezTo>
                  <a:pt x="42681" y="35214"/>
                  <a:pt x="42403" y="35352"/>
                  <a:pt x="42195" y="35491"/>
                </a:cubicBezTo>
                <a:lnTo>
                  <a:pt x="42126" y="35491"/>
                </a:lnTo>
                <a:cubicBezTo>
                  <a:pt x="42126" y="35422"/>
                  <a:pt x="42126" y="35422"/>
                  <a:pt x="42057" y="35422"/>
                </a:cubicBezTo>
                <a:cubicBezTo>
                  <a:pt x="42057" y="35352"/>
                  <a:pt x="42057" y="35352"/>
                  <a:pt x="42057" y="35352"/>
                </a:cubicBezTo>
                <a:cubicBezTo>
                  <a:pt x="42334" y="35283"/>
                  <a:pt x="42611" y="35145"/>
                  <a:pt x="42888" y="35075"/>
                </a:cubicBezTo>
                <a:close/>
                <a:moveTo>
                  <a:pt x="47755" y="32320"/>
                </a:moveTo>
                <a:cubicBezTo>
                  <a:pt x="47940" y="32320"/>
                  <a:pt x="48122" y="32337"/>
                  <a:pt x="48295" y="32372"/>
                </a:cubicBezTo>
                <a:cubicBezTo>
                  <a:pt x="49404" y="32649"/>
                  <a:pt x="48711" y="33481"/>
                  <a:pt x="48226" y="33827"/>
                </a:cubicBezTo>
                <a:cubicBezTo>
                  <a:pt x="46909" y="34659"/>
                  <a:pt x="45453" y="35214"/>
                  <a:pt x="43928" y="35560"/>
                </a:cubicBezTo>
                <a:cubicBezTo>
                  <a:pt x="43928" y="35491"/>
                  <a:pt x="43859" y="35491"/>
                  <a:pt x="43720" y="35491"/>
                </a:cubicBezTo>
                <a:lnTo>
                  <a:pt x="43027" y="35560"/>
                </a:lnTo>
                <a:cubicBezTo>
                  <a:pt x="43443" y="35352"/>
                  <a:pt x="43720" y="35006"/>
                  <a:pt x="43928" y="34659"/>
                </a:cubicBezTo>
                <a:cubicBezTo>
                  <a:pt x="43998" y="34521"/>
                  <a:pt x="43928" y="34382"/>
                  <a:pt x="43790" y="34313"/>
                </a:cubicBezTo>
                <a:cubicBezTo>
                  <a:pt x="43928" y="34243"/>
                  <a:pt x="43998" y="34105"/>
                  <a:pt x="44206" y="33966"/>
                </a:cubicBezTo>
                <a:lnTo>
                  <a:pt x="44413" y="33758"/>
                </a:lnTo>
                <a:cubicBezTo>
                  <a:pt x="44968" y="33412"/>
                  <a:pt x="45592" y="33065"/>
                  <a:pt x="46216" y="32788"/>
                </a:cubicBezTo>
                <a:lnTo>
                  <a:pt x="46146" y="32788"/>
                </a:lnTo>
                <a:cubicBezTo>
                  <a:pt x="46614" y="32476"/>
                  <a:pt x="47199" y="32320"/>
                  <a:pt x="47755" y="32320"/>
                </a:cubicBezTo>
                <a:close/>
                <a:moveTo>
                  <a:pt x="21885" y="33897"/>
                </a:moveTo>
                <a:lnTo>
                  <a:pt x="21885" y="33897"/>
                </a:lnTo>
                <a:cubicBezTo>
                  <a:pt x="21816" y="34382"/>
                  <a:pt x="21746" y="34867"/>
                  <a:pt x="21538" y="35283"/>
                </a:cubicBezTo>
                <a:cubicBezTo>
                  <a:pt x="21400" y="35560"/>
                  <a:pt x="21192" y="35907"/>
                  <a:pt x="21053" y="36184"/>
                </a:cubicBezTo>
                <a:cubicBezTo>
                  <a:pt x="21053" y="35352"/>
                  <a:pt x="21330" y="34521"/>
                  <a:pt x="21885" y="33897"/>
                </a:cubicBezTo>
                <a:close/>
                <a:moveTo>
                  <a:pt x="13983" y="35352"/>
                </a:moveTo>
                <a:lnTo>
                  <a:pt x="14052" y="35422"/>
                </a:lnTo>
                <a:cubicBezTo>
                  <a:pt x="14052" y="35768"/>
                  <a:pt x="13983" y="36115"/>
                  <a:pt x="13983" y="36392"/>
                </a:cubicBezTo>
                <a:cubicBezTo>
                  <a:pt x="13913" y="36739"/>
                  <a:pt x="13844" y="37016"/>
                  <a:pt x="13705" y="37293"/>
                </a:cubicBezTo>
                <a:cubicBezTo>
                  <a:pt x="13636" y="36670"/>
                  <a:pt x="13705" y="35976"/>
                  <a:pt x="13983" y="35352"/>
                </a:cubicBezTo>
                <a:close/>
                <a:moveTo>
                  <a:pt x="46382" y="35517"/>
                </a:moveTo>
                <a:cubicBezTo>
                  <a:pt x="47669" y="35517"/>
                  <a:pt x="48986" y="35792"/>
                  <a:pt x="49543" y="36739"/>
                </a:cubicBezTo>
                <a:cubicBezTo>
                  <a:pt x="49890" y="37293"/>
                  <a:pt x="46354" y="37293"/>
                  <a:pt x="46077" y="37293"/>
                </a:cubicBezTo>
                <a:cubicBezTo>
                  <a:pt x="45176" y="37155"/>
                  <a:pt x="44344" y="36808"/>
                  <a:pt x="43512" y="36323"/>
                </a:cubicBezTo>
                <a:cubicBezTo>
                  <a:pt x="43582" y="36254"/>
                  <a:pt x="43582" y="36254"/>
                  <a:pt x="43512" y="36184"/>
                </a:cubicBezTo>
                <a:cubicBezTo>
                  <a:pt x="44206" y="36046"/>
                  <a:pt x="44829" y="35838"/>
                  <a:pt x="45453" y="35560"/>
                </a:cubicBezTo>
                <a:cubicBezTo>
                  <a:pt x="45753" y="35533"/>
                  <a:pt x="46067" y="35517"/>
                  <a:pt x="46382" y="35517"/>
                </a:cubicBezTo>
                <a:close/>
                <a:moveTo>
                  <a:pt x="30827" y="37085"/>
                </a:moveTo>
                <a:lnTo>
                  <a:pt x="30827" y="37085"/>
                </a:lnTo>
                <a:cubicBezTo>
                  <a:pt x="30758" y="37432"/>
                  <a:pt x="30550" y="37709"/>
                  <a:pt x="30342" y="37987"/>
                </a:cubicBezTo>
                <a:cubicBezTo>
                  <a:pt x="30273" y="38056"/>
                  <a:pt x="30134" y="38195"/>
                  <a:pt x="29995" y="38264"/>
                </a:cubicBezTo>
                <a:cubicBezTo>
                  <a:pt x="29995" y="38195"/>
                  <a:pt x="29995" y="38125"/>
                  <a:pt x="29926" y="38125"/>
                </a:cubicBezTo>
                <a:cubicBezTo>
                  <a:pt x="29995" y="38056"/>
                  <a:pt x="29995" y="38056"/>
                  <a:pt x="30065" y="37987"/>
                </a:cubicBezTo>
                <a:cubicBezTo>
                  <a:pt x="30273" y="37640"/>
                  <a:pt x="30480" y="37363"/>
                  <a:pt x="30827" y="37085"/>
                </a:cubicBezTo>
                <a:close/>
                <a:moveTo>
                  <a:pt x="38799" y="37848"/>
                </a:moveTo>
                <a:cubicBezTo>
                  <a:pt x="39076" y="37848"/>
                  <a:pt x="39423" y="37917"/>
                  <a:pt x="39631" y="38125"/>
                </a:cubicBezTo>
                <a:cubicBezTo>
                  <a:pt x="39631" y="38195"/>
                  <a:pt x="39561" y="38264"/>
                  <a:pt x="39492" y="38333"/>
                </a:cubicBezTo>
                <a:cubicBezTo>
                  <a:pt x="39284" y="38402"/>
                  <a:pt x="39076" y="38472"/>
                  <a:pt x="38868" y="38472"/>
                </a:cubicBezTo>
                <a:cubicBezTo>
                  <a:pt x="38521" y="38472"/>
                  <a:pt x="38175" y="38402"/>
                  <a:pt x="37898" y="38333"/>
                </a:cubicBezTo>
                <a:lnTo>
                  <a:pt x="38521" y="37848"/>
                </a:lnTo>
                <a:close/>
                <a:moveTo>
                  <a:pt x="35835" y="37424"/>
                </a:moveTo>
                <a:lnTo>
                  <a:pt x="35835" y="37424"/>
                </a:lnTo>
                <a:cubicBezTo>
                  <a:pt x="36001" y="38093"/>
                  <a:pt x="35598" y="38698"/>
                  <a:pt x="35194" y="39304"/>
                </a:cubicBezTo>
                <a:cubicBezTo>
                  <a:pt x="35127" y="38636"/>
                  <a:pt x="35382" y="37968"/>
                  <a:pt x="35835" y="37424"/>
                </a:cubicBezTo>
                <a:close/>
                <a:moveTo>
                  <a:pt x="43096" y="36462"/>
                </a:moveTo>
                <a:cubicBezTo>
                  <a:pt x="43998" y="37224"/>
                  <a:pt x="45107" y="37709"/>
                  <a:pt x="46285" y="37779"/>
                </a:cubicBezTo>
                <a:cubicBezTo>
                  <a:pt x="46978" y="38472"/>
                  <a:pt x="47602" y="39304"/>
                  <a:pt x="48018" y="40274"/>
                </a:cubicBezTo>
                <a:cubicBezTo>
                  <a:pt x="45731" y="40066"/>
                  <a:pt x="44067" y="38333"/>
                  <a:pt x="42888" y="36462"/>
                </a:cubicBezTo>
                <a:close/>
                <a:moveTo>
                  <a:pt x="19822" y="39660"/>
                </a:moveTo>
                <a:cubicBezTo>
                  <a:pt x="20181" y="40313"/>
                  <a:pt x="20370" y="41021"/>
                  <a:pt x="20499" y="41730"/>
                </a:cubicBezTo>
                <a:cubicBezTo>
                  <a:pt x="20165" y="41063"/>
                  <a:pt x="19960" y="40332"/>
                  <a:pt x="19822" y="39660"/>
                </a:cubicBezTo>
                <a:close/>
                <a:moveTo>
                  <a:pt x="16825" y="42423"/>
                </a:moveTo>
                <a:lnTo>
                  <a:pt x="16825" y="42423"/>
                </a:lnTo>
                <a:cubicBezTo>
                  <a:pt x="17102" y="42978"/>
                  <a:pt x="17171" y="43601"/>
                  <a:pt x="17033" y="44225"/>
                </a:cubicBezTo>
                <a:cubicBezTo>
                  <a:pt x="16825" y="43601"/>
                  <a:pt x="16755" y="42978"/>
                  <a:pt x="16825" y="42423"/>
                </a:cubicBezTo>
                <a:close/>
                <a:moveTo>
                  <a:pt x="24796" y="32926"/>
                </a:moveTo>
                <a:lnTo>
                  <a:pt x="24796" y="32926"/>
                </a:lnTo>
                <a:cubicBezTo>
                  <a:pt x="25212" y="33620"/>
                  <a:pt x="25767" y="34174"/>
                  <a:pt x="26391" y="34729"/>
                </a:cubicBezTo>
                <a:cubicBezTo>
                  <a:pt x="28817" y="37293"/>
                  <a:pt x="28540" y="40759"/>
                  <a:pt x="27638" y="43948"/>
                </a:cubicBezTo>
                <a:cubicBezTo>
                  <a:pt x="27638" y="43948"/>
                  <a:pt x="27638" y="44017"/>
                  <a:pt x="27638" y="44087"/>
                </a:cubicBezTo>
                <a:cubicBezTo>
                  <a:pt x="27569" y="44364"/>
                  <a:pt x="27430" y="44641"/>
                  <a:pt x="27361" y="44918"/>
                </a:cubicBezTo>
                <a:cubicBezTo>
                  <a:pt x="27916" y="42007"/>
                  <a:pt x="27569" y="39026"/>
                  <a:pt x="26460" y="36323"/>
                </a:cubicBezTo>
                <a:cubicBezTo>
                  <a:pt x="26460" y="36303"/>
                  <a:pt x="26448" y="36294"/>
                  <a:pt x="26431" y="36294"/>
                </a:cubicBezTo>
                <a:cubicBezTo>
                  <a:pt x="26391" y="36294"/>
                  <a:pt x="26321" y="36343"/>
                  <a:pt x="26321" y="36392"/>
                </a:cubicBezTo>
                <a:cubicBezTo>
                  <a:pt x="26807" y="38056"/>
                  <a:pt x="27084" y="39789"/>
                  <a:pt x="27292" y="41591"/>
                </a:cubicBezTo>
                <a:cubicBezTo>
                  <a:pt x="27361" y="42978"/>
                  <a:pt x="27084" y="44364"/>
                  <a:pt x="27015" y="45820"/>
                </a:cubicBezTo>
                <a:cubicBezTo>
                  <a:pt x="26876" y="46235"/>
                  <a:pt x="26668" y="46651"/>
                  <a:pt x="26460" y="46998"/>
                </a:cubicBezTo>
                <a:cubicBezTo>
                  <a:pt x="26668" y="45542"/>
                  <a:pt x="26529" y="44087"/>
                  <a:pt x="26183" y="42700"/>
                </a:cubicBezTo>
                <a:lnTo>
                  <a:pt x="26113" y="42700"/>
                </a:lnTo>
                <a:cubicBezTo>
                  <a:pt x="25490" y="39858"/>
                  <a:pt x="25143" y="36947"/>
                  <a:pt x="25074" y="34035"/>
                </a:cubicBezTo>
                <a:cubicBezTo>
                  <a:pt x="25074" y="33620"/>
                  <a:pt x="25004" y="33273"/>
                  <a:pt x="24796" y="32926"/>
                </a:cubicBezTo>
                <a:close/>
                <a:moveTo>
                  <a:pt x="22162" y="45265"/>
                </a:moveTo>
                <a:cubicBezTo>
                  <a:pt x="22162" y="45958"/>
                  <a:pt x="22024" y="46651"/>
                  <a:pt x="21677" y="47275"/>
                </a:cubicBezTo>
                <a:cubicBezTo>
                  <a:pt x="21608" y="46929"/>
                  <a:pt x="21608" y="46651"/>
                  <a:pt x="21608" y="46374"/>
                </a:cubicBezTo>
                <a:cubicBezTo>
                  <a:pt x="21677" y="45958"/>
                  <a:pt x="21885" y="45612"/>
                  <a:pt x="22162" y="45265"/>
                </a:cubicBezTo>
                <a:close/>
                <a:moveTo>
                  <a:pt x="17518" y="49147"/>
                </a:moveTo>
                <a:lnTo>
                  <a:pt x="17518" y="49147"/>
                </a:lnTo>
                <a:cubicBezTo>
                  <a:pt x="18073" y="49424"/>
                  <a:pt x="18627" y="49771"/>
                  <a:pt x="19043" y="50256"/>
                </a:cubicBezTo>
                <a:cubicBezTo>
                  <a:pt x="18419" y="50048"/>
                  <a:pt x="17865" y="49632"/>
                  <a:pt x="17518" y="49147"/>
                </a:cubicBezTo>
                <a:close/>
                <a:moveTo>
                  <a:pt x="19528" y="56841"/>
                </a:moveTo>
                <a:lnTo>
                  <a:pt x="19528" y="56841"/>
                </a:lnTo>
                <a:cubicBezTo>
                  <a:pt x="19805" y="57257"/>
                  <a:pt x="19875" y="57812"/>
                  <a:pt x="19875" y="58366"/>
                </a:cubicBezTo>
                <a:cubicBezTo>
                  <a:pt x="19598" y="57881"/>
                  <a:pt x="19528" y="57326"/>
                  <a:pt x="19528" y="56841"/>
                </a:cubicBezTo>
                <a:close/>
                <a:moveTo>
                  <a:pt x="36437" y="54584"/>
                </a:moveTo>
                <a:cubicBezTo>
                  <a:pt x="36678" y="54584"/>
                  <a:pt x="36903" y="56163"/>
                  <a:pt x="36925" y="56163"/>
                </a:cubicBezTo>
                <a:cubicBezTo>
                  <a:pt x="36926" y="56163"/>
                  <a:pt x="36927" y="56158"/>
                  <a:pt x="36927" y="56148"/>
                </a:cubicBezTo>
                <a:lnTo>
                  <a:pt x="36927" y="56148"/>
                </a:lnTo>
                <a:cubicBezTo>
                  <a:pt x="36927" y="56980"/>
                  <a:pt x="36719" y="57742"/>
                  <a:pt x="36373" y="58505"/>
                </a:cubicBezTo>
                <a:cubicBezTo>
                  <a:pt x="36095" y="59129"/>
                  <a:pt x="35679" y="59683"/>
                  <a:pt x="35263" y="60169"/>
                </a:cubicBezTo>
                <a:cubicBezTo>
                  <a:pt x="35263" y="60099"/>
                  <a:pt x="35263" y="60030"/>
                  <a:pt x="35263" y="59961"/>
                </a:cubicBezTo>
                <a:cubicBezTo>
                  <a:pt x="35263" y="59811"/>
                  <a:pt x="35119" y="59697"/>
                  <a:pt x="34987" y="59697"/>
                </a:cubicBezTo>
                <a:cubicBezTo>
                  <a:pt x="34936" y="59697"/>
                  <a:pt x="34886" y="59714"/>
                  <a:pt x="34848" y="59753"/>
                </a:cubicBezTo>
                <a:lnTo>
                  <a:pt x="34709" y="59891"/>
                </a:lnTo>
                <a:cubicBezTo>
                  <a:pt x="34709" y="59753"/>
                  <a:pt x="34709" y="59614"/>
                  <a:pt x="34709" y="59475"/>
                </a:cubicBezTo>
                <a:cubicBezTo>
                  <a:pt x="34709" y="59406"/>
                  <a:pt x="34709" y="59337"/>
                  <a:pt x="34640" y="59337"/>
                </a:cubicBezTo>
                <a:cubicBezTo>
                  <a:pt x="34709" y="58782"/>
                  <a:pt x="34709" y="58297"/>
                  <a:pt x="34640" y="57742"/>
                </a:cubicBezTo>
                <a:cubicBezTo>
                  <a:pt x="34986" y="56564"/>
                  <a:pt x="35541" y="55455"/>
                  <a:pt x="36373" y="54623"/>
                </a:cubicBezTo>
                <a:cubicBezTo>
                  <a:pt x="36394" y="54596"/>
                  <a:pt x="36415" y="54584"/>
                  <a:pt x="36437" y="54584"/>
                </a:cubicBezTo>
                <a:close/>
                <a:moveTo>
                  <a:pt x="32144" y="54685"/>
                </a:moveTo>
                <a:cubicBezTo>
                  <a:pt x="32223" y="54685"/>
                  <a:pt x="32315" y="54708"/>
                  <a:pt x="32421" y="54762"/>
                </a:cubicBezTo>
                <a:cubicBezTo>
                  <a:pt x="33184" y="55178"/>
                  <a:pt x="33808" y="55871"/>
                  <a:pt x="34085" y="56703"/>
                </a:cubicBezTo>
                <a:cubicBezTo>
                  <a:pt x="34224" y="57118"/>
                  <a:pt x="34293" y="57534"/>
                  <a:pt x="34362" y="57881"/>
                </a:cubicBezTo>
                <a:cubicBezTo>
                  <a:pt x="34224" y="58505"/>
                  <a:pt x="34154" y="59129"/>
                  <a:pt x="34154" y="59753"/>
                </a:cubicBezTo>
                <a:cubicBezTo>
                  <a:pt x="34154" y="59822"/>
                  <a:pt x="34085" y="59961"/>
                  <a:pt x="34016" y="60030"/>
                </a:cubicBezTo>
                <a:cubicBezTo>
                  <a:pt x="33946" y="59753"/>
                  <a:pt x="33877" y="59475"/>
                  <a:pt x="33738" y="59198"/>
                </a:cubicBezTo>
                <a:cubicBezTo>
                  <a:pt x="33712" y="59145"/>
                  <a:pt x="33655" y="59122"/>
                  <a:pt x="33599" y="59122"/>
                </a:cubicBezTo>
                <a:cubicBezTo>
                  <a:pt x="33508" y="59122"/>
                  <a:pt x="33418" y="59182"/>
                  <a:pt x="33461" y="59267"/>
                </a:cubicBezTo>
                <a:cubicBezTo>
                  <a:pt x="33531" y="59891"/>
                  <a:pt x="33600" y="60446"/>
                  <a:pt x="33738" y="61000"/>
                </a:cubicBezTo>
                <a:cubicBezTo>
                  <a:pt x="33600" y="60862"/>
                  <a:pt x="33461" y="60654"/>
                  <a:pt x="33323" y="60446"/>
                </a:cubicBezTo>
                <a:cubicBezTo>
                  <a:pt x="33184" y="59822"/>
                  <a:pt x="32837" y="59198"/>
                  <a:pt x="32352" y="58713"/>
                </a:cubicBezTo>
                <a:lnTo>
                  <a:pt x="32352" y="58782"/>
                </a:lnTo>
                <a:cubicBezTo>
                  <a:pt x="32005" y="57881"/>
                  <a:pt x="31728" y="56980"/>
                  <a:pt x="31659" y="56079"/>
                </a:cubicBezTo>
                <a:cubicBezTo>
                  <a:pt x="31659" y="55777"/>
                  <a:pt x="31606" y="54685"/>
                  <a:pt x="32144" y="54685"/>
                </a:cubicBezTo>
                <a:close/>
                <a:moveTo>
                  <a:pt x="39977" y="56772"/>
                </a:moveTo>
                <a:lnTo>
                  <a:pt x="39908" y="56841"/>
                </a:lnTo>
                <a:cubicBezTo>
                  <a:pt x="39284" y="57812"/>
                  <a:pt x="38521" y="58713"/>
                  <a:pt x="37690" y="59475"/>
                </a:cubicBezTo>
                <a:cubicBezTo>
                  <a:pt x="37135" y="59891"/>
                  <a:pt x="36581" y="60307"/>
                  <a:pt x="36095" y="60654"/>
                </a:cubicBezTo>
                <a:lnTo>
                  <a:pt x="35333" y="60931"/>
                </a:lnTo>
                <a:cubicBezTo>
                  <a:pt x="35263" y="61000"/>
                  <a:pt x="35263" y="61208"/>
                  <a:pt x="35333" y="61208"/>
                </a:cubicBezTo>
                <a:lnTo>
                  <a:pt x="34986" y="61486"/>
                </a:lnTo>
                <a:lnTo>
                  <a:pt x="34778" y="61416"/>
                </a:lnTo>
                <a:cubicBezTo>
                  <a:pt x="34848" y="61278"/>
                  <a:pt x="34917" y="61139"/>
                  <a:pt x="34986" y="60931"/>
                </a:cubicBezTo>
                <a:cubicBezTo>
                  <a:pt x="35679" y="60307"/>
                  <a:pt x="36234" y="59545"/>
                  <a:pt x="36581" y="58713"/>
                </a:cubicBezTo>
                <a:cubicBezTo>
                  <a:pt x="37343" y="57604"/>
                  <a:pt x="38591" y="56911"/>
                  <a:pt x="39977" y="56772"/>
                </a:cubicBezTo>
                <a:close/>
                <a:moveTo>
                  <a:pt x="30125" y="58040"/>
                </a:moveTo>
                <a:cubicBezTo>
                  <a:pt x="30219" y="58040"/>
                  <a:pt x="30337" y="58057"/>
                  <a:pt x="30480" y="58089"/>
                </a:cubicBezTo>
                <a:cubicBezTo>
                  <a:pt x="30896" y="58158"/>
                  <a:pt x="31312" y="58366"/>
                  <a:pt x="31590" y="58713"/>
                </a:cubicBezTo>
                <a:cubicBezTo>
                  <a:pt x="31867" y="58851"/>
                  <a:pt x="32075" y="59129"/>
                  <a:pt x="32283" y="59337"/>
                </a:cubicBezTo>
                <a:cubicBezTo>
                  <a:pt x="32421" y="59753"/>
                  <a:pt x="32629" y="60099"/>
                  <a:pt x="32907" y="60515"/>
                </a:cubicBezTo>
                <a:cubicBezTo>
                  <a:pt x="32976" y="60862"/>
                  <a:pt x="33045" y="61208"/>
                  <a:pt x="33115" y="61555"/>
                </a:cubicBezTo>
                <a:cubicBezTo>
                  <a:pt x="31659" y="61208"/>
                  <a:pt x="30411" y="60099"/>
                  <a:pt x="29926" y="58644"/>
                </a:cubicBezTo>
                <a:lnTo>
                  <a:pt x="29926" y="58713"/>
                </a:lnTo>
                <a:cubicBezTo>
                  <a:pt x="29766" y="58233"/>
                  <a:pt x="29811" y="58040"/>
                  <a:pt x="30125" y="58040"/>
                </a:cubicBezTo>
                <a:close/>
                <a:moveTo>
                  <a:pt x="39561" y="60099"/>
                </a:moveTo>
                <a:lnTo>
                  <a:pt x="39492" y="60169"/>
                </a:lnTo>
                <a:cubicBezTo>
                  <a:pt x="38521" y="60862"/>
                  <a:pt x="37343" y="61347"/>
                  <a:pt x="36165" y="61555"/>
                </a:cubicBezTo>
                <a:cubicBezTo>
                  <a:pt x="36165" y="61416"/>
                  <a:pt x="36234" y="61347"/>
                  <a:pt x="36303" y="61208"/>
                </a:cubicBezTo>
                <a:cubicBezTo>
                  <a:pt x="36373" y="61139"/>
                  <a:pt x="36303" y="61070"/>
                  <a:pt x="36234" y="61070"/>
                </a:cubicBezTo>
                <a:cubicBezTo>
                  <a:pt x="37343" y="60792"/>
                  <a:pt x="38452" y="60446"/>
                  <a:pt x="39561" y="60099"/>
                </a:cubicBezTo>
                <a:close/>
                <a:moveTo>
                  <a:pt x="24103" y="59545"/>
                </a:moveTo>
                <a:lnTo>
                  <a:pt x="24103" y="59545"/>
                </a:lnTo>
                <a:cubicBezTo>
                  <a:pt x="24034" y="59961"/>
                  <a:pt x="23965" y="60376"/>
                  <a:pt x="23757" y="60792"/>
                </a:cubicBezTo>
                <a:cubicBezTo>
                  <a:pt x="23687" y="61139"/>
                  <a:pt x="23479" y="61416"/>
                  <a:pt x="23341" y="61763"/>
                </a:cubicBezTo>
                <a:cubicBezTo>
                  <a:pt x="23341" y="61763"/>
                  <a:pt x="23341" y="61694"/>
                  <a:pt x="23341" y="61694"/>
                </a:cubicBezTo>
                <a:cubicBezTo>
                  <a:pt x="23410" y="60931"/>
                  <a:pt x="23687" y="60169"/>
                  <a:pt x="24103" y="59545"/>
                </a:cubicBezTo>
                <a:close/>
                <a:moveTo>
                  <a:pt x="33600" y="61832"/>
                </a:moveTo>
                <a:cubicBezTo>
                  <a:pt x="33669" y="62109"/>
                  <a:pt x="33738" y="62317"/>
                  <a:pt x="33808" y="62525"/>
                </a:cubicBezTo>
                <a:cubicBezTo>
                  <a:pt x="33808" y="62664"/>
                  <a:pt x="33738" y="62733"/>
                  <a:pt x="33738" y="62803"/>
                </a:cubicBezTo>
                <a:cubicBezTo>
                  <a:pt x="33669" y="62456"/>
                  <a:pt x="33531" y="62109"/>
                  <a:pt x="33461" y="61832"/>
                </a:cubicBezTo>
                <a:close/>
                <a:moveTo>
                  <a:pt x="34709" y="65021"/>
                </a:moveTo>
                <a:lnTo>
                  <a:pt x="34709" y="65021"/>
                </a:lnTo>
                <a:cubicBezTo>
                  <a:pt x="34235" y="65630"/>
                  <a:pt x="33629" y="66174"/>
                  <a:pt x="33019" y="66586"/>
                </a:cubicBezTo>
                <a:lnTo>
                  <a:pt x="33019" y="66586"/>
                </a:lnTo>
                <a:cubicBezTo>
                  <a:pt x="33039" y="66545"/>
                  <a:pt x="33025" y="66477"/>
                  <a:pt x="32976" y="66477"/>
                </a:cubicBezTo>
                <a:cubicBezTo>
                  <a:pt x="33392" y="65853"/>
                  <a:pt x="34016" y="65298"/>
                  <a:pt x="34709" y="65021"/>
                </a:cubicBezTo>
                <a:close/>
                <a:moveTo>
                  <a:pt x="17310" y="55247"/>
                </a:moveTo>
                <a:lnTo>
                  <a:pt x="17310" y="55247"/>
                </a:lnTo>
                <a:cubicBezTo>
                  <a:pt x="17310" y="55247"/>
                  <a:pt x="17934" y="57119"/>
                  <a:pt x="17934" y="57188"/>
                </a:cubicBezTo>
                <a:cubicBezTo>
                  <a:pt x="18280" y="58436"/>
                  <a:pt x="18488" y="59822"/>
                  <a:pt x="18488" y="61208"/>
                </a:cubicBezTo>
                <a:cubicBezTo>
                  <a:pt x="18558" y="62872"/>
                  <a:pt x="18488" y="64605"/>
                  <a:pt x="18280" y="66338"/>
                </a:cubicBezTo>
                <a:cubicBezTo>
                  <a:pt x="18003" y="64536"/>
                  <a:pt x="17865" y="62733"/>
                  <a:pt x="17795" y="60862"/>
                </a:cubicBezTo>
                <a:cubicBezTo>
                  <a:pt x="17795" y="60792"/>
                  <a:pt x="17743" y="60758"/>
                  <a:pt x="17691" y="60758"/>
                </a:cubicBezTo>
                <a:cubicBezTo>
                  <a:pt x="17639" y="60758"/>
                  <a:pt x="17587" y="60792"/>
                  <a:pt x="17587" y="60862"/>
                </a:cubicBezTo>
                <a:cubicBezTo>
                  <a:pt x="17518" y="62941"/>
                  <a:pt x="17795" y="64951"/>
                  <a:pt x="18211" y="66962"/>
                </a:cubicBezTo>
                <a:cubicBezTo>
                  <a:pt x="18211" y="66962"/>
                  <a:pt x="18211" y="67031"/>
                  <a:pt x="18211" y="67100"/>
                </a:cubicBezTo>
                <a:cubicBezTo>
                  <a:pt x="17033" y="63219"/>
                  <a:pt x="16686" y="59198"/>
                  <a:pt x="17310" y="55247"/>
                </a:cubicBezTo>
                <a:close/>
                <a:moveTo>
                  <a:pt x="30827" y="68140"/>
                </a:moveTo>
                <a:cubicBezTo>
                  <a:pt x="31174" y="68764"/>
                  <a:pt x="31312" y="69457"/>
                  <a:pt x="31382" y="70150"/>
                </a:cubicBezTo>
                <a:cubicBezTo>
                  <a:pt x="31035" y="69527"/>
                  <a:pt x="30896" y="68833"/>
                  <a:pt x="30827" y="68140"/>
                </a:cubicBezTo>
                <a:close/>
                <a:moveTo>
                  <a:pt x="13371" y="65625"/>
                </a:moveTo>
                <a:cubicBezTo>
                  <a:pt x="13486" y="65625"/>
                  <a:pt x="13567" y="65762"/>
                  <a:pt x="13567" y="66130"/>
                </a:cubicBezTo>
                <a:cubicBezTo>
                  <a:pt x="13567" y="66754"/>
                  <a:pt x="13498" y="67308"/>
                  <a:pt x="13428" y="67932"/>
                </a:cubicBezTo>
                <a:cubicBezTo>
                  <a:pt x="13428" y="68625"/>
                  <a:pt x="13290" y="69319"/>
                  <a:pt x="13220" y="70081"/>
                </a:cubicBezTo>
                <a:cubicBezTo>
                  <a:pt x="13199" y="70038"/>
                  <a:pt x="13164" y="70022"/>
                  <a:pt x="13126" y="70022"/>
                </a:cubicBezTo>
                <a:cubicBezTo>
                  <a:pt x="13042" y="70022"/>
                  <a:pt x="12943" y="70103"/>
                  <a:pt x="12943" y="70150"/>
                </a:cubicBezTo>
                <a:lnTo>
                  <a:pt x="12943" y="70220"/>
                </a:lnTo>
                <a:cubicBezTo>
                  <a:pt x="12804" y="69734"/>
                  <a:pt x="12596" y="69319"/>
                  <a:pt x="12388" y="68903"/>
                </a:cubicBezTo>
                <a:cubicBezTo>
                  <a:pt x="12250" y="68002"/>
                  <a:pt x="12388" y="67031"/>
                  <a:pt x="12804" y="66199"/>
                </a:cubicBezTo>
                <a:cubicBezTo>
                  <a:pt x="12968" y="65912"/>
                  <a:pt x="13205" y="65625"/>
                  <a:pt x="13371" y="65625"/>
                </a:cubicBezTo>
                <a:close/>
                <a:moveTo>
                  <a:pt x="9281" y="66414"/>
                </a:moveTo>
                <a:cubicBezTo>
                  <a:pt x="10178" y="66899"/>
                  <a:pt x="11005" y="67589"/>
                  <a:pt x="11626" y="68417"/>
                </a:cubicBezTo>
                <a:cubicBezTo>
                  <a:pt x="11834" y="68695"/>
                  <a:pt x="11973" y="68972"/>
                  <a:pt x="12111" y="69249"/>
                </a:cubicBezTo>
                <a:cubicBezTo>
                  <a:pt x="12176" y="69507"/>
                  <a:pt x="12240" y="69765"/>
                  <a:pt x="12361" y="70024"/>
                </a:cubicBezTo>
                <a:lnTo>
                  <a:pt x="12361" y="70024"/>
                </a:lnTo>
                <a:cubicBezTo>
                  <a:pt x="12351" y="70017"/>
                  <a:pt x="12337" y="70012"/>
                  <a:pt x="12319" y="70012"/>
                </a:cubicBezTo>
                <a:cubicBezTo>
                  <a:pt x="12301" y="69993"/>
                  <a:pt x="12272" y="69985"/>
                  <a:pt x="12240" y="69985"/>
                </a:cubicBezTo>
                <a:cubicBezTo>
                  <a:pt x="12153" y="69985"/>
                  <a:pt x="12042" y="70049"/>
                  <a:pt x="12042" y="70150"/>
                </a:cubicBezTo>
                <a:cubicBezTo>
                  <a:pt x="12042" y="70358"/>
                  <a:pt x="12042" y="70636"/>
                  <a:pt x="12042" y="70913"/>
                </a:cubicBezTo>
                <a:cubicBezTo>
                  <a:pt x="11903" y="70774"/>
                  <a:pt x="11695" y="70636"/>
                  <a:pt x="11487" y="70566"/>
                </a:cubicBezTo>
                <a:cubicBezTo>
                  <a:pt x="11210" y="70150"/>
                  <a:pt x="10794" y="69873"/>
                  <a:pt x="10448" y="69596"/>
                </a:cubicBezTo>
                <a:cubicBezTo>
                  <a:pt x="10309" y="69319"/>
                  <a:pt x="10170" y="69041"/>
                  <a:pt x="10101" y="68903"/>
                </a:cubicBezTo>
                <a:cubicBezTo>
                  <a:pt x="9697" y="68094"/>
                  <a:pt x="9423" y="67286"/>
                  <a:pt x="9281" y="66414"/>
                </a:cubicBezTo>
                <a:close/>
                <a:moveTo>
                  <a:pt x="14676" y="67031"/>
                </a:moveTo>
                <a:lnTo>
                  <a:pt x="14676" y="67031"/>
                </a:lnTo>
                <a:cubicBezTo>
                  <a:pt x="14953" y="68279"/>
                  <a:pt x="14399" y="69665"/>
                  <a:pt x="13983" y="70913"/>
                </a:cubicBezTo>
                <a:cubicBezTo>
                  <a:pt x="13983" y="70566"/>
                  <a:pt x="13913" y="70289"/>
                  <a:pt x="13913" y="70012"/>
                </a:cubicBezTo>
                <a:lnTo>
                  <a:pt x="13913" y="70081"/>
                </a:lnTo>
                <a:cubicBezTo>
                  <a:pt x="13844" y="69942"/>
                  <a:pt x="13775" y="69942"/>
                  <a:pt x="13705" y="69942"/>
                </a:cubicBezTo>
                <a:cubicBezTo>
                  <a:pt x="13775" y="69457"/>
                  <a:pt x="13775" y="68972"/>
                  <a:pt x="13844" y="68417"/>
                </a:cubicBezTo>
                <a:cubicBezTo>
                  <a:pt x="14260" y="68071"/>
                  <a:pt x="14537" y="67586"/>
                  <a:pt x="14676" y="67031"/>
                </a:cubicBezTo>
                <a:close/>
                <a:moveTo>
                  <a:pt x="20083" y="68348"/>
                </a:moveTo>
                <a:lnTo>
                  <a:pt x="20083" y="68348"/>
                </a:lnTo>
                <a:cubicBezTo>
                  <a:pt x="19944" y="69249"/>
                  <a:pt x="19598" y="70150"/>
                  <a:pt x="19043" y="70913"/>
                </a:cubicBezTo>
                <a:lnTo>
                  <a:pt x="19043" y="70774"/>
                </a:lnTo>
                <a:cubicBezTo>
                  <a:pt x="19320" y="69942"/>
                  <a:pt x="19667" y="69111"/>
                  <a:pt x="20083" y="68348"/>
                </a:cubicBezTo>
                <a:close/>
                <a:moveTo>
                  <a:pt x="7880" y="68610"/>
                </a:moveTo>
                <a:cubicBezTo>
                  <a:pt x="8730" y="68610"/>
                  <a:pt x="9663" y="69360"/>
                  <a:pt x="10240" y="69873"/>
                </a:cubicBezTo>
                <a:lnTo>
                  <a:pt x="10448" y="70081"/>
                </a:lnTo>
                <a:cubicBezTo>
                  <a:pt x="10655" y="70497"/>
                  <a:pt x="11002" y="70844"/>
                  <a:pt x="11418" y="71052"/>
                </a:cubicBezTo>
                <a:lnTo>
                  <a:pt x="11626" y="71259"/>
                </a:lnTo>
                <a:cubicBezTo>
                  <a:pt x="11626" y="71259"/>
                  <a:pt x="11695" y="71329"/>
                  <a:pt x="11695" y="71398"/>
                </a:cubicBezTo>
                <a:cubicBezTo>
                  <a:pt x="11418" y="71329"/>
                  <a:pt x="11071" y="71259"/>
                  <a:pt x="10794" y="71259"/>
                </a:cubicBezTo>
                <a:cubicBezTo>
                  <a:pt x="10725" y="71259"/>
                  <a:pt x="10655" y="71329"/>
                  <a:pt x="10655" y="71398"/>
                </a:cubicBezTo>
                <a:lnTo>
                  <a:pt x="10655" y="71467"/>
                </a:lnTo>
                <a:cubicBezTo>
                  <a:pt x="10240" y="71259"/>
                  <a:pt x="9824" y="71121"/>
                  <a:pt x="9408" y="71052"/>
                </a:cubicBezTo>
                <a:cubicBezTo>
                  <a:pt x="9061" y="70913"/>
                  <a:pt x="8715" y="70774"/>
                  <a:pt x="8368" y="70636"/>
                </a:cubicBezTo>
                <a:cubicBezTo>
                  <a:pt x="8021" y="70428"/>
                  <a:pt x="7605" y="70220"/>
                  <a:pt x="7259" y="69942"/>
                </a:cubicBezTo>
                <a:cubicBezTo>
                  <a:pt x="6704" y="69527"/>
                  <a:pt x="6982" y="68625"/>
                  <a:pt x="7675" y="68625"/>
                </a:cubicBezTo>
                <a:cubicBezTo>
                  <a:pt x="7742" y="68615"/>
                  <a:pt x="7811" y="68610"/>
                  <a:pt x="7880" y="68610"/>
                </a:cubicBezTo>
                <a:close/>
                <a:moveTo>
                  <a:pt x="12388" y="70497"/>
                </a:moveTo>
                <a:cubicBezTo>
                  <a:pt x="12527" y="70705"/>
                  <a:pt x="12596" y="70844"/>
                  <a:pt x="12735" y="71052"/>
                </a:cubicBezTo>
                <a:cubicBezTo>
                  <a:pt x="12804" y="71190"/>
                  <a:pt x="12804" y="71398"/>
                  <a:pt x="12943" y="71537"/>
                </a:cubicBezTo>
                <a:lnTo>
                  <a:pt x="12874" y="71606"/>
                </a:lnTo>
                <a:lnTo>
                  <a:pt x="12804" y="71606"/>
                </a:lnTo>
                <a:cubicBezTo>
                  <a:pt x="12735" y="71467"/>
                  <a:pt x="12596" y="71329"/>
                  <a:pt x="12527" y="71259"/>
                </a:cubicBezTo>
                <a:cubicBezTo>
                  <a:pt x="12388" y="70982"/>
                  <a:pt x="12388" y="70774"/>
                  <a:pt x="12388" y="70497"/>
                </a:cubicBezTo>
                <a:close/>
                <a:moveTo>
                  <a:pt x="13428" y="71052"/>
                </a:moveTo>
                <a:cubicBezTo>
                  <a:pt x="13567" y="71329"/>
                  <a:pt x="13636" y="71606"/>
                  <a:pt x="13636" y="71883"/>
                </a:cubicBezTo>
                <a:cubicBezTo>
                  <a:pt x="13636" y="71953"/>
                  <a:pt x="13636" y="71953"/>
                  <a:pt x="13636" y="72022"/>
                </a:cubicBezTo>
                <a:lnTo>
                  <a:pt x="13636" y="72369"/>
                </a:lnTo>
                <a:cubicBezTo>
                  <a:pt x="13636" y="72230"/>
                  <a:pt x="13567" y="72091"/>
                  <a:pt x="13498" y="71953"/>
                </a:cubicBezTo>
                <a:cubicBezTo>
                  <a:pt x="13428" y="71745"/>
                  <a:pt x="13359" y="71537"/>
                  <a:pt x="13359" y="71259"/>
                </a:cubicBezTo>
                <a:cubicBezTo>
                  <a:pt x="13359" y="71190"/>
                  <a:pt x="13359" y="71121"/>
                  <a:pt x="13428" y="71052"/>
                </a:cubicBezTo>
                <a:close/>
                <a:moveTo>
                  <a:pt x="11374" y="71748"/>
                </a:moveTo>
                <a:lnTo>
                  <a:pt x="11374" y="71748"/>
                </a:lnTo>
                <a:cubicBezTo>
                  <a:pt x="11689" y="71771"/>
                  <a:pt x="12004" y="71902"/>
                  <a:pt x="12319" y="72091"/>
                </a:cubicBezTo>
                <a:cubicBezTo>
                  <a:pt x="12527" y="72230"/>
                  <a:pt x="12735" y="72438"/>
                  <a:pt x="13012" y="72507"/>
                </a:cubicBezTo>
                <a:cubicBezTo>
                  <a:pt x="13012" y="72542"/>
                  <a:pt x="13030" y="72559"/>
                  <a:pt x="13056" y="72559"/>
                </a:cubicBezTo>
                <a:cubicBezTo>
                  <a:pt x="13082" y="72559"/>
                  <a:pt x="13116" y="72542"/>
                  <a:pt x="13151" y="72507"/>
                </a:cubicBezTo>
                <a:lnTo>
                  <a:pt x="13290" y="72507"/>
                </a:lnTo>
                <a:cubicBezTo>
                  <a:pt x="13290" y="72646"/>
                  <a:pt x="13359" y="72715"/>
                  <a:pt x="13359" y="72784"/>
                </a:cubicBezTo>
                <a:cubicBezTo>
                  <a:pt x="12635" y="72587"/>
                  <a:pt x="11973" y="72202"/>
                  <a:pt x="11374" y="71748"/>
                </a:cubicBezTo>
                <a:close/>
                <a:moveTo>
                  <a:pt x="29371" y="72577"/>
                </a:moveTo>
                <a:cubicBezTo>
                  <a:pt x="29718" y="73408"/>
                  <a:pt x="29926" y="74309"/>
                  <a:pt x="29926" y="75211"/>
                </a:cubicBezTo>
                <a:cubicBezTo>
                  <a:pt x="29441" y="74379"/>
                  <a:pt x="29233" y="73478"/>
                  <a:pt x="29371" y="72577"/>
                </a:cubicBezTo>
                <a:close/>
                <a:moveTo>
                  <a:pt x="26475" y="74237"/>
                </a:moveTo>
                <a:cubicBezTo>
                  <a:pt x="26714" y="75388"/>
                  <a:pt x="26104" y="76409"/>
                  <a:pt x="25628" y="77429"/>
                </a:cubicBezTo>
                <a:cubicBezTo>
                  <a:pt x="25493" y="76279"/>
                  <a:pt x="25754" y="75129"/>
                  <a:pt x="26475" y="74237"/>
                </a:cubicBezTo>
                <a:close/>
                <a:moveTo>
                  <a:pt x="39700" y="68556"/>
                </a:moveTo>
                <a:cubicBezTo>
                  <a:pt x="39700" y="68556"/>
                  <a:pt x="38175" y="72022"/>
                  <a:pt x="37967" y="72438"/>
                </a:cubicBezTo>
                <a:cubicBezTo>
                  <a:pt x="36996" y="74102"/>
                  <a:pt x="35887" y="75765"/>
                  <a:pt x="34709" y="77360"/>
                </a:cubicBezTo>
                <a:cubicBezTo>
                  <a:pt x="32768" y="79994"/>
                  <a:pt x="30966" y="82697"/>
                  <a:pt x="28886" y="85331"/>
                </a:cubicBezTo>
                <a:cubicBezTo>
                  <a:pt x="29025" y="84707"/>
                  <a:pt x="29163" y="84083"/>
                  <a:pt x="29233" y="83390"/>
                </a:cubicBezTo>
                <a:cubicBezTo>
                  <a:pt x="29718" y="82073"/>
                  <a:pt x="30273" y="80756"/>
                  <a:pt x="30966" y="79508"/>
                </a:cubicBezTo>
                <a:cubicBezTo>
                  <a:pt x="32560" y="76944"/>
                  <a:pt x="34640" y="74656"/>
                  <a:pt x="35957" y="71883"/>
                </a:cubicBezTo>
                <a:cubicBezTo>
                  <a:pt x="35957" y="71798"/>
                  <a:pt x="35904" y="71738"/>
                  <a:pt x="35847" y="71738"/>
                </a:cubicBezTo>
                <a:cubicBezTo>
                  <a:pt x="35812" y="71738"/>
                  <a:pt x="35775" y="71761"/>
                  <a:pt x="35749" y="71814"/>
                </a:cubicBezTo>
                <a:cubicBezTo>
                  <a:pt x="34154" y="74379"/>
                  <a:pt x="32421" y="76805"/>
                  <a:pt x="30758" y="79370"/>
                </a:cubicBezTo>
                <a:cubicBezTo>
                  <a:pt x="30203" y="80271"/>
                  <a:pt x="29787" y="81172"/>
                  <a:pt x="29441" y="82073"/>
                </a:cubicBezTo>
                <a:cubicBezTo>
                  <a:pt x="29579" y="81241"/>
                  <a:pt x="29718" y="80410"/>
                  <a:pt x="29857" y="79508"/>
                </a:cubicBezTo>
                <a:cubicBezTo>
                  <a:pt x="31590" y="74725"/>
                  <a:pt x="34917" y="70289"/>
                  <a:pt x="39700" y="68556"/>
                </a:cubicBezTo>
                <a:close/>
                <a:moveTo>
                  <a:pt x="24450" y="83321"/>
                </a:moveTo>
                <a:lnTo>
                  <a:pt x="24450" y="83321"/>
                </a:lnTo>
                <a:cubicBezTo>
                  <a:pt x="25212" y="83875"/>
                  <a:pt x="25767" y="84569"/>
                  <a:pt x="26183" y="85470"/>
                </a:cubicBezTo>
                <a:lnTo>
                  <a:pt x="26113" y="85470"/>
                </a:lnTo>
                <a:cubicBezTo>
                  <a:pt x="25212" y="85054"/>
                  <a:pt x="24588" y="84291"/>
                  <a:pt x="24450" y="83321"/>
                </a:cubicBezTo>
                <a:close/>
                <a:moveTo>
                  <a:pt x="22232" y="70428"/>
                </a:moveTo>
                <a:cubicBezTo>
                  <a:pt x="22301" y="72299"/>
                  <a:pt x="22786" y="74309"/>
                  <a:pt x="22786" y="76181"/>
                </a:cubicBezTo>
                <a:cubicBezTo>
                  <a:pt x="22786" y="79578"/>
                  <a:pt x="22509" y="82974"/>
                  <a:pt x="22370" y="86371"/>
                </a:cubicBezTo>
                <a:cubicBezTo>
                  <a:pt x="22370" y="86232"/>
                  <a:pt x="22301" y="86094"/>
                  <a:pt x="22301" y="85955"/>
                </a:cubicBezTo>
                <a:lnTo>
                  <a:pt x="22232" y="85955"/>
                </a:lnTo>
                <a:cubicBezTo>
                  <a:pt x="22093" y="83252"/>
                  <a:pt x="21677" y="80617"/>
                  <a:pt x="21885" y="77914"/>
                </a:cubicBezTo>
                <a:cubicBezTo>
                  <a:pt x="21885" y="77879"/>
                  <a:pt x="21850" y="77862"/>
                  <a:pt x="21816" y="77862"/>
                </a:cubicBezTo>
                <a:cubicBezTo>
                  <a:pt x="21781" y="77862"/>
                  <a:pt x="21746" y="77879"/>
                  <a:pt x="21746" y="77914"/>
                </a:cubicBezTo>
                <a:cubicBezTo>
                  <a:pt x="21538" y="80202"/>
                  <a:pt x="21538" y="82558"/>
                  <a:pt x="21816" y="84846"/>
                </a:cubicBezTo>
                <a:cubicBezTo>
                  <a:pt x="21608" y="84153"/>
                  <a:pt x="21330" y="83460"/>
                  <a:pt x="21123" y="82766"/>
                </a:cubicBezTo>
                <a:cubicBezTo>
                  <a:pt x="21123" y="82697"/>
                  <a:pt x="21123" y="82697"/>
                  <a:pt x="21123" y="82628"/>
                </a:cubicBezTo>
                <a:cubicBezTo>
                  <a:pt x="20429" y="80063"/>
                  <a:pt x="20360" y="77360"/>
                  <a:pt x="20915" y="74725"/>
                </a:cubicBezTo>
                <a:cubicBezTo>
                  <a:pt x="21261" y="73270"/>
                  <a:pt x="21816" y="71814"/>
                  <a:pt x="22232" y="70428"/>
                </a:cubicBezTo>
                <a:close/>
                <a:moveTo>
                  <a:pt x="11188" y="77182"/>
                </a:moveTo>
                <a:cubicBezTo>
                  <a:pt x="11373" y="77182"/>
                  <a:pt x="11688" y="77236"/>
                  <a:pt x="12180" y="77360"/>
                </a:cubicBezTo>
                <a:cubicBezTo>
                  <a:pt x="13913" y="77775"/>
                  <a:pt x="15577" y="79162"/>
                  <a:pt x="16894" y="80340"/>
                </a:cubicBezTo>
                <a:cubicBezTo>
                  <a:pt x="18974" y="82212"/>
                  <a:pt x="20707" y="84430"/>
                  <a:pt x="22024" y="86856"/>
                </a:cubicBezTo>
                <a:cubicBezTo>
                  <a:pt x="22162" y="87133"/>
                  <a:pt x="22232" y="87411"/>
                  <a:pt x="22370" y="87688"/>
                </a:cubicBezTo>
                <a:cubicBezTo>
                  <a:pt x="22162" y="87411"/>
                  <a:pt x="21885" y="87133"/>
                  <a:pt x="21608" y="86925"/>
                </a:cubicBezTo>
                <a:cubicBezTo>
                  <a:pt x="20845" y="85886"/>
                  <a:pt x="20083" y="84915"/>
                  <a:pt x="19182" y="83945"/>
                </a:cubicBezTo>
                <a:cubicBezTo>
                  <a:pt x="18003" y="82628"/>
                  <a:pt x="16340" y="81727"/>
                  <a:pt x="15161" y="80340"/>
                </a:cubicBezTo>
                <a:cubicBezTo>
                  <a:pt x="15124" y="80322"/>
                  <a:pt x="15092" y="80313"/>
                  <a:pt x="15066" y="80313"/>
                </a:cubicBezTo>
                <a:cubicBezTo>
                  <a:pt x="14995" y="80313"/>
                  <a:pt x="14972" y="80377"/>
                  <a:pt x="15023" y="80479"/>
                </a:cubicBezTo>
                <a:cubicBezTo>
                  <a:pt x="16062" y="81727"/>
                  <a:pt x="17518" y="82558"/>
                  <a:pt x="18627" y="83806"/>
                </a:cubicBezTo>
                <a:cubicBezTo>
                  <a:pt x="19320" y="84569"/>
                  <a:pt x="19944" y="85331"/>
                  <a:pt x="20568" y="86163"/>
                </a:cubicBezTo>
                <a:cubicBezTo>
                  <a:pt x="19875" y="85678"/>
                  <a:pt x="19182" y="85262"/>
                  <a:pt x="18488" y="84915"/>
                </a:cubicBezTo>
                <a:cubicBezTo>
                  <a:pt x="15577" y="83252"/>
                  <a:pt x="13913" y="81241"/>
                  <a:pt x="11973" y="78607"/>
                </a:cubicBezTo>
                <a:cubicBezTo>
                  <a:pt x="11487" y="77852"/>
                  <a:pt x="10541" y="77182"/>
                  <a:pt x="11188" y="77182"/>
                </a:cubicBezTo>
                <a:close/>
                <a:moveTo>
                  <a:pt x="22151" y="91335"/>
                </a:moveTo>
                <a:lnTo>
                  <a:pt x="22151" y="91335"/>
                </a:lnTo>
                <a:cubicBezTo>
                  <a:pt x="22611" y="91673"/>
                  <a:pt x="23008" y="92077"/>
                  <a:pt x="23341" y="92610"/>
                </a:cubicBezTo>
                <a:cubicBezTo>
                  <a:pt x="22824" y="92286"/>
                  <a:pt x="22427" y="91843"/>
                  <a:pt x="22151" y="91335"/>
                </a:cubicBezTo>
                <a:close/>
                <a:moveTo>
                  <a:pt x="29005" y="93722"/>
                </a:moveTo>
                <a:lnTo>
                  <a:pt x="29005" y="93722"/>
                </a:lnTo>
                <a:cubicBezTo>
                  <a:pt x="28731" y="94735"/>
                  <a:pt x="28391" y="95682"/>
                  <a:pt x="27985" y="96630"/>
                </a:cubicBezTo>
                <a:lnTo>
                  <a:pt x="27985" y="95937"/>
                </a:lnTo>
                <a:cubicBezTo>
                  <a:pt x="28245" y="95157"/>
                  <a:pt x="28566" y="94438"/>
                  <a:pt x="29005" y="93722"/>
                </a:cubicBezTo>
                <a:close/>
                <a:moveTo>
                  <a:pt x="22024" y="55593"/>
                </a:moveTo>
                <a:cubicBezTo>
                  <a:pt x="22301" y="57950"/>
                  <a:pt x="22648" y="60376"/>
                  <a:pt x="22994" y="62803"/>
                </a:cubicBezTo>
                <a:lnTo>
                  <a:pt x="22925" y="62803"/>
                </a:lnTo>
                <a:cubicBezTo>
                  <a:pt x="23618" y="68002"/>
                  <a:pt x="24450" y="73200"/>
                  <a:pt x="25282" y="78399"/>
                </a:cubicBezTo>
                <a:cubicBezTo>
                  <a:pt x="25212" y="78399"/>
                  <a:pt x="25212" y="78469"/>
                  <a:pt x="25282" y="78469"/>
                </a:cubicBezTo>
                <a:cubicBezTo>
                  <a:pt x="25559" y="80479"/>
                  <a:pt x="25836" y="82489"/>
                  <a:pt x="26113" y="84499"/>
                </a:cubicBezTo>
                <a:cubicBezTo>
                  <a:pt x="25698" y="83737"/>
                  <a:pt x="25074" y="83113"/>
                  <a:pt x="24242" y="82766"/>
                </a:cubicBezTo>
                <a:cubicBezTo>
                  <a:pt x="24229" y="82753"/>
                  <a:pt x="24213" y="82747"/>
                  <a:pt x="24196" y="82747"/>
                </a:cubicBezTo>
                <a:cubicBezTo>
                  <a:pt x="24125" y="82747"/>
                  <a:pt x="24034" y="82849"/>
                  <a:pt x="24034" y="82905"/>
                </a:cubicBezTo>
                <a:cubicBezTo>
                  <a:pt x="24034" y="84291"/>
                  <a:pt x="25004" y="85470"/>
                  <a:pt x="26321" y="85816"/>
                </a:cubicBezTo>
                <a:cubicBezTo>
                  <a:pt x="26529" y="87411"/>
                  <a:pt x="26737" y="89074"/>
                  <a:pt x="26876" y="90738"/>
                </a:cubicBezTo>
                <a:cubicBezTo>
                  <a:pt x="27153" y="93233"/>
                  <a:pt x="27292" y="95798"/>
                  <a:pt x="27292" y="98363"/>
                </a:cubicBezTo>
                <a:cubicBezTo>
                  <a:pt x="26321" y="94273"/>
                  <a:pt x="24034" y="90322"/>
                  <a:pt x="22509" y="86579"/>
                </a:cubicBezTo>
                <a:cubicBezTo>
                  <a:pt x="22578" y="86579"/>
                  <a:pt x="22578" y="86579"/>
                  <a:pt x="22578" y="86510"/>
                </a:cubicBezTo>
                <a:cubicBezTo>
                  <a:pt x="23063" y="84153"/>
                  <a:pt x="23271" y="81727"/>
                  <a:pt x="23133" y="79300"/>
                </a:cubicBezTo>
                <a:cubicBezTo>
                  <a:pt x="23341" y="76597"/>
                  <a:pt x="23202" y="73894"/>
                  <a:pt x="22855" y="71190"/>
                </a:cubicBezTo>
                <a:cubicBezTo>
                  <a:pt x="22925" y="70566"/>
                  <a:pt x="22786" y="69942"/>
                  <a:pt x="22509" y="69388"/>
                </a:cubicBezTo>
                <a:cubicBezTo>
                  <a:pt x="22648" y="68903"/>
                  <a:pt x="22717" y="68487"/>
                  <a:pt x="22786" y="68071"/>
                </a:cubicBezTo>
                <a:cubicBezTo>
                  <a:pt x="22786" y="67903"/>
                  <a:pt x="22684" y="67811"/>
                  <a:pt x="22589" y="67811"/>
                </a:cubicBezTo>
                <a:cubicBezTo>
                  <a:pt x="22527" y="67811"/>
                  <a:pt x="22467" y="67850"/>
                  <a:pt x="22440" y="67932"/>
                </a:cubicBezTo>
                <a:cubicBezTo>
                  <a:pt x="22370" y="68279"/>
                  <a:pt x="22301" y="68625"/>
                  <a:pt x="22301" y="68903"/>
                </a:cubicBezTo>
                <a:cubicBezTo>
                  <a:pt x="22162" y="69596"/>
                  <a:pt x="21954" y="70220"/>
                  <a:pt x="21816" y="70844"/>
                </a:cubicBezTo>
                <a:cubicBezTo>
                  <a:pt x="21330" y="72438"/>
                  <a:pt x="20776" y="74032"/>
                  <a:pt x="20429" y="75696"/>
                </a:cubicBezTo>
                <a:cubicBezTo>
                  <a:pt x="20152" y="77082"/>
                  <a:pt x="20152" y="78607"/>
                  <a:pt x="20429" y="80063"/>
                </a:cubicBezTo>
                <a:cubicBezTo>
                  <a:pt x="19736" y="77360"/>
                  <a:pt x="19320" y="74587"/>
                  <a:pt x="19182" y="71745"/>
                </a:cubicBezTo>
                <a:cubicBezTo>
                  <a:pt x="19528" y="71190"/>
                  <a:pt x="19875" y="70497"/>
                  <a:pt x="20083" y="69873"/>
                </a:cubicBezTo>
                <a:cubicBezTo>
                  <a:pt x="20429" y="69180"/>
                  <a:pt x="20568" y="68487"/>
                  <a:pt x="20429" y="67794"/>
                </a:cubicBezTo>
                <a:cubicBezTo>
                  <a:pt x="20395" y="67690"/>
                  <a:pt x="20325" y="67638"/>
                  <a:pt x="20256" y="67638"/>
                </a:cubicBezTo>
                <a:cubicBezTo>
                  <a:pt x="20187" y="67638"/>
                  <a:pt x="20117" y="67690"/>
                  <a:pt x="20083" y="67794"/>
                </a:cubicBezTo>
                <a:cubicBezTo>
                  <a:pt x="19667" y="68348"/>
                  <a:pt x="19320" y="69041"/>
                  <a:pt x="19043" y="69734"/>
                </a:cubicBezTo>
                <a:cubicBezTo>
                  <a:pt x="19043" y="68764"/>
                  <a:pt x="19043" y="67863"/>
                  <a:pt x="19112" y="66892"/>
                </a:cubicBezTo>
                <a:cubicBezTo>
                  <a:pt x="19320" y="63288"/>
                  <a:pt x="20152" y="59822"/>
                  <a:pt x="21608" y="56495"/>
                </a:cubicBezTo>
                <a:cubicBezTo>
                  <a:pt x="21608" y="56772"/>
                  <a:pt x="21677" y="57049"/>
                  <a:pt x="21746" y="57326"/>
                </a:cubicBezTo>
                <a:cubicBezTo>
                  <a:pt x="21746" y="57396"/>
                  <a:pt x="21798" y="57430"/>
                  <a:pt x="21850" y="57430"/>
                </a:cubicBezTo>
                <a:cubicBezTo>
                  <a:pt x="21902" y="57430"/>
                  <a:pt x="21954" y="57396"/>
                  <a:pt x="21954" y="57326"/>
                </a:cubicBezTo>
                <a:cubicBezTo>
                  <a:pt x="21954" y="56911"/>
                  <a:pt x="21885" y="56425"/>
                  <a:pt x="21816" y="56079"/>
                </a:cubicBezTo>
                <a:cubicBezTo>
                  <a:pt x="21885" y="55940"/>
                  <a:pt x="21954" y="55732"/>
                  <a:pt x="22024" y="55593"/>
                </a:cubicBezTo>
                <a:close/>
                <a:moveTo>
                  <a:pt x="25568" y="100934"/>
                </a:moveTo>
                <a:cubicBezTo>
                  <a:pt x="26529" y="101630"/>
                  <a:pt x="26530" y="103150"/>
                  <a:pt x="26876" y="104324"/>
                </a:cubicBezTo>
                <a:cubicBezTo>
                  <a:pt x="26129" y="103306"/>
                  <a:pt x="25714" y="102154"/>
                  <a:pt x="25568" y="100934"/>
                </a:cubicBezTo>
                <a:close/>
                <a:moveTo>
                  <a:pt x="29579" y="103493"/>
                </a:moveTo>
                <a:lnTo>
                  <a:pt x="29579" y="103493"/>
                </a:lnTo>
                <a:cubicBezTo>
                  <a:pt x="29441" y="105087"/>
                  <a:pt x="28470" y="106265"/>
                  <a:pt x="27569" y="107444"/>
                </a:cubicBezTo>
                <a:cubicBezTo>
                  <a:pt x="27638" y="107305"/>
                  <a:pt x="27638" y="107097"/>
                  <a:pt x="27638" y="106889"/>
                </a:cubicBezTo>
                <a:cubicBezTo>
                  <a:pt x="28262" y="105780"/>
                  <a:pt x="28540" y="104324"/>
                  <a:pt x="29579" y="103493"/>
                </a:cubicBezTo>
                <a:close/>
                <a:moveTo>
                  <a:pt x="24588" y="0"/>
                </a:moveTo>
                <a:cubicBezTo>
                  <a:pt x="22994" y="485"/>
                  <a:pt x="22648" y="1941"/>
                  <a:pt x="22578" y="3466"/>
                </a:cubicBezTo>
                <a:cubicBezTo>
                  <a:pt x="22093" y="2218"/>
                  <a:pt x="21330" y="1109"/>
                  <a:pt x="20429" y="139"/>
                </a:cubicBezTo>
                <a:cubicBezTo>
                  <a:pt x="20389" y="118"/>
                  <a:pt x="20348" y="110"/>
                  <a:pt x="20311" y="110"/>
                </a:cubicBezTo>
                <a:cubicBezTo>
                  <a:pt x="20221" y="110"/>
                  <a:pt x="20152" y="159"/>
                  <a:pt x="20152" y="208"/>
                </a:cubicBezTo>
                <a:cubicBezTo>
                  <a:pt x="19528" y="1733"/>
                  <a:pt x="19528" y="3397"/>
                  <a:pt x="20013" y="4991"/>
                </a:cubicBezTo>
                <a:cubicBezTo>
                  <a:pt x="19182" y="4159"/>
                  <a:pt x="18211" y="3535"/>
                  <a:pt x="17171" y="3050"/>
                </a:cubicBezTo>
                <a:cubicBezTo>
                  <a:pt x="17158" y="3037"/>
                  <a:pt x="17142" y="3031"/>
                  <a:pt x="17126" y="3031"/>
                </a:cubicBezTo>
                <a:cubicBezTo>
                  <a:pt x="17057" y="3031"/>
                  <a:pt x="16977" y="3133"/>
                  <a:pt x="17033" y="3189"/>
                </a:cubicBezTo>
                <a:cubicBezTo>
                  <a:pt x="17795" y="4783"/>
                  <a:pt x="17795" y="6516"/>
                  <a:pt x="18835" y="7972"/>
                </a:cubicBezTo>
                <a:cubicBezTo>
                  <a:pt x="19459" y="8665"/>
                  <a:pt x="20221" y="9289"/>
                  <a:pt x="21053" y="9705"/>
                </a:cubicBezTo>
                <a:cubicBezTo>
                  <a:pt x="21123" y="10121"/>
                  <a:pt x="21330" y="10467"/>
                  <a:pt x="21538" y="10814"/>
                </a:cubicBezTo>
                <a:cubicBezTo>
                  <a:pt x="21885" y="11230"/>
                  <a:pt x="22370" y="11507"/>
                  <a:pt x="22855" y="11576"/>
                </a:cubicBezTo>
                <a:cubicBezTo>
                  <a:pt x="22530" y="14243"/>
                  <a:pt x="22144" y="16910"/>
                  <a:pt x="21754" y="19577"/>
                </a:cubicBezTo>
                <a:lnTo>
                  <a:pt x="21754" y="19577"/>
                </a:lnTo>
                <a:cubicBezTo>
                  <a:pt x="21797" y="18782"/>
                  <a:pt x="21587" y="17992"/>
                  <a:pt x="21123" y="17330"/>
                </a:cubicBezTo>
                <a:cubicBezTo>
                  <a:pt x="21091" y="17267"/>
                  <a:pt x="21032" y="17233"/>
                  <a:pt x="20976" y="17233"/>
                </a:cubicBezTo>
                <a:cubicBezTo>
                  <a:pt x="20908" y="17233"/>
                  <a:pt x="20845" y="17284"/>
                  <a:pt x="20845" y="17399"/>
                </a:cubicBezTo>
                <a:cubicBezTo>
                  <a:pt x="20776" y="18508"/>
                  <a:pt x="21123" y="19617"/>
                  <a:pt x="21677" y="20588"/>
                </a:cubicBezTo>
                <a:cubicBezTo>
                  <a:pt x="21261" y="23568"/>
                  <a:pt x="20915" y="26549"/>
                  <a:pt x="20707" y="29530"/>
                </a:cubicBezTo>
                <a:cubicBezTo>
                  <a:pt x="20499" y="29252"/>
                  <a:pt x="20221" y="29114"/>
                  <a:pt x="19944" y="29044"/>
                </a:cubicBezTo>
                <a:cubicBezTo>
                  <a:pt x="19805" y="29044"/>
                  <a:pt x="19736" y="29114"/>
                  <a:pt x="19736" y="29252"/>
                </a:cubicBezTo>
                <a:cubicBezTo>
                  <a:pt x="19805" y="30015"/>
                  <a:pt x="20013" y="30708"/>
                  <a:pt x="20360" y="31401"/>
                </a:cubicBezTo>
                <a:cubicBezTo>
                  <a:pt x="20429" y="31540"/>
                  <a:pt x="20499" y="31679"/>
                  <a:pt x="20568" y="31817"/>
                </a:cubicBezTo>
                <a:cubicBezTo>
                  <a:pt x="20499" y="33342"/>
                  <a:pt x="20429" y="34798"/>
                  <a:pt x="20429" y="36323"/>
                </a:cubicBezTo>
                <a:cubicBezTo>
                  <a:pt x="20429" y="37640"/>
                  <a:pt x="20499" y="39026"/>
                  <a:pt x="20568" y="40413"/>
                </a:cubicBezTo>
                <a:cubicBezTo>
                  <a:pt x="20360" y="39858"/>
                  <a:pt x="20083" y="39373"/>
                  <a:pt x="19667" y="38957"/>
                </a:cubicBezTo>
                <a:cubicBezTo>
                  <a:pt x="19624" y="38914"/>
                  <a:pt x="19574" y="38898"/>
                  <a:pt x="19528" y="38898"/>
                </a:cubicBezTo>
                <a:cubicBezTo>
                  <a:pt x="19426" y="38898"/>
                  <a:pt x="19342" y="38979"/>
                  <a:pt x="19390" y="39026"/>
                </a:cubicBezTo>
                <a:cubicBezTo>
                  <a:pt x="19528" y="40343"/>
                  <a:pt x="20013" y="41591"/>
                  <a:pt x="20707" y="42700"/>
                </a:cubicBezTo>
                <a:lnTo>
                  <a:pt x="20776" y="42700"/>
                </a:lnTo>
                <a:cubicBezTo>
                  <a:pt x="21053" y="46651"/>
                  <a:pt x="21469" y="50603"/>
                  <a:pt x="21954" y="54554"/>
                </a:cubicBezTo>
                <a:cubicBezTo>
                  <a:pt x="21816" y="54762"/>
                  <a:pt x="21746" y="54900"/>
                  <a:pt x="21677" y="55108"/>
                </a:cubicBezTo>
                <a:cubicBezTo>
                  <a:pt x="20915" y="51573"/>
                  <a:pt x="19112" y="48176"/>
                  <a:pt x="17310" y="44988"/>
                </a:cubicBezTo>
                <a:cubicBezTo>
                  <a:pt x="17310" y="44918"/>
                  <a:pt x="17310" y="44918"/>
                  <a:pt x="17310" y="44849"/>
                </a:cubicBezTo>
                <a:cubicBezTo>
                  <a:pt x="17449" y="44364"/>
                  <a:pt x="17518" y="43879"/>
                  <a:pt x="17449" y="43393"/>
                </a:cubicBezTo>
                <a:cubicBezTo>
                  <a:pt x="17449" y="42770"/>
                  <a:pt x="17241" y="42215"/>
                  <a:pt x="16894" y="41799"/>
                </a:cubicBezTo>
                <a:cubicBezTo>
                  <a:pt x="16837" y="41770"/>
                  <a:pt x="16779" y="41754"/>
                  <a:pt x="16727" y="41754"/>
                </a:cubicBezTo>
                <a:cubicBezTo>
                  <a:pt x="16653" y="41754"/>
                  <a:pt x="16588" y="41787"/>
                  <a:pt x="16548" y="41868"/>
                </a:cubicBezTo>
                <a:cubicBezTo>
                  <a:pt x="16409" y="42423"/>
                  <a:pt x="16409" y="42908"/>
                  <a:pt x="16478" y="43393"/>
                </a:cubicBezTo>
                <a:cubicBezTo>
                  <a:pt x="16340" y="43116"/>
                  <a:pt x="16201" y="42839"/>
                  <a:pt x="15993" y="42562"/>
                </a:cubicBezTo>
                <a:cubicBezTo>
                  <a:pt x="15161" y="41037"/>
                  <a:pt x="14399" y="39373"/>
                  <a:pt x="13705" y="37779"/>
                </a:cubicBezTo>
                <a:cubicBezTo>
                  <a:pt x="14399" y="37155"/>
                  <a:pt x="14329" y="35699"/>
                  <a:pt x="14260" y="34798"/>
                </a:cubicBezTo>
                <a:cubicBezTo>
                  <a:pt x="14260" y="34750"/>
                  <a:pt x="14161" y="34669"/>
                  <a:pt x="14077" y="34669"/>
                </a:cubicBezTo>
                <a:cubicBezTo>
                  <a:pt x="14039" y="34669"/>
                  <a:pt x="14004" y="34686"/>
                  <a:pt x="13983" y="34729"/>
                </a:cubicBezTo>
                <a:cubicBezTo>
                  <a:pt x="13498" y="35352"/>
                  <a:pt x="13290" y="36184"/>
                  <a:pt x="13290" y="37016"/>
                </a:cubicBezTo>
                <a:cubicBezTo>
                  <a:pt x="11765" y="33204"/>
                  <a:pt x="10586" y="29252"/>
                  <a:pt x="9685" y="25232"/>
                </a:cubicBezTo>
                <a:cubicBezTo>
                  <a:pt x="9754" y="25093"/>
                  <a:pt x="9824" y="25024"/>
                  <a:pt x="9893" y="24885"/>
                </a:cubicBezTo>
                <a:cubicBezTo>
                  <a:pt x="10101" y="24677"/>
                  <a:pt x="10309" y="24400"/>
                  <a:pt x="10378" y="24123"/>
                </a:cubicBezTo>
                <a:cubicBezTo>
                  <a:pt x="11349" y="23984"/>
                  <a:pt x="12250" y="23707"/>
                  <a:pt x="13151" y="23291"/>
                </a:cubicBezTo>
                <a:cubicBezTo>
                  <a:pt x="13567" y="23014"/>
                  <a:pt x="14884" y="21974"/>
                  <a:pt x="13775" y="21558"/>
                </a:cubicBezTo>
                <a:cubicBezTo>
                  <a:pt x="13725" y="21558"/>
                  <a:pt x="13676" y="21558"/>
                  <a:pt x="13652" y="21583"/>
                </a:cubicBezTo>
                <a:lnTo>
                  <a:pt x="13652" y="21583"/>
                </a:lnTo>
                <a:cubicBezTo>
                  <a:pt x="14230" y="20877"/>
                  <a:pt x="14602" y="20037"/>
                  <a:pt x="14745" y="19132"/>
                </a:cubicBezTo>
                <a:cubicBezTo>
                  <a:pt x="14745" y="19030"/>
                  <a:pt x="14708" y="18966"/>
                  <a:pt x="14661" y="18966"/>
                </a:cubicBezTo>
                <a:cubicBezTo>
                  <a:pt x="14644" y="18966"/>
                  <a:pt x="14625" y="18975"/>
                  <a:pt x="14607" y="18993"/>
                </a:cubicBezTo>
                <a:cubicBezTo>
                  <a:pt x="14476" y="18976"/>
                  <a:pt x="14346" y="18967"/>
                  <a:pt x="14218" y="18967"/>
                </a:cubicBezTo>
                <a:cubicBezTo>
                  <a:pt x="13329" y="18967"/>
                  <a:pt x="12527" y="19384"/>
                  <a:pt x="12042" y="20172"/>
                </a:cubicBezTo>
                <a:cubicBezTo>
                  <a:pt x="12458" y="19063"/>
                  <a:pt x="12596" y="17884"/>
                  <a:pt x="12388" y="16775"/>
                </a:cubicBezTo>
                <a:cubicBezTo>
                  <a:pt x="12388" y="16694"/>
                  <a:pt x="12341" y="16660"/>
                  <a:pt x="12301" y="16660"/>
                </a:cubicBezTo>
                <a:cubicBezTo>
                  <a:pt x="12274" y="16660"/>
                  <a:pt x="12250" y="16677"/>
                  <a:pt x="12250" y="16706"/>
                </a:cubicBezTo>
                <a:cubicBezTo>
                  <a:pt x="11557" y="17399"/>
                  <a:pt x="10933" y="18161"/>
                  <a:pt x="10517" y="18993"/>
                </a:cubicBezTo>
                <a:cubicBezTo>
                  <a:pt x="10378" y="17884"/>
                  <a:pt x="10032" y="16775"/>
                  <a:pt x="9477" y="15805"/>
                </a:cubicBezTo>
                <a:cubicBezTo>
                  <a:pt x="9442" y="15770"/>
                  <a:pt x="9390" y="15753"/>
                  <a:pt x="9338" y="15753"/>
                </a:cubicBezTo>
                <a:cubicBezTo>
                  <a:pt x="9286" y="15753"/>
                  <a:pt x="9234" y="15770"/>
                  <a:pt x="9200" y="15805"/>
                </a:cubicBezTo>
                <a:cubicBezTo>
                  <a:pt x="8368" y="16706"/>
                  <a:pt x="8021" y="17884"/>
                  <a:pt x="8160" y="19063"/>
                </a:cubicBezTo>
                <a:cubicBezTo>
                  <a:pt x="7536" y="18231"/>
                  <a:pt x="6843" y="17468"/>
                  <a:pt x="6427" y="16775"/>
                </a:cubicBezTo>
                <a:cubicBezTo>
                  <a:pt x="6392" y="16706"/>
                  <a:pt x="6340" y="16671"/>
                  <a:pt x="6288" y="16671"/>
                </a:cubicBezTo>
                <a:cubicBezTo>
                  <a:pt x="6236" y="16671"/>
                  <a:pt x="6184" y="16706"/>
                  <a:pt x="6150" y="16775"/>
                </a:cubicBezTo>
                <a:cubicBezTo>
                  <a:pt x="5179" y="18092"/>
                  <a:pt x="5179" y="19964"/>
                  <a:pt x="6219" y="21281"/>
                </a:cubicBezTo>
                <a:cubicBezTo>
                  <a:pt x="5318" y="20865"/>
                  <a:pt x="4417" y="20657"/>
                  <a:pt x="3446" y="20518"/>
                </a:cubicBezTo>
                <a:cubicBezTo>
                  <a:pt x="3377" y="20518"/>
                  <a:pt x="3308" y="20657"/>
                  <a:pt x="3308" y="20726"/>
                </a:cubicBezTo>
                <a:cubicBezTo>
                  <a:pt x="4001" y="23291"/>
                  <a:pt x="6427" y="24400"/>
                  <a:pt x="8853" y="24677"/>
                </a:cubicBezTo>
                <a:lnTo>
                  <a:pt x="9061" y="24677"/>
                </a:lnTo>
                <a:cubicBezTo>
                  <a:pt x="9130" y="24677"/>
                  <a:pt x="9200" y="24539"/>
                  <a:pt x="9130" y="24469"/>
                </a:cubicBezTo>
                <a:cubicBezTo>
                  <a:pt x="8992" y="24331"/>
                  <a:pt x="8784" y="24123"/>
                  <a:pt x="8715" y="23984"/>
                </a:cubicBezTo>
                <a:lnTo>
                  <a:pt x="8715" y="23846"/>
                </a:lnTo>
                <a:cubicBezTo>
                  <a:pt x="8853" y="24054"/>
                  <a:pt x="9061" y="24192"/>
                  <a:pt x="9200" y="24400"/>
                </a:cubicBezTo>
                <a:cubicBezTo>
                  <a:pt x="9200" y="24539"/>
                  <a:pt x="9269" y="24608"/>
                  <a:pt x="9408" y="24608"/>
                </a:cubicBezTo>
                <a:lnTo>
                  <a:pt x="9408" y="24816"/>
                </a:lnTo>
                <a:lnTo>
                  <a:pt x="9338" y="24955"/>
                </a:lnTo>
                <a:cubicBezTo>
                  <a:pt x="9269" y="25093"/>
                  <a:pt x="9338" y="25232"/>
                  <a:pt x="9546" y="25232"/>
                </a:cubicBezTo>
                <a:cubicBezTo>
                  <a:pt x="9893" y="27173"/>
                  <a:pt x="10378" y="29044"/>
                  <a:pt x="10933" y="30916"/>
                </a:cubicBezTo>
                <a:cubicBezTo>
                  <a:pt x="10101" y="30916"/>
                  <a:pt x="9477" y="30362"/>
                  <a:pt x="9408" y="29530"/>
                </a:cubicBezTo>
                <a:lnTo>
                  <a:pt x="9408" y="29530"/>
                </a:lnTo>
                <a:cubicBezTo>
                  <a:pt x="9616" y="29738"/>
                  <a:pt x="9824" y="29876"/>
                  <a:pt x="10032" y="30084"/>
                </a:cubicBezTo>
                <a:cubicBezTo>
                  <a:pt x="10170" y="30362"/>
                  <a:pt x="10448" y="30639"/>
                  <a:pt x="10655" y="30847"/>
                </a:cubicBezTo>
                <a:cubicBezTo>
                  <a:pt x="10674" y="30865"/>
                  <a:pt x="10698" y="30874"/>
                  <a:pt x="10721" y="30874"/>
                </a:cubicBezTo>
                <a:cubicBezTo>
                  <a:pt x="10784" y="30874"/>
                  <a:pt x="10845" y="30810"/>
                  <a:pt x="10794" y="30708"/>
                </a:cubicBezTo>
                <a:cubicBezTo>
                  <a:pt x="10725" y="30362"/>
                  <a:pt x="10517" y="30084"/>
                  <a:pt x="10240" y="29807"/>
                </a:cubicBezTo>
                <a:cubicBezTo>
                  <a:pt x="10032" y="29530"/>
                  <a:pt x="9685" y="29322"/>
                  <a:pt x="9408" y="29114"/>
                </a:cubicBezTo>
                <a:cubicBezTo>
                  <a:pt x="9367" y="29093"/>
                  <a:pt x="9332" y="29085"/>
                  <a:pt x="9302" y="29085"/>
                </a:cubicBezTo>
                <a:cubicBezTo>
                  <a:pt x="9228" y="29085"/>
                  <a:pt x="9179" y="29134"/>
                  <a:pt x="9130" y="29183"/>
                </a:cubicBezTo>
                <a:cubicBezTo>
                  <a:pt x="8930" y="30255"/>
                  <a:pt x="9699" y="31197"/>
                  <a:pt x="10752" y="31197"/>
                </a:cubicBezTo>
                <a:cubicBezTo>
                  <a:pt x="10789" y="31197"/>
                  <a:pt x="10826" y="31196"/>
                  <a:pt x="10863" y="31193"/>
                </a:cubicBezTo>
                <a:cubicBezTo>
                  <a:pt x="10863" y="31193"/>
                  <a:pt x="10933" y="31193"/>
                  <a:pt x="10933" y="31124"/>
                </a:cubicBezTo>
                <a:cubicBezTo>
                  <a:pt x="11765" y="34035"/>
                  <a:pt x="12804" y="36877"/>
                  <a:pt x="14052" y="39581"/>
                </a:cubicBezTo>
                <a:cubicBezTo>
                  <a:pt x="13428" y="38680"/>
                  <a:pt x="12735" y="37848"/>
                  <a:pt x="12111" y="37016"/>
                </a:cubicBezTo>
                <a:cubicBezTo>
                  <a:pt x="9546" y="32718"/>
                  <a:pt x="5873" y="28490"/>
                  <a:pt x="466" y="28421"/>
                </a:cubicBezTo>
                <a:cubicBezTo>
                  <a:pt x="327" y="28421"/>
                  <a:pt x="327" y="28559"/>
                  <a:pt x="466" y="28559"/>
                </a:cubicBezTo>
                <a:cubicBezTo>
                  <a:pt x="3238" y="29183"/>
                  <a:pt x="5595" y="29876"/>
                  <a:pt x="7744" y="31748"/>
                </a:cubicBezTo>
                <a:cubicBezTo>
                  <a:pt x="8992" y="32926"/>
                  <a:pt x="10101" y="34243"/>
                  <a:pt x="11002" y="35699"/>
                </a:cubicBezTo>
                <a:cubicBezTo>
                  <a:pt x="8229" y="32441"/>
                  <a:pt x="5041" y="29599"/>
                  <a:pt x="604" y="28767"/>
                </a:cubicBezTo>
                <a:cubicBezTo>
                  <a:pt x="535" y="28767"/>
                  <a:pt x="535" y="28906"/>
                  <a:pt x="604" y="28906"/>
                </a:cubicBezTo>
                <a:cubicBezTo>
                  <a:pt x="3793" y="29946"/>
                  <a:pt x="6704" y="31748"/>
                  <a:pt x="9130" y="34035"/>
                </a:cubicBezTo>
                <a:cubicBezTo>
                  <a:pt x="10170" y="35075"/>
                  <a:pt x="11141" y="36184"/>
                  <a:pt x="12042" y="37363"/>
                </a:cubicBezTo>
                <a:cubicBezTo>
                  <a:pt x="10725" y="35907"/>
                  <a:pt x="8715" y="35214"/>
                  <a:pt x="6982" y="34382"/>
                </a:cubicBezTo>
                <a:cubicBezTo>
                  <a:pt x="4278" y="32996"/>
                  <a:pt x="2268" y="30777"/>
                  <a:pt x="188" y="28698"/>
                </a:cubicBezTo>
                <a:cubicBezTo>
                  <a:pt x="168" y="28678"/>
                  <a:pt x="142" y="28669"/>
                  <a:pt x="117" y="28669"/>
                </a:cubicBezTo>
                <a:cubicBezTo>
                  <a:pt x="56" y="28669"/>
                  <a:pt x="1" y="28718"/>
                  <a:pt x="50" y="28767"/>
                </a:cubicBezTo>
                <a:cubicBezTo>
                  <a:pt x="1575" y="30569"/>
                  <a:pt x="3238" y="32164"/>
                  <a:pt x="5110" y="33550"/>
                </a:cubicBezTo>
                <a:cubicBezTo>
                  <a:pt x="7328" y="35145"/>
                  <a:pt x="9962" y="35976"/>
                  <a:pt x="12180" y="37709"/>
                </a:cubicBezTo>
                <a:lnTo>
                  <a:pt x="12319" y="37709"/>
                </a:lnTo>
                <a:lnTo>
                  <a:pt x="12319" y="37779"/>
                </a:lnTo>
                <a:lnTo>
                  <a:pt x="12458" y="37779"/>
                </a:lnTo>
                <a:lnTo>
                  <a:pt x="14399" y="40274"/>
                </a:lnTo>
                <a:cubicBezTo>
                  <a:pt x="16062" y="43532"/>
                  <a:pt x="17795" y="46651"/>
                  <a:pt x="19251" y="49909"/>
                </a:cubicBezTo>
                <a:cubicBezTo>
                  <a:pt x="18696" y="49216"/>
                  <a:pt x="17934" y="48800"/>
                  <a:pt x="17102" y="48731"/>
                </a:cubicBezTo>
                <a:cubicBezTo>
                  <a:pt x="16963" y="48731"/>
                  <a:pt x="16894" y="48870"/>
                  <a:pt x="16963" y="49008"/>
                </a:cubicBezTo>
                <a:cubicBezTo>
                  <a:pt x="17449" y="49909"/>
                  <a:pt x="18350" y="50464"/>
                  <a:pt x="19320" y="50533"/>
                </a:cubicBezTo>
                <a:cubicBezTo>
                  <a:pt x="19390" y="50533"/>
                  <a:pt x="19459" y="50464"/>
                  <a:pt x="19459" y="50395"/>
                </a:cubicBezTo>
                <a:cubicBezTo>
                  <a:pt x="20221" y="52128"/>
                  <a:pt x="20845" y="53861"/>
                  <a:pt x="21330" y="55732"/>
                </a:cubicBezTo>
                <a:cubicBezTo>
                  <a:pt x="20915" y="56633"/>
                  <a:pt x="20499" y="57673"/>
                  <a:pt x="20152" y="58644"/>
                </a:cubicBezTo>
                <a:cubicBezTo>
                  <a:pt x="20360" y="57812"/>
                  <a:pt x="20152" y="56911"/>
                  <a:pt x="19528" y="56287"/>
                </a:cubicBezTo>
                <a:cubicBezTo>
                  <a:pt x="19499" y="56258"/>
                  <a:pt x="19459" y="56241"/>
                  <a:pt x="19416" y="56241"/>
                </a:cubicBezTo>
                <a:cubicBezTo>
                  <a:pt x="19356" y="56241"/>
                  <a:pt x="19292" y="56275"/>
                  <a:pt x="19251" y="56356"/>
                </a:cubicBezTo>
                <a:cubicBezTo>
                  <a:pt x="19043" y="57257"/>
                  <a:pt x="19320" y="58228"/>
                  <a:pt x="19875" y="58990"/>
                </a:cubicBezTo>
                <a:lnTo>
                  <a:pt x="19875" y="59129"/>
                </a:lnTo>
                <a:lnTo>
                  <a:pt x="19944" y="59129"/>
                </a:lnTo>
                <a:cubicBezTo>
                  <a:pt x="19528" y="60376"/>
                  <a:pt x="19251" y="61624"/>
                  <a:pt x="18974" y="62872"/>
                </a:cubicBezTo>
                <a:cubicBezTo>
                  <a:pt x="18904" y="63357"/>
                  <a:pt x="18835" y="63842"/>
                  <a:pt x="18766" y="64258"/>
                </a:cubicBezTo>
                <a:cubicBezTo>
                  <a:pt x="18835" y="63219"/>
                  <a:pt x="18835" y="62179"/>
                  <a:pt x="18835" y="61139"/>
                </a:cubicBezTo>
                <a:cubicBezTo>
                  <a:pt x="18835" y="58713"/>
                  <a:pt x="18003" y="56564"/>
                  <a:pt x="17518" y="54207"/>
                </a:cubicBezTo>
                <a:cubicBezTo>
                  <a:pt x="17518" y="54138"/>
                  <a:pt x="17449" y="54103"/>
                  <a:pt x="17371" y="54103"/>
                </a:cubicBezTo>
                <a:cubicBezTo>
                  <a:pt x="17293" y="54103"/>
                  <a:pt x="17206" y="54138"/>
                  <a:pt x="17171" y="54207"/>
                </a:cubicBezTo>
                <a:cubicBezTo>
                  <a:pt x="16201" y="58921"/>
                  <a:pt x="16617" y="63842"/>
                  <a:pt x="18419" y="68348"/>
                </a:cubicBezTo>
                <a:cubicBezTo>
                  <a:pt x="18350" y="72299"/>
                  <a:pt x="18835" y="76181"/>
                  <a:pt x="19875" y="80063"/>
                </a:cubicBezTo>
                <a:cubicBezTo>
                  <a:pt x="18280" y="77429"/>
                  <a:pt x="16409" y="75072"/>
                  <a:pt x="14260" y="72923"/>
                </a:cubicBezTo>
                <a:cubicBezTo>
                  <a:pt x="14191" y="72369"/>
                  <a:pt x="14121" y="71883"/>
                  <a:pt x="14052" y="71329"/>
                </a:cubicBezTo>
                <a:cubicBezTo>
                  <a:pt x="14607" y="69734"/>
                  <a:pt x="15508" y="68002"/>
                  <a:pt x="14884" y="66407"/>
                </a:cubicBezTo>
                <a:cubicBezTo>
                  <a:pt x="14849" y="66338"/>
                  <a:pt x="14780" y="66303"/>
                  <a:pt x="14711" y="66303"/>
                </a:cubicBezTo>
                <a:cubicBezTo>
                  <a:pt x="14641" y="66303"/>
                  <a:pt x="14572" y="66338"/>
                  <a:pt x="14537" y="66407"/>
                </a:cubicBezTo>
                <a:cubicBezTo>
                  <a:pt x="14329" y="66892"/>
                  <a:pt x="14121" y="67308"/>
                  <a:pt x="13844" y="67794"/>
                </a:cubicBezTo>
                <a:cubicBezTo>
                  <a:pt x="13844" y="66892"/>
                  <a:pt x="13844" y="66061"/>
                  <a:pt x="13913" y="65159"/>
                </a:cubicBezTo>
                <a:cubicBezTo>
                  <a:pt x="13913" y="65090"/>
                  <a:pt x="13775" y="65021"/>
                  <a:pt x="13705" y="65021"/>
                </a:cubicBezTo>
                <a:cubicBezTo>
                  <a:pt x="12527" y="65575"/>
                  <a:pt x="11834" y="66892"/>
                  <a:pt x="11973" y="68209"/>
                </a:cubicBezTo>
                <a:cubicBezTo>
                  <a:pt x="11210" y="67239"/>
                  <a:pt x="10309" y="66477"/>
                  <a:pt x="9200" y="65922"/>
                </a:cubicBezTo>
                <a:cubicBezTo>
                  <a:pt x="9181" y="65903"/>
                  <a:pt x="9158" y="65895"/>
                  <a:pt x="9133" y="65895"/>
                </a:cubicBezTo>
                <a:cubicBezTo>
                  <a:pt x="9066" y="65895"/>
                  <a:pt x="8992" y="65959"/>
                  <a:pt x="8992" y="66061"/>
                </a:cubicBezTo>
                <a:cubicBezTo>
                  <a:pt x="9061" y="67170"/>
                  <a:pt x="9408" y="68209"/>
                  <a:pt x="9962" y="69180"/>
                </a:cubicBezTo>
                <a:lnTo>
                  <a:pt x="9824" y="69111"/>
                </a:lnTo>
                <a:cubicBezTo>
                  <a:pt x="9370" y="68758"/>
                  <a:pt x="8514" y="68222"/>
                  <a:pt x="7787" y="68222"/>
                </a:cubicBezTo>
                <a:cubicBezTo>
                  <a:pt x="7514" y="68222"/>
                  <a:pt x="7259" y="68297"/>
                  <a:pt x="7051" y="68487"/>
                </a:cubicBezTo>
                <a:cubicBezTo>
                  <a:pt x="5942" y="69527"/>
                  <a:pt x="7120" y="70428"/>
                  <a:pt x="8507" y="70982"/>
                </a:cubicBezTo>
                <a:lnTo>
                  <a:pt x="7883" y="70982"/>
                </a:lnTo>
                <a:cubicBezTo>
                  <a:pt x="6358" y="71121"/>
                  <a:pt x="6219" y="72438"/>
                  <a:pt x="6774" y="73616"/>
                </a:cubicBezTo>
                <a:cubicBezTo>
                  <a:pt x="6808" y="73686"/>
                  <a:pt x="6860" y="73720"/>
                  <a:pt x="6921" y="73720"/>
                </a:cubicBezTo>
                <a:cubicBezTo>
                  <a:pt x="6982" y="73720"/>
                  <a:pt x="7051" y="73686"/>
                  <a:pt x="7120" y="73616"/>
                </a:cubicBezTo>
                <a:cubicBezTo>
                  <a:pt x="7661" y="72824"/>
                  <a:pt x="8688" y="72593"/>
                  <a:pt x="9764" y="72593"/>
                </a:cubicBezTo>
                <a:cubicBezTo>
                  <a:pt x="10758" y="72593"/>
                  <a:pt x="11795" y="72790"/>
                  <a:pt x="12527" y="72923"/>
                </a:cubicBezTo>
                <a:cubicBezTo>
                  <a:pt x="12596" y="72923"/>
                  <a:pt x="12666" y="72784"/>
                  <a:pt x="12527" y="72784"/>
                </a:cubicBezTo>
                <a:cubicBezTo>
                  <a:pt x="11779" y="72478"/>
                  <a:pt x="10713" y="72256"/>
                  <a:pt x="9675" y="72256"/>
                </a:cubicBezTo>
                <a:cubicBezTo>
                  <a:pt x="8597" y="72256"/>
                  <a:pt x="7548" y="72496"/>
                  <a:pt x="6912" y="73131"/>
                </a:cubicBezTo>
                <a:cubicBezTo>
                  <a:pt x="6704" y="72715"/>
                  <a:pt x="6704" y="72091"/>
                  <a:pt x="7051" y="71675"/>
                </a:cubicBezTo>
                <a:cubicBezTo>
                  <a:pt x="7383" y="71439"/>
                  <a:pt x="7779" y="71331"/>
                  <a:pt x="8196" y="71331"/>
                </a:cubicBezTo>
                <a:cubicBezTo>
                  <a:pt x="8389" y="71331"/>
                  <a:pt x="8586" y="71354"/>
                  <a:pt x="8784" y="71398"/>
                </a:cubicBezTo>
                <a:cubicBezTo>
                  <a:pt x="9824" y="71606"/>
                  <a:pt x="10863" y="71953"/>
                  <a:pt x="11765" y="72369"/>
                </a:cubicBezTo>
                <a:lnTo>
                  <a:pt x="11834" y="72369"/>
                </a:lnTo>
                <a:cubicBezTo>
                  <a:pt x="12319" y="72646"/>
                  <a:pt x="12874" y="72854"/>
                  <a:pt x="13428" y="72923"/>
                </a:cubicBezTo>
                <a:lnTo>
                  <a:pt x="13428" y="72992"/>
                </a:lnTo>
                <a:cubicBezTo>
                  <a:pt x="13471" y="73078"/>
                  <a:pt x="13567" y="73137"/>
                  <a:pt x="13650" y="73137"/>
                </a:cubicBezTo>
                <a:cubicBezTo>
                  <a:pt x="13702" y="73137"/>
                  <a:pt x="13748" y="73115"/>
                  <a:pt x="13775" y="73062"/>
                </a:cubicBezTo>
                <a:cubicBezTo>
                  <a:pt x="13775" y="73131"/>
                  <a:pt x="13844" y="73131"/>
                  <a:pt x="13913" y="73131"/>
                </a:cubicBezTo>
                <a:cubicBezTo>
                  <a:pt x="13913" y="73200"/>
                  <a:pt x="13983" y="73270"/>
                  <a:pt x="13983" y="73339"/>
                </a:cubicBezTo>
                <a:cubicBezTo>
                  <a:pt x="13983" y="73433"/>
                  <a:pt x="14039" y="73470"/>
                  <a:pt x="14101" y="73470"/>
                </a:cubicBezTo>
                <a:cubicBezTo>
                  <a:pt x="14177" y="73470"/>
                  <a:pt x="14260" y="73415"/>
                  <a:pt x="14260" y="73339"/>
                </a:cubicBezTo>
                <a:lnTo>
                  <a:pt x="14260" y="73270"/>
                </a:lnTo>
                <a:cubicBezTo>
                  <a:pt x="15300" y="74448"/>
                  <a:pt x="16340" y="75696"/>
                  <a:pt x="17241" y="76944"/>
                </a:cubicBezTo>
                <a:cubicBezTo>
                  <a:pt x="18419" y="78469"/>
                  <a:pt x="19251" y="80202"/>
                  <a:pt x="20291" y="81796"/>
                </a:cubicBezTo>
                <a:lnTo>
                  <a:pt x="20429" y="82142"/>
                </a:lnTo>
                <a:cubicBezTo>
                  <a:pt x="20637" y="82905"/>
                  <a:pt x="20845" y="83668"/>
                  <a:pt x="21123" y="84430"/>
                </a:cubicBezTo>
                <a:cubicBezTo>
                  <a:pt x="18649" y="80582"/>
                  <a:pt x="14609" y="76735"/>
                  <a:pt x="10488" y="76735"/>
                </a:cubicBezTo>
                <a:cubicBezTo>
                  <a:pt x="10451" y="76735"/>
                  <a:pt x="10415" y="76735"/>
                  <a:pt x="10378" y="76736"/>
                </a:cubicBezTo>
                <a:cubicBezTo>
                  <a:pt x="10170" y="76736"/>
                  <a:pt x="10101" y="76944"/>
                  <a:pt x="10240" y="77082"/>
                </a:cubicBezTo>
                <a:cubicBezTo>
                  <a:pt x="12042" y="79023"/>
                  <a:pt x="13290" y="81727"/>
                  <a:pt x="15438" y="83390"/>
                </a:cubicBezTo>
                <a:cubicBezTo>
                  <a:pt x="17241" y="84777"/>
                  <a:pt x="19459" y="85608"/>
                  <a:pt x="21192" y="86995"/>
                </a:cubicBezTo>
                <a:cubicBezTo>
                  <a:pt x="21538" y="87411"/>
                  <a:pt x="21885" y="87896"/>
                  <a:pt x="22232" y="88243"/>
                </a:cubicBezTo>
                <a:cubicBezTo>
                  <a:pt x="22232" y="88263"/>
                  <a:pt x="22244" y="88271"/>
                  <a:pt x="22259" y="88271"/>
                </a:cubicBezTo>
                <a:cubicBezTo>
                  <a:pt x="22295" y="88271"/>
                  <a:pt x="22350" y="88222"/>
                  <a:pt x="22301" y="88173"/>
                </a:cubicBezTo>
                <a:cubicBezTo>
                  <a:pt x="22301" y="88104"/>
                  <a:pt x="22232" y="88035"/>
                  <a:pt x="22162" y="87896"/>
                </a:cubicBezTo>
                <a:lnTo>
                  <a:pt x="22162" y="87896"/>
                </a:lnTo>
                <a:cubicBezTo>
                  <a:pt x="22370" y="88104"/>
                  <a:pt x="22509" y="88312"/>
                  <a:pt x="22717" y="88589"/>
                </a:cubicBezTo>
                <a:cubicBezTo>
                  <a:pt x="23341" y="90183"/>
                  <a:pt x="24034" y="91778"/>
                  <a:pt x="24727" y="93372"/>
                </a:cubicBezTo>
                <a:cubicBezTo>
                  <a:pt x="24588" y="93303"/>
                  <a:pt x="24450" y="93233"/>
                  <a:pt x="24311" y="93164"/>
                </a:cubicBezTo>
                <a:cubicBezTo>
                  <a:pt x="24034" y="92679"/>
                  <a:pt x="23618" y="92194"/>
                  <a:pt x="23202" y="91778"/>
                </a:cubicBezTo>
                <a:cubicBezTo>
                  <a:pt x="22786" y="91223"/>
                  <a:pt x="22232" y="90807"/>
                  <a:pt x="21608" y="90599"/>
                </a:cubicBezTo>
                <a:cubicBezTo>
                  <a:pt x="21583" y="90587"/>
                  <a:pt x="21559" y="90581"/>
                  <a:pt x="21535" y="90581"/>
                </a:cubicBezTo>
                <a:cubicBezTo>
                  <a:pt x="21427" y="90581"/>
                  <a:pt x="21343" y="90706"/>
                  <a:pt x="21400" y="90877"/>
                </a:cubicBezTo>
                <a:cubicBezTo>
                  <a:pt x="22093" y="92332"/>
                  <a:pt x="23341" y="93372"/>
                  <a:pt x="24866" y="93788"/>
                </a:cubicBezTo>
                <a:cubicBezTo>
                  <a:pt x="25905" y="96283"/>
                  <a:pt x="26668" y="98918"/>
                  <a:pt x="27153" y="101621"/>
                </a:cubicBezTo>
                <a:cubicBezTo>
                  <a:pt x="27153" y="102037"/>
                  <a:pt x="27153" y="102522"/>
                  <a:pt x="27084" y="102938"/>
                </a:cubicBezTo>
                <a:cubicBezTo>
                  <a:pt x="26945" y="101829"/>
                  <a:pt x="26321" y="100859"/>
                  <a:pt x="25351" y="100304"/>
                </a:cubicBezTo>
                <a:cubicBezTo>
                  <a:pt x="25326" y="100291"/>
                  <a:pt x="25298" y="100286"/>
                  <a:pt x="25270" y="100286"/>
                </a:cubicBezTo>
                <a:cubicBezTo>
                  <a:pt x="25145" y="100286"/>
                  <a:pt x="25017" y="100399"/>
                  <a:pt x="25074" y="100512"/>
                </a:cubicBezTo>
                <a:cubicBezTo>
                  <a:pt x="25282" y="101968"/>
                  <a:pt x="25628" y="103909"/>
                  <a:pt x="26945" y="104810"/>
                </a:cubicBezTo>
                <a:cubicBezTo>
                  <a:pt x="26529" y="109315"/>
                  <a:pt x="25767" y="113752"/>
                  <a:pt x="24519" y="118119"/>
                </a:cubicBezTo>
                <a:cubicBezTo>
                  <a:pt x="24519" y="118253"/>
                  <a:pt x="24606" y="118330"/>
                  <a:pt x="24686" y="118330"/>
                </a:cubicBezTo>
                <a:cubicBezTo>
                  <a:pt x="24730" y="118330"/>
                  <a:pt x="24772" y="118307"/>
                  <a:pt x="24796" y="118257"/>
                </a:cubicBezTo>
                <a:cubicBezTo>
                  <a:pt x="26044" y="114999"/>
                  <a:pt x="26945" y="111672"/>
                  <a:pt x="27430" y="108276"/>
                </a:cubicBezTo>
                <a:cubicBezTo>
                  <a:pt x="28817" y="107097"/>
                  <a:pt x="30134" y="104948"/>
                  <a:pt x="29926" y="103146"/>
                </a:cubicBezTo>
                <a:cubicBezTo>
                  <a:pt x="29926" y="103045"/>
                  <a:pt x="29852" y="102980"/>
                  <a:pt x="29757" y="102980"/>
                </a:cubicBezTo>
                <a:cubicBezTo>
                  <a:pt x="29723" y="102980"/>
                  <a:pt x="29686" y="102989"/>
                  <a:pt x="29649" y="103007"/>
                </a:cubicBezTo>
                <a:cubicBezTo>
                  <a:pt x="28540" y="103770"/>
                  <a:pt x="28193" y="104948"/>
                  <a:pt x="27708" y="106057"/>
                </a:cubicBezTo>
                <a:cubicBezTo>
                  <a:pt x="27985" y="103146"/>
                  <a:pt x="28054" y="100165"/>
                  <a:pt x="27916" y="97185"/>
                </a:cubicBezTo>
                <a:cubicBezTo>
                  <a:pt x="28817" y="95937"/>
                  <a:pt x="29371" y="94412"/>
                  <a:pt x="29510" y="92887"/>
                </a:cubicBezTo>
                <a:cubicBezTo>
                  <a:pt x="29510" y="92780"/>
                  <a:pt x="29469" y="92633"/>
                  <a:pt x="29388" y="92633"/>
                </a:cubicBezTo>
                <a:cubicBezTo>
                  <a:pt x="29363" y="92633"/>
                  <a:pt x="29334" y="92647"/>
                  <a:pt x="29302" y="92679"/>
                </a:cubicBezTo>
                <a:cubicBezTo>
                  <a:pt x="28678" y="93372"/>
                  <a:pt x="28193" y="94135"/>
                  <a:pt x="27777" y="94966"/>
                </a:cubicBezTo>
                <a:lnTo>
                  <a:pt x="27777" y="94343"/>
                </a:lnTo>
                <a:cubicBezTo>
                  <a:pt x="28054" y="91570"/>
                  <a:pt x="28401" y="88797"/>
                  <a:pt x="28817" y="86094"/>
                </a:cubicBezTo>
                <a:cubicBezTo>
                  <a:pt x="30688" y="83806"/>
                  <a:pt x="32421" y="81449"/>
                  <a:pt x="34016" y="78954"/>
                </a:cubicBezTo>
                <a:cubicBezTo>
                  <a:pt x="36511" y="75627"/>
                  <a:pt x="38729" y="72022"/>
                  <a:pt x="40670" y="68279"/>
                </a:cubicBezTo>
                <a:cubicBezTo>
                  <a:pt x="40730" y="68159"/>
                  <a:pt x="40687" y="67988"/>
                  <a:pt x="40540" y="67988"/>
                </a:cubicBezTo>
                <a:cubicBezTo>
                  <a:pt x="40517" y="67988"/>
                  <a:pt x="40491" y="67992"/>
                  <a:pt x="40462" y="68002"/>
                </a:cubicBezTo>
                <a:cubicBezTo>
                  <a:pt x="35610" y="69388"/>
                  <a:pt x="32213" y="73339"/>
                  <a:pt x="30273" y="77914"/>
                </a:cubicBezTo>
                <a:cubicBezTo>
                  <a:pt x="30688" y="75904"/>
                  <a:pt x="31174" y="73894"/>
                  <a:pt x="31659" y="71883"/>
                </a:cubicBezTo>
                <a:cubicBezTo>
                  <a:pt x="31659" y="71883"/>
                  <a:pt x="31659" y="71883"/>
                  <a:pt x="31659" y="71953"/>
                </a:cubicBezTo>
                <a:cubicBezTo>
                  <a:pt x="31659" y="71987"/>
                  <a:pt x="31676" y="72005"/>
                  <a:pt x="31702" y="72005"/>
                </a:cubicBezTo>
                <a:cubicBezTo>
                  <a:pt x="31728" y="72005"/>
                  <a:pt x="31763" y="71987"/>
                  <a:pt x="31798" y="71953"/>
                </a:cubicBezTo>
                <a:cubicBezTo>
                  <a:pt x="31867" y="71537"/>
                  <a:pt x="31867" y="71121"/>
                  <a:pt x="31867" y="70705"/>
                </a:cubicBezTo>
                <a:cubicBezTo>
                  <a:pt x="32213" y="69527"/>
                  <a:pt x="32491" y="68417"/>
                  <a:pt x="32768" y="67239"/>
                </a:cubicBezTo>
                <a:cubicBezTo>
                  <a:pt x="33808" y="66684"/>
                  <a:pt x="34640" y="65853"/>
                  <a:pt x="35194" y="64813"/>
                </a:cubicBezTo>
                <a:cubicBezTo>
                  <a:pt x="35263" y="64674"/>
                  <a:pt x="35125" y="64536"/>
                  <a:pt x="34986" y="64536"/>
                </a:cubicBezTo>
                <a:cubicBezTo>
                  <a:pt x="34293" y="64744"/>
                  <a:pt x="33669" y="65090"/>
                  <a:pt x="33184" y="65714"/>
                </a:cubicBezTo>
                <a:cubicBezTo>
                  <a:pt x="33392" y="64882"/>
                  <a:pt x="33669" y="64050"/>
                  <a:pt x="33877" y="63219"/>
                </a:cubicBezTo>
                <a:cubicBezTo>
                  <a:pt x="34432" y="62803"/>
                  <a:pt x="34986" y="62387"/>
                  <a:pt x="35541" y="61901"/>
                </a:cubicBezTo>
                <a:lnTo>
                  <a:pt x="35541" y="61901"/>
                </a:lnTo>
                <a:lnTo>
                  <a:pt x="35333" y="62179"/>
                </a:lnTo>
                <a:cubicBezTo>
                  <a:pt x="35333" y="62248"/>
                  <a:pt x="35402" y="62317"/>
                  <a:pt x="35471" y="62317"/>
                </a:cubicBezTo>
                <a:cubicBezTo>
                  <a:pt x="35610" y="62179"/>
                  <a:pt x="35749" y="62040"/>
                  <a:pt x="35887" y="61901"/>
                </a:cubicBezTo>
                <a:cubicBezTo>
                  <a:pt x="35928" y="61903"/>
                  <a:pt x="35969" y="61904"/>
                  <a:pt x="36010" y="61904"/>
                </a:cubicBezTo>
                <a:cubicBezTo>
                  <a:pt x="37580" y="61904"/>
                  <a:pt x="39449" y="60633"/>
                  <a:pt x="40462" y="59822"/>
                </a:cubicBezTo>
                <a:cubicBezTo>
                  <a:pt x="40601" y="59753"/>
                  <a:pt x="40462" y="59545"/>
                  <a:pt x="40324" y="59545"/>
                </a:cubicBezTo>
                <a:cubicBezTo>
                  <a:pt x="39284" y="59614"/>
                  <a:pt x="38313" y="59822"/>
                  <a:pt x="37343" y="60169"/>
                </a:cubicBezTo>
                <a:cubicBezTo>
                  <a:pt x="38591" y="59198"/>
                  <a:pt x="39561" y="58020"/>
                  <a:pt x="40393" y="56703"/>
                </a:cubicBezTo>
                <a:cubicBezTo>
                  <a:pt x="40462" y="56633"/>
                  <a:pt x="40393" y="56495"/>
                  <a:pt x="40254" y="56495"/>
                </a:cubicBezTo>
                <a:cubicBezTo>
                  <a:pt x="38937" y="56495"/>
                  <a:pt x="37690" y="57049"/>
                  <a:pt x="36927" y="58089"/>
                </a:cubicBezTo>
                <a:cubicBezTo>
                  <a:pt x="37343" y="56772"/>
                  <a:pt x="37274" y="55386"/>
                  <a:pt x="36650" y="54138"/>
                </a:cubicBezTo>
                <a:cubicBezTo>
                  <a:pt x="36615" y="54103"/>
                  <a:pt x="36563" y="54086"/>
                  <a:pt x="36511" y="54086"/>
                </a:cubicBezTo>
                <a:cubicBezTo>
                  <a:pt x="36459" y="54086"/>
                  <a:pt x="36407" y="54103"/>
                  <a:pt x="36373" y="54138"/>
                </a:cubicBezTo>
                <a:cubicBezTo>
                  <a:pt x="35541" y="54970"/>
                  <a:pt x="34848" y="55940"/>
                  <a:pt x="34570" y="57118"/>
                </a:cubicBezTo>
                <a:cubicBezTo>
                  <a:pt x="34432" y="56495"/>
                  <a:pt x="34154" y="55940"/>
                  <a:pt x="33738" y="55455"/>
                </a:cubicBezTo>
                <a:cubicBezTo>
                  <a:pt x="33525" y="55135"/>
                  <a:pt x="32617" y="54284"/>
                  <a:pt x="32018" y="54284"/>
                </a:cubicBezTo>
                <a:cubicBezTo>
                  <a:pt x="31838" y="54284"/>
                  <a:pt x="31686" y="54361"/>
                  <a:pt x="31590" y="54554"/>
                </a:cubicBezTo>
                <a:cubicBezTo>
                  <a:pt x="31035" y="55732"/>
                  <a:pt x="31451" y="57188"/>
                  <a:pt x="31867" y="58366"/>
                </a:cubicBezTo>
                <a:cubicBezTo>
                  <a:pt x="31368" y="57923"/>
                  <a:pt x="30736" y="57701"/>
                  <a:pt x="30077" y="57701"/>
                </a:cubicBezTo>
                <a:cubicBezTo>
                  <a:pt x="29912" y="57701"/>
                  <a:pt x="29746" y="57715"/>
                  <a:pt x="29579" y="57742"/>
                </a:cubicBezTo>
                <a:cubicBezTo>
                  <a:pt x="29510" y="57742"/>
                  <a:pt x="29441" y="57812"/>
                  <a:pt x="29441" y="57881"/>
                </a:cubicBezTo>
                <a:cubicBezTo>
                  <a:pt x="29579" y="59961"/>
                  <a:pt x="31174" y="61624"/>
                  <a:pt x="33253" y="61901"/>
                </a:cubicBezTo>
                <a:cubicBezTo>
                  <a:pt x="33323" y="62248"/>
                  <a:pt x="33461" y="62595"/>
                  <a:pt x="33600" y="62941"/>
                </a:cubicBezTo>
                <a:lnTo>
                  <a:pt x="33669" y="63011"/>
                </a:lnTo>
                <a:cubicBezTo>
                  <a:pt x="33600" y="63011"/>
                  <a:pt x="33600" y="63080"/>
                  <a:pt x="33669" y="63080"/>
                </a:cubicBezTo>
                <a:cubicBezTo>
                  <a:pt x="33253" y="64189"/>
                  <a:pt x="32907" y="65298"/>
                  <a:pt x="32560" y="66477"/>
                </a:cubicBezTo>
                <a:cubicBezTo>
                  <a:pt x="32560" y="66477"/>
                  <a:pt x="32560" y="66546"/>
                  <a:pt x="32560" y="66546"/>
                </a:cubicBezTo>
                <a:lnTo>
                  <a:pt x="32421" y="66962"/>
                </a:lnTo>
                <a:cubicBezTo>
                  <a:pt x="32283" y="67100"/>
                  <a:pt x="32144" y="67170"/>
                  <a:pt x="32005" y="67308"/>
                </a:cubicBezTo>
                <a:cubicBezTo>
                  <a:pt x="31867" y="67447"/>
                  <a:pt x="32005" y="67516"/>
                  <a:pt x="32144" y="67516"/>
                </a:cubicBezTo>
                <a:cubicBezTo>
                  <a:pt x="32213" y="67447"/>
                  <a:pt x="32283" y="67447"/>
                  <a:pt x="32352" y="67447"/>
                </a:cubicBezTo>
                <a:lnTo>
                  <a:pt x="31728" y="69388"/>
                </a:lnTo>
                <a:cubicBezTo>
                  <a:pt x="31590" y="68764"/>
                  <a:pt x="31312" y="68140"/>
                  <a:pt x="30827" y="67586"/>
                </a:cubicBezTo>
                <a:cubicBezTo>
                  <a:pt x="30798" y="67557"/>
                  <a:pt x="30758" y="67540"/>
                  <a:pt x="30720" y="67540"/>
                </a:cubicBezTo>
                <a:cubicBezTo>
                  <a:pt x="30667" y="67540"/>
                  <a:pt x="30619" y="67574"/>
                  <a:pt x="30619" y="67655"/>
                </a:cubicBezTo>
                <a:cubicBezTo>
                  <a:pt x="30480" y="68764"/>
                  <a:pt x="30758" y="69942"/>
                  <a:pt x="31312" y="70913"/>
                </a:cubicBezTo>
                <a:cubicBezTo>
                  <a:pt x="30966" y="72161"/>
                  <a:pt x="30619" y="73478"/>
                  <a:pt x="30342" y="74725"/>
                </a:cubicBezTo>
                <a:cubicBezTo>
                  <a:pt x="30342" y="73755"/>
                  <a:pt x="30065" y="72854"/>
                  <a:pt x="29510" y="72091"/>
                </a:cubicBezTo>
                <a:cubicBezTo>
                  <a:pt x="29510" y="72057"/>
                  <a:pt x="29458" y="72039"/>
                  <a:pt x="29406" y="72039"/>
                </a:cubicBezTo>
                <a:cubicBezTo>
                  <a:pt x="29354" y="72039"/>
                  <a:pt x="29302" y="72057"/>
                  <a:pt x="29302" y="72091"/>
                </a:cubicBezTo>
                <a:cubicBezTo>
                  <a:pt x="28886" y="73339"/>
                  <a:pt x="29163" y="74725"/>
                  <a:pt x="30065" y="75765"/>
                </a:cubicBezTo>
                <a:lnTo>
                  <a:pt x="30065" y="75835"/>
                </a:lnTo>
                <a:cubicBezTo>
                  <a:pt x="29302" y="79023"/>
                  <a:pt x="28609" y="82281"/>
                  <a:pt x="28124" y="85539"/>
                </a:cubicBezTo>
                <a:cubicBezTo>
                  <a:pt x="27916" y="86163"/>
                  <a:pt x="27638" y="86787"/>
                  <a:pt x="27292" y="87341"/>
                </a:cubicBezTo>
                <a:cubicBezTo>
                  <a:pt x="27243" y="87439"/>
                  <a:pt x="27332" y="87537"/>
                  <a:pt x="27414" y="87537"/>
                </a:cubicBezTo>
                <a:cubicBezTo>
                  <a:pt x="27447" y="87537"/>
                  <a:pt x="27480" y="87521"/>
                  <a:pt x="27500" y="87480"/>
                </a:cubicBezTo>
                <a:cubicBezTo>
                  <a:pt x="27569" y="87341"/>
                  <a:pt x="27638" y="87203"/>
                  <a:pt x="27708" y="87064"/>
                </a:cubicBezTo>
                <a:cubicBezTo>
                  <a:pt x="27708" y="87099"/>
                  <a:pt x="27742" y="87116"/>
                  <a:pt x="27777" y="87116"/>
                </a:cubicBezTo>
                <a:cubicBezTo>
                  <a:pt x="27812" y="87116"/>
                  <a:pt x="27846" y="87099"/>
                  <a:pt x="27846" y="87064"/>
                </a:cubicBezTo>
                <a:lnTo>
                  <a:pt x="27916" y="86995"/>
                </a:lnTo>
                <a:lnTo>
                  <a:pt x="27916" y="86995"/>
                </a:lnTo>
                <a:cubicBezTo>
                  <a:pt x="27777" y="88173"/>
                  <a:pt x="27638" y="89352"/>
                  <a:pt x="27569" y="90461"/>
                </a:cubicBezTo>
                <a:cubicBezTo>
                  <a:pt x="27153" y="86371"/>
                  <a:pt x="26529" y="82212"/>
                  <a:pt x="25836" y="78191"/>
                </a:cubicBezTo>
                <a:cubicBezTo>
                  <a:pt x="25836" y="78122"/>
                  <a:pt x="25836" y="78122"/>
                  <a:pt x="25836" y="78122"/>
                </a:cubicBezTo>
                <a:cubicBezTo>
                  <a:pt x="26737" y="76874"/>
                  <a:pt x="27292" y="75003"/>
                  <a:pt x="26737" y="73686"/>
                </a:cubicBezTo>
                <a:cubicBezTo>
                  <a:pt x="26694" y="73600"/>
                  <a:pt x="26599" y="73541"/>
                  <a:pt x="26515" y="73541"/>
                </a:cubicBezTo>
                <a:cubicBezTo>
                  <a:pt x="26464" y="73541"/>
                  <a:pt x="26417" y="73563"/>
                  <a:pt x="26391" y="73616"/>
                </a:cubicBezTo>
                <a:cubicBezTo>
                  <a:pt x="25905" y="74240"/>
                  <a:pt x="25559" y="74933"/>
                  <a:pt x="25351" y="75765"/>
                </a:cubicBezTo>
                <a:cubicBezTo>
                  <a:pt x="24866" y="72784"/>
                  <a:pt x="24380" y="69873"/>
                  <a:pt x="24034" y="67100"/>
                </a:cubicBezTo>
                <a:cubicBezTo>
                  <a:pt x="23826" y="65506"/>
                  <a:pt x="23618" y="63981"/>
                  <a:pt x="23410" y="62387"/>
                </a:cubicBezTo>
                <a:cubicBezTo>
                  <a:pt x="24173" y="61416"/>
                  <a:pt x="24519" y="60238"/>
                  <a:pt x="24519" y="58990"/>
                </a:cubicBezTo>
                <a:cubicBezTo>
                  <a:pt x="24519" y="58889"/>
                  <a:pt x="24408" y="58824"/>
                  <a:pt x="24294" y="58824"/>
                </a:cubicBezTo>
                <a:cubicBezTo>
                  <a:pt x="24252" y="58824"/>
                  <a:pt x="24210" y="58833"/>
                  <a:pt x="24173" y="58851"/>
                </a:cubicBezTo>
                <a:cubicBezTo>
                  <a:pt x="23757" y="59406"/>
                  <a:pt x="23410" y="60030"/>
                  <a:pt x="23202" y="60654"/>
                </a:cubicBezTo>
                <a:cubicBezTo>
                  <a:pt x="22925" y="58713"/>
                  <a:pt x="22648" y="56703"/>
                  <a:pt x="22440" y="54692"/>
                </a:cubicBezTo>
                <a:cubicBezTo>
                  <a:pt x="23133" y="53375"/>
                  <a:pt x="23965" y="52058"/>
                  <a:pt x="24866" y="50811"/>
                </a:cubicBezTo>
                <a:lnTo>
                  <a:pt x="25004" y="50811"/>
                </a:lnTo>
                <a:cubicBezTo>
                  <a:pt x="25381" y="50542"/>
                  <a:pt x="25840" y="50440"/>
                  <a:pt x="26318" y="50440"/>
                </a:cubicBezTo>
                <a:cubicBezTo>
                  <a:pt x="26457" y="50440"/>
                  <a:pt x="26597" y="50448"/>
                  <a:pt x="26737" y="50464"/>
                </a:cubicBezTo>
                <a:cubicBezTo>
                  <a:pt x="26529" y="50741"/>
                  <a:pt x="26321" y="50949"/>
                  <a:pt x="26044" y="51088"/>
                </a:cubicBezTo>
                <a:cubicBezTo>
                  <a:pt x="25628" y="51296"/>
                  <a:pt x="25212" y="51365"/>
                  <a:pt x="24727" y="51365"/>
                </a:cubicBezTo>
                <a:cubicBezTo>
                  <a:pt x="24658" y="51365"/>
                  <a:pt x="24519" y="51573"/>
                  <a:pt x="24658" y="51642"/>
                </a:cubicBezTo>
                <a:cubicBezTo>
                  <a:pt x="24828" y="51715"/>
                  <a:pt x="25003" y="51748"/>
                  <a:pt x="25178" y="51748"/>
                </a:cubicBezTo>
                <a:cubicBezTo>
                  <a:pt x="25999" y="51748"/>
                  <a:pt x="26823" y="51035"/>
                  <a:pt x="27223" y="50464"/>
                </a:cubicBezTo>
                <a:cubicBezTo>
                  <a:pt x="27223" y="50325"/>
                  <a:pt x="27223" y="50187"/>
                  <a:pt x="27084" y="50187"/>
                </a:cubicBezTo>
                <a:cubicBezTo>
                  <a:pt x="26876" y="50140"/>
                  <a:pt x="26660" y="50117"/>
                  <a:pt x="26445" y="50117"/>
                </a:cubicBezTo>
                <a:cubicBezTo>
                  <a:pt x="26013" y="50117"/>
                  <a:pt x="25582" y="50210"/>
                  <a:pt x="25212" y="50395"/>
                </a:cubicBezTo>
                <a:cubicBezTo>
                  <a:pt x="25905" y="49493"/>
                  <a:pt x="26668" y="48662"/>
                  <a:pt x="27430" y="47830"/>
                </a:cubicBezTo>
                <a:cubicBezTo>
                  <a:pt x="27916" y="47345"/>
                  <a:pt x="28401" y="46859"/>
                  <a:pt x="28886" y="46374"/>
                </a:cubicBezTo>
                <a:cubicBezTo>
                  <a:pt x="29926" y="45889"/>
                  <a:pt x="31035" y="45404"/>
                  <a:pt x="32213" y="44988"/>
                </a:cubicBezTo>
                <a:cubicBezTo>
                  <a:pt x="34709" y="44017"/>
                  <a:pt x="37343" y="43324"/>
                  <a:pt x="40046" y="43047"/>
                </a:cubicBezTo>
                <a:cubicBezTo>
                  <a:pt x="40185" y="43047"/>
                  <a:pt x="40185" y="42839"/>
                  <a:pt x="40046" y="42839"/>
                </a:cubicBezTo>
                <a:cubicBezTo>
                  <a:pt x="39957" y="42837"/>
                  <a:pt x="39869" y="42836"/>
                  <a:pt x="39780" y="42836"/>
                </a:cubicBezTo>
                <a:cubicBezTo>
                  <a:pt x="36904" y="42836"/>
                  <a:pt x="34280" y="43912"/>
                  <a:pt x="31590" y="44988"/>
                </a:cubicBezTo>
                <a:cubicBezTo>
                  <a:pt x="30966" y="45196"/>
                  <a:pt x="30203" y="45473"/>
                  <a:pt x="29579" y="45750"/>
                </a:cubicBezTo>
                <a:cubicBezTo>
                  <a:pt x="31035" y="45057"/>
                  <a:pt x="32421" y="44087"/>
                  <a:pt x="33877" y="43324"/>
                </a:cubicBezTo>
                <a:cubicBezTo>
                  <a:pt x="35424" y="42550"/>
                  <a:pt x="37074" y="42185"/>
                  <a:pt x="38738" y="42185"/>
                </a:cubicBezTo>
                <a:cubicBezTo>
                  <a:pt x="39012" y="42185"/>
                  <a:pt x="39287" y="42195"/>
                  <a:pt x="39561" y="42215"/>
                </a:cubicBezTo>
                <a:cubicBezTo>
                  <a:pt x="39801" y="42215"/>
                  <a:pt x="40244" y="42204"/>
                  <a:pt x="40755" y="42204"/>
                </a:cubicBezTo>
                <a:cubicBezTo>
                  <a:pt x="42457" y="42204"/>
                  <a:pt x="44909" y="42327"/>
                  <a:pt x="43096" y="43393"/>
                </a:cubicBezTo>
                <a:cubicBezTo>
                  <a:pt x="40564" y="44926"/>
                  <a:pt x="37647" y="45754"/>
                  <a:pt x="34654" y="45754"/>
                </a:cubicBezTo>
                <a:cubicBezTo>
                  <a:pt x="34534" y="45754"/>
                  <a:pt x="34413" y="45753"/>
                  <a:pt x="34293" y="45750"/>
                </a:cubicBezTo>
                <a:cubicBezTo>
                  <a:pt x="34173" y="45746"/>
                  <a:pt x="34053" y="45744"/>
                  <a:pt x="33933" y="45744"/>
                </a:cubicBezTo>
                <a:cubicBezTo>
                  <a:pt x="31905" y="45744"/>
                  <a:pt x="29891" y="46294"/>
                  <a:pt x="28124" y="47275"/>
                </a:cubicBezTo>
                <a:cubicBezTo>
                  <a:pt x="28054" y="47275"/>
                  <a:pt x="28124" y="47414"/>
                  <a:pt x="28193" y="47414"/>
                </a:cubicBezTo>
                <a:cubicBezTo>
                  <a:pt x="31451" y="46097"/>
                  <a:pt x="34570" y="46235"/>
                  <a:pt x="37967" y="45958"/>
                </a:cubicBezTo>
                <a:cubicBezTo>
                  <a:pt x="40532" y="45750"/>
                  <a:pt x="42750" y="43948"/>
                  <a:pt x="44899" y="42770"/>
                </a:cubicBezTo>
                <a:cubicBezTo>
                  <a:pt x="45037" y="42700"/>
                  <a:pt x="45037" y="42492"/>
                  <a:pt x="44899" y="42423"/>
                </a:cubicBezTo>
                <a:cubicBezTo>
                  <a:pt x="43168" y="42043"/>
                  <a:pt x="41438" y="41869"/>
                  <a:pt x="39708" y="41869"/>
                </a:cubicBezTo>
                <a:cubicBezTo>
                  <a:pt x="38596" y="41869"/>
                  <a:pt x="37484" y="41941"/>
                  <a:pt x="36373" y="42076"/>
                </a:cubicBezTo>
                <a:cubicBezTo>
                  <a:pt x="34154" y="42423"/>
                  <a:pt x="32283" y="43879"/>
                  <a:pt x="30342" y="45057"/>
                </a:cubicBezTo>
                <a:cubicBezTo>
                  <a:pt x="31520" y="43948"/>
                  <a:pt x="32768" y="42839"/>
                  <a:pt x="34016" y="41730"/>
                </a:cubicBezTo>
                <a:cubicBezTo>
                  <a:pt x="35194" y="40551"/>
                  <a:pt x="36373" y="39581"/>
                  <a:pt x="37620" y="38610"/>
                </a:cubicBezTo>
                <a:cubicBezTo>
                  <a:pt x="38106" y="38818"/>
                  <a:pt x="38660" y="38888"/>
                  <a:pt x="39215" y="38888"/>
                </a:cubicBezTo>
                <a:cubicBezTo>
                  <a:pt x="39492" y="38818"/>
                  <a:pt x="40046" y="38541"/>
                  <a:pt x="39977" y="38195"/>
                </a:cubicBezTo>
                <a:cubicBezTo>
                  <a:pt x="39908" y="37779"/>
                  <a:pt x="39492" y="37709"/>
                  <a:pt x="39215" y="37640"/>
                </a:cubicBezTo>
                <a:lnTo>
                  <a:pt x="39007" y="37571"/>
                </a:lnTo>
                <a:cubicBezTo>
                  <a:pt x="39700" y="37016"/>
                  <a:pt x="40462" y="36531"/>
                  <a:pt x="41225" y="36115"/>
                </a:cubicBezTo>
                <a:cubicBezTo>
                  <a:pt x="41294" y="36184"/>
                  <a:pt x="41363" y="36184"/>
                  <a:pt x="41433" y="36184"/>
                </a:cubicBezTo>
                <a:lnTo>
                  <a:pt x="41571" y="36184"/>
                </a:lnTo>
                <a:cubicBezTo>
                  <a:pt x="41779" y="36323"/>
                  <a:pt x="41987" y="36462"/>
                  <a:pt x="42195" y="36531"/>
                </a:cubicBezTo>
                <a:lnTo>
                  <a:pt x="42542" y="36531"/>
                </a:lnTo>
                <a:cubicBezTo>
                  <a:pt x="43790" y="38610"/>
                  <a:pt x="45661" y="40690"/>
                  <a:pt x="48226" y="40690"/>
                </a:cubicBezTo>
                <a:cubicBezTo>
                  <a:pt x="48365" y="40690"/>
                  <a:pt x="48434" y="40551"/>
                  <a:pt x="48434" y="40413"/>
                </a:cubicBezTo>
                <a:cubicBezTo>
                  <a:pt x="48018" y="39442"/>
                  <a:pt x="47463" y="38541"/>
                  <a:pt x="46701" y="37848"/>
                </a:cubicBezTo>
                <a:lnTo>
                  <a:pt x="46701" y="37848"/>
                </a:lnTo>
                <a:cubicBezTo>
                  <a:pt x="46805" y="37855"/>
                  <a:pt x="46910" y="37858"/>
                  <a:pt x="47015" y="37858"/>
                </a:cubicBezTo>
                <a:cubicBezTo>
                  <a:pt x="47961" y="37858"/>
                  <a:pt x="48947" y="37578"/>
                  <a:pt x="49820" y="37016"/>
                </a:cubicBezTo>
                <a:cubicBezTo>
                  <a:pt x="49959" y="37016"/>
                  <a:pt x="49959" y="36877"/>
                  <a:pt x="49890" y="36808"/>
                </a:cubicBezTo>
                <a:cubicBezTo>
                  <a:pt x="49386" y="35612"/>
                  <a:pt x="48024" y="35273"/>
                  <a:pt x="46584" y="35273"/>
                </a:cubicBezTo>
                <a:cubicBezTo>
                  <a:pt x="46439" y="35273"/>
                  <a:pt x="46292" y="35277"/>
                  <a:pt x="46146" y="35283"/>
                </a:cubicBezTo>
                <a:lnTo>
                  <a:pt x="46770" y="35006"/>
                </a:lnTo>
                <a:cubicBezTo>
                  <a:pt x="47602" y="34659"/>
                  <a:pt x="49266" y="34105"/>
                  <a:pt x="49335" y="32996"/>
                </a:cubicBezTo>
                <a:cubicBezTo>
                  <a:pt x="49373" y="32273"/>
                  <a:pt x="48723" y="32072"/>
                  <a:pt x="48025" y="32072"/>
                </a:cubicBezTo>
                <a:cubicBezTo>
                  <a:pt x="47451" y="32072"/>
                  <a:pt x="46844" y="32209"/>
                  <a:pt x="46562" y="32302"/>
                </a:cubicBezTo>
                <a:cubicBezTo>
                  <a:pt x="46285" y="32372"/>
                  <a:pt x="45938" y="32510"/>
                  <a:pt x="45661" y="32718"/>
                </a:cubicBezTo>
                <a:cubicBezTo>
                  <a:pt x="46424" y="31817"/>
                  <a:pt x="46978" y="30708"/>
                  <a:pt x="47256" y="29599"/>
                </a:cubicBezTo>
                <a:cubicBezTo>
                  <a:pt x="47256" y="29460"/>
                  <a:pt x="47186" y="29391"/>
                  <a:pt x="47117" y="29391"/>
                </a:cubicBezTo>
                <a:cubicBezTo>
                  <a:pt x="45731" y="29460"/>
                  <a:pt x="44552" y="30292"/>
                  <a:pt x="43998" y="31540"/>
                </a:cubicBezTo>
                <a:cubicBezTo>
                  <a:pt x="44136" y="29876"/>
                  <a:pt x="43651" y="28282"/>
                  <a:pt x="42611" y="27034"/>
                </a:cubicBezTo>
                <a:cubicBezTo>
                  <a:pt x="42577" y="27000"/>
                  <a:pt x="42525" y="26982"/>
                  <a:pt x="42473" y="26982"/>
                </a:cubicBezTo>
                <a:cubicBezTo>
                  <a:pt x="42421" y="26982"/>
                  <a:pt x="42369" y="27000"/>
                  <a:pt x="42334" y="27034"/>
                </a:cubicBezTo>
                <a:cubicBezTo>
                  <a:pt x="41849" y="28143"/>
                  <a:pt x="41502" y="29322"/>
                  <a:pt x="41433" y="30500"/>
                </a:cubicBezTo>
                <a:cubicBezTo>
                  <a:pt x="41294" y="30223"/>
                  <a:pt x="41156" y="29946"/>
                  <a:pt x="41017" y="29668"/>
                </a:cubicBezTo>
                <a:cubicBezTo>
                  <a:pt x="40948" y="29599"/>
                  <a:pt x="40878" y="29530"/>
                  <a:pt x="40809" y="29530"/>
                </a:cubicBezTo>
                <a:lnTo>
                  <a:pt x="40670" y="29530"/>
                </a:lnTo>
                <a:cubicBezTo>
                  <a:pt x="40532" y="29530"/>
                  <a:pt x="40462" y="29599"/>
                  <a:pt x="40462" y="29668"/>
                </a:cubicBezTo>
                <a:cubicBezTo>
                  <a:pt x="39838" y="31540"/>
                  <a:pt x="39700" y="34174"/>
                  <a:pt x="41294" y="35630"/>
                </a:cubicBezTo>
                <a:cubicBezTo>
                  <a:pt x="41225" y="35699"/>
                  <a:pt x="41225" y="35768"/>
                  <a:pt x="41294" y="35838"/>
                </a:cubicBezTo>
                <a:cubicBezTo>
                  <a:pt x="40254" y="36323"/>
                  <a:pt x="39284" y="36877"/>
                  <a:pt x="38313" y="37571"/>
                </a:cubicBezTo>
                <a:cubicBezTo>
                  <a:pt x="38244" y="37571"/>
                  <a:pt x="38106" y="37640"/>
                  <a:pt x="38036" y="37640"/>
                </a:cubicBezTo>
                <a:cubicBezTo>
                  <a:pt x="38036" y="37709"/>
                  <a:pt x="37967" y="37709"/>
                  <a:pt x="38036" y="37779"/>
                </a:cubicBezTo>
                <a:cubicBezTo>
                  <a:pt x="37204" y="38333"/>
                  <a:pt x="36442" y="38888"/>
                  <a:pt x="35749" y="39512"/>
                </a:cubicBezTo>
                <a:cubicBezTo>
                  <a:pt x="36234" y="38818"/>
                  <a:pt x="36373" y="37917"/>
                  <a:pt x="36026" y="37085"/>
                </a:cubicBezTo>
                <a:cubicBezTo>
                  <a:pt x="35991" y="37051"/>
                  <a:pt x="35957" y="37033"/>
                  <a:pt x="35922" y="37033"/>
                </a:cubicBezTo>
                <a:cubicBezTo>
                  <a:pt x="35887" y="37033"/>
                  <a:pt x="35853" y="37051"/>
                  <a:pt x="35818" y="37085"/>
                </a:cubicBezTo>
                <a:cubicBezTo>
                  <a:pt x="35125" y="37848"/>
                  <a:pt x="34848" y="38818"/>
                  <a:pt x="35056" y="39789"/>
                </a:cubicBezTo>
                <a:cubicBezTo>
                  <a:pt x="34986" y="39927"/>
                  <a:pt x="34986" y="40066"/>
                  <a:pt x="34917" y="40135"/>
                </a:cubicBezTo>
                <a:cubicBezTo>
                  <a:pt x="34917" y="40205"/>
                  <a:pt x="34917" y="40205"/>
                  <a:pt x="34917" y="40205"/>
                </a:cubicBezTo>
                <a:cubicBezTo>
                  <a:pt x="32768" y="42076"/>
                  <a:pt x="30688" y="44156"/>
                  <a:pt x="28748" y="46028"/>
                </a:cubicBezTo>
                <a:lnTo>
                  <a:pt x="28609" y="46097"/>
                </a:lnTo>
                <a:cubicBezTo>
                  <a:pt x="28609" y="46097"/>
                  <a:pt x="28609" y="46166"/>
                  <a:pt x="28609" y="46166"/>
                </a:cubicBezTo>
                <a:lnTo>
                  <a:pt x="27916" y="46859"/>
                </a:lnTo>
                <a:cubicBezTo>
                  <a:pt x="27569" y="47137"/>
                  <a:pt x="27292" y="47414"/>
                  <a:pt x="27015" y="47691"/>
                </a:cubicBezTo>
                <a:cubicBezTo>
                  <a:pt x="26807" y="47899"/>
                  <a:pt x="26668" y="48038"/>
                  <a:pt x="26460" y="48246"/>
                </a:cubicBezTo>
                <a:cubicBezTo>
                  <a:pt x="27430" y="46443"/>
                  <a:pt x="28124" y="44503"/>
                  <a:pt x="28609" y="42492"/>
                </a:cubicBezTo>
                <a:cubicBezTo>
                  <a:pt x="28886" y="41383"/>
                  <a:pt x="29163" y="40274"/>
                  <a:pt x="29441" y="39165"/>
                </a:cubicBezTo>
                <a:cubicBezTo>
                  <a:pt x="29926" y="38957"/>
                  <a:pt x="30342" y="38610"/>
                  <a:pt x="30688" y="38125"/>
                </a:cubicBezTo>
                <a:cubicBezTo>
                  <a:pt x="31035" y="37779"/>
                  <a:pt x="31174" y="37293"/>
                  <a:pt x="31174" y="36808"/>
                </a:cubicBezTo>
                <a:cubicBezTo>
                  <a:pt x="31174" y="36707"/>
                  <a:pt x="31099" y="36642"/>
                  <a:pt x="31005" y="36642"/>
                </a:cubicBezTo>
                <a:cubicBezTo>
                  <a:pt x="30971" y="36642"/>
                  <a:pt x="30934" y="36651"/>
                  <a:pt x="30896" y="36670"/>
                </a:cubicBezTo>
                <a:cubicBezTo>
                  <a:pt x="30480" y="36947"/>
                  <a:pt x="30134" y="37293"/>
                  <a:pt x="29857" y="37709"/>
                </a:cubicBezTo>
                <a:cubicBezTo>
                  <a:pt x="30203" y="36184"/>
                  <a:pt x="30480" y="34590"/>
                  <a:pt x="30619" y="32996"/>
                </a:cubicBezTo>
                <a:cubicBezTo>
                  <a:pt x="30654" y="33030"/>
                  <a:pt x="30706" y="33048"/>
                  <a:pt x="30758" y="33048"/>
                </a:cubicBezTo>
                <a:cubicBezTo>
                  <a:pt x="30810" y="33048"/>
                  <a:pt x="30862" y="33030"/>
                  <a:pt x="30896" y="32996"/>
                </a:cubicBezTo>
                <a:cubicBezTo>
                  <a:pt x="30966" y="32857"/>
                  <a:pt x="31035" y="32718"/>
                  <a:pt x="31104" y="32580"/>
                </a:cubicBezTo>
                <a:cubicBezTo>
                  <a:pt x="31243" y="32441"/>
                  <a:pt x="31312" y="32302"/>
                  <a:pt x="31382" y="32164"/>
                </a:cubicBezTo>
                <a:cubicBezTo>
                  <a:pt x="33600" y="31540"/>
                  <a:pt x="35818" y="29044"/>
                  <a:pt x="34986" y="26826"/>
                </a:cubicBezTo>
                <a:cubicBezTo>
                  <a:pt x="34960" y="26773"/>
                  <a:pt x="34913" y="26751"/>
                  <a:pt x="34865" y="26751"/>
                </a:cubicBezTo>
                <a:cubicBezTo>
                  <a:pt x="34788" y="26751"/>
                  <a:pt x="34709" y="26810"/>
                  <a:pt x="34709" y="26896"/>
                </a:cubicBezTo>
                <a:cubicBezTo>
                  <a:pt x="35471" y="28975"/>
                  <a:pt x="33461" y="30708"/>
                  <a:pt x="31659" y="31609"/>
                </a:cubicBezTo>
                <a:cubicBezTo>
                  <a:pt x="31798" y="31401"/>
                  <a:pt x="31936" y="31193"/>
                  <a:pt x="32005" y="30916"/>
                </a:cubicBezTo>
                <a:cubicBezTo>
                  <a:pt x="32075" y="30847"/>
                  <a:pt x="32144" y="30777"/>
                  <a:pt x="32144" y="30708"/>
                </a:cubicBezTo>
                <a:cubicBezTo>
                  <a:pt x="32144" y="30639"/>
                  <a:pt x="32144" y="30639"/>
                  <a:pt x="32144" y="30569"/>
                </a:cubicBezTo>
                <a:cubicBezTo>
                  <a:pt x="33738" y="29460"/>
                  <a:pt x="34640" y="27519"/>
                  <a:pt x="34501" y="25509"/>
                </a:cubicBezTo>
                <a:cubicBezTo>
                  <a:pt x="34501" y="25440"/>
                  <a:pt x="34432" y="25371"/>
                  <a:pt x="34362" y="25371"/>
                </a:cubicBezTo>
                <a:cubicBezTo>
                  <a:pt x="33738" y="25579"/>
                  <a:pt x="33184" y="25994"/>
                  <a:pt x="32907" y="26549"/>
                </a:cubicBezTo>
                <a:cubicBezTo>
                  <a:pt x="32907" y="25856"/>
                  <a:pt x="32907" y="25163"/>
                  <a:pt x="32907" y="24469"/>
                </a:cubicBezTo>
                <a:cubicBezTo>
                  <a:pt x="32907" y="24400"/>
                  <a:pt x="32768" y="24331"/>
                  <a:pt x="32699" y="24331"/>
                </a:cubicBezTo>
                <a:cubicBezTo>
                  <a:pt x="31728" y="24677"/>
                  <a:pt x="31035" y="25509"/>
                  <a:pt x="30827" y="26549"/>
                </a:cubicBezTo>
                <a:cubicBezTo>
                  <a:pt x="30611" y="26170"/>
                  <a:pt x="29844" y="25072"/>
                  <a:pt x="29321" y="25072"/>
                </a:cubicBezTo>
                <a:cubicBezTo>
                  <a:pt x="29174" y="25072"/>
                  <a:pt x="29047" y="25158"/>
                  <a:pt x="28955" y="25371"/>
                </a:cubicBezTo>
                <a:cubicBezTo>
                  <a:pt x="28886" y="25163"/>
                  <a:pt x="28886" y="25024"/>
                  <a:pt x="28886" y="24885"/>
                </a:cubicBezTo>
                <a:cubicBezTo>
                  <a:pt x="28886" y="24751"/>
                  <a:pt x="28799" y="24675"/>
                  <a:pt x="28719" y="24675"/>
                </a:cubicBezTo>
                <a:cubicBezTo>
                  <a:pt x="28675" y="24675"/>
                  <a:pt x="28633" y="24698"/>
                  <a:pt x="28609" y="24747"/>
                </a:cubicBezTo>
                <a:cubicBezTo>
                  <a:pt x="27223" y="25925"/>
                  <a:pt x="27292" y="29807"/>
                  <a:pt x="28955" y="30916"/>
                </a:cubicBezTo>
                <a:cubicBezTo>
                  <a:pt x="28262" y="30777"/>
                  <a:pt x="27569" y="30362"/>
                  <a:pt x="27015" y="29807"/>
                </a:cubicBezTo>
                <a:cubicBezTo>
                  <a:pt x="26668" y="29460"/>
                  <a:pt x="26391" y="28975"/>
                  <a:pt x="26391" y="28421"/>
                </a:cubicBezTo>
                <a:cubicBezTo>
                  <a:pt x="26391" y="27866"/>
                  <a:pt x="26599" y="27312"/>
                  <a:pt x="26945" y="26826"/>
                </a:cubicBezTo>
                <a:cubicBezTo>
                  <a:pt x="26945" y="26757"/>
                  <a:pt x="26945" y="26688"/>
                  <a:pt x="26807" y="26688"/>
                </a:cubicBezTo>
                <a:cubicBezTo>
                  <a:pt x="25975" y="27381"/>
                  <a:pt x="25767" y="28559"/>
                  <a:pt x="26391" y="29530"/>
                </a:cubicBezTo>
                <a:cubicBezTo>
                  <a:pt x="27015" y="30500"/>
                  <a:pt x="28054" y="31124"/>
                  <a:pt x="29233" y="31193"/>
                </a:cubicBezTo>
                <a:lnTo>
                  <a:pt x="29302" y="31193"/>
                </a:lnTo>
                <a:lnTo>
                  <a:pt x="29649" y="31263"/>
                </a:lnTo>
                <a:cubicBezTo>
                  <a:pt x="29718" y="31679"/>
                  <a:pt x="29787" y="32094"/>
                  <a:pt x="29857" y="32510"/>
                </a:cubicBezTo>
                <a:cubicBezTo>
                  <a:pt x="29857" y="32625"/>
                  <a:pt x="29941" y="32676"/>
                  <a:pt x="30028" y="32676"/>
                </a:cubicBezTo>
                <a:cubicBezTo>
                  <a:pt x="30099" y="32676"/>
                  <a:pt x="30172" y="32642"/>
                  <a:pt x="30203" y="32580"/>
                </a:cubicBezTo>
                <a:cubicBezTo>
                  <a:pt x="30273" y="32580"/>
                  <a:pt x="30273" y="32510"/>
                  <a:pt x="30342" y="32510"/>
                </a:cubicBezTo>
                <a:cubicBezTo>
                  <a:pt x="29995" y="35630"/>
                  <a:pt x="29441" y="38680"/>
                  <a:pt x="28609" y="41591"/>
                </a:cubicBezTo>
                <a:cubicBezTo>
                  <a:pt x="28748" y="40482"/>
                  <a:pt x="28748" y="39304"/>
                  <a:pt x="28609" y="38125"/>
                </a:cubicBezTo>
                <a:cubicBezTo>
                  <a:pt x="28193" y="35560"/>
                  <a:pt x="25905" y="34451"/>
                  <a:pt x="24727" y="32233"/>
                </a:cubicBezTo>
                <a:cubicBezTo>
                  <a:pt x="24701" y="32180"/>
                  <a:pt x="24654" y="32158"/>
                  <a:pt x="24610" y="32158"/>
                </a:cubicBezTo>
                <a:cubicBezTo>
                  <a:pt x="24539" y="32158"/>
                  <a:pt x="24476" y="32217"/>
                  <a:pt x="24519" y="32302"/>
                </a:cubicBezTo>
                <a:cubicBezTo>
                  <a:pt x="25143" y="34798"/>
                  <a:pt x="24866" y="37363"/>
                  <a:pt x="25143" y="39927"/>
                </a:cubicBezTo>
                <a:cubicBezTo>
                  <a:pt x="25490" y="42631"/>
                  <a:pt x="26807" y="44710"/>
                  <a:pt x="26321" y="47553"/>
                </a:cubicBezTo>
                <a:cubicBezTo>
                  <a:pt x="26044" y="48246"/>
                  <a:pt x="25698" y="48870"/>
                  <a:pt x="25351" y="49493"/>
                </a:cubicBezTo>
                <a:cubicBezTo>
                  <a:pt x="24173" y="50811"/>
                  <a:pt x="23202" y="52266"/>
                  <a:pt x="22301" y="53791"/>
                </a:cubicBezTo>
                <a:cubicBezTo>
                  <a:pt x="22093" y="51850"/>
                  <a:pt x="21885" y="49840"/>
                  <a:pt x="21677" y="47899"/>
                </a:cubicBezTo>
                <a:cubicBezTo>
                  <a:pt x="22301" y="46998"/>
                  <a:pt x="22578" y="45958"/>
                  <a:pt x="22370" y="44918"/>
                </a:cubicBezTo>
                <a:cubicBezTo>
                  <a:pt x="22370" y="44837"/>
                  <a:pt x="22323" y="44804"/>
                  <a:pt x="22269" y="44804"/>
                </a:cubicBezTo>
                <a:cubicBezTo>
                  <a:pt x="22232" y="44804"/>
                  <a:pt x="22191" y="44820"/>
                  <a:pt x="22162" y="44849"/>
                </a:cubicBezTo>
                <a:cubicBezTo>
                  <a:pt x="21885" y="45057"/>
                  <a:pt x="21608" y="45334"/>
                  <a:pt x="21469" y="45681"/>
                </a:cubicBezTo>
                <a:cubicBezTo>
                  <a:pt x="21261" y="43255"/>
                  <a:pt x="21123" y="40898"/>
                  <a:pt x="21053" y="38472"/>
                </a:cubicBezTo>
                <a:lnTo>
                  <a:pt x="21053" y="36739"/>
                </a:lnTo>
                <a:cubicBezTo>
                  <a:pt x="21885" y="35907"/>
                  <a:pt x="22301" y="34729"/>
                  <a:pt x="22232" y="33550"/>
                </a:cubicBezTo>
                <a:cubicBezTo>
                  <a:pt x="22232" y="33449"/>
                  <a:pt x="22157" y="33384"/>
                  <a:pt x="22063" y="33384"/>
                </a:cubicBezTo>
                <a:cubicBezTo>
                  <a:pt x="22029" y="33384"/>
                  <a:pt x="21991" y="33393"/>
                  <a:pt x="21954" y="33412"/>
                </a:cubicBezTo>
                <a:cubicBezTo>
                  <a:pt x="21538" y="33827"/>
                  <a:pt x="21192" y="34382"/>
                  <a:pt x="21053" y="34937"/>
                </a:cubicBezTo>
                <a:cubicBezTo>
                  <a:pt x="21053" y="34174"/>
                  <a:pt x="21053" y="33412"/>
                  <a:pt x="21123" y="32580"/>
                </a:cubicBezTo>
                <a:cubicBezTo>
                  <a:pt x="21330" y="28074"/>
                  <a:pt x="23618" y="23846"/>
                  <a:pt x="26113" y="20172"/>
                </a:cubicBezTo>
                <a:cubicBezTo>
                  <a:pt x="27985" y="17330"/>
                  <a:pt x="30550" y="15042"/>
                  <a:pt x="31798" y="11853"/>
                </a:cubicBezTo>
                <a:lnTo>
                  <a:pt x="31798" y="11853"/>
                </a:lnTo>
                <a:cubicBezTo>
                  <a:pt x="31867" y="12339"/>
                  <a:pt x="31798" y="12893"/>
                  <a:pt x="31590" y="13378"/>
                </a:cubicBezTo>
                <a:cubicBezTo>
                  <a:pt x="31451" y="13933"/>
                  <a:pt x="31243" y="14557"/>
                  <a:pt x="31035" y="15111"/>
                </a:cubicBezTo>
                <a:cubicBezTo>
                  <a:pt x="30411" y="16775"/>
                  <a:pt x="29579" y="18439"/>
                  <a:pt x="28609" y="19964"/>
                </a:cubicBezTo>
                <a:cubicBezTo>
                  <a:pt x="27015" y="22529"/>
                  <a:pt x="24588" y="24469"/>
                  <a:pt x="22717" y="26896"/>
                </a:cubicBezTo>
                <a:cubicBezTo>
                  <a:pt x="22668" y="26945"/>
                  <a:pt x="22723" y="26994"/>
                  <a:pt x="22784" y="26994"/>
                </a:cubicBezTo>
                <a:cubicBezTo>
                  <a:pt x="22809" y="26994"/>
                  <a:pt x="22835" y="26985"/>
                  <a:pt x="22855" y="26965"/>
                </a:cubicBezTo>
                <a:cubicBezTo>
                  <a:pt x="27500" y="22529"/>
                  <a:pt x="31798" y="17330"/>
                  <a:pt x="32283" y="10675"/>
                </a:cubicBezTo>
                <a:cubicBezTo>
                  <a:pt x="32283" y="10574"/>
                  <a:pt x="32208" y="10509"/>
                  <a:pt x="32141" y="10509"/>
                </a:cubicBezTo>
                <a:cubicBezTo>
                  <a:pt x="32117" y="10509"/>
                  <a:pt x="32093" y="10518"/>
                  <a:pt x="32075" y="10536"/>
                </a:cubicBezTo>
                <a:cubicBezTo>
                  <a:pt x="29926" y="13101"/>
                  <a:pt x="27223" y="15111"/>
                  <a:pt x="25212" y="17746"/>
                </a:cubicBezTo>
                <a:cubicBezTo>
                  <a:pt x="23271" y="20449"/>
                  <a:pt x="22093" y="23638"/>
                  <a:pt x="21816" y="26965"/>
                </a:cubicBezTo>
                <a:cubicBezTo>
                  <a:pt x="21816" y="27034"/>
                  <a:pt x="21816" y="27034"/>
                  <a:pt x="21885" y="27034"/>
                </a:cubicBezTo>
                <a:cubicBezTo>
                  <a:pt x="21677" y="27727"/>
                  <a:pt x="21469" y="28351"/>
                  <a:pt x="21261" y="29044"/>
                </a:cubicBezTo>
                <a:cubicBezTo>
                  <a:pt x="21608" y="25024"/>
                  <a:pt x="22162" y="21004"/>
                  <a:pt x="22648" y="16914"/>
                </a:cubicBezTo>
                <a:cubicBezTo>
                  <a:pt x="23271" y="16221"/>
                  <a:pt x="23757" y="15319"/>
                  <a:pt x="23895" y="14349"/>
                </a:cubicBezTo>
                <a:cubicBezTo>
                  <a:pt x="23895" y="14210"/>
                  <a:pt x="23757" y="14210"/>
                  <a:pt x="23687" y="14210"/>
                </a:cubicBezTo>
                <a:cubicBezTo>
                  <a:pt x="23341" y="14418"/>
                  <a:pt x="23063" y="14696"/>
                  <a:pt x="22855" y="15042"/>
                </a:cubicBezTo>
                <a:cubicBezTo>
                  <a:pt x="22925" y="14002"/>
                  <a:pt x="23063" y="12963"/>
                  <a:pt x="23133" y="11923"/>
                </a:cubicBezTo>
                <a:cubicBezTo>
                  <a:pt x="23202" y="11923"/>
                  <a:pt x="23202" y="11853"/>
                  <a:pt x="23202" y="11784"/>
                </a:cubicBezTo>
                <a:cubicBezTo>
                  <a:pt x="23202" y="11784"/>
                  <a:pt x="23202" y="11715"/>
                  <a:pt x="23202" y="11646"/>
                </a:cubicBezTo>
                <a:lnTo>
                  <a:pt x="23202" y="11368"/>
                </a:lnTo>
                <a:cubicBezTo>
                  <a:pt x="24103" y="11022"/>
                  <a:pt x="24796" y="10328"/>
                  <a:pt x="25074" y="9358"/>
                </a:cubicBezTo>
                <a:cubicBezTo>
                  <a:pt x="25074" y="9358"/>
                  <a:pt x="25143" y="9358"/>
                  <a:pt x="25212" y="9289"/>
                </a:cubicBezTo>
                <a:cubicBezTo>
                  <a:pt x="25821" y="9750"/>
                  <a:pt x="26499" y="9907"/>
                  <a:pt x="27208" y="9907"/>
                </a:cubicBezTo>
                <a:cubicBezTo>
                  <a:pt x="28713" y="9907"/>
                  <a:pt x="30358" y="9202"/>
                  <a:pt x="31778" y="9202"/>
                </a:cubicBezTo>
                <a:cubicBezTo>
                  <a:pt x="31902" y="9202"/>
                  <a:pt x="32024" y="9208"/>
                  <a:pt x="32144" y="9219"/>
                </a:cubicBezTo>
                <a:cubicBezTo>
                  <a:pt x="32283" y="9219"/>
                  <a:pt x="32352" y="9081"/>
                  <a:pt x="32352" y="9011"/>
                </a:cubicBezTo>
                <a:cubicBezTo>
                  <a:pt x="32097" y="7734"/>
                  <a:pt x="30841" y="7339"/>
                  <a:pt x="29669" y="7339"/>
                </a:cubicBezTo>
                <a:cubicBezTo>
                  <a:pt x="29569" y="7339"/>
                  <a:pt x="29470" y="7342"/>
                  <a:pt x="29371" y="7348"/>
                </a:cubicBezTo>
                <a:cubicBezTo>
                  <a:pt x="30411" y="6447"/>
                  <a:pt x="31243" y="5268"/>
                  <a:pt x="31798" y="4020"/>
                </a:cubicBezTo>
                <a:cubicBezTo>
                  <a:pt x="31867" y="3882"/>
                  <a:pt x="31798" y="3743"/>
                  <a:pt x="31659" y="3743"/>
                </a:cubicBezTo>
                <a:cubicBezTo>
                  <a:pt x="31332" y="3724"/>
                  <a:pt x="30995" y="3705"/>
                  <a:pt x="30658" y="3705"/>
                </a:cubicBezTo>
                <a:cubicBezTo>
                  <a:pt x="29782" y="3705"/>
                  <a:pt x="28914" y="3835"/>
                  <a:pt x="28262" y="4436"/>
                </a:cubicBezTo>
                <a:cubicBezTo>
                  <a:pt x="28470" y="3605"/>
                  <a:pt x="28540" y="2773"/>
                  <a:pt x="28401" y="1941"/>
                </a:cubicBezTo>
                <a:cubicBezTo>
                  <a:pt x="28401" y="1872"/>
                  <a:pt x="28262" y="1872"/>
                  <a:pt x="28262" y="1872"/>
                </a:cubicBezTo>
                <a:lnTo>
                  <a:pt x="28054" y="2010"/>
                </a:lnTo>
                <a:cubicBezTo>
                  <a:pt x="28124" y="1594"/>
                  <a:pt x="28401" y="1525"/>
                  <a:pt x="28332" y="1178"/>
                </a:cubicBezTo>
                <a:cubicBezTo>
                  <a:pt x="28332" y="1109"/>
                  <a:pt x="28332" y="1040"/>
                  <a:pt x="28262" y="1040"/>
                </a:cubicBezTo>
                <a:cubicBezTo>
                  <a:pt x="28048" y="989"/>
                  <a:pt x="27845" y="965"/>
                  <a:pt x="27654" y="965"/>
                </a:cubicBezTo>
                <a:cubicBezTo>
                  <a:pt x="26547" y="965"/>
                  <a:pt x="25814" y="1768"/>
                  <a:pt x="25282" y="2773"/>
                </a:cubicBezTo>
                <a:cubicBezTo>
                  <a:pt x="25212" y="1872"/>
                  <a:pt x="24935" y="1040"/>
                  <a:pt x="24796" y="139"/>
                </a:cubicBezTo>
                <a:cubicBezTo>
                  <a:pt x="24796" y="69"/>
                  <a:pt x="24658" y="0"/>
                  <a:pt x="245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90"/>
        <p:cNvGrpSpPr/>
        <p:nvPr/>
      </p:nvGrpSpPr>
      <p:grpSpPr>
        <a:xfrm>
          <a:off x="0" y="0"/>
          <a:ext cx="0" cy="0"/>
          <a:chOff x="0" y="0"/>
          <a:chExt cx="0" cy="0"/>
        </a:xfrm>
      </p:grpSpPr>
      <p:sp>
        <p:nvSpPr>
          <p:cNvPr id="791" name="Google Shape;791;p47"/>
          <p:cNvSpPr txBox="1">
            <a:spLocks noGrp="1"/>
          </p:cNvSpPr>
          <p:nvPr>
            <p:ph type="title"/>
          </p:nvPr>
        </p:nvSpPr>
        <p:spPr>
          <a:xfrm>
            <a:off x="738925" y="447525"/>
            <a:ext cx="41055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This is a map</a:t>
            </a:r>
            <a:endParaRPr/>
          </a:p>
        </p:txBody>
      </p:sp>
      <p:grpSp>
        <p:nvGrpSpPr>
          <p:cNvPr id="792" name="Google Shape;792;p47"/>
          <p:cNvGrpSpPr/>
          <p:nvPr/>
        </p:nvGrpSpPr>
        <p:grpSpPr>
          <a:xfrm>
            <a:off x="1750396" y="1374557"/>
            <a:ext cx="5643206" cy="3124126"/>
            <a:chOff x="2654821" y="2311071"/>
            <a:chExt cx="2279715" cy="1262120"/>
          </a:xfrm>
        </p:grpSpPr>
        <p:grpSp>
          <p:nvGrpSpPr>
            <p:cNvPr id="793" name="Google Shape;793;p47"/>
            <p:cNvGrpSpPr/>
            <p:nvPr/>
          </p:nvGrpSpPr>
          <p:grpSpPr>
            <a:xfrm>
              <a:off x="4034269" y="2840745"/>
              <a:ext cx="40212" cy="36437"/>
              <a:chOff x="4293400" y="2574725"/>
              <a:chExt cx="84425" cy="80100"/>
            </a:xfrm>
          </p:grpSpPr>
          <p:sp>
            <p:nvSpPr>
              <p:cNvPr id="794" name="Google Shape;794;p4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FBD9D3"/>
              </a:solidFill>
              <a:ln>
                <a:noFill/>
              </a:ln>
            </p:spPr>
          </p:sp>
          <p:sp>
            <p:nvSpPr>
              <p:cNvPr id="795" name="Google Shape;795;p4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 name="Google Shape;796;p47"/>
            <p:cNvGrpSpPr/>
            <p:nvPr/>
          </p:nvGrpSpPr>
          <p:grpSpPr>
            <a:xfrm>
              <a:off x="3894606" y="2334874"/>
              <a:ext cx="913198" cy="518984"/>
              <a:chOff x="4000175" y="1462675"/>
              <a:chExt cx="1917275" cy="1140875"/>
            </a:xfrm>
          </p:grpSpPr>
          <p:sp>
            <p:nvSpPr>
              <p:cNvPr id="797" name="Google Shape;797;p4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FBD9D3"/>
              </a:solidFill>
              <a:ln>
                <a:noFill/>
              </a:ln>
            </p:spPr>
          </p:sp>
          <p:grpSp>
            <p:nvGrpSpPr>
              <p:cNvPr id="798" name="Google Shape;798;p47"/>
              <p:cNvGrpSpPr/>
              <p:nvPr/>
            </p:nvGrpSpPr>
            <p:grpSpPr>
              <a:xfrm>
                <a:off x="4000175" y="1462675"/>
                <a:ext cx="1917275" cy="1140875"/>
                <a:chOff x="4000175" y="1462675"/>
                <a:chExt cx="1917275" cy="1140875"/>
              </a:xfrm>
            </p:grpSpPr>
            <p:sp>
              <p:nvSpPr>
                <p:cNvPr id="799" name="Google Shape;799;p4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FBD9D3"/>
                </a:solidFill>
                <a:ln>
                  <a:noFill/>
                </a:ln>
              </p:spPr>
            </p:sp>
            <p:sp>
              <p:nvSpPr>
                <p:cNvPr id="800" name="Google Shape;800;p4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804" name="Google Shape;804;p4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 name="Google Shape;805;p47"/>
            <p:cNvGrpSpPr/>
            <p:nvPr/>
          </p:nvGrpSpPr>
          <p:grpSpPr>
            <a:xfrm>
              <a:off x="3875768" y="2846704"/>
              <a:ext cx="44796" cy="47366"/>
              <a:chOff x="3960625" y="2587825"/>
              <a:chExt cx="94050" cy="104125"/>
            </a:xfrm>
          </p:grpSpPr>
          <p:sp>
            <p:nvSpPr>
              <p:cNvPr id="806" name="Google Shape;806;p4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FBD9D3"/>
              </a:solidFill>
              <a:ln>
                <a:noFill/>
              </a:ln>
            </p:spPr>
          </p:sp>
          <p:sp>
            <p:nvSpPr>
              <p:cNvPr id="807" name="Google Shape;807;p4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 name="Google Shape;808;p47"/>
            <p:cNvGrpSpPr/>
            <p:nvPr/>
          </p:nvGrpSpPr>
          <p:grpSpPr>
            <a:xfrm>
              <a:off x="3782759" y="2807162"/>
              <a:ext cx="82686" cy="85487"/>
              <a:chOff x="3765350" y="2500900"/>
              <a:chExt cx="173600" cy="187925"/>
            </a:xfrm>
          </p:grpSpPr>
          <p:sp>
            <p:nvSpPr>
              <p:cNvPr id="809" name="Google Shape;809;p4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FBD9D3"/>
              </a:solidFill>
              <a:ln>
                <a:noFill/>
              </a:ln>
            </p:spPr>
          </p:sp>
          <p:sp>
            <p:nvSpPr>
              <p:cNvPr id="810" name="Google Shape;810;p4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 name="Google Shape;815;p47"/>
            <p:cNvGrpSpPr/>
            <p:nvPr/>
          </p:nvGrpSpPr>
          <p:grpSpPr>
            <a:xfrm>
              <a:off x="3775674" y="2798496"/>
              <a:ext cx="40545" cy="23564"/>
              <a:chOff x="3750475" y="2481850"/>
              <a:chExt cx="85125" cy="51800"/>
            </a:xfrm>
          </p:grpSpPr>
          <p:sp>
            <p:nvSpPr>
              <p:cNvPr id="816" name="Google Shape;816;p4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FBD9D3"/>
              </a:solidFill>
              <a:ln>
                <a:noFill/>
              </a:ln>
            </p:spPr>
          </p:sp>
        </p:grpSp>
        <p:grpSp>
          <p:nvGrpSpPr>
            <p:cNvPr id="818" name="Google Shape;818;p47"/>
            <p:cNvGrpSpPr/>
            <p:nvPr/>
          </p:nvGrpSpPr>
          <p:grpSpPr>
            <a:xfrm>
              <a:off x="3716946" y="2776024"/>
              <a:ext cx="81971" cy="76912"/>
              <a:chOff x="3627175" y="2432450"/>
              <a:chExt cx="172100" cy="169075"/>
            </a:xfrm>
          </p:grpSpPr>
          <p:sp>
            <p:nvSpPr>
              <p:cNvPr id="819" name="Google Shape;819;p4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FBD9D3"/>
              </a:solidFill>
              <a:ln>
                <a:noFill/>
              </a:ln>
            </p:spPr>
          </p:sp>
          <p:sp>
            <p:nvSpPr>
              <p:cNvPr id="821" name="Google Shape;821;p4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FBD9D3"/>
              </a:solidFill>
              <a:ln>
                <a:noFill/>
              </a:ln>
            </p:spPr>
          </p:sp>
        </p:grpSp>
        <p:grpSp>
          <p:nvGrpSpPr>
            <p:cNvPr id="822" name="Google Shape;822;p47"/>
            <p:cNvGrpSpPr/>
            <p:nvPr/>
          </p:nvGrpSpPr>
          <p:grpSpPr>
            <a:xfrm>
              <a:off x="3685682" y="2845624"/>
              <a:ext cx="29311" cy="45055"/>
              <a:chOff x="3561536" y="2585450"/>
              <a:chExt cx="61539" cy="99045"/>
            </a:xfrm>
          </p:grpSpPr>
          <p:sp>
            <p:nvSpPr>
              <p:cNvPr id="823" name="Google Shape;823;p4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FBD9D3"/>
              </a:solidFill>
              <a:ln>
                <a:noFill/>
              </a:ln>
            </p:spPr>
          </p:sp>
        </p:grpSp>
        <p:grpSp>
          <p:nvGrpSpPr>
            <p:cNvPr id="825" name="Google Shape;825;p47"/>
            <p:cNvGrpSpPr/>
            <p:nvPr/>
          </p:nvGrpSpPr>
          <p:grpSpPr>
            <a:xfrm>
              <a:off x="3849905" y="2572252"/>
              <a:ext cx="74339" cy="119559"/>
              <a:chOff x="3906325" y="1984500"/>
              <a:chExt cx="156075" cy="262825"/>
            </a:xfrm>
          </p:grpSpPr>
          <p:sp>
            <p:nvSpPr>
              <p:cNvPr id="826" name="Google Shape;826;p4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FBD9D3"/>
              </a:solidFill>
              <a:ln>
                <a:noFill/>
              </a:ln>
            </p:spPr>
          </p:sp>
          <p:sp>
            <p:nvSpPr>
              <p:cNvPr id="827" name="Google Shape;827;p4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 name="Google Shape;828;p47"/>
            <p:cNvGrpSpPr/>
            <p:nvPr/>
          </p:nvGrpSpPr>
          <p:grpSpPr>
            <a:xfrm>
              <a:off x="2654821" y="2414345"/>
              <a:ext cx="667570" cy="558731"/>
              <a:chOff x="1397225" y="1637375"/>
              <a:chExt cx="1401575" cy="1228250"/>
            </a:xfrm>
          </p:grpSpPr>
          <p:sp>
            <p:nvSpPr>
              <p:cNvPr id="829" name="Google Shape;829;p4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FBD9D3"/>
              </a:solidFill>
              <a:ln>
                <a:noFill/>
              </a:ln>
            </p:spPr>
          </p:sp>
          <p:grpSp>
            <p:nvGrpSpPr>
              <p:cNvPr id="830" name="Google Shape;830;p47"/>
              <p:cNvGrpSpPr/>
              <p:nvPr/>
            </p:nvGrpSpPr>
            <p:grpSpPr>
              <a:xfrm>
                <a:off x="1397225" y="1637375"/>
                <a:ext cx="1398775" cy="1228250"/>
                <a:chOff x="1397225" y="1637375"/>
                <a:chExt cx="1398775" cy="1228250"/>
              </a:xfrm>
            </p:grpSpPr>
            <p:sp>
              <p:nvSpPr>
                <p:cNvPr id="831" name="Google Shape;831;p4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3" name="Google Shape;833;p47"/>
            <p:cNvGrpSpPr/>
            <p:nvPr/>
          </p:nvGrpSpPr>
          <p:grpSpPr>
            <a:xfrm>
              <a:off x="3230417" y="3103734"/>
              <a:ext cx="282982" cy="280332"/>
              <a:chOff x="2605700" y="3152850"/>
              <a:chExt cx="594125" cy="616250"/>
            </a:xfrm>
          </p:grpSpPr>
          <p:sp>
            <p:nvSpPr>
              <p:cNvPr id="834" name="Google Shape;834;p4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FBD9D3"/>
              </a:solidFill>
              <a:ln>
                <a:noFill/>
              </a:ln>
            </p:spPr>
          </p:sp>
          <p:sp>
            <p:nvSpPr>
              <p:cNvPr id="835" name="Google Shape;835;p4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836" name="Google Shape;836;p47"/>
            <p:cNvGrpSpPr/>
            <p:nvPr/>
          </p:nvGrpSpPr>
          <p:grpSpPr>
            <a:xfrm>
              <a:off x="3265985" y="3226989"/>
              <a:ext cx="87151" cy="346202"/>
              <a:chOff x="2680375" y="3423800"/>
              <a:chExt cx="182975" cy="761050"/>
            </a:xfrm>
          </p:grpSpPr>
          <p:sp>
            <p:nvSpPr>
              <p:cNvPr id="837" name="Google Shape;837;p4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FBD9D3"/>
              </a:solidFill>
              <a:ln>
                <a:noFill/>
              </a:ln>
            </p:spPr>
          </p:sp>
          <p:sp>
            <p:nvSpPr>
              <p:cNvPr id="838" name="Google Shape;838;p4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 name="Google Shape;839;p47"/>
            <p:cNvGrpSpPr/>
            <p:nvPr/>
          </p:nvGrpSpPr>
          <p:grpSpPr>
            <a:xfrm>
              <a:off x="3855466" y="3289811"/>
              <a:ext cx="112514" cy="94210"/>
              <a:chOff x="3918000" y="3561900"/>
              <a:chExt cx="236225" cy="207100"/>
            </a:xfrm>
          </p:grpSpPr>
          <p:sp>
            <p:nvSpPr>
              <p:cNvPr id="840" name="Google Shape;840;p4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FBD9D3"/>
              </a:solidFill>
              <a:ln>
                <a:noFill/>
              </a:ln>
            </p:spPr>
          </p:sp>
          <p:sp>
            <p:nvSpPr>
              <p:cNvPr id="841" name="Google Shape;841;p4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 name="Google Shape;842;p47"/>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7"/>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7"/>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845" name="Google Shape;845;p47"/>
            <p:cNvGrpSpPr/>
            <p:nvPr/>
          </p:nvGrpSpPr>
          <p:grpSpPr>
            <a:xfrm>
              <a:off x="2905224" y="2311071"/>
              <a:ext cx="596721" cy="528992"/>
              <a:chOff x="1922950" y="1410350"/>
              <a:chExt cx="1252825" cy="1162875"/>
            </a:xfrm>
          </p:grpSpPr>
          <p:sp>
            <p:nvSpPr>
              <p:cNvPr id="846" name="Google Shape;846;p4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862" name="Google Shape;862;p47"/>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7"/>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7"/>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7"/>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7"/>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7"/>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7"/>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7"/>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7"/>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7"/>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7"/>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7"/>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7"/>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7"/>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7"/>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7"/>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7"/>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7"/>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7"/>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7"/>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882" name="Google Shape;882;p47"/>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883" name="Google Shape;883;p47"/>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 name="Google Shape;884;p47"/>
            <p:cNvGrpSpPr/>
            <p:nvPr/>
          </p:nvGrpSpPr>
          <p:grpSpPr>
            <a:xfrm>
              <a:off x="3280929" y="3294542"/>
              <a:ext cx="109894" cy="272224"/>
              <a:chOff x="2711750" y="3572300"/>
              <a:chExt cx="230725" cy="598425"/>
            </a:xfrm>
          </p:grpSpPr>
          <p:sp>
            <p:nvSpPr>
              <p:cNvPr id="885" name="Google Shape;885;p4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 name="Google Shape;887;p47"/>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 name="Google Shape;888;p47"/>
            <p:cNvGrpSpPr/>
            <p:nvPr/>
          </p:nvGrpSpPr>
          <p:grpSpPr>
            <a:xfrm>
              <a:off x="3790439" y="2408636"/>
              <a:ext cx="73017" cy="75684"/>
              <a:chOff x="3781475" y="1624825"/>
              <a:chExt cx="153300" cy="166375"/>
            </a:xfrm>
          </p:grpSpPr>
          <p:sp>
            <p:nvSpPr>
              <p:cNvPr id="889" name="Google Shape;889;p4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 name="Google Shape;893;p47"/>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7"/>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7"/>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7"/>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7"/>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7"/>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7"/>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 name="Google Shape;900;p47"/>
            <p:cNvGrpSpPr/>
            <p:nvPr/>
          </p:nvGrpSpPr>
          <p:grpSpPr>
            <a:xfrm>
              <a:off x="4403342" y="3107749"/>
              <a:ext cx="316680" cy="101374"/>
              <a:chOff x="5068275" y="3161675"/>
              <a:chExt cx="664875" cy="222850"/>
            </a:xfrm>
          </p:grpSpPr>
          <p:sp>
            <p:nvSpPr>
              <p:cNvPr id="901" name="Google Shape;901;p4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 name="Google Shape;905;p47"/>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7"/>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7"/>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7"/>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7"/>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7"/>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7"/>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7"/>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7"/>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7"/>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7"/>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7"/>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7"/>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7"/>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7"/>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7"/>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7"/>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7"/>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7"/>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7"/>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7"/>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7"/>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7"/>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7"/>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7"/>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7"/>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7"/>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7"/>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7"/>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 name="Google Shape;934;p47"/>
            <p:cNvGrpSpPr/>
            <p:nvPr/>
          </p:nvGrpSpPr>
          <p:grpSpPr>
            <a:xfrm>
              <a:off x="3697513" y="2707266"/>
              <a:ext cx="59549" cy="79733"/>
              <a:chOff x="3586375" y="2281300"/>
              <a:chExt cx="125025" cy="175275"/>
            </a:xfrm>
          </p:grpSpPr>
          <p:sp>
            <p:nvSpPr>
              <p:cNvPr id="935" name="Google Shape;935;p4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 name="Google Shape;937;p47"/>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 name="Google Shape;938;p47"/>
            <p:cNvGrpSpPr/>
            <p:nvPr/>
          </p:nvGrpSpPr>
          <p:grpSpPr>
            <a:xfrm>
              <a:off x="4513224" y="3221724"/>
              <a:ext cx="274563" cy="280321"/>
              <a:chOff x="5298975" y="3412225"/>
              <a:chExt cx="576450" cy="616225"/>
            </a:xfrm>
          </p:grpSpPr>
          <p:sp>
            <p:nvSpPr>
              <p:cNvPr id="939" name="Google Shape;939;p4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940" name="Google Shape;940;p4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47"/>
            <p:cNvGrpSpPr/>
            <p:nvPr/>
          </p:nvGrpSpPr>
          <p:grpSpPr>
            <a:xfrm>
              <a:off x="4824403" y="3421846"/>
              <a:ext cx="110132" cy="130647"/>
              <a:chOff x="5952300" y="3852150"/>
              <a:chExt cx="231225" cy="287200"/>
            </a:xfrm>
          </p:grpSpPr>
          <p:sp>
            <p:nvSpPr>
              <p:cNvPr id="942" name="Google Shape;942;p4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 name="Google Shape;944;p47"/>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7"/>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7"/>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7"/>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7"/>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7"/>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7"/>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7"/>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 name="Google Shape;952;p47"/>
            <p:cNvGrpSpPr/>
            <p:nvPr/>
          </p:nvGrpSpPr>
          <p:grpSpPr>
            <a:xfrm>
              <a:off x="4295710" y="3079670"/>
              <a:ext cx="14968" cy="27135"/>
              <a:chOff x="4842300" y="3099950"/>
              <a:chExt cx="31425" cy="59650"/>
            </a:xfrm>
          </p:grpSpPr>
          <p:sp>
            <p:nvSpPr>
              <p:cNvPr id="953" name="Google Shape;953;p4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 name="Google Shape;957;p47"/>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7"/>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7"/>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7"/>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7"/>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7"/>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7"/>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7"/>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 name="Google Shape;965;p47"/>
            <p:cNvGrpSpPr/>
            <p:nvPr/>
          </p:nvGrpSpPr>
          <p:grpSpPr>
            <a:xfrm>
              <a:off x="3831056" y="2816010"/>
              <a:ext cx="37378" cy="27612"/>
              <a:chOff x="3866750" y="2520350"/>
              <a:chExt cx="78475" cy="60700"/>
            </a:xfrm>
          </p:grpSpPr>
          <p:sp>
            <p:nvSpPr>
              <p:cNvPr id="966" name="Google Shape;966;p4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 name="Google Shape;970;p47"/>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7"/>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F4A1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7"/>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7"/>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7"/>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7"/>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7"/>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7"/>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7"/>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7"/>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7"/>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7"/>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7"/>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7"/>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7"/>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7"/>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7"/>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987" name="Google Shape;987;p47"/>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7"/>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7"/>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7"/>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7"/>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7"/>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7"/>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7"/>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7"/>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7"/>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7"/>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7"/>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999" name="Google Shape;999;p47"/>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7"/>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7"/>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7"/>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7"/>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7"/>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7"/>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7"/>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7"/>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7"/>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7"/>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7"/>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7"/>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 name="Google Shape;1012;p47"/>
            <p:cNvGrpSpPr/>
            <p:nvPr/>
          </p:nvGrpSpPr>
          <p:grpSpPr>
            <a:xfrm>
              <a:off x="3632736" y="3051591"/>
              <a:ext cx="63288" cy="45217"/>
              <a:chOff x="3450375" y="3038225"/>
              <a:chExt cx="132875" cy="99400"/>
            </a:xfrm>
          </p:grpSpPr>
          <p:sp>
            <p:nvSpPr>
              <p:cNvPr id="1013" name="Google Shape;1013;p4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 name="Google Shape;1015;p47"/>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7"/>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7"/>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7"/>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7"/>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7"/>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7"/>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7"/>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7"/>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24" name="Google Shape;1024;p47"/>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7"/>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7"/>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7"/>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7"/>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7"/>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7"/>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7"/>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7"/>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7"/>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34" name="Google Shape;1034;p47"/>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7"/>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7"/>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7"/>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7"/>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7"/>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F39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040" name="Google Shape;1040;p47"/>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7"/>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7"/>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7"/>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7"/>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FBD9D3"/>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7"/>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7"/>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7"/>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FBD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50" name="Google Shape;1050;p47"/>
          <p:cNvPicPr preferRelativeResize="0"/>
          <p:nvPr/>
        </p:nvPicPr>
        <p:blipFill>
          <a:blip r:embed="rId3">
            <a:alphaModFix/>
          </a:blip>
          <a:stretch>
            <a:fillRect/>
          </a:stretch>
        </p:blipFill>
        <p:spPr>
          <a:xfrm rot="856779">
            <a:off x="6163387" y="-1368976"/>
            <a:ext cx="4521224" cy="3034801"/>
          </a:xfrm>
          <a:prstGeom prst="rect">
            <a:avLst/>
          </a:prstGeom>
          <a:noFill/>
          <a:ln>
            <a:noFill/>
          </a:ln>
        </p:spPr>
      </p:pic>
      <p:pic>
        <p:nvPicPr>
          <p:cNvPr id="1051" name="Google Shape;1051;p47"/>
          <p:cNvPicPr preferRelativeResize="0"/>
          <p:nvPr/>
        </p:nvPicPr>
        <p:blipFill>
          <a:blip r:embed="rId3">
            <a:alphaModFix/>
          </a:blip>
          <a:stretch>
            <a:fillRect/>
          </a:stretch>
        </p:blipFill>
        <p:spPr>
          <a:xfrm rot="856779">
            <a:off x="-1787913" y="3447224"/>
            <a:ext cx="4521224" cy="3034801"/>
          </a:xfrm>
          <a:prstGeom prst="rect">
            <a:avLst/>
          </a:prstGeom>
          <a:noFill/>
          <a:ln>
            <a:noFill/>
          </a:ln>
        </p:spPr>
      </p:pic>
      <p:sp>
        <p:nvSpPr>
          <p:cNvPr id="1052" name="Google Shape;1052;p47"/>
          <p:cNvSpPr/>
          <p:nvPr/>
        </p:nvSpPr>
        <p:spPr>
          <a:xfrm>
            <a:off x="2784296" y="2429969"/>
            <a:ext cx="1650835" cy="331370"/>
          </a:xfrm>
          <a:custGeom>
            <a:avLst/>
            <a:gdLst/>
            <a:ahLst/>
            <a:cxnLst/>
            <a:rect l="l" t="t" r="r" b="b"/>
            <a:pathLst>
              <a:path w="50292" h="20582" extrusionOk="0">
                <a:moveTo>
                  <a:pt x="0" y="20582"/>
                </a:moveTo>
                <a:cubicBezTo>
                  <a:pt x="4318" y="17153"/>
                  <a:pt x="17526" y="135"/>
                  <a:pt x="25908" y="8"/>
                </a:cubicBezTo>
                <a:cubicBezTo>
                  <a:pt x="34290" y="-119"/>
                  <a:pt x="46228" y="16518"/>
                  <a:pt x="50292" y="19820"/>
                </a:cubicBezTo>
              </a:path>
            </a:pathLst>
          </a:custGeom>
          <a:noFill/>
          <a:ln w="9525" cap="flat" cmpd="sng">
            <a:solidFill>
              <a:schemeClr val="dk2"/>
            </a:solidFill>
            <a:prstDash val="dot"/>
            <a:round/>
            <a:headEnd type="oval" w="med" len="med"/>
            <a:tailEnd type="oval" w="med" len="med"/>
          </a:ln>
        </p:spPr>
      </p:sp>
      <p:sp>
        <p:nvSpPr>
          <p:cNvPr id="1053" name="Google Shape;1053;p47"/>
          <p:cNvSpPr/>
          <p:nvPr/>
        </p:nvSpPr>
        <p:spPr>
          <a:xfrm>
            <a:off x="4385076" y="2748855"/>
            <a:ext cx="2238632" cy="1295964"/>
          </a:xfrm>
          <a:custGeom>
            <a:avLst/>
            <a:gdLst/>
            <a:ahLst/>
            <a:cxnLst/>
            <a:rect l="l" t="t" r="r" b="b"/>
            <a:pathLst>
              <a:path w="68199" h="39481" extrusionOk="0">
                <a:moveTo>
                  <a:pt x="0" y="0"/>
                </a:moveTo>
                <a:cubicBezTo>
                  <a:pt x="3588" y="6191"/>
                  <a:pt x="10160" y="31243"/>
                  <a:pt x="21526" y="37148"/>
                </a:cubicBezTo>
                <a:cubicBezTo>
                  <a:pt x="32893" y="43054"/>
                  <a:pt x="60420" y="35719"/>
                  <a:pt x="68199" y="35433"/>
                </a:cubicBezTo>
              </a:path>
            </a:pathLst>
          </a:custGeom>
          <a:noFill/>
          <a:ln w="9525" cap="flat" cmpd="sng">
            <a:solidFill>
              <a:schemeClr val="dk2"/>
            </a:solidFill>
            <a:prstDash val="dot"/>
            <a:round/>
            <a:headEnd type="none" w="med" len="med"/>
            <a:tailEnd type="oval" w="med" len="med"/>
          </a:ln>
        </p:spPr>
      </p:sp>
      <p:sp>
        <p:nvSpPr>
          <p:cNvPr id="1054" name="Google Shape;1054;p47"/>
          <p:cNvSpPr/>
          <p:nvPr/>
        </p:nvSpPr>
        <p:spPr>
          <a:xfrm>
            <a:off x="4710235" y="2211096"/>
            <a:ext cx="1063038" cy="844193"/>
          </a:xfrm>
          <a:custGeom>
            <a:avLst/>
            <a:gdLst/>
            <a:ahLst/>
            <a:cxnLst/>
            <a:rect l="l" t="t" r="r" b="b"/>
            <a:pathLst>
              <a:path w="32385" h="25718" extrusionOk="0">
                <a:moveTo>
                  <a:pt x="32385" y="25718"/>
                </a:moveTo>
                <a:cubicBezTo>
                  <a:pt x="31020" y="22194"/>
                  <a:pt x="29591" y="8858"/>
                  <a:pt x="24193" y="4572"/>
                </a:cubicBezTo>
                <a:cubicBezTo>
                  <a:pt x="18796" y="286"/>
                  <a:pt x="4032" y="762"/>
                  <a:pt x="0" y="0"/>
                </a:cubicBezTo>
              </a:path>
            </a:pathLst>
          </a:custGeom>
          <a:noFill/>
          <a:ln w="9525" cap="flat" cmpd="sng">
            <a:solidFill>
              <a:schemeClr val="dk2"/>
            </a:solidFill>
            <a:prstDash val="dot"/>
            <a:round/>
            <a:headEnd type="oval" w="med" len="med"/>
            <a:tailEnd type="oval" w="med" len="med"/>
          </a:ln>
        </p:spPr>
      </p:sp>
      <p:sp>
        <p:nvSpPr>
          <p:cNvPr id="1055" name="Google Shape;1055;p47"/>
          <p:cNvSpPr txBox="1">
            <a:spLocks noGrp="1"/>
          </p:cNvSpPr>
          <p:nvPr>
            <p:ph type="subTitle" idx="1"/>
          </p:nvPr>
        </p:nvSpPr>
        <p:spPr>
          <a:xfrm>
            <a:off x="773025" y="1136575"/>
            <a:ext cx="4071300" cy="175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The honeymoon</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44"/>
        <p:cNvGrpSpPr/>
        <p:nvPr/>
      </p:nvGrpSpPr>
      <p:grpSpPr>
        <a:xfrm>
          <a:off x="0" y="0"/>
          <a:ext cx="0" cy="0"/>
          <a:chOff x="0" y="0"/>
          <a:chExt cx="0" cy="0"/>
        </a:xfrm>
      </p:grpSpPr>
      <p:sp>
        <p:nvSpPr>
          <p:cNvPr id="245" name="Google Shape;245;p30"/>
          <p:cNvSpPr txBox="1">
            <a:spLocks noGrp="1"/>
          </p:cNvSpPr>
          <p:nvPr>
            <p:ph type="title"/>
          </p:nvPr>
        </p:nvSpPr>
        <p:spPr>
          <a:xfrm>
            <a:off x="1043300" y="1792475"/>
            <a:ext cx="7179300" cy="114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Whoa!</a:t>
            </a:r>
            <a:endParaRPr/>
          </a:p>
        </p:txBody>
      </p:sp>
      <p:sp>
        <p:nvSpPr>
          <p:cNvPr id="246" name="Google Shape;246;p30"/>
          <p:cNvSpPr txBox="1">
            <a:spLocks noGrp="1"/>
          </p:cNvSpPr>
          <p:nvPr>
            <p:ph type="subTitle" idx="1"/>
          </p:nvPr>
        </p:nvSpPr>
        <p:spPr>
          <a:xfrm>
            <a:off x="3120505" y="2937275"/>
            <a:ext cx="3024900" cy="189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It could be the part of the presentation where you can introduce yourself, write your email...</a:t>
            </a:r>
            <a:endParaRPr/>
          </a:p>
        </p:txBody>
      </p:sp>
      <p:sp>
        <p:nvSpPr>
          <p:cNvPr id="247" name="Google Shape;247;p30"/>
          <p:cNvSpPr/>
          <p:nvPr/>
        </p:nvSpPr>
        <p:spPr>
          <a:xfrm>
            <a:off x="6607975" y="548425"/>
            <a:ext cx="2287906" cy="5304914"/>
          </a:xfrm>
          <a:custGeom>
            <a:avLst/>
            <a:gdLst/>
            <a:ahLst/>
            <a:cxnLst/>
            <a:rect l="l" t="t" r="r" b="b"/>
            <a:pathLst>
              <a:path w="38958" h="90331" extrusionOk="0">
                <a:moveTo>
                  <a:pt x="36629" y="1550"/>
                </a:moveTo>
                <a:cubicBezTo>
                  <a:pt x="36579" y="1678"/>
                  <a:pt x="36523" y="1801"/>
                  <a:pt x="36467" y="1915"/>
                </a:cubicBezTo>
                <a:lnTo>
                  <a:pt x="36467" y="1915"/>
                </a:lnTo>
                <a:cubicBezTo>
                  <a:pt x="36530" y="1795"/>
                  <a:pt x="36585" y="1673"/>
                  <a:pt x="36629" y="1550"/>
                </a:cubicBezTo>
                <a:close/>
                <a:moveTo>
                  <a:pt x="38472" y="1828"/>
                </a:moveTo>
                <a:cubicBezTo>
                  <a:pt x="38750" y="1828"/>
                  <a:pt x="38957" y="2036"/>
                  <a:pt x="38750" y="2244"/>
                </a:cubicBezTo>
                <a:cubicBezTo>
                  <a:pt x="38334" y="2660"/>
                  <a:pt x="37710" y="2938"/>
                  <a:pt x="37086" y="3076"/>
                </a:cubicBezTo>
                <a:cubicBezTo>
                  <a:pt x="37294" y="2938"/>
                  <a:pt x="37432" y="2799"/>
                  <a:pt x="37502" y="2591"/>
                </a:cubicBezTo>
                <a:cubicBezTo>
                  <a:pt x="37502" y="2522"/>
                  <a:pt x="37432" y="2522"/>
                  <a:pt x="37432" y="2522"/>
                </a:cubicBezTo>
                <a:lnTo>
                  <a:pt x="36809" y="2868"/>
                </a:lnTo>
                <a:cubicBezTo>
                  <a:pt x="37017" y="2660"/>
                  <a:pt x="37294" y="2452"/>
                  <a:pt x="37571" y="2314"/>
                </a:cubicBezTo>
                <a:lnTo>
                  <a:pt x="37571" y="2244"/>
                </a:lnTo>
                <a:cubicBezTo>
                  <a:pt x="37779" y="2036"/>
                  <a:pt x="38126" y="1898"/>
                  <a:pt x="38472" y="1828"/>
                </a:cubicBezTo>
                <a:close/>
                <a:moveTo>
                  <a:pt x="36508" y="5014"/>
                </a:moveTo>
                <a:cubicBezTo>
                  <a:pt x="36797" y="5014"/>
                  <a:pt x="37095" y="5091"/>
                  <a:pt x="37363" y="5225"/>
                </a:cubicBezTo>
                <a:cubicBezTo>
                  <a:pt x="37571" y="5294"/>
                  <a:pt x="37848" y="5502"/>
                  <a:pt x="37640" y="5780"/>
                </a:cubicBezTo>
                <a:cubicBezTo>
                  <a:pt x="37225" y="6057"/>
                  <a:pt x="36670" y="6196"/>
                  <a:pt x="36115" y="6196"/>
                </a:cubicBezTo>
                <a:cubicBezTo>
                  <a:pt x="35838" y="6196"/>
                  <a:pt x="35561" y="6196"/>
                  <a:pt x="35353" y="6126"/>
                </a:cubicBezTo>
                <a:lnTo>
                  <a:pt x="35561" y="5918"/>
                </a:lnTo>
                <a:cubicBezTo>
                  <a:pt x="35684" y="5857"/>
                  <a:pt x="35588" y="5630"/>
                  <a:pt x="35419" y="5630"/>
                </a:cubicBezTo>
                <a:cubicBezTo>
                  <a:pt x="35398" y="5630"/>
                  <a:pt x="35376" y="5633"/>
                  <a:pt x="35353" y="5641"/>
                </a:cubicBezTo>
                <a:cubicBezTo>
                  <a:pt x="35076" y="5780"/>
                  <a:pt x="34729" y="5849"/>
                  <a:pt x="34382" y="5988"/>
                </a:cubicBezTo>
                <a:lnTo>
                  <a:pt x="34452" y="5849"/>
                </a:lnTo>
                <a:cubicBezTo>
                  <a:pt x="34937" y="5502"/>
                  <a:pt x="35492" y="5225"/>
                  <a:pt x="36046" y="5086"/>
                </a:cubicBezTo>
                <a:cubicBezTo>
                  <a:pt x="36193" y="5037"/>
                  <a:pt x="36349" y="5014"/>
                  <a:pt x="36508" y="5014"/>
                </a:cubicBezTo>
                <a:close/>
                <a:moveTo>
                  <a:pt x="33183" y="2721"/>
                </a:moveTo>
                <a:cubicBezTo>
                  <a:pt x="33296" y="2721"/>
                  <a:pt x="33403" y="2820"/>
                  <a:pt x="33481" y="3076"/>
                </a:cubicBezTo>
                <a:cubicBezTo>
                  <a:pt x="33551" y="3423"/>
                  <a:pt x="33551" y="3839"/>
                  <a:pt x="33551" y="4255"/>
                </a:cubicBezTo>
                <a:cubicBezTo>
                  <a:pt x="33551" y="4948"/>
                  <a:pt x="33412" y="5641"/>
                  <a:pt x="33204" y="6265"/>
                </a:cubicBezTo>
                <a:cubicBezTo>
                  <a:pt x="33204" y="5988"/>
                  <a:pt x="33135" y="5641"/>
                  <a:pt x="33135" y="5364"/>
                </a:cubicBezTo>
                <a:cubicBezTo>
                  <a:pt x="33135" y="5294"/>
                  <a:pt x="33083" y="5260"/>
                  <a:pt x="33031" y="5260"/>
                </a:cubicBezTo>
                <a:cubicBezTo>
                  <a:pt x="32979" y="5260"/>
                  <a:pt x="32927" y="5294"/>
                  <a:pt x="32927" y="5364"/>
                </a:cubicBezTo>
                <a:lnTo>
                  <a:pt x="32927" y="5918"/>
                </a:lnTo>
                <a:cubicBezTo>
                  <a:pt x="32719" y="5156"/>
                  <a:pt x="32580" y="4463"/>
                  <a:pt x="32580" y="3700"/>
                </a:cubicBezTo>
                <a:cubicBezTo>
                  <a:pt x="32580" y="3353"/>
                  <a:pt x="32900" y="2721"/>
                  <a:pt x="33183" y="2721"/>
                </a:cubicBezTo>
                <a:close/>
                <a:moveTo>
                  <a:pt x="30560" y="4206"/>
                </a:moveTo>
                <a:cubicBezTo>
                  <a:pt x="31029" y="4206"/>
                  <a:pt x="31263" y="6212"/>
                  <a:pt x="31263" y="6403"/>
                </a:cubicBezTo>
                <a:cubicBezTo>
                  <a:pt x="31402" y="7235"/>
                  <a:pt x="31402" y="8067"/>
                  <a:pt x="31263" y="8899"/>
                </a:cubicBezTo>
                <a:lnTo>
                  <a:pt x="31263" y="8830"/>
                </a:lnTo>
                <a:cubicBezTo>
                  <a:pt x="31263" y="8691"/>
                  <a:pt x="31194" y="8552"/>
                  <a:pt x="31194" y="8344"/>
                </a:cubicBezTo>
                <a:cubicBezTo>
                  <a:pt x="31125" y="7998"/>
                  <a:pt x="31055" y="7651"/>
                  <a:pt x="30917" y="7374"/>
                </a:cubicBezTo>
                <a:cubicBezTo>
                  <a:pt x="30917" y="7305"/>
                  <a:pt x="30865" y="7270"/>
                  <a:pt x="30813" y="7270"/>
                </a:cubicBezTo>
                <a:cubicBezTo>
                  <a:pt x="30761" y="7270"/>
                  <a:pt x="30709" y="7305"/>
                  <a:pt x="30709" y="7374"/>
                </a:cubicBezTo>
                <a:cubicBezTo>
                  <a:pt x="30709" y="7582"/>
                  <a:pt x="30709" y="7859"/>
                  <a:pt x="30778" y="8067"/>
                </a:cubicBezTo>
                <a:cubicBezTo>
                  <a:pt x="30778" y="8136"/>
                  <a:pt x="30778" y="8206"/>
                  <a:pt x="30778" y="8275"/>
                </a:cubicBezTo>
                <a:cubicBezTo>
                  <a:pt x="30778" y="8457"/>
                  <a:pt x="30831" y="8586"/>
                  <a:pt x="30891" y="8708"/>
                </a:cubicBezTo>
                <a:lnTo>
                  <a:pt x="30891" y="8708"/>
                </a:lnTo>
                <a:cubicBezTo>
                  <a:pt x="30626" y="8171"/>
                  <a:pt x="30427" y="7634"/>
                  <a:pt x="30293" y="7097"/>
                </a:cubicBezTo>
                <a:cubicBezTo>
                  <a:pt x="30085" y="6334"/>
                  <a:pt x="29600" y="4878"/>
                  <a:pt x="30431" y="4255"/>
                </a:cubicBezTo>
                <a:cubicBezTo>
                  <a:pt x="30476" y="4221"/>
                  <a:pt x="30519" y="4206"/>
                  <a:pt x="30560" y="4206"/>
                </a:cubicBezTo>
                <a:close/>
                <a:moveTo>
                  <a:pt x="35178" y="7835"/>
                </a:moveTo>
                <a:cubicBezTo>
                  <a:pt x="35519" y="7835"/>
                  <a:pt x="35857" y="7903"/>
                  <a:pt x="36185" y="8067"/>
                </a:cubicBezTo>
                <a:lnTo>
                  <a:pt x="36185" y="7998"/>
                </a:lnTo>
                <a:lnTo>
                  <a:pt x="36185" y="7998"/>
                </a:lnTo>
                <a:cubicBezTo>
                  <a:pt x="37502" y="8691"/>
                  <a:pt x="35145" y="9176"/>
                  <a:pt x="34660" y="9246"/>
                </a:cubicBezTo>
                <a:cubicBezTo>
                  <a:pt x="34244" y="9246"/>
                  <a:pt x="33828" y="9246"/>
                  <a:pt x="33412" y="9176"/>
                </a:cubicBezTo>
                <a:cubicBezTo>
                  <a:pt x="33620" y="9038"/>
                  <a:pt x="33551" y="8830"/>
                  <a:pt x="33343" y="8830"/>
                </a:cubicBezTo>
                <a:lnTo>
                  <a:pt x="32372" y="8830"/>
                </a:lnTo>
                <a:cubicBezTo>
                  <a:pt x="33241" y="8370"/>
                  <a:pt x="34222" y="7835"/>
                  <a:pt x="35178" y="7835"/>
                </a:cubicBezTo>
                <a:close/>
                <a:moveTo>
                  <a:pt x="28072" y="6955"/>
                </a:moveTo>
                <a:cubicBezTo>
                  <a:pt x="28095" y="6955"/>
                  <a:pt x="28119" y="6956"/>
                  <a:pt x="28144" y="6958"/>
                </a:cubicBezTo>
                <a:cubicBezTo>
                  <a:pt x="29184" y="7097"/>
                  <a:pt x="29184" y="9246"/>
                  <a:pt x="29184" y="9939"/>
                </a:cubicBezTo>
                <a:cubicBezTo>
                  <a:pt x="29253" y="10771"/>
                  <a:pt x="29114" y="11533"/>
                  <a:pt x="28976" y="12296"/>
                </a:cubicBezTo>
                <a:cubicBezTo>
                  <a:pt x="28976" y="11880"/>
                  <a:pt x="28906" y="11533"/>
                  <a:pt x="28698" y="11186"/>
                </a:cubicBezTo>
                <a:cubicBezTo>
                  <a:pt x="28698" y="11117"/>
                  <a:pt x="28629" y="11117"/>
                  <a:pt x="28560" y="11117"/>
                </a:cubicBezTo>
                <a:cubicBezTo>
                  <a:pt x="28560" y="11082"/>
                  <a:pt x="28525" y="11065"/>
                  <a:pt x="28482" y="11065"/>
                </a:cubicBezTo>
                <a:cubicBezTo>
                  <a:pt x="28438" y="11065"/>
                  <a:pt x="28386" y="11082"/>
                  <a:pt x="28352" y="11117"/>
                </a:cubicBezTo>
                <a:cubicBezTo>
                  <a:pt x="28352" y="11325"/>
                  <a:pt x="28352" y="11533"/>
                  <a:pt x="28421" y="11741"/>
                </a:cubicBezTo>
                <a:lnTo>
                  <a:pt x="28421" y="11880"/>
                </a:lnTo>
                <a:cubicBezTo>
                  <a:pt x="28421" y="12088"/>
                  <a:pt x="28490" y="12296"/>
                  <a:pt x="28560" y="12504"/>
                </a:cubicBezTo>
                <a:cubicBezTo>
                  <a:pt x="27468" y="11275"/>
                  <a:pt x="26577" y="6955"/>
                  <a:pt x="28072" y="6955"/>
                </a:cubicBezTo>
                <a:close/>
                <a:moveTo>
                  <a:pt x="33296" y="10976"/>
                </a:moveTo>
                <a:cubicBezTo>
                  <a:pt x="33519" y="10976"/>
                  <a:pt x="33743" y="10999"/>
                  <a:pt x="33967" y="11048"/>
                </a:cubicBezTo>
                <a:cubicBezTo>
                  <a:pt x="34937" y="11256"/>
                  <a:pt x="34452" y="12018"/>
                  <a:pt x="33967" y="12434"/>
                </a:cubicBezTo>
                <a:cubicBezTo>
                  <a:pt x="33481" y="12642"/>
                  <a:pt x="33065" y="12850"/>
                  <a:pt x="32580" y="12919"/>
                </a:cubicBezTo>
                <a:cubicBezTo>
                  <a:pt x="31748" y="13197"/>
                  <a:pt x="30847" y="13266"/>
                  <a:pt x="30015" y="13335"/>
                </a:cubicBezTo>
                <a:cubicBezTo>
                  <a:pt x="30223" y="13127"/>
                  <a:pt x="30431" y="12989"/>
                  <a:pt x="30570" y="12781"/>
                </a:cubicBezTo>
                <a:cubicBezTo>
                  <a:pt x="30627" y="12668"/>
                  <a:pt x="30545" y="12554"/>
                  <a:pt x="30437" y="12554"/>
                </a:cubicBezTo>
                <a:cubicBezTo>
                  <a:pt x="30413" y="12554"/>
                  <a:pt x="30387" y="12560"/>
                  <a:pt x="30362" y="12573"/>
                </a:cubicBezTo>
                <a:cubicBezTo>
                  <a:pt x="30085" y="12781"/>
                  <a:pt x="29738" y="12919"/>
                  <a:pt x="29461" y="13058"/>
                </a:cubicBezTo>
                <a:lnTo>
                  <a:pt x="29600" y="12781"/>
                </a:lnTo>
                <a:cubicBezTo>
                  <a:pt x="30612" y="11827"/>
                  <a:pt x="31933" y="10976"/>
                  <a:pt x="33296" y="10976"/>
                </a:cubicBezTo>
                <a:close/>
                <a:moveTo>
                  <a:pt x="24686" y="10883"/>
                </a:moveTo>
                <a:cubicBezTo>
                  <a:pt x="24921" y="10883"/>
                  <a:pt x="25192" y="11021"/>
                  <a:pt x="25440" y="11325"/>
                </a:cubicBezTo>
                <a:cubicBezTo>
                  <a:pt x="25718" y="11741"/>
                  <a:pt x="25926" y="12157"/>
                  <a:pt x="26064" y="12711"/>
                </a:cubicBezTo>
                <a:cubicBezTo>
                  <a:pt x="26619" y="14098"/>
                  <a:pt x="26342" y="15484"/>
                  <a:pt x="26272" y="16871"/>
                </a:cubicBezTo>
                <a:cubicBezTo>
                  <a:pt x="26252" y="16891"/>
                  <a:pt x="26238" y="16899"/>
                  <a:pt x="26227" y="16899"/>
                </a:cubicBezTo>
                <a:cubicBezTo>
                  <a:pt x="26203" y="16899"/>
                  <a:pt x="26203" y="16850"/>
                  <a:pt x="26203" y="16801"/>
                </a:cubicBezTo>
                <a:cubicBezTo>
                  <a:pt x="26203" y="16801"/>
                  <a:pt x="26203" y="16732"/>
                  <a:pt x="26203" y="16732"/>
                </a:cubicBezTo>
                <a:cubicBezTo>
                  <a:pt x="26203" y="16732"/>
                  <a:pt x="26203" y="16663"/>
                  <a:pt x="26134" y="16663"/>
                </a:cubicBezTo>
                <a:cubicBezTo>
                  <a:pt x="26064" y="16524"/>
                  <a:pt x="25995" y="16385"/>
                  <a:pt x="25926" y="16247"/>
                </a:cubicBezTo>
                <a:cubicBezTo>
                  <a:pt x="25787" y="15900"/>
                  <a:pt x="25648" y="15554"/>
                  <a:pt x="25510" y="15207"/>
                </a:cubicBezTo>
                <a:cubicBezTo>
                  <a:pt x="25481" y="15120"/>
                  <a:pt x="25427" y="15081"/>
                  <a:pt x="25380" y="15081"/>
                </a:cubicBezTo>
                <a:cubicBezTo>
                  <a:pt x="25315" y="15081"/>
                  <a:pt x="25261" y="15155"/>
                  <a:pt x="25302" y="15276"/>
                </a:cubicBezTo>
                <a:cubicBezTo>
                  <a:pt x="25371" y="15554"/>
                  <a:pt x="25440" y="15831"/>
                  <a:pt x="25510" y="16108"/>
                </a:cubicBezTo>
                <a:cubicBezTo>
                  <a:pt x="25510" y="16177"/>
                  <a:pt x="25510" y="16247"/>
                  <a:pt x="25510" y="16316"/>
                </a:cubicBezTo>
                <a:cubicBezTo>
                  <a:pt x="25579" y="16455"/>
                  <a:pt x="25648" y="16593"/>
                  <a:pt x="25718" y="16732"/>
                </a:cubicBezTo>
                <a:lnTo>
                  <a:pt x="25787" y="16940"/>
                </a:lnTo>
                <a:cubicBezTo>
                  <a:pt x="24609" y="15761"/>
                  <a:pt x="23985" y="13335"/>
                  <a:pt x="24054" y="11741"/>
                </a:cubicBezTo>
                <a:cubicBezTo>
                  <a:pt x="24054" y="11199"/>
                  <a:pt x="24330" y="10883"/>
                  <a:pt x="24686" y="10883"/>
                </a:cubicBezTo>
                <a:close/>
                <a:moveTo>
                  <a:pt x="30879" y="14990"/>
                </a:moveTo>
                <a:cubicBezTo>
                  <a:pt x="30983" y="14990"/>
                  <a:pt x="31088" y="14993"/>
                  <a:pt x="31194" y="14999"/>
                </a:cubicBezTo>
                <a:cubicBezTo>
                  <a:pt x="31610" y="14999"/>
                  <a:pt x="32719" y="15138"/>
                  <a:pt x="32234" y="15761"/>
                </a:cubicBezTo>
                <a:cubicBezTo>
                  <a:pt x="31748" y="16177"/>
                  <a:pt x="31194" y="16455"/>
                  <a:pt x="30639" y="16593"/>
                </a:cubicBezTo>
                <a:cubicBezTo>
                  <a:pt x="29738" y="16940"/>
                  <a:pt x="28837" y="17079"/>
                  <a:pt x="27936" y="17217"/>
                </a:cubicBezTo>
                <a:cubicBezTo>
                  <a:pt x="28144" y="17079"/>
                  <a:pt x="28352" y="16871"/>
                  <a:pt x="28490" y="16663"/>
                </a:cubicBezTo>
                <a:cubicBezTo>
                  <a:pt x="28490" y="16524"/>
                  <a:pt x="28421" y="16385"/>
                  <a:pt x="28282" y="16385"/>
                </a:cubicBezTo>
                <a:cubicBezTo>
                  <a:pt x="27936" y="16524"/>
                  <a:pt x="27589" y="16593"/>
                  <a:pt x="27312" y="16801"/>
                </a:cubicBezTo>
                <a:cubicBezTo>
                  <a:pt x="27173" y="16871"/>
                  <a:pt x="27035" y="16940"/>
                  <a:pt x="26965" y="17009"/>
                </a:cubicBezTo>
                <a:cubicBezTo>
                  <a:pt x="27243" y="16663"/>
                  <a:pt x="27451" y="16316"/>
                  <a:pt x="27659" y="15900"/>
                </a:cubicBezTo>
                <a:cubicBezTo>
                  <a:pt x="28674" y="15329"/>
                  <a:pt x="29747" y="14990"/>
                  <a:pt x="30879" y="14990"/>
                </a:cubicBezTo>
                <a:close/>
                <a:moveTo>
                  <a:pt x="27936" y="16871"/>
                </a:moveTo>
                <a:lnTo>
                  <a:pt x="27936" y="16871"/>
                </a:lnTo>
                <a:cubicBezTo>
                  <a:pt x="27659" y="17079"/>
                  <a:pt x="27312" y="17217"/>
                  <a:pt x="27035" y="17425"/>
                </a:cubicBezTo>
                <a:lnTo>
                  <a:pt x="26827" y="17425"/>
                </a:lnTo>
                <a:cubicBezTo>
                  <a:pt x="26896" y="17356"/>
                  <a:pt x="27035" y="17356"/>
                  <a:pt x="27104" y="17287"/>
                </a:cubicBezTo>
                <a:cubicBezTo>
                  <a:pt x="27243" y="17217"/>
                  <a:pt x="27381" y="17148"/>
                  <a:pt x="27520" y="17079"/>
                </a:cubicBezTo>
                <a:cubicBezTo>
                  <a:pt x="27659" y="17009"/>
                  <a:pt x="27797" y="16940"/>
                  <a:pt x="27936" y="16871"/>
                </a:cubicBezTo>
                <a:close/>
                <a:moveTo>
                  <a:pt x="22158" y="16292"/>
                </a:moveTo>
                <a:cubicBezTo>
                  <a:pt x="22633" y="16292"/>
                  <a:pt x="23285" y="17336"/>
                  <a:pt x="23430" y="17772"/>
                </a:cubicBezTo>
                <a:cubicBezTo>
                  <a:pt x="23915" y="19089"/>
                  <a:pt x="23707" y="20337"/>
                  <a:pt x="23707" y="21654"/>
                </a:cubicBezTo>
                <a:lnTo>
                  <a:pt x="23638" y="21654"/>
                </a:lnTo>
                <a:lnTo>
                  <a:pt x="23638" y="21584"/>
                </a:lnTo>
                <a:cubicBezTo>
                  <a:pt x="23638" y="21584"/>
                  <a:pt x="23638" y="21515"/>
                  <a:pt x="23638" y="21515"/>
                </a:cubicBezTo>
                <a:cubicBezTo>
                  <a:pt x="23638" y="21238"/>
                  <a:pt x="23499" y="21030"/>
                  <a:pt x="23430" y="20752"/>
                </a:cubicBezTo>
                <a:cubicBezTo>
                  <a:pt x="23361" y="20614"/>
                  <a:pt x="23292" y="20475"/>
                  <a:pt x="23292" y="20337"/>
                </a:cubicBezTo>
                <a:cubicBezTo>
                  <a:pt x="23262" y="20278"/>
                  <a:pt x="23221" y="20256"/>
                  <a:pt x="23182" y="20256"/>
                </a:cubicBezTo>
                <a:cubicBezTo>
                  <a:pt x="23130" y="20256"/>
                  <a:pt x="23084" y="20297"/>
                  <a:pt x="23084" y="20337"/>
                </a:cubicBezTo>
                <a:cubicBezTo>
                  <a:pt x="22945" y="20337"/>
                  <a:pt x="22876" y="20475"/>
                  <a:pt x="22876" y="20614"/>
                </a:cubicBezTo>
                <a:cubicBezTo>
                  <a:pt x="22945" y="20683"/>
                  <a:pt x="23014" y="20822"/>
                  <a:pt x="23084" y="20960"/>
                </a:cubicBezTo>
                <a:cubicBezTo>
                  <a:pt x="22113" y="19851"/>
                  <a:pt x="21628" y="18465"/>
                  <a:pt x="21697" y="17009"/>
                </a:cubicBezTo>
                <a:cubicBezTo>
                  <a:pt x="21781" y="16487"/>
                  <a:pt x="21953" y="16292"/>
                  <a:pt x="22158" y="16292"/>
                </a:cubicBezTo>
                <a:close/>
                <a:moveTo>
                  <a:pt x="29020" y="19222"/>
                </a:moveTo>
                <a:cubicBezTo>
                  <a:pt x="29567" y="19222"/>
                  <a:pt x="30093" y="19468"/>
                  <a:pt x="30501" y="19921"/>
                </a:cubicBezTo>
                <a:cubicBezTo>
                  <a:pt x="30847" y="20475"/>
                  <a:pt x="29877" y="20891"/>
                  <a:pt x="29530" y="21030"/>
                </a:cubicBezTo>
                <a:cubicBezTo>
                  <a:pt x="28144" y="21446"/>
                  <a:pt x="26757" y="21654"/>
                  <a:pt x="25302" y="21654"/>
                </a:cubicBezTo>
                <a:cubicBezTo>
                  <a:pt x="25440" y="21584"/>
                  <a:pt x="25510" y="21376"/>
                  <a:pt x="25579" y="21238"/>
                </a:cubicBezTo>
                <a:cubicBezTo>
                  <a:pt x="25579" y="21124"/>
                  <a:pt x="25487" y="21011"/>
                  <a:pt x="25377" y="21011"/>
                </a:cubicBezTo>
                <a:cubicBezTo>
                  <a:pt x="25353" y="21011"/>
                  <a:pt x="25327" y="21017"/>
                  <a:pt x="25302" y="21030"/>
                </a:cubicBezTo>
                <a:cubicBezTo>
                  <a:pt x="25163" y="21168"/>
                  <a:pt x="24955" y="21238"/>
                  <a:pt x="24817" y="21307"/>
                </a:cubicBezTo>
                <a:lnTo>
                  <a:pt x="24609" y="21376"/>
                </a:lnTo>
                <a:lnTo>
                  <a:pt x="24678" y="21168"/>
                </a:lnTo>
                <a:cubicBezTo>
                  <a:pt x="25718" y="20337"/>
                  <a:pt x="26896" y="19782"/>
                  <a:pt x="28144" y="19435"/>
                </a:cubicBezTo>
                <a:cubicBezTo>
                  <a:pt x="28432" y="19291"/>
                  <a:pt x="28729" y="19222"/>
                  <a:pt x="29020" y="19222"/>
                </a:cubicBezTo>
                <a:close/>
                <a:moveTo>
                  <a:pt x="19336" y="20763"/>
                </a:moveTo>
                <a:cubicBezTo>
                  <a:pt x="19540" y="20763"/>
                  <a:pt x="19758" y="20880"/>
                  <a:pt x="19964" y="21168"/>
                </a:cubicBezTo>
                <a:cubicBezTo>
                  <a:pt x="20242" y="21584"/>
                  <a:pt x="20519" y="22000"/>
                  <a:pt x="20657" y="22485"/>
                </a:cubicBezTo>
                <a:cubicBezTo>
                  <a:pt x="20935" y="23525"/>
                  <a:pt x="21073" y="24634"/>
                  <a:pt x="21004" y="25674"/>
                </a:cubicBezTo>
                <a:cubicBezTo>
                  <a:pt x="20727" y="24981"/>
                  <a:pt x="20449" y="24288"/>
                  <a:pt x="20242" y="23594"/>
                </a:cubicBezTo>
                <a:cubicBezTo>
                  <a:pt x="20242" y="23542"/>
                  <a:pt x="20201" y="23519"/>
                  <a:pt x="20155" y="23519"/>
                </a:cubicBezTo>
                <a:cubicBezTo>
                  <a:pt x="20080" y="23519"/>
                  <a:pt x="19991" y="23578"/>
                  <a:pt x="20034" y="23664"/>
                </a:cubicBezTo>
                <a:cubicBezTo>
                  <a:pt x="20242" y="24704"/>
                  <a:pt x="20657" y="25743"/>
                  <a:pt x="21073" y="26783"/>
                </a:cubicBezTo>
                <a:lnTo>
                  <a:pt x="21073" y="27130"/>
                </a:lnTo>
                <a:lnTo>
                  <a:pt x="21004" y="27199"/>
                </a:lnTo>
                <a:lnTo>
                  <a:pt x="20865" y="26991"/>
                </a:lnTo>
                <a:cubicBezTo>
                  <a:pt x="20935" y="26922"/>
                  <a:pt x="20935" y="26852"/>
                  <a:pt x="20865" y="26852"/>
                </a:cubicBezTo>
                <a:cubicBezTo>
                  <a:pt x="20865" y="26506"/>
                  <a:pt x="20727" y="26159"/>
                  <a:pt x="20519" y="25882"/>
                </a:cubicBezTo>
                <a:cubicBezTo>
                  <a:pt x="20449" y="25605"/>
                  <a:pt x="20311" y="25327"/>
                  <a:pt x="20242" y="25050"/>
                </a:cubicBezTo>
                <a:cubicBezTo>
                  <a:pt x="20221" y="25030"/>
                  <a:pt x="20195" y="25021"/>
                  <a:pt x="20168" y="25021"/>
                </a:cubicBezTo>
                <a:cubicBezTo>
                  <a:pt x="20103" y="25021"/>
                  <a:pt x="20034" y="25070"/>
                  <a:pt x="20034" y="25120"/>
                </a:cubicBezTo>
                <a:cubicBezTo>
                  <a:pt x="20172" y="25605"/>
                  <a:pt x="20242" y="26021"/>
                  <a:pt x="20449" y="26506"/>
                </a:cubicBezTo>
                <a:cubicBezTo>
                  <a:pt x="19340" y="25258"/>
                  <a:pt x="18647" y="23664"/>
                  <a:pt x="18509" y="22000"/>
                </a:cubicBezTo>
                <a:cubicBezTo>
                  <a:pt x="18460" y="21416"/>
                  <a:pt x="18856" y="20763"/>
                  <a:pt x="19336" y="20763"/>
                </a:cubicBezTo>
                <a:close/>
                <a:moveTo>
                  <a:pt x="26758" y="24439"/>
                </a:moveTo>
                <a:cubicBezTo>
                  <a:pt x="27517" y="24439"/>
                  <a:pt x="28123" y="24687"/>
                  <a:pt x="28352" y="25327"/>
                </a:cubicBezTo>
                <a:cubicBezTo>
                  <a:pt x="28906" y="27060"/>
                  <a:pt x="25025" y="27268"/>
                  <a:pt x="22806" y="27268"/>
                </a:cubicBezTo>
                <a:cubicBezTo>
                  <a:pt x="23292" y="27199"/>
                  <a:pt x="23777" y="26991"/>
                  <a:pt x="24123" y="26645"/>
                </a:cubicBezTo>
                <a:cubicBezTo>
                  <a:pt x="24262" y="26506"/>
                  <a:pt x="24123" y="26298"/>
                  <a:pt x="23985" y="26298"/>
                </a:cubicBezTo>
                <a:cubicBezTo>
                  <a:pt x="23430" y="26367"/>
                  <a:pt x="22945" y="26506"/>
                  <a:pt x="22460" y="26714"/>
                </a:cubicBezTo>
                <a:cubicBezTo>
                  <a:pt x="22252" y="26783"/>
                  <a:pt x="21974" y="26852"/>
                  <a:pt x="21767" y="26922"/>
                </a:cubicBezTo>
                <a:lnTo>
                  <a:pt x="22113" y="26298"/>
                </a:lnTo>
                <a:cubicBezTo>
                  <a:pt x="23042" y="25462"/>
                  <a:pt x="25216" y="24439"/>
                  <a:pt x="26758" y="24439"/>
                </a:cubicBezTo>
                <a:close/>
                <a:moveTo>
                  <a:pt x="17072" y="26327"/>
                </a:moveTo>
                <a:cubicBezTo>
                  <a:pt x="17275" y="26327"/>
                  <a:pt x="17503" y="26420"/>
                  <a:pt x="17746" y="26645"/>
                </a:cubicBezTo>
                <a:cubicBezTo>
                  <a:pt x="18162" y="27130"/>
                  <a:pt x="18439" y="27615"/>
                  <a:pt x="18578" y="28239"/>
                </a:cubicBezTo>
                <a:cubicBezTo>
                  <a:pt x="19063" y="29625"/>
                  <a:pt x="18717" y="31150"/>
                  <a:pt x="18786" y="32606"/>
                </a:cubicBezTo>
                <a:lnTo>
                  <a:pt x="18647" y="32814"/>
                </a:lnTo>
                <a:cubicBezTo>
                  <a:pt x="17261" y="31427"/>
                  <a:pt x="16429" y="29556"/>
                  <a:pt x="16221" y="27615"/>
                </a:cubicBezTo>
                <a:cubicBezTo>
                  <a:pt x="16170" y="27008"/>
                  <a:pt x="16526" y="26327"/>
                  <a:pt x="17072" y="26327"/>
                </a:cubicBezTo>
                <a:close/>
                <a:moveTo>
                  <a:pt x="24343" y="29909"/>
                </a:moveTo>
                <a:cubicBezTo>
                  <a:pt x="25109" y="29909"/>
                  <a:pt x="25893" y="30123"/>
                  <a:pt x="25995" y="30942"/>
                </a:cubicBezTo>
                <a:cubicBezTo>
                  <a:pt x="25995" y="31497"/>
                  <a:pt x="25232" y="31843"/>
                  <a:pt x="24747" y="32051"/>
                </a:cubicBezTo>
                <a:cubicBezTo>
                  <a:pt x="23376" y="32550"/>
                  <a:pt x="21949" y="32824"/>
                  <a:pt x="20466" y="32824"/>
                </a:cubicBezTo>
                <a:cubicBezTo>
                  <a:pt x="20300" y="32824"/>
                  <a:pt x="20132" y="32821"/>
                  <a:pt x="19964" y="32814"/>
                </a:cubicBezTo>
                <a:lnTo>
                  <a:pt x="20172" y="32745"/>
                </a:lnTo>
                <a:cubicBezTo>
                  <a:pt x="21073" y="32467"/>
                  <a:pt x="21905" y="32190"/>
                  <a:pt x="22737" y="31843"/>
                </a:cubicBezTo>
                <a:cubicBezTo>
                  <a:pt x="22806" y="31843"/>
                  <a:pt x="22737" y="31705"/>
                  <a:pt x="22737" y="31705"/>
                </a:cubicBezTo>
                <a:cubicBezTo>
                  <a:pt x="22113" y="31774"/>
                  <a:pt x="21559" y="31913"/>
                  <a:pt x="21004" y="32051"/>
                </a:cubicBezTo>
                <a:lnTo>
                  <a:pt x="21073" y="31982"/>
                </a:lnTo>
                <a:cubicBezTo>
                  <a:pt x="21242" y="31870"/>
                  <a:pt x="21138" y="31667"/>
                  <a:pt x="20982" y="31667"/>
                </a:cubicBezTo>
                <a:cubicBezTo>
                  <a:pt x="20945" y="31667"/>
                  <a:pt x="20905" y="31678"/>
                  <a:pt x="20865" y="31705"/>
                </a:cubicBezTo>
                <a:cubicBezTo>
                  <a:pt x="20395" y="31974"/>
                  <a:pt x="19924" y="32178"/>
                  <a:pt x="19390" y="32379"/>
                </a:cubicBezTo>
                <a:lnTo>
                  <a:pt x="19390" y="32379"/>
                </a:lnTo>
                <a:cubicBezTo>
                  <a:pt x="19410" y="32359"/>
                  <a:pt x="19410" y="32329"/>
                  <a:pt x="19410" y="32329"/>
                </a:cubicBezTo>
                <a:cubicBezTo>
                  <a:pt x="20519" y="31081"/>
                  <a:pt x="21974" y="30318"/>
                  <a:pt x="23569" y="29972"/>
                </a:cubicBezTo>
                <a:cubicBezTo>
                  <a:pt x="23804" y="29936"/>
                  <a:pt x="24073" y="29909"/>
                  <a:pt x="24343" y="29909"/>
                </a:cubicBezTo>
                <a:close/>
                <a:moveTo>
                  <a:pt x="12645" y="21392"/>
                </a:moveTo>
                <a:cubicBezTo>
                  <a:pt x="13022" y="21392"/>
                  <a:pt x="13934" y="24981"/>
                  <a:pt x="13934" y="24981"/>
                </a:cubicBezTo>
                <a:cubicBezTo>
                  <a:pt x="14072" y="26090"/>
                  <a:pt x="14142" y="27130"/>
                  <a:pt x="14142" y="28239"/>
                </a:cubicBezTo>
                <a:cubicBezTo>
                  <a:pt x="14280" y="31220"/>
                  <a:pt x="14280" y="34270"/>
                  <a:pt x="14557" y="37250"/>
                </a:cubicBezTo>
                <a:cubicBezTo>
                  <a:pt x="14072" y="35101"/>
                  <a:pt x="13587" y="32952"/>
                  <a:pt x="12963" y="30873"/>
                </a:cubicBezTo>
                <a:cubicBezTo>
                  <a:pt x="12686" y="29902"/>
                  <a:pt x="12339" y="29071"/>
                  <a:pt x="11854" y="28239"/>
                </a:cubicBezTo>
                <a:cubicBezTo>
                  <a:pt x="11715" y="26021"/>
                  <a:pt x="11923" y="23733"/>
                  <a:pt x="12547" y="21584"/>
                </a:cubicBezTo>
                <a:lnTo>
                  <a:pt x="12547" y="21515"/>
                </a:lnTo>
                <a:cubicBezTo>
                  <a:pt x="12573" y="21431"/>
                  <a:pt x="12606" y="21392"/>
                  <a:pt x="12645" y="21392"/>
                </a:cubicBezTo>
                <a:close/>
                <a:moveTo>
                  <a:pt x="5047" y="31679"/>
                </a:moveTo>
                <a:cubicBezTo>
                  <a:pt x="6436" y="31679"/>
                  <a:pt x="7828" y="31979"/>
                  <a:pt x="8804" y="32467"/>
                </a:cubicBezTo>
                <a:lnTo>
                  <a:pt x="9012" y="32745"/>
                </a:lnTo>
                <a:lnTo>
                  <a:pt x="9081" y="32745"/>
                </a:lnTo>
                <a:cubicBezTo>
                  <a:pt x="10190" y="34270"/>
                  <a:pt x="11369" y="35725"/>
                  <a:pt x="12270" y="37320"/>
                </a:cubicBezTo>
                <a:cubicBezTo>
                  <a:pt x="12755" y="38082"/>
                  <a:pt x="13518" y="39191"/>
                  <a:pt x="14142" y="40300"/>
                </a:cubicBezTo>
                <a:cubicBezTo>
                  <a:pt x="13448" y="39260"/>
                  <a:pt x="12617" y="38290"/>
                  <a:pt x="11785" y="37389"/>
                </a:cubicBezTo>
                <a:cubicBezTo>
                  <a:pt x="11161" y="36418"/>
                  <a:pt x="10468" y="35587"/>
                  <a:pt x="9567" y="34893"/>
                </a:cubicBezTo>
                <a:cubicBezTo>
                  <a:pt x="9557" y="34884"/>
                  <a:pt x="9547" y="34879"/>
                  <a:pt x="9537" y="34879"/>
                </a:cubicBezTo>
                <a:cubicBezTo>
                  <a:pt x="9480" y="34879"/>
                  <a:pt x="9438" y="35032"/>
                  <a:pt x="9497" y="35032"/>
                </a:cubicBezTo>
                <a:cubicBezTo>
                  <a:pt x="10329" y="35864"/>
                  <a:pt x="11022" y="36834"/>
                  <a:pt x="11785" y="37805"/>
                </a:cubicBezTo>
                <a:cubicBezTo>
                  <a:pt x="10398" y="36488"/>
                  <a:pt x="8873" y="35309"/>
                  <a:pt x="7210" y="34408"/>
                </a:cubicBezTo>
                <a:cubicBezTo>
                  <a:pt x="6595" y="34073"/>
                  <a:pt x="3007" y="33197"/>
                  <a:pt x="1385" y="33197"/>
                </a:cubicBezTo>
                <a:cubicBezTo>
                  <a:pt x="995" y="33197"/>
                  <a:pt x="718" y="33248"/>
                  <a:pt x="624" y="33368"/>
                </a:cubicBezTo>
                <a:cubicBezTo>
                  <a:pt x="1517" y="32165"/>
                  <a:pt x="3279" y="31679"/>
                  <a:pt x="5047" y="31679"/>
                </a:cubicBezTo>
                <a:close/>
                <a:moveTo>
                  <a:pt x="7483" y="23542"/>
                </a:moveTo>
                <a:cubicBezTo>
                  <a:pt x="7506" y="23542"/>
                  <a:pt x="7531" y="23559"/>
                  <a:pt x="7556" y="23594"/>
                </a:cubicBezTo>
                <a:cubicBezTo>
                  <a:pt x="9081" y="25189"/>
                  <a:pt x="10468" y="26852"/>
                  <a:pt x="11646" y="28655"/>
                </a:cubicBezTo>
                <a:cubicBezTo>
                  <a:pt x="12824" y="30665"/>
                  <a:pt x="13102" y="33022"/>
                  <a:pt x="13518" y="35240"/>
                </a:cubicBezTo>
                <a:cubicBezTo>
                  <a:pt x="13864" y="36626"/>
                  <a:pt x="14211" y="38013"/>
                  <a:pt x="14557" y="39399"/>
                </a:cubicBezTo>
                <a:cubicBezTo>
                  <a:pt x="14072" y="38013"/>
                  <a:pt x="13379" y="36765"/>
                  <a:pt x="12824" y="35448"/>
                </a:cubicBezTo>
                <a:cubicBezTo>
                  <a:pt x="11854" y="33299"/>
                  <a:pt x="11092" y="30942"/>
                  <a:pt x="9636" y="29001"/>
                </a:cubicBezTo>
                <a:cubicBezTo>
                  <a:pt x="9567" y="29001"/>
                  <a:pt x="9497" y="29001"/>
                  <a:pt x="9567" y="29071"/>
                </a:cubicBezTo>
                <a:cubicBezTo>
                  <a:pt x="10537" y="31012"/>
                  <a:pt x="11369" y="32952"/>
                  <a:pt x="12270" y="34963"/>
                </a:cubicBezTo>
                <a:cubicBezTo>
                  <a:pt x="13240" y="36765"/>
                  <a:pt x="14072" y="38706"/>
                  <a:pt x="14696" y="40716"/>
                </a:cubicBezTo>
                <a:cubicBezTo>
                  <a:pt x="14349" y="39954"/>
                  <a:pt x="13795" y="39260"/>
                  <a:pt x="13448" y="38637"/>
                </a:cubicBezTo>
                <a:lnTo>
                  <a:pt x="13379" y="38637"/>
                </a:lnTo>
                <a:cubicBezTo>
                  <a:pt x="12409" y="36904"/>
                  <a:pt x="11507" y="35171"/>
                  <a:pt x="10329" y="33576"/>
                </a:cubicBezTo>
                <a:cubicBezTo>
                  <a:pt x="9012" y="32051"/>
                  <a:pt x="7972" y="30249"/>
                  <a:pt x="7348" y="28308"/>
                </a:cubicBezTo>
                <a:cubicBezTo>
                  <a:pt x="7210" y="27684"/>
                  <a:pt x="7071" y="26991"/>
                  <a:pt x="7071" y="26298"/>
                </a:cubicBezTo>
                <a:cubicBezTo>
                  <a:pt x="7071" y="26169"/>
                  <a:pt x="7190" y="23542"/>
                  <a:pt x="7483" y="23542"/>
                </a:cubicBezTo>
                <a:close/>
                <a:moveTo>
                  <a:pt x="23732" y="37429"/>
                </a:moveTo>
                <a:cubicBezTo>
                  <a:pt x="24096" y="37429"/>
                  <a:pt x="24473" y="37479"/>
                  <a:pt x="24817" y="37528"/>
                </a:cubicBezTo>
                <a:cubicBezTo>
                  <a:pt x="25787" y="37735"/>
                  <a:pt x="24747" y="38567"/>
                  <a:pt x="24539" y="38775"/>
                </a:cubicBezTo>
                <a:cubicBezTo>
                  <a:pt x="23499" y="39676"/>
                  <a:pt x="22252" y="40300"/>
                  <a:pt x="20865" y="40647"/>
                </a:cubicBezTo>
                <a:cubicBezTo>
                  <a:pt x="20034" y="40786"/>
                  <a:pt x="19132" y="40924"/>
                  <a:pt x="18301" y="40993"/>
                </a:cubicBezTo>
                <a:cubicBezTo>
                  <a:pt x="18717" y="40786"/>
                  <a:pt x="19132" y="40508"/>
                  <a:pt x="19548" y="40162"/>
                </a:cubicBezTo>
                <a:cubicBezTo>
                  <a:pt x="19672" y="40100"/>
                  <a:pt x="19575" y="39873"/>
                  <a:pt x="19455" y="39873"/>
                </a:cubicBezTo>
                <a:cubicBezTo>
                  <a:pt x="19440" y="39873"/>
                  <a:pt x="19425" y="39877"/>
                  <a:pt x="19410" y="39884"/>
                </a:cubicBezTo>
                <a:cubicBezTo>
                  <a:pt x="18370" y="40162"/>
                  <a:pt x="17330" y="40647"/>
                  <a:pt x="16429" y="41201"/>
                </a:cubicBezTo>
                <a:cubicBezTo>
                  <a:pt x="17538" y="40162"/>
                  <a:pt x="18717" y="39330"/>
                  <a:pt x="20034" y="38637"/>
                </a:cubicBezTo>
                <a:cubicBezTo>
                  <a:pt x="21004" y="38013"/>
                  <a:pt x="22113" y="37597"/>
                  <a:pt x="23292" y="37458"/>
                </a:cubicBezTo>
                <a:cubicBezTo>
                  <a:pt x="23434" y="37438"/>
                  <a:pt x="23582" y="37429"/>
                  <a:pt x="23732" y="37429"/>
                </a:cubicBezTo>
                <a:close/>
                <a:moveTo>
                  <a:pt x="7689" y="40069"/>
                </a:moveTo>
                <a:cubicBezTo>
                  <a:pt x="8412" y="40069"/>
                  <a:pt x="9551" y="41500"/>
                  <a:pt x="9705" y="41756"/>
                </a:cubicBezTo>
                <a:cubicBezTo>
                  <a:pt x="10398" y="42588"/>
                  <a:pt x="10884" y="43489"/>
                  <a:pt x="11299" y="44529"/>
                </a:cubicBezTo>
                <a:cubicBezTo>
                  <a:pt x="11785" y="45707"/>
                  <a:pt x="12131" y="46886"/>
                  <a:pt x="12478" y="48133"/>
                </a:cubicBezTo>
                <a:cubicBezTo>
                  <a:pt x="12131" y="47163"/>
                  <a:pt x="11507" y="46331"/>
                  <a:pt x="10606" y="45776"/>
                </a:cubicBezTo>
                <a:cubicBezTo>
                  <a:pt x="10569" y="45758"/>
                  <a:pt x="10532" y="45749"/>
                  <a:pt x="10498" y="45749"/>
                </a:cubicBezTo>
                <a:cubicBezTo>
                  <a:pt x="10403" y="45749"/>
                  <a:pt x="10329" y="45814"/>
                  <a:pt x="10329" y="45915"/>
                </a:cubicBezTo>
                <a:cubicBezTo>
                  <a:pt x="10329" y="45984"/>
                  <a:pt x="10329" y="46123"/>
                  <a:pt x="10329" y="46192"/>
                </a:cubicBezTo>
                <a:cubicBezTo>
                  <a:pt x="10304" y="46180"/>
                  <a:pt x="10278" y="46174"/>
                  <a:pt x="10254" y="46174"/>
                </a:cubicBezTo>
                <a:cubicBezTo>
                  <a:pt x="10147" y="46174"/>
                  <a:pt x="10064" y="46287"/>
                  <a:pt x="10121" y="46400"/>
                </a:cubicBezTo>
                <a:cubicBezTo>
                  <a:pt x="10260" y="46539"/>
                  <a:pt x="10329" y="46678"/>
                  <a:pt x="10468" y="46816"/>
                </a:cubicBezTo>
                <a:cubicBezTo>
                  <a:pt x="10883" y="47646"/>
                  <a:pt x="11435" y="48407"/>
                  <a:pt x="12057" y="49099"/>
                </a:cubicBezTo>
                <a:lnTo>
                  <a:pt x="12057" y="49099"/>
                </a:lnTo>
                <a:cubicBezTo>
                  <a:pt x="9370" y="47096"/>
                  <a:pt x="6523" y="44243"/>
                  <a:pt x="7140" y="40786"/>
                </a:cubicBezTo>
                <a:lnTo>
                  <a:pt x="7140" y="40716"/>
                </a:lnTo>
                <a:cubicBezTo>
                  <a:pt x="7231" y="40246"/>
                  <a:pt x="7434" y="40069"/>
                  <a:pt x="7689" y="40069"/>
                </a:cubicBezTo>
                <a:close/>
                <a:moveTo>
                  <a:pt x="10676" y="46331"/>
                </a:moveTo>
                <a:lnTo>
                  <a:pt x="10676" y="46331"/>
                </a:lnTo>
                <a:cubicBezTo>
                  <a:pt x="11646" y="46955"/>
                  <a:pt x="11993" y="48411"/>
                  <a:pt x="12617" y="49312"/>
                </a:cubicBezTo>
                <a:cubicBezTo>
                  <a:pt x="12643" y="49365"/>
                  <a:pt x="12680" y="49387"/>
                  <a:pt x="12711" y="49387"/>
                </a:cubicBezTo>
                <a:cubicBezTo>
                  <a:pt x="12761" y="49387"/>
                  <a:pt x="12798" y="49328"/>
                  <a:pt x="12755" y="49242"/>
                </a:cubicBezTo>
                <a:lnTo>
                  <a:pt x="12755" y="49242"/>
                </a:lnTo>
                <a:cubicBezTo>
                  <a:pt x="12894" y="49450"/>
                  <a:pt x="12963" y="49658"/>
                  <a:pt x="13032" y="49797"/>
                </a:cubicBezTo>
                <a:cubicBezTo>
                  <a:pt x="12730" y="49588"/>
                  <a:pt x="12419" y="49367"/>
                  <a:pt x="12106" y="49135"/>
                </a:cubicBezTo>
                <a:lnTo>
                  <a:pt x="12106" y="49135"/>
                </a:lnTo>
                <a:cubicBezTo>
                  <a:pt x="12128" y="49145"/>
                  <a:pt x="12151" y="49149"/>
                  <a:pt x="12174" y="49149"/>
                </a:cubicBezTo>
                <a:cubicBezTo>
                  <a:pt x="12307" y="49149"/>
                  <a:pt x="12446" y="49002"/>
                  <a:pt x="12339" y="48896"/>
                </a:cubicBezTo>
                <a:cubicBezTo>
                  <a:pt x="11923" y="48272"/>
                  <a:pt x="11507" y="47717"/>
                  <a:pt x="11022" y="47163"/>
                </a:cubicBezTo>
                <a:cubicBezTo>
                  <a:pt x="10814" y="46886"/>
                  <a:pt x="10745" y="46608"/>
                  <a:pt x="10676" y="46331"/>
                </a:cubicBezTo>
                <a:close/>
                <a:moveTo>
                  <a:pt x="27156" y="44781"/>
                </a:moveTo>
                <a:cubicBezTo>
                  <a:pt x="27751" y="44781"/>
                  <a:pt x="27191" y="46122"/>
                  <a:pt x="26827" y="46955"/>
                </a:cubicBezTo>
                <a:cubicBezTo>
                  <a:pt x="25995" y="48896"/>
                  <a:pt x="24539" y="50559"/>
                  <a:pt x="22737" y="51669"/>
                </a:cubicBezTo>
                <a:cubicBezTo>
                  <a:pt x="21905" y="51530"/>
                  <a:pt x="21143" y="51461"/>
                  <a:pt x="20311" y="51461"/>
                </a:cubicBezTo>
                <a:cubicBezTo>
                  <a:pt x="19479" y="51461"/>
                  <a:pt x="18647" y="51599"/>
                  <a:pt x="17885" y="51807"/>
                </a:cubicBezTo>
                <a:cubicBezTo>
                  <a:pt x="18509" y="51530"/>
                  <a:pt x="19132" y="51322"/>
                  <a:pt x="19756" y="51045"/>
                </a:cubicBezTo>
                <a:cubicBezTo>
                  <a:pt x="21628" y="50282"/>
                  <a:pt x="23499" y="49312"/>
                  <a:pt x="24609" y="47579"/>
                </a:cubicBezTo>
                <a:cubicBezTo>
                  <a:pt x="24658" y="47530"/>
                  <a:pt x="24637" y="47481"/>
                  <a:pt x="24597" y="47481"/>
                </a:cubicBezTo>
                <a:cubicBezTo>
                  <a:pt x="24580" y="47481"/>
                  <a:pt x="24560" y="47489"/>
                  <a:pt x="24539" y="47509"/>
                </a:cubicBezTo>
                <a:cubicBezTo>
                  <a:pt x="22390" y="49381"/>
                  <a:pt x="19964" y="50837"/>
                  <a:pt x="17261" y="51738"/>
                </a:cubicBezTo>
                <a:cubicBezTo>
                  <a:pt x="15805" y="52292"/>
                  <a:pt x="14003" y="52708"/>
                  <a:pt x="13171" y="54164"/>
                </a:cubicBezTo>
                <a:cubicBezTo>
                  <a:pt x="12894" y="54441"/>
                  <a:pt x="12686" y="54788"/>
                  <a:pt x="12478" y="55204"/>
                </a:cubicBezTo>
                <a:lnTo>
                  <a:pt x="12409" y="55134"/>
                </a:lnTo>
                <a:cubicBezTo>
                  <a:pt x="12894" y="53124"/>
                  <a:pt x="15667" y="51461"/>
                  <a:pt x="17261" y="50629"/>
                </a:cubicBezTo>
                <a:cubicBezTo>
                  <a:pt x="19479" y="49381"/>
                  <a:pt x="21697" y="48411"/>
                  <a:pt x="23915" y="47024"/>
                </a:cubicBezTo>
                <a:cubicBezTo>
                  <a:pt x="24678" y="46539"/>
                  <a:pt x="25371" y="45915"/>
                  <a:pt x="26134" y="45291"/>
                </a:cubicBezTo>
                <a:cubicBezTo>
                  <a:pt x="26634" y="44929"/>
                  <a:pt x="26959" y="44781"/>
                  <a:pt x="27156" y="44781"/>
                </a:cubicBezTo>
                <a:close/>
                <a:moveTo>
                  <a:pt x="20323" y="52026"/>
                </a:moveTo>
                <a:cubicBezTo>
                  <a:pt x="20979" y="52026"/>
                  <a:pt x="21628" y="52071"/>
                  <a:pt x="22252" y="52154"/>
                </a:cubicBezTo>
                <a:lnTo>
                  <a:pt x="22876" y="52154"/>
                </a:lnTo>
                <a:cubicBezTo>
                  <a:pt x="22876" y="52203"/>
                  <a:pt x="22910" y="52252"/>
                  <a:pt x="22931" y="52252"/>
                </a:cubicBezTo>
                <a:cubicBezTo>
                  <a:pt x="22939" y="52252"/>
                  <a:pt x="22945" y="52243"/>
                  <a:pt x="22945" y="52223"/>
                </a:cubicBezTo>
                <a:lnTo>
                  <a:pt x="23707" y="52362"/>
                </a:lnTo>
                <a:cubicBezTo>
                  <a:pt x="24401" y="52570"/>
                  <a:pt x="31471" y="55966"/>
                  <a:pt x="29530" y="56590"/>
                </a:cubicBezTo>
                <a:lnTo>
                  <a:pt x="29530" y="56521"/>
                </a:lnTo>
                <a:cubicBezTo>
                  <a:pt x="28975" y="56724"/>
                  <a:pt x="28365" y="56804"/>
                  <a:pt x="27731" y="56804"/>
                </a:cubicBezTo>
                <a:cubicBezTo>
                  <a:pt x="25992" y="56804"/>
                  <a:pt x="24072" y="56202"/>
                  <a:pt x="22598" y="55897"/>
                </a:cubicBezTo>
                <a:cubicBezTo>
                  <a:pt x="20768" y="55453"/>
                  <a:pt x="17874" y="54344"/>
                  <a:pt x="15405" y="54344"/>
                </a:cubicBezTo>
                <a:cubicBezTo>
                  <a:pt x="14788" y="54344"/>
                  <a:pt x="14197" y="54414"/>
                  <a:pt x="13656" y="54580"/>
                </a:cubicBezTo>
                <a:cubicBezTo>
                  <a:pt x="14765" y="54164"/>
                  <a:pt x="15944" y="53956"/>
                  <a:pt x="17122" y="53956"/>
                </a:cubicBezTo>
                <a:cubicBezTo>
                  <a:pt x="17354" y="53936"/>
                  <a:pt x="17583" y="53927"/>
                  <a:pt x="17810" y="53927"/>
                </a:cubicBezTo>
                <a:cubicBezTo>
                  <a:pt x="19961" y="53927"/>
                  <a:pt x="21922" y="54745"/>
                  <a:pt x="24054" y="54996"/>
                </a:cubicBezTo>
                <a:cubicBezTo>
                  <a:pt x="24054" y="54996"/>
                  <a:pt x="24054" y="54926"/>
                  <a:pt x="24054" y="54926"/>
                </a:cubicBezTo>
                <a:cubicBezTo>
                  <a:pt x="22070" y="54091"/>
                  <a:pt x="19930" y="53688"/>
                  <a:pt x="17809" y="53688"/>
                </a:cubicBezTo>
                <a:cubicBezTo>
                  <a:pt x="17114" y="53688"/>
                  <a:pt x="16421" y="53732"/>
                  <a:pt x="15736" y="53817"/>
                </a:cubicBezTo>
                <a:cubicBezTo>
                  <a:pt x="14835" y="53887"/>
                  <a:pt x="14003" y="54164"/>
                  <a:pt x="13171" y="54511"/>
                </a:cubicBezTo>
                <a:cubicBezTo>
                  <a:pt x="14946" y="52736"/>
                  <a:pt x="17696" y="52026"/>
                  <a:pt x="20323" y="52026"/>
                </a:cubicBezTo>
                <a:close/>
                <a:moveTo>
                  <a:pt x="6912" y="55130"/>
                </a:moveTo>
                <a:cubicBezTo>
                  <a:pt x="7235" y="55130"/>
                  <a:pt x="7607" y="55274"/>
                  <a:pt x="7903" y="55481"/>
                </a:cubicBezTo>
                <a:cubicBezTo>
                  <a:pt x="8388" y="55758"/>
                  <a:pt x="8804" y="56244"/>
                  <a:pt x="9081" y="56729"/>
                </a:cubicBezTo>
                <a:cubicBezTo>
                  <a:pt x="9705" y="57977"/>
                  <a:pt x="10260" y="59363"/>
                  <a:pt x="10676" y="60749"/>
                </a:cubicBezTo>
                <a:lnTo>
                  <a:pt x="10537" y="61304"/>
                </a:lnTo>
                <a:lnTo>
                  <a:pt x="10190" y="60957"/>
                </a:lnTo>
                <a:cubicBezTo>
                  <a:pt x="10190" y="60888"/>
                  <a:pt x="10190" y="60819"/>
                  <a:pt x="10190" y="60819"/>
                </a:cubicBezTo>
                <a:cubicBezTo>
                  <a:pt x="9982" y="60472"/>
                  <a:pt x="9774" y="60125"/>
                  <a:pt x="9636" y="59779"/>
                </a:cubicBezTo>
                <a:cubicBezTo>
                  <a:pt x="9601" y="59709"/>
                  <a:pt x="9549" y="59675"/>
                  <a:pt x="9497" y="59675"/>
                </a:cubicBezTo>
                <a:cubicBezTo>
                  <a:pt x="9445" y="59675"/>
                  <a:pt x="9393" y="59709"/>
                  <a:pt x="9359" y="59779"/>
                </a:cubicBezTo>
                <a:cubicBezTo>
                  <a:pt x="9289" y="59640"/>
                  <a:pt x="9220" y="59502"/>
                  <a:pt x="9151" y="59363"/>
                </a:cubicBezTo>
                <a:cubicBezTo>
                  <a:pt x="9110" y="59322"/>
                  <a:pt x="9069" y="59305"/>
                  <a:pt x="9034" y="59305"/>
                </a:cubicBezTo>
                <a:cubicBezTo>
                  <a:pt x="8949" y="59305"/>
                  <a:pt x="8894" y="59403"/>
                  <a:pt x="8943" y="59502"/>
                </a:cubicBezTo>
                <a:cubicBezTo>
                  <a:pt x="9081" y="59779"/>
                  <a:pt x="9220" y="60056"/>
                  <a:pt x="9359" y="60333"/>
                </a:cubicBezTo>
                <a:cubicBezTo>
                  <a:pt x="7903" y="59224"/>
                  <a:pt x="6309" y="58046"/>
                  <a:pt x="6170" y="56105"/>
                </a:cubicBezTo>
                <a:cubicBezTo>
                  <a:pt x="6130" y="55390"/>
                  <a:pt x="6478" y="55130"/>
                  <a:pt x="6912" y="55130"/>
                </a:cubicBezTo>
                <a:close/>
                <a:moveTo>
                  <a:pt x="15112" y="54788"/>
                </a:moveTo>
                <a:cubicBezTo>
                  <a:pt x="15597" y="54788"/>
                  <a:pt x="16082" y="54788"/>
                  <a:pt x="16568" y="54857"/>
                </a:cubicBezTo>
                <a:cubicBezTo>
                  <a:pt x="17885" y="55412"/>
                  <a:pt x="19063" y="56244"/>
                  <a:pt x="20034" y="57353"/>
                </a:cubicBezTo>
                <a:cubicBezTo>
                  <a:pt x="20935" y="58323"/>
                  <a:pt x="21697" y="59640"/>
                  <a:pt x="22806" y="60403"/>
                </a:cubicBezTo>
                <a:cubicBezTo>
                  <a:pt x="22827" y="60423"/>
                  <a:pt x="22847" y="60431"/>
                  <a:pt x="22865" y="60431"/>
                </a:cubicBezTo>
                <a:cubicBezTo>
                  <a:pt x="22910" y="60431"/>
                  <a:pt x="22945" y="60382"/>
                  <a:pt x="22945" y="60333"/>
                </a:cubicBezTo>
                <a:cubicBezTo>
                  <a:pt x="21974" y="58878"/>
                  <a:pt x="20865" y="57561"/>
                  <a:pt x="19618" y="56382"/>
                </a:cubicBezTo>
                <a:cubicBezTo>
                  <a:pt x="19132" y="55897"/>
                  <a:pt x="18578" y="55481"/>
                  <a:pt x="18023" y="55134"/>
                </a:cubicBezTo>
                <a:lnTo>
                  <a:pt x="18023" y="55134"/>
                </a:lnTo>
                <a:cubicBezTo>
                  <a:pt x="19132" y="55412"/>
                  <a:pt x="20172" y="55689"/>
                  <a:pt x="21004" y="55966"/>
                </a:cubicBezTo>
                <a:cubicBezTo>
                  <a:pt x="21004" y="55966"/>
                  <a:pt x="21004" y="55966"/>
                  <a:pt x="21004" y="56036"/>
                </a:cubicBezTo>
                <a:cubicBezTo>
                  <a:pt x="23084" y="57491"/>
                  <a:pt x="24678" y="59502"/>
                  <a:pt x="25648" y="61789"/>
                </a:cubicBezTo>
                <a:lnTo>
                  <a:pt x="25648" y="61720"/>
                </a:lnTo>
                <a:lnTo>
                  <a:pt x="25648" y="61720"/>
                </a:lnTo>
                <a:cubicBezTo>
                  <a:pt x="25992" y="62539"/>
                  <a:pt x="25852" y="62814"/>
                  <a:pt x="25501" y="62814"/>
                </a:cubicBezTo>
                <a:cubicBezTo>
                  <a:pt x="24931" y="62814"/>
                  <a:pt x="23806" y="62089"/>
                  <a:pt x="23292" y="61789"/>
                </a:cubicBezTo>
                <a:cubicBezTo>
                  <a:pt x="22044" y="61027"/>
                  <a:pt x="20935" y="60056"/>
                  <a:pt x="19964" y="58947"/>
                </a:cubicBezTo>
                <a:cubicBezTo>
                  <a:pt x="18786" y="57630"/>
                  <a:pt x="17122" y="55204"/>
                  <a:pt x="15112" y="54788"/>
                </a:cubicBezTo>
                <a:close/>
                <a:moveTo>
                  <a:pt x="14319" y="59260"/>
                </a:moveTo>
                <a:cubicBezTo>
                  <a:pt x="14812" y="59260"/>
                  <a:pt x="15259" y="59472"/>
                  <a:pt x="15181" y="60056"/>
                </a:cubicBezTo>
                <a:cubicBezTo>
                  <a:pt x="15112" y="61096"/>
                  <a:pt x="13795" y="62205"/>
                  <a:pt x="13102" y="62898"/>
                </a:cubicBezTo>
                <a:cubicBezTo>
                  <a:pt x="12478" y="63453"/>
                  <a:pt x="11785" y="63938"/>
                  <a:pt x="11092" y="64423"/>
                </a:cubicBezTo>
                <a:cubicBezTo>
                  <a:pt x="11438" y="64007"/>
                  <a:pt x="11785" y="63591"/>
                  <a:pt x="12062" y="63106"/>
                </a:cubicBezTo>
                <a:cubicBezTo>
                  <a:pt x="12131" y="63037"/>
                  <a:pt x="12131" y="62967"/>
                  <a:pt x="12062" y="62967"/>
                </a:cubicBezTo>
                <a:cubicBezTo>
                  <a:pt x="12062" y="62898"/>
                  <a:pt x="12062" y="62898"/>
                  <a:pt x="12062" y="62829"/>
                </a:cubicBezTo>
                <a:cubicBezTo>
                  <a:pt x="12062" y="62780"/>
                  <a:pt x="11993" y="62731"/>
                  <a:pt x="11928" y="62731"/>
                </a:cubicBezTo>
                <a:cubicBezTo>
                  <a:pt x="11901" y="62731"/>
                  <a:pt x="11874" y="62739"/>
                  <a:pt x="11854" y="62759"/>
                </a:cubicBezTo>
                <a:cubicBezTo>
                  <a:pt x="11507" y="63106"/>
                  <a:pt x="11161" y="63522"/>
                  <a:pt x="10884" y="63938"/>
                </a:cubicBezTo>
                <a:cubicBezTo>
                  <a:pt x="11022" y="63661"/>
                  <a:pt x="11161" y="63453"/>
                  <a:pt x="11299" y="63175"/>
                </a:cubicBezTo>
                <a:cubicBezTo>
                  <a:pt x="11577" y="62759"/>
                  <a:pt x="11785" y="62344"/>
                  <a:pt x="11993" y="61858"/>
                </a:cubicBezTo>
                <a:cubicBezTo>
                  <a:pt x="11993" y="61824"/>
                  <a:pt x="11975" y="61806"/>
                  <a:pt x="11949" y="61806"/>
                </a:cubicBezTo>
                <a:cubicBezTo>
                  <a:pt x="11923" y="61806"/>
                  <a:pt x="11889" y="61824"/>
                  <a:pt x="11854" y="61858"/>
                </a:cubicBezTo>
                <a:lnTo>
                  <a:pt x="11854" y="61789"/>
                </a:lnTo>
                <a:cubicBezTo>
                  <a:pt x="11646" y="62066"/>
                  <a:pt x="11438" y="62344"/>
                  <a:pt x="11230" y="62690"/>
                </a:cubicBezTo>
                <a:cubicBezTo>
                  <a:pt x="11438" y="62205"/>
                  <a:pt x="11646" y="61789"/>
                  <a:pt x="11854" y="61373"/>
                </a:cubicBezTo>
                <a:cubicBezTo>
                  <a:pt x="12201" y="60680"/>
                  <a:pt x="12686" y="60056"/>
                  <a:pt x="13310" y="59571"/>
                </a:cubicBezTo>
                <a:cubicBezTo>
                  <a:pt x="13522" y="59389"/>
                  <a:pt x="13934" y="59260"/>
                  <a:pt x="14319" y="59260"/>
                </a:cubicBezTo>
                <a:close/>
                <a:moveTo>
                  <a:pt x="35905" y="0"/>
                </a:moveTo>
                <a:cubicBezTo>
                  <a:pt x="34662" y="0"/>
                  <a:pt x="34452" y="3256"/>
                  <a:pt x="34452" y="4463"/>
                </a:cubicBezTo>
                <a:cubicBezTo>
                  <a:pt x="34452" y="4532"/>
                  <a:pt x="34452" y="4671"/>
                  <a:pt x="34452" y="4740"/>
                </a:cubicBezTo>
                <a:cubicBezTo>
                  <a:pt x="34382" y="4809"/>
                  <a:pt x="34452" y="4948"/>
                  <a:pt x="34521" y="4948"/>
                </a:cubicBezTo>
                <a:lnTo>
                  <a:pt x="34175" y="5433"/>
                </a:lnTo>
                <a:cubicBezTo>
                  <a:pt x="33967" y="5572"/>
                  <a:pt x="33759" y="5710"/>
                  <a:pt x="33620" y="5849"/>
                </a:cubicBezTo>
                <a:cubicBezTo>
                  <a:pt x="33412" y="6057"/>
                  <a:pt x="33620" y="6057"/>
                  <a:pt x="33689" y="6057"/>
                </a:cubicBezTo>
                <a:lnTo>
                  <a:pt x="33412" y="6334"/>
                </a:lnTo>
                <a:cubicBezTo>
                  <a:pt x="33689" y="5502"/>
                  <a:pt x="33759" y="4671"/>
                  <a:pt x="33759" y="3908"/>
                </a:cubicBezTo>
                <a:cubicBezTo>
                  <a:pt x="33759" y="3353"/>
                  <a:pt x="33620" y="2175"/>
                  <a:pt x="32857" y="2175"/>
                </a:cubicBezTo>
                <a:cubicBezTo>
                  <a:pt x="32095" y="2244"/>
                  <a:pt x="31956" y="3631"/>
                  <a:pt x="32026" y="4185"/>
                </a:cubicBezTo>
                <a:cubicBezTo>
                  <a:pt x="32095" y="4740"/>
                  <a:pt x="32164" y="5225"/>
                  <a:pt x="32303" y="5710"/>
                </a:cubicBezTo>
                <a:cubicBezTo>
                  <a:pt x="32372" y="6196"/>
                  <a:pt x="32442" y="6611"/>
                  <a:pt x="32650" y="7027"/>
                </a:cubicBezTo>
                <a:cubicBezTo>
                  <a:pt x="32650" y="7097"/>
                  <a:pt x="32650" y="7097"/>
                  <a:pt x="32650" y="7097"/>
                </a:cubicBezTo>
                <a:cubicBezTo>
                  <a:pt x="32650" y="7166"/>
                  <a:pt x="32650" y="7235"/>
                  <a:pt x="32719" y="7305"/>
                </a:cubicBezTo>
                <a:cubicBezTo>
                  <a:pt x="32303" y="7790"/>
                  <a:pt x="31887" y="8344"/>
                  <a:pt x="31471" y="8968"/>
                </a:cubicBezTo>
                <a:lnTo>
                  <a:pt x="31402" y="8968"/>
                </a:lnTo>
                <a:cubicBezTo>
                  <a:pt x="31715" y="7903"/>
                  <a:pt x="31518" y="3832"/>
                  <a:pt x="30401" y="3832"/>
                </a:cubicBezTo>
                <a:cubicBezTo>
                  <a:pt x="30283" y="3832"/>
                  <a:pt x="30155" y="3878"/>
                  <a:pt x="30015" y="3977"/>
                </a:cubicBezTo>
                <a:cubicBezTo>
                  <a:pt x="28906" y="4878"/>
                  <a:pt x="30015" y="9176"/>
                  <a:pt x="31125" y="9454"/>
                </a:cubicBezTo>
                <a:cubicBezTo>
                  <a:pt x="30501" y="10355"/>
                  <a:pt x="29877" y="11186"/>
                  <a:pt x="29322" y="12088"/>
                </a:cubicBezTo>
                <a:cubicBezTo>
                  <a:pt x="29783" y="10243"/>
                  <a:pt x="29556" y="6581"/>
                  <a:pt x="27984" y="6581"/>
                </a:cubicBezTo>
                <a:cubicBezTo>
                  <a:pt x="27902" y="6581"/>
                  <a:pt x="27817" y="6591"/>
                  <a:pt x="27728" y="6611"/>
                </a:cubicBezTo>
                <a:cubicBezTo>
                  <a:pt x="26480" y="6889"/>
                  <a:pt x="26827" y="8691"/>
                  <a:pt x="26965" y="9592"/>
                </a:cubicBezTo>
                <a:cubicBezTo>
                  <a:pt x="27104" y="10493"/>
                  <a:pt x="27589" y="12781"/>
                  <a:pt x="28698" y="12919"/>
                </a:cubicBezTo>
                <a:lnTo>
                  <a:pt x="28768" y="12919"/>
                </a:lnTo>
                <a:cubicBezTo>
                  <a:pt x="28144" y="13890"/>
                  <a:pt x="27589" y="14791"/>
                  <a:pt x="26965" y="15761"/>
                </a:cubicBezTo>
                <a:cubicBezTo>
                  <a:pt x="26827" y="15900"/>
                  <a:pt x="26688" y="16039"/>
                  <a:pt x="26550" y="16177"/>
                </a:cubicBezTo>
                <a:cubicBezTo>
                  <a:pt x="26827" y="14722"/>
                  <a:pt x="26619" y="13197"/>
                  <a:pt x="25995" y="11880"/>
                </a:cubicBezTo>
                <a:cubicBezTo>
                  <a:pt x="25692" y="11224"/>
                  <a:pt x="25132" y="10347"/>
                  <a:pt x="24475" y="10347"/>
                </a:cubicBezTo>
                <a:cubicBezTo>
                  <a:pt x="24230" y="10347"/>
                  <a:pt x="23971" y="10469"/>
                  <a:pt x="23707" y="10771"/>
                </a:cubicBezTo>
                <a:cubicBezTo>
                  <a:pt x="23014" y="11672"/>
                  <a:pt x="23638" y="13543"/>
                  <a:pt x="23915" y="14444"/>
                </a:cubicBezTo>
                <a:cubicBezTo>
                  <a:pt x="24193" y="15346"/>
                  <a:pt x="24817" y="17217"/>
                  <a:pt x="25926" y="17494"/>
                </a:cubicBezTo>
                <a:cubicBezTo>
                  <a:pt x="25302" y="18534"/>
                  <a:pt x="24678" y="19643"/>
                  <a:pt x="24123" y="20752"/>
                </a:cubicBezTo>
                <a:cubicBezTo>
                  <a:pt x="24193" y="19574"/>
                  <a:pt x="23985" y="18326"/>
                  <a:pt x="23499" y="17217"/>
                </a:cubicBezTo>
                <a:cubicBezTo>
                  <a:pt x="23215" y="16705"/>
                  <a:pt x="22698" y="15914"/>
                  <a:pt x="22100" y="15914"/>
                </a:cubicBezTo>
                <a:cubicBezTo>
                  <a:pt x="21969" y="15914"/>
                  <a:pt x="21834" y="15952"/>
                  <a:pt x="21697" y="16039"/>
                </a:cubicBezTo>
                <a:cubicBezTo>
                  <a:pt x="20935" y="16524"/>
                  <a:pt x="21212" y="18188"/>
                  <a:pt x="21489" y="18950"/>
                </a:cubicBezTo>
                <a:cubicBezTo>
                  <a:pt x="21767" y="20198"/>
                  <a:pt x="22460" y="21238"/>
                  <a:pt x="23499" y="21931"/>
                </a:cubicBezTo>
                <a:cubicBezTo>
                  <a:pt x="22737" y="23387"/>
                  <a:pt x="21974" y="24842"/>
                  <a:pt x="21281" y="26367"/>
                </a:cubicBezTo>
                <a:cubicBezTo>
                  <a:pt x="21420" y="24704"/>
                  <a:pt x="21143" y="23040"/>
                  <a:pt x="20519" y="21515"/>
                </a:cubicBezTo>
                <a:cubicBezTo>
                  <a:pt x="20183" y="20891"/>
                  <a:pt x="19681" y="20234"/>
                  <a:pt x="19104" y="20234"/>
                </a:cubicBezTo>
                <a:cubicBezTo>
                  <a:pt x="18848" y="20234"/>
                  <a:pt x="18578" y="20363"/>
                  <a:pt x="18301" y="20683"/>
                </a:cubicBezTo>
                <a:cubicBezTo>
                  <a:pt x="17469" y="21654"/>
                  <a:pt x="18162" y="23248"/>
                  <a:pt x="18578" y="24218"/>
                </a:cubicBezTo>
                <a:cubicBezTo>
                  <a:pt x="18994" y="25466"/>
                  <a:pt x="19756" y="26506"/>
                  <a:pt x="20796" y="27338"/>
                </a:cubicBezTo>
                <a:cubicBezTo>
                  <a:pt x="20242" y="28585"/>
                  <a:pt x="19687" y="29902"/>
                  <a:pt x="19063" y="31289"/>
                </a:cubicBezTo>
                <a:cubicBezTo>
                  <a:pt x="19202" y="29833"/>
                  <a:pt x="18994" y="28447"/>
                  <a:pt x="18439" y="27130"/>
                </a:cubicBezTo>
                <a:cubicBezTo>
                  <a:pt x="18071" y="26439"/>
                  <a:pt x="17489" y="25841"/>
                  <a:pt x="16896" y="25841"/>
                </a:cubicBezTo>
                <a:cubicBezTo>
                  <a:pt x="16596" y="25841"/>
                  <a:pt x="16293" y="25994"/>
                  <a:pt x="16013" y="26367"/>
                </a:cubicBezTo>
                <a:cubicBezTo>
                  <a:pt x="15251" y="27268"/>
                  <a:pt x="16013" y="29001"/>
                  <a:pt x="16360" y="29833"/>
                </a:cubicBezTo>
                <a:cubicBezTo>
                  <a:pt x="16706" y="31012"/>
                  <a:pt x="17399" y="32051"/>
                  <a:pt x="18301" y="32883"/>
                </a:cubicBezTo>
                <a:cubicBezTo>
                  <a:pt x="18162" y="33022"/>
                  <a:pt x="18023" y="33160"/>
                  <a:pt x="17954" y="33368"/>
                </a:cubicBezTo>
                <a:cubicBezTo>
                  <a:pt x="17954" y="33417"/>
                  <a:pt x="17989" y="33466"/>
                  <a:pt x="18034" y="33466"/>
                </a:cubicBezTo>
                <a:cubicBezTo>
                  <a:pt x="18052" y="33466"/>
                  <a:pt x="18072" y="33458"/>
                  <a:pt x="18093" y="33438"/>
                </a:cubicBezTo>
                <a:lnTo>
                  <a:pt x="18162" y="33438"/>
                </a:lnTo>
                <a:cubicBezTo>
                  <a:pt x="17192" y="36072"/>
                  <a:pt x="16221" y="38706"/>
                  <a:pt x="15320" y="41409"/>
                </a:cubicBezTo>
                <a:cubicBezTo>
                  <a:pt x="14349" y="37320"/>
                  <a:pt x="14488" y="33091"/>
                  <a:pt x="14488" y="28932"/>
                </a:cubicBezTo>
                <a:cubicBezTo>
                  <a:pt x="14488" y="25951"/>
                  <a:pt x="14349" y="22971"/>
                  <a:pt x="12686" y="20406"/>
                </a:cubicBezTo>
                <a:cubicBezTo>
                  <a:pt x="12633" y="20353"/>
                  <a:pt x="12560" y="20330"/>
                  <a:pt x="12486" y="20330"/>
                </a:cubicBezTo>
                <a:cubicBezTo>
                  <a:pt x="12366" y="20330"/>
                  <a:pt x="12243" y="20389"/>
                  <a:pt x="12201" y="20475"/>
                </a:cubicBezTo>
                <a:cubicBezTo>
                  <a:pt x="11577" y="22555"/>
                  <a:pt x="11230" y="24634"/>
                  <a:pt x="11230" y="26783"/>
                </a:cubicBezTo>
                <a:cubicBezTo>
                  <a:pt x="11092" y="26159"/>
                  <a:pt x="10953" y="25466"/>
                  <a:pt x="10884" y="24773"/>
                </a:cubicBezTo>
                <a:cubicBezTo>
                  <a:pt x="10884" y="24288"/>
                  <a:pt x="10814" y="23872"/>
                  <a:pt x="10745" y="23456"/>
                </a:cubicBezTo>
                <a:lnTo>
                  <a:pt x="10676" y="23040"/>
                </a:lnTo>
                <a:cubicBezTo>
                  <a:pt x="10745" y="22832"/>
                  <a:pt x="10676" y="22624"/>
                  <a:pt x="10537" y="22485"/>
                </a:cubicBezTo>
                <a:lnTo>
                  <a:pt x="10537" y="22416"/>
                </a:lnTo>
                <a:cubicBezTo>
                  <a:pt x="10537" y="22347"/>
                  <a:pt x="10537" y="22277"/>
                  <a:pt x="10537" y="22208"/>
                </a:cubicBezTo>
                <a:cubicBezTo>
                  <a:pt x="10814" y="21654"/>
                  <a:pt x="10884" y="20960"/>
                  <a:pt x="10606" y="20337"/>
                </a:cubicBezTo>
                <a:cubicBezTo>
                  <a:pt x="10537" y="20163"/>
                  <a:pt x="10398" y="20077"/>
                  <a:pt x="10268" y="20077"/>
                </a:cubicBezTo>
                <a:cubicBezTo>
                  <a:pt x="10138" y="20077"/>
                  <a:pt x="10017" y="20163"/>
                  <a:pt x="9982" y="20337"/>
                </a:cubicBezTo>
                <a:cubicBezTo>
                  <a:pt x="9774" y="20822"/>
                  <a:pt x="9774" y="21376"/>
                  <a:pt x="9982" y="21931"/>
                </a:cubicBezTo>
                <a:lnTo>
                  <a:pt x="9982" y="22139"/>
                </a:lnTo>
                <a:cubicBezTo>
                  <a:pt x="9913" y="22277"/>
                  <a:pt x="10052" y="22416"/>
                  <a:pt x="10190" y="22416"/>
                </a:cubicBezTo>
                <a:lnTo>
                  <a:pt x="10260" y="22416"/>
                </a:lnTo>
                <a:cubicBezTo>
                  <a:pt x="10260" y="22485"/>
                  <a:pt x="10260" y="22555"/>
                  <a:pt x="10260" y="22555"/>
                </a:cubicBezTo>
                <a:cubicBezTo>
                  <a:pt x="10676" y="24149"/>
                  <a:pt x="10606" y="25813"/>
                  <a:pt x="11161" y="27407"/>
                </a:cubicBezTo>
                <a:cubicBezTo>
                  <a:pt x="11092" y="27338"/>
                  <a:pt x="11022" y="27268"/>
                  <a:pt x="11022" y="27199"/>
                </a:cubicBezTo>
                <a:cubicBezTo>
                  <a:pt x="10537" y="25397"/>
                  <a:pt x="9705" y="23733"/>
                  <a:pt x="9151" y="22000"/>
                </a:cubicBezTo>
                <a:cubicBezTo>
                  <a:pt x="9289" y="21307"/>
                  <a:pt x="9081" y="20614"/>
                  <a:pt x="8596" y="20129"/>
                </a:cubicBezTo>
                <a:cubicBezTo>
                  <a:pt x="8535" y="20047"/>
                  <a:pt x="8456" y="20014"/>
                  <a:pt x="8375" y="20014"/>
                </a:cubicBezTo>
                <a:cubicBezTo>
                  <a:pt x="8180" y="20014"/>
                  <a:pt x="7972" y="20210"/>
                  <a:pt x="7972" y="20406"/>
                </a:cubicBezTo>
                <a:cubicBezTo>
                  <a:pt x="7972" y="21168"/>
                  <a:pt x="8180" y="21931"/>
                  <a:pt x="8665" y="22485"/>
                </a:cubicBezTo>
                <a:cubicBezTo>
                  <a:pt x="8692" y="22538"/>
                  <a:pt x="8749" y="22561"/>
                  <a:pt x="8805" y="22561"/>
                </a:cubicBezTo>
                <a:cubicBezTo>
                  <a:pt x="8896" y="22561"/>
                  <a:pt x="8985" y="22502"/>
                  <a:pt x="8943" y="22416"/>
                </a:cubicBezTo>
                <a:lnTo>
                  <a:pt x="8943" y="22277"/>
                </a:lnTo>
                <a:cubicBezTo>
                  <a:pt x="9567" y="23664"/>
                  <a:pt x="10052" y="25189"/>
                  <a:pt x="10537" y="26645"/>
                </a:cubicBezTo>
                <a:cubicBezTo>
                  <a:pt x="9497" y="25258"/>
                  <a:pt x="8319" y="24010"/>
                  <a:pt x="7279" y="22763"/>
                </a:cubicBezTo>
                <a:cubicBezTo>
                  <a:pt x="7244" y="22728"/>
                  <a:pt x="7192" y="22711"/>
                  <a:pt x="7132" y="22711"/>
                </a:cubicBezTo>
                <a:cubicBezTo>
                  <a:pt x="7071" y="22711"/>
                  <a:pt x="7002" y="22728"/>
                  <a:pt x="6932" y="22763"/>
                </a:cubicBezTo>
                <a:cubicBezTo>
                  <a:pt x="5754" y="24080"/>
                  <a:pt x="6170" y="26783"/>
                  <a:pt x="6794" y="28793"/>
                </a:cubicBezTo>
                <a:cubicBezTo>
                  <a:pt x="6170" y="27476"/>
                  <a:pt x="5407" y="26298"/>
                  <a:pt x="4576" y="25120"/>
                </a:cubicBezTo>
                <a:cubicBezTo>
                  <a:pt x="4506" y="25120"/>
                  <a:pt x="4506" y="25050"/>
                  <a:pt x="4437" y="25050"/>
                </a:cubicBezTo>
                <a:lnTo>
                  <a:pt x="4437" y="24981"/>
                </a:lnTo>
                <a:cubicBezTo>
                  <a:pt x="4462" y="24994"/>
                  <a:pt x="4488" y="24999"/>
                  <a:pt x="4512" y="24999"/>
                </a:cubicBezTo>
                <a:cubicBezTo>
                  <a:pt x="4619" y="24999"/>
                  <a:pt x="4702" y="24886"/>
                  <a:pt x="4645" y="24773"/>
                </a:cubicBezTo>
                <a:cubicBezTo>
                  <a:pt x="4506" y="24704"/>
                  <a:pt x="4437" y="24565"/>
                  <a:pt x="4368" y="24496"/>
                </a:cubicBezTo>
                <a:cubicBezTo>
                  <a:pt x="4437" y="24426"/>
                  <a:pt x="4437" y="24357"/>
                  <a:pt x="4368" y="24357"/>
                </a:cubicBezTo>
                <a:cubicBezTo>
                  <a:pt x="4298" y="24010"/>
                  <a:pt x="4160" y="23733"/>
                  <a:pt x="4021" y="23456"/>
                </a:cubicBezTo>
                <a:cubicBezTo>
                  <a:pt x="3970" y="23354"/>
                  <a:pt x="3863" y="23308"/>
                  <a:pt x="3752" y="23308"/>
                </a:cubicBezTo>
                <a:cubicBezTo>
                  <a:pt x="3559" y="23308"/>
                  <a:pt x="3353" y="23444"/>
                  <a:pt x="3397" y="23664"/>
                </a:cubicBezTo>
                <a:cubicBezTo>
                  <a:pt x="3397" y="23733"/>
                  <a:pt x="3467" y="23872"/>
                  <a:pt x="3467" y="23941"/>
                </a:cubicBezTo>
                <a:cubicBezTo>
                  <a:pt x="3328" y="24080"/>
                  <a:pt x="3328" y="24288"/>
                  <a:pt x="3467" y="24426"/>
                </a:cubicBezTo>
                <a:cubicBezTo>
                  <a:pt x="3744" y="24773"/>
                  <a:pt x="4021" y="25189"/>
                  <a:pt x="4090" y="25605"/>
                </a:cubicBezTo>
                <a:cubicBezTo>
                  <a:pt x="4160" y="25709"/>
                  <a:pt x="4264" y="25761"/>
                  <a:pt x="4359" y="25761"/>
                </a:cubicBezTo>
                <a:cubicBezTo>
                  <a:pt x="4454" y="25761"/>
                  <a:pt x="4541" y="25709"/>
                  <a:pt x="4576" y="25605"/>
                </a:cubicBezTo>
                <a:cubicBezTo>
                  <a:pt x="5685" y="27130"/>
                  <a:pt x="6239" y="29001"/>
                  <a:pt x="7348" y="30457"/>
                </a:cubicBezTo>
                <a:cubicBezTo>
                  <a:pt x="7383" y="30492"/>
                  <a:pt x="7418" y="30509"/>
                  <a:pt x="7444" y="30509"/>
                </a:cubicBezTo>
                <a:cubicBezTo>
                  <a:pt x="7470" y="30509"/>
                  <a:pt x="7487" y="30492"/>
                  <a:pt x="7487" y="30457"/>
                </a:cubicBezTo>
                <a:cubicBezTo>
                  <a:pt x="7695" y="30804"/>
                  <a:pt x="7903" y="31220"/>
                  <a:pt x="8180" y="31566"/>
                </a:cubicBezTo>
                <a:cubicBezTo>
                  <a:pt x="6932" y="30041"/>
                  <a:pt x="5477" y="28724"/>
                  <a:pt x="3882" y="27615"/>
                </a:cubicBezTo>
                <a:cubicBezTo>
                  <a:pt x="3882" y="27546"/>
                  <a:pt x="3813" y="27476"/>
                  <a:pt x="3744" y="27407"/>
                </a:cubicBezTo>
                <a:cubicBezTo>
                  <a:pt x="3674" y="27407"/>
                  <a:pt x="3674" y="27338"/>
                  <a:pt x="3536" y="27338"/>
                </a:cubicBezTo>
                <a:cubicBezTo>
                  <a:pt x="3397" y="27199"/>
                  <a:pt x="3189" y="27060"/>
                  <a:pt x="2912" y="26991"/>
                </a:cubicBezTo>
                <a:cubicBezTo>
                  <a:pt x="2855" y="26962"/>
                  <a:pt x="2797" y="26946"/>
                  <a:pt x="2740" y="26946"/>
                </a:cubicBezTo>
                <a:cubicBezTo>
                  <a:pt x="2658" y="26946"/>
                  <a:pt x="2577" y="26979"/>
                  <a:pt x="2496" y="27060"/>
                </a:cubicBezTo>
                <a:cubicBezTo>
                  <a:pt x="2357" y="27199"/>
                  <a:pt x="2288" y="27407"/>
                  <a:pt x="2427" y="27546"/>
                </a:cubicBezTo>
                <a:lnTo>
                  <a:pt x="2565" y="27615"/>
                </a:lnTo>
                <a:cubicBezTo>
                  <a:pt x="2664" y="28009"/>
                  <a:pt x="2903" y="28369"/>
                  <a:pt x="3232" y="28369"/>
                </a:cubicBezTo>
                <a:cubicBezTo>
                  <a:pt x="3366" y="28369"/>
                  <a:pt x="3514" y="28310"/>
                  <a:pt x="3674" y="28170"/>
                </a:cubicBezTo>
                <a:cubicBezTo>
                  <a:pt x="3744" y="28100"/>
                  <a:pt x="3744" y="28100"/>
                  <a:pt x="3813" y="28031"/>
                </a:cubicBezTo>
                <a:cubicBezTo>
                  <a:pt x="5477" y="28932"/>
                  <a:pt x="6932" y="30180"/>
                  <a:pt x="8180" y="31705"/>
                </a:cubicBezTo>
                <a:cubicBezTo>
                  <a:pt x="7538" y="31384"/>
                  <a:pt x="6746" y="31243"/>
                  <a:pt x="5907" y="31243"/>
                </a:cubicBezTo>
                <a:cubicBezTo>
                  <a:pt x="3669" y="31243"/>
                  <a:pt x="1097" y="32246"/>
                  <a:pt x="139" y="33507"/>
                </a:cubicBezTo>
                <a:cubicBezTo>
                  <a:pt x="1" y="33646"/>
                  <a:pt x="70" y="33854"/>
                  <a:pt x="278" y="33854"/>
                </a:cubicBezTo>
                <a:cubicBezTo>
                  <a:pt x="537" y="33842"/>
                  <a:pt x="798" y="33837"/>
                  <a:pt x="1060" y="33837"/>
                </a:cubicBezTo>
                <a:cubicBezTo>
                  <a:pt x="4033" y="33837"/>
                  <a:pt x="7199" y="34577"/>
                  <a:pt x="9428" y="36488"/>
                </a:cubicBezTo>
                <a:cubicBezTo>
                  <a:pt x="11646" y="38359"/>
                  <a:pt x="14349" y="39884"/>
                  <a:pt x="15112" y="42934"/>
                </a:cubicBezTo>
                <a:cubicBezTo>
                  <a:pt x="15043" y="42934"/>
                  <a:pt x="15043" y="42934"/>
                  <a:pt x="15112" y="43004"/>
                </a:cubicBezTo>
                <a:cubicBezTo>
                  <a:pt x="14904" y="43558"/>
                  <a:pt x="14696" y="44113"/>
                  <a:pt x="14557" y="44667"/>
                </a:cubicBezTo>
                <a:cubicBezTo>
                  <a:pt x="14142" y="46123"/>
                  <a:pt x="13726" y="47648"/>
                  <a:pt x="13310" y="49173"/>
                </a:cubicBezTo>
                <a:cubicBezTo>
                  <a:pt x="12755" y="46539"/>
                  <a:pt x="11715" y="44043"/>
                  <a:pt x="10260" y="41825"/>
                </a:cubicBezTo>
                <a:cubicBezTo>
                  <a:pt x="9918" y="41313"/>
                  <a:pt x="8691" y="39775"/>
                  <a:pt x="7763" y="39775"/>
                </a:cubicBezTo>
                <a:cubicBezTo>
                  <a:pt x="7560" y="39775"/>
                  <a:pt x="7372" y="39849"/>
                  <a:pt x="7210" y="40023"/>
                </a:cubicBezTo>
                <a:cubicBezTo>
                  <a:pt x="5962" y="41340"/>
                  <a:pt x="7071" y="43974"/>
                  <a:pt x="7834" y="45222"/>
                </a:cubicBezTo>
                <a:cubicBezTo>
                  <a:pt x="9151" y="47163"/>
                  <a:pt x="10953" y="48826"/>
                  <a:pt x="13032" y="50074"/>
                </a:cubicBezTo>
                <a:cubicBezTo>
                  <a:pt x="12478" y="52154"/>
                  <a:pt x="11993" y="54303"/>
                  <a:pt x="11507" y="56451"/>
                </a:cubicBezTo>
                <a:cubicBezTo>
                  <a:pt x="11507" y="56451"/>
                  <a:pt x="11507" y="56521"/>
                  <a:pt x="11507" y="56521"/>
                </a:cubicBezTo>
                <a:cubicBezTo>
                  <a:pt x="11299" y="57561"/>
                  <a:pt x="11092" y="58600"/>
                  <a:pt x="10884" y="59640"/>
                </a:cubicBezTo>
                <a:cubicBezTo>
                  <a:pt x="10350" y="57566"/>
                  <a:pt x="8804" y="54733"/>
                  <a:pt x="7154" y="54733"/>
                </a:cubicBezTo>
                <a:cubicBezTo>
                  <a:pt x="6874" y="54733"/>
                  <a:pt x="6590" y="54815"/>
                  <a:pt x="6309" y="54996"/>
                </a:cubicBezTo>
                <a:cubicBezTo>
                  <a:pt x="5199" y="55689"/>
                  <a:pt x="6170" y="57699"/>
                  <a:pt x="6724" y="58462"/>
                </a:cubicBezTo>
                <a:cubicBezTo>
                  <a:pt x="7764" y="59779"/>
                  <a:pt x="9081" y="60888"/>
                  <a:pt x="10468" y="61789"/>
                </a:cubicBezTo>
                <a:cubicBezTo>
                  <a:pt x="8804" y="71078"/>
                  <a:pt x="8249" y="80644"/>
                  <a:pt x="8735" y="90071"/>
                </a:cubicBezTo>
                <a:cubicBezTo>
                  <a:pt x="8769" y="90244"/>
                  <a:pt x="8908" y="90331"/>
                  <a:pt x="9047" y="90331"/>
                </a:cubicBezTo>
                <a:cubicBezTo>
                  <a:pt x="9185" y="90331"/>
                  <a:pt x="9324" y="90244"/>
                  <a:pt x="9359" y="90071"/>
                </a:cubicBezTo>
                <a:cubicBezTo>
                  <a:pt x="8873" y="81822"/>
                  <a:pt x="9289" y="73573"/>
                  <a:pt x="10468" y="65394"/>
                </a:cubicBezTo>
                <a:cubicBezTo>
                  <a:pt x="10537" y="65394"/>
                  <a:pt x="10606" y="65324"/>
                  <a:pt x="10606" y="65324"/>
                </a:cubicBezTo>
                <a:cubicBezTo>
                  <a:pt x="11854" y="65116"/>
                  <a:pt x="13102" y="63661"/>
                  <a:pt x="13934" y="62829"/>
                </a:cubicBezTo>
                <a:cubicBezTo>
                  <a:pt x="14557" y="62136"/>
                  <a:pt x="16082" y="60611"/>
                  <a:pt x="15320" y="59571"/>
                </a:cubicBezTo>
                <a:cubicBezTo>
                  <a:pt x="15075" y="59203"/>
                  <a:pt x="14751" y="59058"/>
                  <a:pt x="14402" y="59058"/>
                </a:cubicBezTo>
                <a:cubicBezTo>
                  <a:pt x="13568" y="59058"/>
                  <a:pt x="12592" y="59886"/>
                  <a:pt x="12201" y="60472"/>
                </a:cubicBezTo>
                <a:cubicBezTo>
                  <a:pt x="11646" y="61096"/>
                  <a:pt x="11230" y="61928"/>
                  <a:pt x="10953" y="62690"/>
                </a:cubicBezTo>
                <a:cubicBezTo>
                  <a:pt x="11299" y="60541"/>
                  <a:pt x="11715" y="58323"/>
                  <a:pt x="12201" y="56105"/>
                </a:cubicBezTo>
                <a:cubicBezTo>
                  <a:pt x="12617" y="55689"/>
                  <a:pt x="13102" y="55342"/>
                  <a:pt x="13726" y="55134"/>
                </a:cubicBezTo>
                <a:cubicBezTo>
                  <a:pt x="13786" y="55132"/>
                  <a:pt x="13846" y="55130"/>
                  <a:pt x="13905" y="55130"/>
                </a:cubicBezTo>
                <a:cubicBezTo>
                  <a:pt x="16714" y="55130"/>
                  <a:pt x="18544" y="58291"/>
                  <a:pt x="20242" y="60056"/>
                </a:cubicBezTo>
                <a:cubicBezTo>
                  <a:pt x="21905" y="61858"/>
                  <a:pt x="23985" y="63037"/>
                  <a:pt x="26342" y="63661"/>
                </a:cubicBezTo>
                <a:cubicBezTo>
                  <a:pt x="26480" y="63661"/>
                  <a:pt x="26619" y="63522"/>
                  <a:pt x="26550" y="63383"/>
                </a:cubicBezTo>
                <a:cubicBezTo>
                  <a:pt x="25648" y="60680"/>
                  <a:pt x="24193" y="57977"/>
                  <a:pt x="21767" y="56313"/>
                </a:cubicBezTo>
                <a:lnTo>
                  <a:pt x="21767" y="56313"/>
                </a:lnTo>
                <a:cubicBezTo>
                  <a:pt x="23471" y="56750"/>
                  <a:pt x="25590" y="57325"/>
                  <a:pt x="27548" y="57325"/>
                </a:cubicBezTo>
                <a:cubicBezTo>
                  <a:pt x="28695" y="57325"/>
                  <a:pt x="29787" y="57128"/>
                  <a:pt x="30709" y="56590"/>
                </a:cubicBezTo>
                <a:cubicBezTo>
                  <a:pt x="30778" y="56521"/>
                  <a:pt x="30847" y="56451"/>
                  <a:pt x="30778" y="56382"/>
                </a:cubicBezTo>
                <a:cubicBezTo>
                  <a:pt x="30431" y="55134"/>
                  <a:pt x="28213" y="54095"/>
                  <a:pt x="27173" y="53471"/>
                </a:cubicBezTo>
                <a:cubicBezTo>
                  <a:pt x="26757" y="53194"/>
                  <a:pt x="26342" y="52986"/>
                  <a:pt x="25926" y="52847"/>
                </a:cubicBezTo>
                <a:lnTo>
                  <a:pt x="25926" y="52847"/>
                </a:lnTo>
                <a:cubicBezTo>
                  <a:pt x="26688" y="52916"/>
                  <a:pt x="27451" y="52986"/>
                  <a:pt x="28213" y="53055"/>
                </a:cubicBezTo>
                <a:cubicBezTo>
                  <a:pt x="29184" y="53124"/>
                  <a:pt x="30154" y="53263"/>
                  <a:pt x="31055" y="53609"/>
                </a:cubicBezTo>
                <a:cubicBezTo>
                  <a:pt x="31055" y="53748"/>
                  <a:pt x="31055" y="53817"/>
                  <a:pt x="31125" y="53956"/>
                </a:cubicBezTo>
                <a:cubicBezTo>
                  <a:pt x="31402" y="54164"/>
                  <a:pt x="31679" y="54372"/>
                  <a:pt x="31956" y="54580"/>
                </a:cubicBezTo>
                <a:cubicBezTo>
                  <a:pt x="32015" y="54615"/>
                  <a:pt x="32072" y="54631"/>
                  <a:pt x="32125" y="54631"/>
                </a:cubicBezTo>
                <a:cubicBezTo>
                  <a:pt x="32381" y="54631"/>
                  <a:pt x="32533" y="54267"/>
                  <a:pt x="32303" y="54095"/>
                </a:cubicBezTo>
                <a:cubicBezTo>
                  <a:pt x="32234" y="53956"/>
                  <a:pt x="32164" y="53887"/>
                  <a:pt x="32095" y="53817"/>
                </a:cubicBezTo>
                <a:lnTo>
                  <a:pt x="32164" y="53609"/>
                </a:lnTo>
                <a:cubicBezTo>
                  <a:pt x="32218" y="53393"/>
                  <a:pt x="32019" y="53219"/>
                  <a:pt x="31797" y="53219"/>
                </a:cubicBezTo>
                <a:cubicBezTo>
                  <a:pt x="31735" y="53219"/>
                  <a:pt x="31671" y="53232"/>
                  <a:pt x="31610" y="53263"/>
                </a:cubicBezTo>
                <a:lnTo>
                  <a:pt x="31540" y="53263"/>
                </a:lnTo>
                <a:cubicBezTo>
                  <a:pt x="31506" y="53228"/>
                  <a:pt x="31471" y="53211"/>
                  <a:pt x="31436" y="53211"/>
                </a:cubicBezTo>
                <a:cubicBezTo>
                  <a:pt x="31402" y="53211"/>
                  <a:pt x="31367" y="53228"/>
                  <a:pt x="31332" y="53263"/>
                </a:cubicBezTo>
                <a:cubicBezTo>
                  <a:pt x="30709" y="52986"/>
                  <a:pt x="30085" y="52847"/>
                  <a:pt x="29461" y="52778"/>
                </a:cubicBezTo>
                <a:cubicBezTo>
                  <a:pt x="27936" y="52570"/>
                  <a:pt x="26342" y="52431"/>
                  <a:pt x="24817" y="52292"/>
                </a:cubicBezTo>
                <a:cubicBezTo>
                  <a:pt x="24401" y="52154"/>
                  <a:pt x="23915" y="52015"/>
                  <a:pt x="23569" y="51946"/>
                </a:cubicBezTo>
                <a:cubicBezTo>
                  <a:pt x="23638" y="51876"/>
                  <a:pt x="23777" y="51807"/>
                  <a:pt x="23915" y="51738"/>
                </a:cubicBezTo>
                <a:cubicBezTo>
                  <a:pt x="25025" y="51738"/>
                  <a:pt x="26134" y="51669"/>
                  <a:pt x="27173" y="51461"/>
                </a:cubicBezTo>
                <a:cubicBezTo>
                  <a:pt x="27867" y="51322"/>
                  <a:pt x="28421" y="51114"/>
                  <a:pt x="29045" y="50975"/>
                </a:cubicBezTo>
                <a:cubicBezTo>
                  <a:pt x="29322" y="50906"/>
                  <a:pt x="29669" y="50837"/>
                  <a:pt x="29946" y="50837"/>
                </a:cubicBezTo>
                <a:cubicBezTo>
                  <a:pt x="29807" y="50906"/>
                  <a:pt x="29669" y="50975"/>
                  <a:pt x="29600" y="51114"/>
                </a:cubicBezTo>
                <a:cubicBezTo>
                  <a:pt x="29461" y="51183"/>
                  <a:pt x="29530" y="51391"/>
                  <a:pt x="29738" y="51391"/>
                </a:cubicBezTo>
                <a:cubicBezTo>
                  <a:pt x="29877" y="51391"/>
                  <a:pt x="30015" y="51322"/>
                  <a:pt x="30154" y="51322"/>
                </a:cubicBezTo>
                <a:cubicBezTo>
                  <a:pt x="30223" y="51322"/>
                  <a:pt x="30223" y="51391"/>
                  <a:pt x="30293" y="51391"/>
                </a:cubicBezTo>
                <a:cubicBezTo>
                  <a:pt x="30323" y="51399"/>
                  <a:pt x="30353" y="51402"/>
                  <a:pt x="30384" y="51402"/>
                </a:cubicBezTo>
                <a:cubicBezTo>
                  <a:pt x="30631" y="51402"/>
                  <a:pt x="30878" y="51176"/>
                  <a:pt x="31125" y="51114"/>
                </a:cubicBezTo>
                <a:cubicBezTo>
                  <a:pt x="31125" y="51045"/>
                  <a:pt x="31194" y="51045"/>
                  <a:pt x="31194" y="50975"/>
                </a:cubicBezTo>
                <a:cubicBezTo>
                  <a:pt x="31332" y="50906"/>
                  <a:pt x="31402" y="50837"/>
                  <a:pt x="31540" y="50767"/>
                </a:cubicBezTo>
                <a:cubicBezTo>
                  <a:pt x="31610" y="50629"/>
                  <a:pt x="31610" y="50559"/>
                  <a:pt x="31540" y="50490"/>
                </a:cubicBezTo>
                <a:cubicBezTo>
                  <a:pt x="31397" y="50275"/>
                  <a:pt x="31112" y="50200"/>
                  <a:pt x="30779" y="50200"/>
                </a:cubicBezTo>
                <a:cubicBezTo>
                  <a:pt x="30147" y="50200"/>
                  <a:pt x="29339" y="50469"/>
                  <a:pt x="28976" y="50559"/>
                </a:cubicBezTo>
                <a:cubicBezTo>
                  <a:pt x="27867" y="50837"/>
                  <a:pt x="26827" y="51114"/>
                  <a:pt x="25718" y="51322"/>
                </a:cubicBezTo>
                <a:cubicBezTo>
                  <a:pt x="25926" y="51253"/>
                  <a:pt x="26134" y="51183"/>
                  <a:pt x="26342" y="51114"/>
                </a:cubicBezTo>
                <a:cubicBezTo>
                  <a:pt x="27797" y="50490"/>
                  <a:pt x="29114" y="49728"/>
                  <a:pt x="30362" y="48757"/>
                </a:cubicBezTo>
                <a:cubicBezTo>
                  <a:pt x="30501" y="48688"/>
                  <a:pt x="30501" y="48480"/>
                  <a:pt x="30293" y="48411"/>
                </a:cubicBezTo>
                <a:cubicBezTo>
                  <a:pt x="30456" y="48192"/>
                  <a:pt x="30234" y="47931"/>
                  <a:pt x="29996" y="47931"/>
                </a:cubicBezTo>
                <a:cubicBezTo>
                  <a:pt x="29932" y="47931"/>
                  <a:pt x="29867" y="47950"/>
                  <a:pt x="29807" y="47995"/>
                </a:cubicBezTo>
                <a:cubicBezTo>
                  <a:pt x="29392" y="48203"/>
                  <a:pt x="29045" y="48411"/>
                  <a:pt x="28698" y="48757"/>
                </a:cubicBezTo>
                <a:cubicBezTo>
                  <a:pt x="28560" y="48826"/>
                  <a:pt x="28629" y="49034"/>
                  <a:pt x="28768" y="49104"/>
                </a:cubicBezTo>
                <a:cubicBezTo>
                  <a:pt x="28768" y="49242"/>
                  <a:pt x="28768" y="49381"/>
                  <a:pt x="28837" y="49450"/>
                </a:cubicBezTo>
                <a:cubicBezTo>
                  <a:pt x="27797" y="50213"/>
                  <a:pt x="26550" y="50767"/>
                  <a:pt x="25302" y="51183"/>
                </a:cubicBezTo>
                <a:cubicBezTo>
                  <a:pt x="24955" y="51253"/>
                  <a:pt x="24539" y="51322"/>
                  <a:pt x="24123" y="51391"/>
                </a:cubicBezTo>
                <a:cubicBezTo>
                  <a:pt x="26272" y="49936"/>
                  <a:pt x="27728" y="46747"/>
                  <a:pt x="28005" y="44459"/>
                </a:cubicBezTo>
                <a:cubicBezTo>
                  <a:pt x="28062" y="44346"/>
                  <a:pt x="27980" y="44233"/>
                  <a:pt x="27872" y="44233"/>
                </a:cubicBezTo>
                <a:cubicBezTo>
                  <a:pt x="27848" y="44233"/>
                  <a:pt x="27823" y="44239"/>
                  <a:pt x="27797" y="44251"/>
                </a:cubicBezTo>
                <a:cubicBezTo>
                  <a:pt x="26134" y="44667"/>
                  <a:pt x="25025" y="45915"/>
                  <a:pt x="23707" y="46816"/>
                </a:cubicBezTo>
                <a:cubicBezTo>
                  <a:pt x="21974" y="47995"/>
                  <a:pt x="20172" y="49034"/>
                  <a:pt x="18231" y="49936"/>
                </a:cubicBezTo>
                <a:cubicBezTo>
                  <a:pt x="18578" y="49450"/>
                  <a:pt x="18924" y="48965"/>
                  <a:pt x="19202" y="48480"/>
                </a:cubicBezTo>
                <a:cubicBezTo>
                  <a:pt x="19687" y="47717"/>
                  <a:pt x="20311" y="46955"/>
                  <a:pt x="20796" y="46192"/>
                </a:cubicBezTo>
                <a:cubicBezTo>
                  <a:pt x="20852" y="46192"/>
                  <a:pt x="20818" y="46104"/>
                  <a:pt x="20767" y="46104"/>
                </a:cubicBezTo>
                <a:cubicBezTo>
                  <a:pt x="20754" y="46104"/>
                  <a:pt x="20741" y="46109"/>
                  <a:pt x="20727" y="46123"/>
                </a:cubicBezTo>
                <a:cubicBezTo>
                  <a:pt x="19410" y="47093"/>
                  <a:pt x="18855" y="48826"/>
                  <a:pt x="17885" y="50074"/>
                </a:cubicBezTo>
                <a:lnTo>
                  <a:pt x="17815" y="50144"/>
                </a:lnTo>
                <a:cubicBezTo>
                  <a:pt x="17399" y="50282"/>
                  <a:pt x="16914" y="50559"/>
                  <a:pt x="16429" y="50837"/>
                </a:cubicBezTo>
                <a:cubicBezTo>
                  <a:pt x="17538" y="49589"/>
                  <a:pt x="18370" y="47856"/>
                  <a:pt x="19479" y="46608"/>
                </a:cubicBezTo>
                <a:cubicBezTo>
                  <a:pt x="20380" y="45361"/>
                  <a:pt x="21628" y="44390"/>
                  <a:pt x="23014" y="43836"/>
                </a:cubicBezTo>
                <a:cubicBezTo>
                  <a:pt x="23066" y="43820"/>
                  <a:pt x="23110" y="43812"/>
                  <a:pt x="23149" y="43812"/>
                </a:cubicBezTo>
                <a:cubicBezTo>
                  <a:pt x="23792" y="43812"/>
                  <a:pt x="22798" y="45858"/>
                  <a:pt x="22668" y="46054"/>
                </a:cubicBezTo>
                <a:cubicBezTo>
                  <a:pt x="22182" y="46816"/>
                  <a:pt x="21628" y="47579"/>
                  <a:pt x="21004" y="48203"/>
                </a:cubicBezTo>
                <a:cubicBezTo>
                  <a:pt x="20948" y="48259"/>
                  <a:pt x="21028" y="48360"/>
                  <a:pt x="21097" y="48360"/>
                </a:cubicBezTo>
                <a:cubicBezTo>
                  <a:pt x="21114" y="48360"/>
                  <a:pt x="21129" y="48354"/>
                  <a:pt x="21143" y="48341"/>
                </a:cubicBezTo>
                <a:cubicBezTo>
                  <a:pt x="22668" y="47232"/>
                  <a:pt x="23638" y="45499"/>
                  <a:pt x="23915" y="43628"/>
                </a:cubicBezTo>
                <a:cubicBezTo>
                  <a:pt x="23985" y="43489"/>
                  <a:pt x="23846" y="43350"/>
                  <a:pt x="23707" y="43350"/>
                </a:cubicBezTo>
                <a:cubicBezTo>
                  <a:pt x="19687" y="43350"/>
                  <a:pt x="17954" y="48688"/>
                  <a:pt x="15667" y="51253"/>
                </a:cubicBezTo>
                <a:cubicBezTo>
                  <a:pt x="14557" y="51876"/>
                  <a:pt x="13518" y="52778"/>
                  <a:pt x="12686" y="53817"/>
                </a:cubicBezTo>
                <a:cubicBezTo>
                  <a:pt x="13310" y="51114"/>
                  <a:pt x="14003" y="48411"/>
                  <a:pt x="14765" y="45707"/>
                </a:cubicBezTo>
                <a:cubicBezTo>
                  <a:pt x="15112" y="44459"/>
                  <a:pt x="15528" y="43212"/>
                  <a:pt x="15944" y="41964"/>
                </a:cubicBezTo>
                <a:cubicBezTo>
                  <a:pt x="18231" y="41687"/>
                  <a:pt x="20865" y="41409"/>
                  <a:pt x="22945" y="40300"/>
                </a:cubicBezTo>
                <a:cubicBezTo>
                  <a:pt x="23499" y="40023"/>
                  <a:pt x="25995" y="38706"/>
                  <a:pt x="25510" y="37735"/>
                </a:cubicBezTo>
                <a:cubicBezTo>
                  <a:pt x="25269" y="37200"/>
                  <a:pt x="24686" y="37016"/>
                  <a:pt x="24007" y="37016"/>
                </a:cubicBezTo>
                <a:cubicBezTo>
                  <a:pt x="22926" y="37016"/>
                  <a:pt x="21600" y="37480"/>
                  <a:pt x="21004" y="37735"/>
                </a:cubicBezTo>
                <a:cubicBezTo>
                  <a:pt x="19271" y="38429"/>
                  <a:pt x="17677" y="39468"/>
                  <a:pt x="16290" y="40716"/>
                </a:cubicBezTo>
                <a:cubicBezTo>
                  <a:pt x="17122" y="38221"/>
                  <a:pt x="18023" y="35725"/>
                  <a:pt x="18994" y="33230"/>
                </a:cubicBezTo>
                <a:lnTo>
                  <a:pt x="19202" y="33160"/>
                </a:lnTo>
                <a:cubicBezTo>
                  <a:pt x="19597" y="33204"/>
                  <a:pt x="19992" y="33227"/>
                  <a:pt x="20385" y="33227"/>
                </a:cubicBezTo>
                <a:cubicBezTo>
                  <a:pt x="21233" y="33227"/>
                  <a:pt x="22070" y="33120"/>
                  <a:pt x="22876" y="32883"/>
                </a:cubicBezTo>
                <a:cubicBezTo>
                  <a:pt x="23915" y="32745"/>
                  <a:pt x="25718" y="32398"/>
                  <a:pt x="26203" y="31289"/>
                </a:cubicBezTo>
                <a:cubicBezTo>
                  <a:pt x="26688" y="30180"/>
                  <a:pt x="25025" y="29556"/>
                  <a:pt x="24193" y="29556"/>
                </a:cubicBezTo>
                <a:cubicBezTo>
                  <a:pt x="22460" y="29695"/>
                  <a:pt x="20796" y="30457"/>
                  <a:pt x="19618" y="31705"/>
                </a:cubicBezTo>
                <a:cubicBezTo>
                  <a:pt x="20172" y="30318"/>
                  <a:pt x="20796" y="29001"/>
                  <a:pt x="21420" y="27615"/>
                </a:cubicBezTo>
                <a:cubicBezTo>
                  <a:pt x="21752" y="27702"/>
                  <a:pt x="22331" y="27752"/>
                  <a:pt x="23022" y="27752"/>
                </a:cubicBezTo>
                <a:cubicBezTo>
                  <a:pt x="25647" y="27752"/>
                  <a:pt x="29888" y="27023"/>
                  <a:pt x="28352" y="24773"/>
                </a:cubicBezTo>
                <a:cubicBezTo>
                  <a:pt x="28056" y="24340"/>
                  <a:pt x="27482" y="24162"/>
                  <a:pt x="26785" y="24162"/>
                </a:cubicBezTo>
                <a:cubicBezTo>
                  <a:pt x="25360" y="24162"/>
                  <a:pt x="23415" y="24906"/>
                  <a:pt x="22252" y="25743"/>
                </a:cubicBezTo>
                <a:cubicBezTo>
                  <a:pt x="22876" y="24496"/>
                  <a:pt x="23430" y="23317"/>
                  <a:pt x="24054" y="22139"/>
                </a:cubicBezTo>
                <a:cubicBezTo>
                  <a:pt x="24268" y="22151"/>
                  <a:pt x="24480" y="22156"/>
                  <a:pt x="24690" y="22156"/>
                </a:cubicBezTo>
                <a:cubicBezTo>
                  <a:pt x="25704" y="22156"/>
                  <a:pt x="26670" y="22022"/>
                  <a:pt x="27589" y="21792"/>
                </a:cubicBezTo>
                <a:cubicBezTo>
                  <a:pt x="28560" y="21654"/>
                  <a:pt x="30223" y="21446"/>
                  <a:pt x="30709" y="20475"/>
                </a:cubicBezTo>
                <a:cubicBezTo>
                  <a:pt x="31167" y="19494"/>
                  <a:pt x="29586" y="18944"/>
                  <a:pt x="28883" y="18944"/>
                </a:cubicBezTo>
                <a:cubicBezTo>
                  <a:pt x="28841" y="18944"/>
                  <a:pt x="28803" y="18946"/>
                  <a:pt x="28768" y="18950"/>
                </a:cubicBezTo>
                <a:cubicBezTo>
                  <a:pt x="27312" y="19158"/>
                  <a:pt x="25995" y="19713"/>
                  <a:pt x="24886" y="20683"/>
                </a:cubicBezTo>
                <a:cubicBezTo>
                  <a:pt x="25440" y="19643"/>
                  <a:pt x="25995" y="18673"/>
                  <a:pt x="26550" y="17633"/>
                </a:cubicBezTo>
                <a:cubicBezTo>
                  <a:pt x="26878" y="17673"/>
                  <a:pt x="27210" y="17692"/>
                  <a:pt x="27541" y="17692"/>
                </a:cubicBezTo>
                <a:cubicBezTo>
                  <a:pt x="28956" y="17692"/>
                  <a:pt x="30374" y="17337"/>
                  <a:pt x="31610" y="16663"/>
                </a:cubicBezTo>
                <a:cubicBezTo>
                  <a:pt x="32303" y="16316"/>
                  <a:pt x="33204" y="15415"/>
                  <a:pt x="32164" y="14860"/>
                </a:cubicBezTo>
                <a:cubicBezTo>
                  <a:pt x="31825" y="14702"/>
                  <a:pt x="31418" y="14639"/>
                  <a:pt x="30989" y="14639"/>
                </a:cubicBezTo>
                <a:cubicBezTo>
                  <a:pt x="30104" y="14639"/>
                  <a:pt x="29121" y="14904"/>
                  <a:pt x="28421" y="15138"/>
                </a:cubicBezTo>
                <a:cubicBezTo>
                  <a:pt x="28213" y="15207"/>
                  <a:pt x="28075" y="15276"/>
                  <a:pt x="27936" y="15346"/>
                </a:cubicBezTo>
                <a:cubicBezTo>
                  <a:pt x="28213" y="14791"/>
                  <a:pt x="28560" y="14306"/>
                  <a:pt x="28906" y="13751"/>
                </a:cubicBezTo>
                <a:cubicBezTo>
                  <a:pt x="29045" y="13751"/>
                  <a:pt x="29184" y="13682"/>
                  <a:pt x="29253" y="13682"/>
                </a:cubicBezTo>
                <a:cubicBezTo>
                  <a:pt x="29552" y="13709"/>
                  <a:pt x="29849" y="13723"/>
                  <a:pt x="30142" y="13723"/>
                </a:cubicBezTo>
                <a:cubicBezTo>
                  <a:pt x="31346" y="13723"/>
                  <a:pt x="32506" y="13490"/>
                  <a:pt x="33620" y="12989"/>
                </a:cubicBezTo>
                <a:cubicBezTo>
                  <a:pt x="34105" y="12781"/>
                  <a:pt x="35214" y="12088"/>
                  <a:pt x="34798" y="11325"/>
                </a:cubicBezTo>
                <a:cubicBezTo>
                  <a:pt x="34496" y="10833"/>
                  <a:pt x="33924" y="10672"/>
                  <a:pt x="33321" y="10672"/>
                </a:cubicBezTo>
                <a:cubicBezTo>
                  <a:pt x="32820" y="10672"/>
                  <a:pt x="32296" y="10783"/>
                  <a:pt x="31887" y="10909"/>
                </a:cubicBezTo>
                <a:cubicBezTo>
                  <a:pt x="31263" y="11117"/>
                  <a:pt x="30639" y="11464"/>
                  <a:pt x="30085" y="11880"/>
                </a:cubicBezTo>
                <a:cubicBezTo>
                  <a:pt x="30709" y="11048"/>
                  <a:pt x="31263" y="10147"/>
                  <a:pt x="31818" y="9315"/>
                </a:cubicBezTo>
                <a:lnTo>
                  <a:pt x="32164" y="9384"/>
                </a:lnTo>
                <a:cubicBezTo>
                  <a:pt x="32026" y="9454"/>
                  <a:pt x="32095" y="9592"/>
                  <a:pt x="32164" y="9592"/>
                </a:cubicBezTo>
                <a:cubicBezTo>
                  <a:pt x="32303" y="9592"/>
                  <a:pt x="32442" y="9592"/>
                  <a:pt x="32511" y="9523"/>
                </a:cubicBezTo>
                <a:cubicBezTo>
                  <a:pt x="32996" y="9627"/>
                  <a:pt x="33481" y="9679"/>
                  <a:pt x="33958" y="9679"/>
                </a:cubicBezTo>
                <a:cubicBezTo>
                  <a:pt x="34434" y="9679"/>
                  <a:pt x="34902" y="9627"/>
                  <a:pt x="35353" y="9523"/>
                </a:cubicBezTo>
                <a:cubicBezTo>
                  <a:pt x="35977" y="9384"/>
                  <a:pt x="37086" y="8968"/>
                  <a:pt x="36947" y="8206"/>
                </a:cubicBezTo>
                <a:cubicBezTo>
                  <a:pt x="36809" y="7374"/>
                  <a:pt x="35284" y="7305"/>
                  <a:pt x="34660" y="7305"/>
                </a:cubicBezTo>
                <a:cubicBezTo>
                  <a:pt x="33897" y="7513"/>
                  <a:pt x="33135" y="7859"/>
                  <a:pt x="32442" y="8275"/>
                </a:cubicBezTo>
                <a:cubicBezTo>
                  <a:pt x="32996" y="7582"/>
                  <a:pt x="33481" y="6819"/>
                  <a:pt x="34036" y="6057"/>
                </a:cubicBezTo>
                <a:cubicBezTo>
                  <a:pt x="34105" y="6092"/>
                  <a:pt x="34157" y="6109"/>
                  <a:pt x="34209" y="6109"/>
                </a:cubicBezTo>
                <a:cubicBezTo>
                  <a:pt x="34261" y="6109"/>
                  <a:pt x="34313" y="6092"/>
                  <a:pt x="34382" y="6057"/>
                </a:cubicBezTo>
                <a:lnTo>
                  <a:pt x="34382" y="6057"/>
                </a:lnTo>
                <a:cubicBezTo>
                  <a:pt x="34313" y="6126"/>
                  <a:pt x="34313" y="6265"/>
                  <a:pt x="34382" y="6265"/>
                </a:cubicBezTo>
                <a:lnTo>
                  <a:pt x="34590" y="6265"/>
                </a:lnTo>
                <a:cubicBezTo>
                  <a:pt x="34960" y="6450"/>
                  <a:pt x="35361" y="6542"/>
                  <a:pt x="35751" y="6542"/>
                </a:cubicBezTo>
                <a:cubicBezTo>
                  <a:pt x="35946" y="6542"/>
                  <a:pt x="36139" y="6519"/>
                  <a:pt x="36323" y="6473"/>
                </a:cubicBezTo>
                <a:cubicBezTo>
                  <a:pt x="36878" y="6403"/>
                  <a:pt x="37710" y="6196"/>
                  <a:pt x="37918" y="5572"/>
                </a:cubicBezTo>
                <a:cubicBezTo>
                  <a:pt x="38126" y="4948"/>
                  <a:pt x="37017" y="4532"/>
                  <a:pt x="36601" y="4463"/>
                </a:cubicBezTo>
                <a:cubicBezTo>
                  <a:pt x="35977" y="4463"/>
                  <a:pt x="35422" y="4601"/>
                  <a:pt x="34868" y="4948"/>
                </a:cubicBezTo>
                <a:lnTo>
                  <a:pt x="35076" y="4671"/>
                </a:lnTo>
                <a:lnTo>
                  <a:pt x="35214" y="4671"/>
                </a:lnTo>
                <a:cubicBezTo>
                  <a:pt x="35214" y="4601"/>
                  <a:pt x="35284" y="4463"/>
                  <a:pt x="35353" y="4393"/>
                </a:cubicBezTo>
                <a:lnTo>
                  <a:pt x="35353" y="4324"/>
                </a:lnTo>
                <a:cubicBezTo>
                  <a:pt x="35353" y="4324"/>
                  <a:pt x="35353" y="4255"/>
                  <a:pt x="35353" y="4255"/>
                </a:cubicBezTo>
                <a:cubicBezTo>
                  <a:pt x="35353" y="4116"/>
                  <a:pt x="35422" y="4047"/>
                  <a:pt x="35422" y="3908"/>
                </a:cubicBezTo>
                <a:cubicBezTo>
                  <a:pt x="35561" y="3769"/>
                  <a:pt x="35630" y="3631"/>
                  <a:pt x="35700" y="3492"/>
                </a:cubicBezTo>
                <a:cubicBezTo>
                  <a:pt x="35700" y="3541"/>
                  <a:pt x="35734" y="3590"/>
                  <a:pt x="35779" y="3590"/>
                </a:cubicBezTo>
                <a:cubicBezTo>
                  <a:pt x="35798" y="3590"/>
                  <a:pt x="35818" y="3582"/>
                  <a:pt x="35838" y="3561"/>
                </a:cubicBezTo>
                <a:lnTo>
                  <a:pt x="35907" y="3561"/>
                </a:lnTo>
                <a:cubicBezTo>
                  <a:pt x="36462" y="3492"/>
                  <a:pt x="37017" y="3353"/>
                  <a:pt x="37502" y="3076"/>
                </a:cubicBezTo>
                <a:cubicBezTo>
                  <a:pt x="37918" y="2868"/>
                  <a:pt x="38957" y="2522"/>
                  <a:pt x="38957" y="1967"/>
                </a:cubicBezTo>
                <a:cubicBezTo>
                  <a:pt x="38918" y="1650"/>
                  <a:pt x="38607" y="1537"/>
                  <a:pt x="38270" y="1537"/>
                </a:cubicBezTo>
                <a:cubicBezTo>
                  <a:pt x="38017" y="1537"/>
                  <a:pt x="37749" y="1601"/>
                  <a:pt x="37571" y="1690"/>
                </a:cubicBezTo>
                <a:cubicBezTo>
                  <a:pt x="37155" y="1898"/>
                  <a:pt x="36739" y="2175"/>
                  <a:pt x="36393" y="2522"/>
                </a:cubicBezTo>
                <a:cubicBezTo>
                  <a:pt x="36254" y="2660"/>
                  <a:pt x="36115" y="2868"/>
                  <a:pt x="35907" y="3007"/>
                </a:cubicBezTo>
                <a:cubicBezTo>
                  <a:pt x="36046" y="2799"/>
                  <a:pt x="36185" y="2522"/>
                  <a:pt x="36254" y="2314"/>
                </a:cubicBezTo>
                <a:cubicBezTo>
                  <a:pt x="36314" y="2208"/>
                  <a:pt x="36391" y="2070"/>
                  <a:pt x="36467" y="1915"/>
                </a:cubicBezTo>
                <a:lnTo>
                  <a:pt x="36467" y="1915"/>
                </a:lnTo>
                <a:cubicBezTo>
                  <a:pt x="36249" y="2332"/>
                  <a:pt x="35946" y="2724"/>
                  <a:pt x="35769" y="3007"/>
                </a:cubicBezTo>
                <a:cubicBezTo>
                  <a:pt x="35630" y="3215"/>
                  <a:pt x="35492" y="3423"/>
                  <a:pt x="35353" y="3631"/>
                </a:cubicBezTo>
                <a:cubicBezTo>
                  <a:pt x="35422" y="3284"/>
                  <a:pt x="35492" y="2938"/>
                  <a:pt x="35492" y="2522"/>
                </a:cubicBezTo>
                <a:cubicBezTo>
                  <a:pt x="35492" y="2487"/>
                  <a:pt x="35457" y="2470"/>
                  <a:pt x="35422" y="2470"/>
                </a:cubicBezTo>
                <a:cubicBezTo>
                  <a:pt x="35388" y="2470"/>
                  <a:pt x="35353" y="2487"/>
                  <a:pt x="35353" y="2522"/>
                </a:cubicBezTo>
                <a:cubicBezTo>
                  <a:pt x="35284" y="2660"/>
                  <a:pt x="35214" y="2868"/>
                  <a:pt x="35145" y="3076"/>
                </a:cubicBezTo>
                <a:lnTo>
                  <a:pt x="35145" y="2730"/>
                </a:lnTo>
                <a:cubicBezTo>
                  <a:pt x="35145" y="2244"/>
                  <a:pt x="35214" y="1690"/>
                  <a:pt x="35422" y="1205"/>
                </a:cubicBezTo>
                <a:cubicBezTo>
                  <a:pt x="35471" y="912"/>
                  <a:pt x="35932" y="379"/>
                  <a:pt x="36297" y="379"/>
                </a:cubicBezTo>
                <a:cubicBezTo>
                  <a:pt x="36451" y="379"/>
                  <a:pt x="36588" y="473"/>
                  <a:pt x="36670" y="719"/>
                </a:cubicBezTo>
                <a:cubicBezTo>
                  <a:pt x="36765" y="980"/>
                  <a:pt x="36730" y="1266"/>
                  <a:pt x="36629" y="1550"/>
                </a:cubicBezTo>
                <a:lnTo>
                  <a:pt x="36629" y="1550"/>
                </a:lnTo>
                <a:cubicBezTo>
                  <a:pt x="36824" y="1051"/>
                  <a:pt x="36921" y="494"/>
                  <a:pt x="36531" y="234"/>
                </a:cubicBezTo>
                <a:cubicBezTo>
                  <a:pt x="36298" y="73"/>
                  <a:pt x="36090" y="0"/>
                  <a:pt x="35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0"/>
          <p:cNvSpPr/>
          <p:nvPr/>
        </p:nvSpPr>
        <p:spPr>
          <a:xfrm rot="7689674">
            <a:off x="-738421" y="-302773"/>
            <a:ext cx="3008707" cy="3903556"/>
          </a:xfrm>
          <a:custGeom>
            <a:avLst/>
            <a:gdLst/>
            <a:ahLst/>
            <a:cxnLst/>
            <a:rect l="l" t="t" r="r" b="b"/>
            <a:pathLst>
              <a:path w="60031" h="77883" extrusionOk="0">
                <a:moveTo>
                  <a:pt x="59337" y="378"/>
                </a:moveTo>
                <a:cubicBezTo>
                  <a:pt x="59822" y="378"/>
                  <a:pt x="59476" y="655"/>
                  <a:pt x="59268" y="863"/>
                </a:cubicBezTo>
                <a:cubicBezTo>
                  <a:pt x="58990" y="1071"/>
                  <a:pt x="58644" y="1348"/>
                  <a:pt x="58367" y="1487"/>
                </a:cubicBezTo>
                <a:cubicBezTo>
                  <a:pt x="58089" y="1625"/>
                  <a:pt x="57465" y="2180"/>
                  <a:pt x="57050" y="2180"/>
                </a:cubicBezTo>
                <a:lnTo>
                  <a:pt x="57465" y="1903"/>
                </a:lnTo>
                <a:cubicBezTo>
                  <a:pt x="57535" y="1833"/>
                  <a:pt x="57535" y="1695"/>
                  <a:pt x="57396" y="1625"/>
                </a:cubicBezTo>
                <a:cubicBezTo>
                  <a:pt x="58020" y="1002"/>
                  <a:pt x="58575" y="378"/>
                  <a:pt x="59337" y="378"/>
                </a:cubicBezTo>
                <a:close/>
                <a:moveTo>
                  <a:pt x="54623" y="2041"/>
                </a:moveTo>
                <a:lnTo>
                  <a:pt x="54623" y="2111"/>
                </a:lnTo>
                <a:cubicBezTo>
                  <a:pt x="54415" y="2527"/>
                  <a:pt x="54138" y="3012"/>
                  <a:pt x="53792" y="3358"/>
                </a:cubicBezTo>
                <a:cubicBezTo>
                  <a:pt x="54000" y="2873"/>
                  <a:pt x="54277" y="2457"/>
                  <a:pt x="54623" y="2041"/>
                </a:cubicBezTo>
                <a:close/>
                <a:moveTo>
                  <a:pt x="55499" y="4204"/>
                </a:moveTo>
                <a:cubicBezTo>
                  <a:pt x="55737" y="4204"/>
                  <a:pt x="55977" y="4261"/>
                  <a:pt x="56218" y="4398"/>
                </a:cubicBezTo>
                <a:cubicBezTo>
                  <a:pt x="55317" y="4814"/>
                  <a:pt x="54415" y="5091"/>
                  <a:pt x="53445" y="5091"/>
                </a:cubicBezTo>
                <a:cubicBezTo>
                  <a:pt x="54071" y="4726"/>
                  <a:pt x="54775" y="4204"/>
                  <a:pt x="55499" y="4204"/>
                </a:cubicBezTo>
                <a:close/>
                <a:moveTo>
                  <a:pt x="51157" y="3774"/>
                </a:moveTo>
                <a:cubicBezTo>
                  <a:pt x="51019" y="4745"/>
                  <a:pt x="50672" y="5577"/>
                  <a:pt x="50048" y="6339"/>
                </a:cubicBezTo>
                <a:lnTo>
                  <a:pt x="49979" y="6408"/>
                </a:lnTo>
                <a:cubicBezTo>
                  <a:pt x="49979" y="6339"/>
                  <a:pt x="49979" y="6270"/>
                  <a:pt x="49979" y="6270"/>
                </a:cubicBezTo>
                <a:cubicBezTo>
                  <a:pt x="50256" y="5785"/>
                  <a:pt x="50603" y="5369"/>
                  <a:pt x="50880" y="4883"/>
                </a:cubicBezTo>
                <a:cubicBezTo>
                  <a:pt x="50929" y="4785"/>
                  <a:pt x="50840" y="4687"/>
                  <a:pt x="50758" y="4687"/>
                </a:cubicBezTo>
                <a:cubicBezTo>
                  <a:pt x="50725" y="4687"/>
                  <a:pt x="50693" y="4704"/>
                  <a:pt x="50672" y="4745"/>
                </a:cubicBezTo>
                <a:cubicBezTo>
                  <a:pt x="50326" y="5091"/>
                  <a:pt x="50048" y="5438"/>
                  <a:pt x="49771" y="5785"/>
                </a:cubicBezTo>
                <a:cubicBezTo>
                  <a:pt x="49840" y="5646"/>
                  <a:pt x="49910" y="5507"/>
                  <a:pt x="49979" y="5369"/>
                </a:cubicBezTo>
                <a:cubicBezTo>
                  <a:pt x="49979" y="5320"/>
                  <a:pt x="49910" y="5271"/>
                  <a:pt x="49869" y="5271"/>
                </a:cubicBezTo>
                <a:cubicBezTo>
                  <a:pt x="49852" y="5271"/>
                  <a:pt x="49840" y="5279"/>
                  <a:pt x="49840" y="5299"/>
                </a:cubicBezTo>
                <a:cubicBezTo>
                  <a:pt x="49702" y="5577"/>
                  <a:pt x="49632" y="5785"/>
                  <a:pt x="49494" y="6062"/>
                </a:cubicBezTo>
                <a:cubicBezTo>
                  <a:pt x="49425" y="6062"/>
                  <a:pt x="49425" y="6131"/>
                  <a:pt x="49494" y="6131"/>
                </a:cubicBezTo>
                <a:cubicBezTo>
                  <a:pt x="49355" y="6339"/>
                  <a:pt x="49217" y="6616"/>
                  <a:pt x="49078" y="6824"/>
                </a:cubicBezTo>
                <a:cubicBezTo>
                  <a:pt x="49009" y="6894"/>
                  <a:pt x="49009" y="6963"/>
                  <a:pt x="49078" y="7032"/>
                </a:cubicBezTo>
                <a:lnTo>
                  <a:pt x="48939" y="7102"/>
                </a:lnTo>
                <a:cubicBezTo>
                  <a:pt x="48662" y="6339"/>
                  <a:pt x="50256" y="4467"/>
                  <a:pt x="51088" y="3774"/>
                </a:cubicBezTo>
                <a:close/>
                <a:moveTo>
                  <a:pt x="52206" y="6842"/>
                </a:moveTo>
                <a:cubicBezTo>
                  <a:pt x="52353" y="6842"/>
                  <a:pt x="52509" y="6859"/>
                  <a:pt x="52682" y="6894"/>
                </a:cubicBezTo>
                <a:cubicBezTo>
                  <a:pt x="52368" y="7019"/>
                  <a:pt x="52111" y="7088"/>
                  <a:pt x="51808" y="7203"/>
                </a:cubicBezTo>
                <a:lnTo>
                  <a:pt x="51808" y="7203"/>
                </a:lnTo>
                <a:cubicBezTo>
                  <a:pt x="51845" y="7176"/>
                  <a:pt x="51883" y="7139"/>
                  <a:pt x="51920" y="7102"/>
                </a:cubicBezTo>
                <a:cubicBezTo>
                  <a:pt x="51920" y="7032"/>
                  <a:pt x="51851" y="6894"/>
                  <a:pt x="51781" y="6894"/>
                </a:cubicBezTo>
                <a:cubicBezTo>
                  <a:pt x="51920" y="6859"/>
                  <a:pt x="52059" y="6842"/>
                  <a:pt x="52206" y="6842"/>
                </a:cubicBezTo>
                <a:close/>
                <a:moveTo>
                  <a:pt x="17815" y="6755"/>
                </a:moveTo>
                <a:cubicBezTo>
                  <a:pt x="17954" y="7032"/>
                  <a:pt x="18023" y="7240"/>
                  <a:pt x="18023" y="7517"/>
                </a:cubicBezTo>
                <a:lnTo>
                  <a:pt x="18093" y="7517"/>
                </a:lnTo>
                <a:cubicBezTo>
                  <a:pt x="18023" y="7517"/>
                  <a:pt x="18023" y="7587"/>
                  <a:pt x="18023" y="7656"/>
                </a:cubicBezTo>
                <a:cubicBezTo>
                  <a:pt x="17954" y="7310"/>
                  <a:pt x="17885" y="7032"/>
                  <a:pt x="17815" y="6755"/>
                </a:cubicBezTo>
                <a:close/>
                <a:moveTo>
                  <a:pt x="20865" y="6755"/>
                </a:moveTo>
                <a:cubicBezTo>
                  <a:pt x="20727" y="7517"/>
                  <a:pt x="20380" y="8211"/>
                  <a:pt x="19895" y="8765"/>
                </a:cubicBezTo>
                <a:cubicBezTo>
                  <a:pt x="19964" y="8627"/>
                  <a:pt x="20034" y="8419"/>
                  <a:pt x="20103" y="8211"/>
                </a:cubicBezTo>
                <a:cubicBezTo>
                  <a:pt x="20242" y="7725"/>
                  <a:pt x="20449" y="7240"/>
                  <a:pt x="20796" y="6755"/>
                </a:cubicBezTo>
                <a:close/>
                <a:moveTo>
                  <a:pt x="49078" y="9944"/>
                </a:moveTo>
                <a:cubicBezTo>
                  <a:pt x="49355" y="9944"/>
                  <a:pt x="49702" y="9944"/>
                  <a:pt x="50048" y="10013"/>
                </a:cubicBezTo>
                <a:cubicBezTo>
                  <a:pt x="49563" y="10221"/>
                  <a:pt x="49078" y="10360"/>
                  <a:pt x="48593" y="10429"/>
                </a:cubicBezTo>
                <a:cubicBezTo>
                  <a:pt x="48801" y="10290"/>
                  <a:pt x="48939" y="10152"/>
                  <a:pt x="49078" y="9944"/>
                </a:cubicBezTo>
                <a:close/>
                <a:moveTo>
                  <a:pt x="41661" y="11469"/>
                </a:moveTo>
                <a:lnTo>
                  <a:pt x="41314" y="12162"/>
                </a:lnTo>
                <a:lnTo>
                  <a:pt x="40552" y="13618"/>
                </a:lnTo>
                <a:cubicBezTo>
                  <a:pt x="40760" y="12855"/>
                  <a:pt x="41176" y="12093"/>
                  <a:pt x="41661" y="11469"/>
                </a:cubicBezTo>
                <a:close/>
                <a:moveTo>
                  <a:pt x="20519" y="12093"/>
                </a:moveTo>
                <a:lnTo>
                  <a:pt x="20519" y="12093"/>
                </a:lnTo>
                <a:cubicBezTo>
                  <a:pt x="20172" y="12855"/>
                  <a:pt x="19618" y="13548"/>
                  <a:pt x="18994" y="14103"/>
                </a:cubicBezTo>
                <a:cubicBezTo>
                  <a:pt x="19202" y="13756"/>
                  <a:pt x="19756" y="13132"/>
                  <a:pt x="19826" y="12994"/>
                </a:cubicBezTo>
                <a:cubicBezTo>
                  <a:pt x="20034" y="12647"/>
                  <a:pt x="20242" y="12370"/>
                  <a:pt x="20519" y="12093"/>
                </a:cubicBezTo>
                <a:close/>
                <a:moveTo>
                  <a:pt x="45335" y="13548"/>
                </a:moveTo>
                <a:cubicBezTo>
                  <a:pt x="44836" y="13992"/>
                  <a:pt x="44159" y="14214"/>
                  <a:pt x="43518" y="14214"/>
                </a:cubicBezTo>
                <a:cubicBezTo>
                  <a:pt x="43358" y="14214"/>
                  <a:pt x="43200" y="14200"/>
                  <a:pt x="43047" y="14172"/>
                </a:cubicBezTo>
                <a:cubicBezTo>
                  <a:pt x="43810" y="13895"/>
                  <a:pt x="44572" y="13687"/>
                  <a:pt x="45335" y="13548"/>
                </a:cubicBezTo>
                <a:close/>
                <a:moveTo>
                  <a:pt x="42152" y="14061"/>
                </a:moveTo>
                <a:cubicBezTo>
                  <a:pt x="42098" y="14152"/>
                  <a:pt x="42139" y="14278"/>
                  <a:pt x="42274" y="14373"/>
                </a:cubicBezTo>
                <a:lnTo>
                  <a:pt x="42274" y="14373"/>
                </a:lnTo>
                <a:cubicBezTo>
                  <a:pt x="42162" y="14353"/>
                  <a:pt x="42050" y="14297"/>
                  <a:pt x="41938" y="14241"/>
                </a:cubicBezTo>
                <a:cubicBezTo>
                  <a:pt x="42009" y="14182"/>
                  <a:pt x="42080" y="14122"/>
                  <a:pt x="42152" y="14061"/>
                </a:cubicBezTo>
                <a:close/>
                <a:moveTo>
                  <a:pt x="37363" y="15004"/>
                </a:moveTo>
                <a:cubicBezTo>
                  <a:pt x="37363" y="15552"/>
                  <a:pt x="37276" y="16101"/>
                  <a:pt x="37068" y="16615"/>
                </a:cubicBezTo>
                <a:lnTo>
                  <a:pt x="37068" y="16615"/>
                </a:lnTo>
                <a:cubicBezTo>
                  <a:pt x="37210" y="16101"/>
                  <a:pt x="37308" y="15552"/>
                  <a:pt x="37363" y="15004"/>
                </a:cubicBezTo>
                <a:close/>
                <a:moveTo>
                  <a:pt x="16706" y="16598"/>
                </a:moveTo>
                <a:cubicBezTo>
                  <a:pt x="16845" y="16737"/>
                  <a:pt x="16914" y="16945"/>
                  <a:pt x="16984" y="17153"/>
                </a:cubicBezTo>
                <a:cubicBezTo>
                  <a:pt x="16914" y="17153"/>
                  <a:pt x="16845" y="17222"/>
                  <a:pt x="16845" y="17291"/>
                </a:cubicBezTo>
                <a:cubicBezTo>
                  <a:pt x="16803" y="17588"/>
                  <a:pt x="16786" y="17858"/>
                  <a:pt x="16780" y="18135"/>
                </a:cubicBezTo>
                <a:lnTo>
                  <a:pt x="16780" y="18135"/>
                </a:lnTo>
                <a:cubicBezTo>
                  <a:pt x="16680" y="17623"/>
                  <a:pt x="16655" y="17110"/>
                  <a:pt x="16706" y="16598"/>
                </a:cubicBezTo>
                <a:close/>
                <a:moveTo>
                  <a:pt x="40760" y="17499"/>
                </a:moveTo>
                <a:lnTo>
                  <a:pt x="40760" y="17499"/>
                </a:lnTo>
                <a:cubicBezTo>
                  <a:pt x="40413" y="17777"/>
                  <a:pt x="40067" y="17985"/>
                  <a:pt x="39720" y="18193"/>
                </a:cubicBezTo>
                <a:lnTo>
                  <a:pt x="39581" y="18193"/>
                </a:lnTo>
                <a:cubicBezTo>
                  <a:pt x="39189" y="18258"/>
                  <a:pt x="38796" y="18323"/>
                  <a:pt x="38404" y="18331"/>
                </a:cubicBezTo>
                <a:lnTo>
                  <a:pt x="38404" y="18331"/>
                </a:lnTo>
                <a:cubicBezTo>
                  <a:pt x="39097" y="17915"/>
                  <a:pt x="39928" y="17638"/>
                  <a:pt x="40760" y="17499"/>
                </a:cubicBezTo>
                <a:close/>
                <a:moveTo>
                  <a:pt x="36531" y="16460"/>
                </a:moveTo>
                <a:lnTo>
                  <a:pt x="36601" y="16529"/>
                </a:lnTo>
                <a:cubicBezTo>
                  <a:pt x="36393" y="17153"/>
                  <a:pt x="36185" y="17777"/>
                  <a:pt x="35838" y="18401"/>
                </a:cubicBezTo>
                <a:cubicBezTo>
                  <a:pt x="36046" y="17777"/>
                  <a:pt x="36323" y="17083"/>
                  <a:pt x="36531" y="16460"/>
                </a:cubicBezTo>
                <a:close/>
                <a:moveTo>
                  <a:pt x="20935" y="16460"/>
                </a:moveTo>
                <a:lnTo>
                  <a:pt x="20935" y="16460"/>
                </a:lnTo>
                <a:cubicBezTo>
                  <a:pt x="20519" y="17569"/>
                  <a:pt x="19340" y="19510"/>
                  <a:pt x="18301" y="19787"/>
                </a:cubicBezTo>
                <a:cubicBezTo>
                  <a:pt x="19132" y="18608"/>
                  <a:pt x="19548" y="17222"/>
                  <a:pt x="20935" y="16460"/>
                </a:cubicBezTo>
                <a:close/>
                <a:moveTo>
                  <a:pt x="32234" y="19094"/>
                </a:moveTo>
                <a:lnTo>
                  <a:pt x="32234" y="19094"/>
                </a:lnTo>
                <a:cubicBezTo>
                  <a:pt x="32367" y="19891"/>
                  <a:pt x="32244" y="20753"/>
                  <a:pt x="31929" y="21556"/>
                </a:cubicBezTo>
                <a:lnTo>
                  <a:pt x="31929" y="21556"/>
                </a:lnTo>
                <a:cubicBezTo>
                  <a:pt x="32039" y="20874"/>
                  <a:pt x="32095" y="20199"/>
                  <a:pt x="32095" y="19579"/>
                </a:cubicBezTo>
                <a:cubicBezTo>
                  <a:pt x="32095" y="19440"/>
                  <a:pt x="32026" y="19371"/>
                  <a:pt x="31956" y="19302"/>
                </a:cubicBezTo>
                <a:cubicBezTo>
                  <a:pt x="32026" y="19232"/>
                  <a:pt x="32164" y="19163"/>
                  <a:pt x="32234" y="19094"/>
                </a:cubicBezTo>
                <a:close/>
                <a:moveTo>
                  <a:pt x="37640" y="21936"/>
                </a:moveTo>
                <a:cubicBezTo>
                  <a:pt x="37779" y="21936"/>
                  <a:pt x="37918" y="22005"/>
                  <a:pt x="38056" y="22074"/>
                </a:cubicBezTo>
                <a:cubicBezTo>
                  <a:pt x="37607" y="22331"/>
                  <a:pt x="37218" y="22528"/>
                  <a:pt x="36723" y="22666"/>
                </a:cubicBezTo>
                <a:lnTo>
                  <a:pt x="36723" y="22666"/>
                </a:lnTo>
                <a:cubicBezTo>
                  <a:pt x="37052" y="22462"/>
                  <a:pt x="37377" y="22199"/>
                  <a:pt x="37640" y="21936"/>
                </a:cubicBezTo>
                <a:close/>
                <a:moveTo>
                  <a:pt x="36739" y="22074"/>
                </a:moveTo>
                <a:lnTo>
                  <a:pt x="36739" y="22074"/>
                </a:lnTo>
                <a:cubicBezTo>
                  <a:pt x="35907" y="22698"/>
                  <a:pt x="34937" y="23114"/>
                  <a:pt x="33897" y="23253"/>
                </a:cubicBezTo>
                <a:lnTo>
                  <a:pt x="33412" y="23253"/>
                </a:lnTo>
                <a:cubicBezTo>
                  <a:pt x="34452" y="22698"/>
                  <a:pt x="35630" y="22352"/>
                  <a:pt x="36739" y="22074"/>
                </a:cubicBezTo>
                <a:close/>
                <a:moveTo>
                  <a:pt x="31540" y="20688"/>
                </a:moveTo>
                <a:cubicBezTo>
                  <a:pt x="31471" y="21658"/>
                  <a:pt x="31194" y="22629"/>
                  <a:pt x="30639" y="23461"/>
                </a:cubicBezTo>
                <a:cubicBezTo>
                  <a:pt x="30986" y="22490"/>
                  <a:pt x="31125" y="21589"/>
                  <a:pt x="31540" y="20688"/>
                </a:cubicBezTo>
                <a:close/>
                <a:moveTo>
                  <a:pt x="30431" y="24085"/>
                </a:moveTo>
                <a:cubicBezTo>
                  <a:pt x="30431" y="24085"/>
                  <a:pt x="30501" y="24154"/>
                  <a:pt x="30570" y="24154"/>
                </a:cubicBezTo>
                <a:cubicBezTo>
                  <a:pt x="30477" y="24247"/>
                  <a:pt x="30384" y="24340"/>
                  <a:pt x="30292" y="24433"/>
                </a:cubicBezTo>
                <a:lnTo>
                  <a:pt x="30292" y="24433"/>
                </a:lnTo>
                <a:cubicBezTo>
                  <a:pt x="30292" y="24433"/>
                  <a:pt x="30292" y="24432"/>
                  <a:pt x="30293" y="24431"/>
                </a:cubicBezTo>
                <a:cubicBezTo>
                  <a:pt x="30362" y="24223"/>
                  <a:pt x="30362" y="24154"/>
                  <a:pt x="30431" y="24085"/>
                </a:cubicBezTo>
                <a:close/>
                <a:moveTo>
                  <a:pt x="15043" y="21589"/>
                </a:moveTo>
                <a:lnTo>
                  <a:pt x="15043" y="21589"/>
                </a:lnTo>
                <a:cubicBezTo>
                  <a:pt x="15251" y="21866"/>
                  <a:pt x="15389" y="22144"/>
                  <a:pt x="15597" y="22421"/>
                </a:cubicBezTo>
                <a:cubicBezTo>
                  <a:pt x="15597" y="22421"/>
                  <a:pt x="15528" y="22490"/>
                  <a:pt x="15528" y="22560"/>
                </a:cubicBezTo>
                <a:cubicBezTo>
                  <a:pt x="15724" y="23346"/>
                  <a:pt x="15859" y="24194"/>
                  <a:pt x="15932" y="24987"/>
                </a:cubicBezTo>
                <a:lnTo>
                  <a:pt x="15932" y="24987"/>
                </a:lnTo>
                <a:cubicBezTo>
                  <a:pt x="15331" y="23959"/>
                  <a:pt x="14711" y="22584"/>
                  <a:pt x="15043" y="21589"/>
                </a:cubicBezTo>
                <a:close/>
                <a:moveTo>
                  <a:pt x="32164" y="26303"/>
                </a:moveTo>
                <a:cubicBezTo>
                  <a:pt x="32511" y="26303"/>
                  <a:pt x="32857" y="26303"/>
                  <a:pt x="33204" y="26441"/>
                </a:cubicBezTo>
                <a:cubicBezTo>
                  <a:pt x="32996" y="26580"/>
                  <a:pt x="32719" y="26788"/>
                  <a:pt x="32442" y="26927"/>
                </a:cubicBezTo>
                <a:lnTo>
                  <a:pt x="32580" y="26719"/>
                </a:lnTo>
                <a:cubicBezTo>
                  <a:pt x="32650" y="26580"/>
                  <a:pt x="32580" y="26372"/>
                  <a:pt x="32442" y="26372"/>
                </a:cubicBezTo>
                <a:cubicBezTo>
                  <a:pt x="32303" y="26303"/>
                  <a:pt x="32234" y="26303"/>
                  <a:pt x="32095" y="26303"/>
                </a:cubicBezTo>
                <a:close/>
                <a:moveTo>
                  <a:pt x="31818" y="26788"/>
                </a:moveTo>
                <a:cubicBezTo>
                  <a:pt x="31167" y="27330"/>
                  <a:pt x="30346" y="27618"/>
                  <a:pt x="29522" y="27618"/>
                </a:cubicBezTo>
                <a:cubicBezTo>
                  <a:pt x="29293" y="27618"/>
                  <a:pt x="29063" y="27596"/>
                  <a:pt x="28837" y="27551"/>
                </a:cubicBezTo>
                <a:cubicBezTo>
                  <a:pt x="29877" y="27551"/>
                  <a:pt x="30778" y="26788"/>
                  <a:pt x="31818" y="26788"/>
                </a:cubicBezTo>
                <a:close/>
                <a:moveTo>
                  <a:pt x="26619" y="26303"/>
                </a:moveTo>
                <a:lnTo>
                  <a:pt x="26619" y="26303"/>
                </a:lnTo>
                <a:cubicBezTo>
                  <a:pt x="26480" y="26996"/>
                  <a:pt x="26272" y="27759"/>
                  <a:pt x="25995" y="28521"/>
                </a:cubicBezTo>
                <a:lnTo>
                  <a:pt x="25926" y="28521"/>
                </a:lnTo>
                <a:lnTo>
                  <a:pt x="25926" y="28244"/>
                </a:lnTo>
                <a:cubicBezTo>
                  <a:pt x="26134" y="27551"/>
                  <a:pt x="26342" y="26927"/>
                  <a:pt x="26619" y="26303"/>
                </a:cubicBezTo>
                <a:close/>
                <a:moveTo>
                  <a:pt x="18786" y="27481"/>
                </a:moveTo>
                <a:cubicBezTo>
                  <a:pt x="18301" y="28174"/>
                  <a:pt x="17746" y="28729"/>
                  <a:pt x="17053" y="29214"/>
                </a:cubicBezTo>
                <a:cubicBezTo>
                  <a:pt x="17122" y="29006"/>
                  <a:pt x="17261" y="28798"/>
                  <a:pt x="17399" y="28660"/>
                </a:cubicBezTo>
                <a:lnTo>
                  <a:pt x="17746" y="28313"/>
                </a:lnTo>
                <a:lnTo>
                  <a:pt x="18162" y="27897"/>
                </a:lnTo>
                <a:cubicBezTo>
                  <a:pt x="18370" y="27759"/>
                  <a:pt x="18578" y="27620"/>
                  <a:pt x="18786" y="27481"/>
                </a:cubicBezTo>
                <a:close/>
                <a:moveTo>
                  <a:pt x="14835" y="27759"/>
                </a:moveTo>
                <a:lnTo>
                  <a:pt x="14835" y="27759"/>
                </a:lnTo>
                <a:cubicBezTo>
                  <a:pt x="14973" y="28174"/>
                  <a:pt x="15112" y="28590"/>
                  <a:pt x="15181" y="29006"/>
                </a:cubicBezTo>
                <a:cubicBezTo>
                  <a:pt x="15065" y="29356"/>
                  <a:pt x="14997" y="29706"/>
                  <a:pt x="14979" y="30055"/>
                </a:cubicBezTo>
                <a:lnTo>
                  <a:pt x="14979" y="30055"/>
                </a:lnTo>
                <a:cubicBezTo>
                  <a:pt x="14936" y="29913"/>
                  <a:pt x="14904" y="29772"/>
                  <a:pt x="14904" y="29630"/>
                </a:cubicBezTo>
                <a:cubicBezTo>
                  <a:pt x="14765" y="29076"/>
                  <a:pt x="14765" y="28382"/>
                  <a:pt x="14835" y="27759"/>
                </a:cubicBezTo>
                <a:close/>
                <a:moveTo>
                  <a:pt x="18855" y="32472"/>
                </a:moveTo>
                <a:lnTo>
                  <a:pt x="18855" y="32472"/>
                </a:lnTo>
                <a:cubicBezTo>
                  <a:pt x="18679" y="32648"/>
                  <a:pt x="18454" y="32923"/>
                  <a:pt x="18178" y="33130"/>
                </a:cubicBezTo>
                <a:lnTo>
                  <a:pt x="18178" y="33130"/>
                </a:lnTo>
                <a:cubicBezTo>
                  <a:pt x="18266" y="33001"/>
                  <a:pt x="18332" y="32841"/>
                  <a:pt x="18439" y="32680"/>
                </a:cubicBezTo>
                <a:lnTo>
                  <a:pt x="18855" y="32472"/>
                </a:lnTo>
                <a:close/>
                <a:moveTo>
                  <a:pt x="17746" y="32611"/>
                </a:moveTo>
                <a:lnTo>
                  <a:pt x="17746" y="32611"/>
                </a:lnTo>
                <a:cubicBezTo>
                  <a:pt x="16984" y="33096"/>
                  <a:pt x="16290" y="33720"/>
                  <a:pt x="15736" y="34482"/>
                </a:cubicBezTo>
                <a:cubicBezTo>
                  <a:pt x="15667" y="34621"/>
                  <a:pt x="15736" y="34760"/>
                  <a:pt x="15805" y="34829"/>
                </a:cubicBezTo>
                <a:cubicBezTo>
                  <a:pt x="15701" y="34864"/>
                  <a:pt x="15615" y="34881"/>
                  <a:pt x="15528" y="34881"/>
                </a:cubicBezTo>
                <a:cubicBezTo>
                  <a:pt x="15441" y="34881"/>
                  <a:pt x="15355" y="34864"/>
                  <a:pt x="15251" y="34829"/>
                </a:cubicBezTo>
                <a:cubicBezTo>
                  <a:pt x="16013" y="34136"/>
                  <a:pt x="16706" y="32957"/>
                  <a:pt x="17746" y="32611"/>
                </a:cubicBezTo>
                <a:close/>
                <a:moveTo>
                  <a:pt x="13656" y="33720"/>
                </a:moveTo>
                <a:lnTo>
                  <a:pt x="13656" y="33720"/>
                </a:lnTo>
                <a:cubicBezTo>
                  <a:pt x="13889" y="34186"/>
                  <a:pt x="14024" y="34701"/>
                  <a:pt x="14144" y="35183"/>
                </a:cubicBezTo>
                <a:lnTo>
                  <a:pt x="14144" y="35183"/>
                </a:lnTo>
                <a:cubicBezTo>
                  <a:pt x="13981" y="34695"/>
                  <a:pt x="13819" y="34208"/>
                  <a:pt x="13656" y="33720"/>
                </a:cubicBezTo>
                <a:close/>
                <a:moveTo>
                  <a:pt x="14280" y="35453"/>
                </a:moveTo>
                <a:lnTo>
                  <a:pt x="14280" y="35592"/>
                </a:lnTo>
                <a:cubicBezTo>
                  <a:pt x="14265" y="35545"/>
                  <a:pt x="14249" y="35499"/>
                  <a:pt x="14234" y="35453"/>
                </a:cubicBezTo>
                <a:close/>
                <a:moveTo>
                  <a:pt x="30431" y="38711"/>
                </a:moveTo>
                <a:lnTo>
                  <a:pt x="30431" y="38711"/>
                </a:lnTo>
                <a:cubicBezTo>
                  <a:pt x="29946" y="39057"/>
                  <a:pt x="29322" y="39265"/>
                  <a:pt x="28698" y="39335"/>
                </a:cubicBezTo>
                <a:lnTo>
                  <a:pt x="29600" y="38988"/>
                </a:lnTo>
                <a:cubicBezTo>
                  <a:pt x="29600" y="38988"/>
                  <a:pt x="29600" y="38919"/>
                  <a:pt x="29600" y="38919"/>
                </a:cubicBezTo>
                <a:cubicBezTo>
                  <a:pt x="29877" y="38849"/>
                  <a:pt x="30154" y="38780"/>
                  <a:pt x="30431" y="38711"/>
                </a:cubicBezTo>
                <a:close/>
                <a:moveTo>
                  <a:pt x="31125" y="38711"/>
                </a:moveTo>
                <a:cubicBezTo>
                  <a:pt x="31402" y="38711"/>
                  <a:pt x="31610" y="38711"/>
                  <a:pt x="31818" y="38780"/>
                </a:cubicBezTo>
                <a:cubicBezTo>
                  <a:pt x="31029" y="39306"/>
                  <a:pt x="29840" y="39872"/>
                  <a:pt x="28798" y="39872"/>
                </a:cubicBezTo>
                <a:cubicBezTo>
                  <a:pt x="28467" y="39872"/>
                  <a:pt x="28151" y="39815"/>
                  <a:pt x="27867" y="39681"/>
                </a:cubicBezTo>
                <a:lnTo>
                  <a:pt x="27936" y="39681"/>
                </a:lnTo>
                <a:cubicBezTo>
                  <a:pt x="28096" y="39701"/>
                  <a:pt x="28259" y="39711"/>
                  <a:pt x="28423" y="39711"/>
                </a:cubicBezTo>
                <a:cubicBezTo>
                  <a:pt x="29396" y="39711"/>
                  <a:pt x="30413" y="39363"/>
                  <a:pt x="31125" y="38711"/>
                </a:cubicBezTo>
                <a:close/>
                <a:moveTo>
                  <a:pt x="24747" y="39404"/>
                </a:moveTo>
                <a:cubicBezTo>
                  <a:pt x="24262" y="39820"/>
                  <a:pt x="23777" y="40167"/>
                  <a:pt x="23292" y="40444"/>
                </a:cubicBezTo>
                <a:cubicBezTo>
                  <a:pt x="23707" y="40028"/>
                  <a:pt x="24193" y="39681"/>
                  <a:pt x="24678" y="39404"/>
                </a:cubicBezTo>
                <a:close/>
                <a:moveTo>
                  <a:pt x="25648" y="39057"/>
                </a:moveTo>
                <a:cubicBezTo>
                  <a:pt x="24886" y="40167"/>
                  <a:pt x="23777" y="40998"/>
                  <a:pt x="22529" y="41345"/>
                </a:cubicBezTo>
                <a:cubicBezTo>
                  <a:pt x="23707" y="40790"/>
                  <a:pt x="24747" y="39959"/>
                  <a:pt x="25648" y="39057"/>
                </a:cubicBezTo>
                <a:close/>
                <a:moveTo>
                  <a:pt x="25371" y="41414"/>
                </a:moveTo>
                <a:cubicBezTo>
                  <a:pt x="25787" y="41414"/>
                  <a:pt x="26272" y="41484"/>
                  <a:pt x="26688" y="41553"/>
                </a:cubicBezTo>
                <a:cubicBezTo>
                  <a:pt x="26272" y="41692"/>
                  <a:pt x="25822" y="41761"/>
                  <a:pt x="25371" y="41761"/>
                </a:cubicBezTo>
                <a:cubicBezTo>
                  <a:pt x="24921" y="41761"/>
                  <a:pt x="24470" y="41692"/>
                  <a:pt x="24054" y="41553"/>
                </a:cubicBezTo>
                <a:lnTo>
                  <a:pt x="24123" y="41553"/>
                </a:lnTo>
                <a:cubicBezTo>
                  <a:pt x="24539" y="41484"/>
                  <a:pt x="24886" y="41414"/>
                  <a:pt x="25302" y="41414"/>
                </a:cubicBezTo>
                <a:close/>
                <a:moveTo>
                  <a:pt x="27173" y="41761"/>
                </a:moveTo>
                <a:cubicBezTo>
                  <a:pt x="27381" y="41830"/>
                  <a:pt x="27589" y="41900"/>
                  <a:pt x="27728" y="42038"/>
                </a:cubicBezTo>
                <a:cubicBezTo>
                  <a:pt x="27325" y="42159"/>
                  <a:pt x="26899" y="42233"/>
                  <a:pt x="26463" y="42233"/>
                </a:cubicBezTo>
                <a:cubicBezTo>
                  <a:pt x="26148" y="42233"/>
                  <a:pt x="25829" y="42195"/>
                  <a:pt x="25510" y="42107"/>
                </a:cubicBezTo>
                <a:lnTo>
                  <a:pt x="25579" y="42107"/>
                </a:lnTo>
                <a:cubicBezTo>
                  <a:pt x="26134" y="42107"/>
                  <a:pt x="26688" y="41969"/>
                  <a:pt x="27173" y="41761"/>
                </a:cubicBezTo>
                <a:close/>
                <a:moveTo>
                  <a:pt x="19548" y="42593"/>
                </a:moveTo>
                <a:lnTo>
                  <a:pt x="19548" y="42593"/>
                </a:lnTo>
                <a:cubicBezTo>
                  <a:pt x="19410" y="42870"/>
                  <a:pt x="19271" y="43147"/>
                  <a:pt x="19063" y="43425"/>
                </a:cubicBezTo>
                <a:lnTo>
                  <a:pt x="18509" y="43771"/>
                </a:lnTo>
                <a:cubicBezTo>
                  <a:pt x="18786" y="43355"/>
                  <a:pt x="19132" y="42939"/>
                  <a:pt x="19548" y="42593"/>
                </a:cubicBezTo>
                <a:close/>
                <a:moveTo>
                  <a:pt x="20187" y="41006"/>
                </a:moveTo>
                <a:cubicBezTo>
                  <a:pt x="20264" y="41006"/>
                  <a:pt x="20296" y="41060"/>
                  <a:pt x="20242" y="41206"/>
                </a:cubicBezTo>
                <a:cubicBezTo>
                  <a:pt x="20103" y="41553"/>
                  <a:pt x="19964" y="41900"/>
                  <a:pt x="19756" y="42246"/>
                </a:cubicBezTo>
                <a:cubicBezTo>
                  <a:pt x="19202" y="42523"/>
                  <a:pt x="18647" y="42939"/>
                  <a:pt x="18231" y="43494"/>
                </a:cubicBezTo>
                <a:cubicBezTo>
                  <a:pt x="17954" y="43840"/>
                  <a:pt x="17469" y="44187"/>
                  <a:pt x="17192" y="44603"/>
                </a:cubicBezTo>
                <a:cubicBezTo>
                  <a:pt x="17399" y="43840"/>
                  <a:pt x="17746" y="43147"/>
                  <a:pt x="18301" y="42593"/>
                </a:cubicBezTo>
                <a:lnTo>
                  <a:pt x="18301" y="42523"/>
                </a:lnTo>
                <a:cubicBezTo>
                  <a:pt x="18647" y="42177"/>
                  <a:pt x="18994" y="41830"/>
                  <a:pt x="19340" y="41484"/>
                </a:cubicBezTo>
                <a:cubicBezTo>
                  <a:pt x="19391" y="41433"/>
                  <a:pt x="19969" y="41006"/>
                  <a:pt x="20187" y="41006"/>
                </a:cubicBezTo>
                <a:close/>
                <a:moveTo>
                  <a:pt x="21087" y="44240"/>
                </a:moveTo>
                <a:cubicBezTo>
                  <a:pt x="21293" y="44240"/>
                  <a:pt x="21497" y="44264"/>
                  <a:pt x="21697" y="44326"/>
                </a:cubicBezTo>
                <a:cubicBezTo>
                  <a:pt x="21014" y="44644"/>
                  <a:pt x="20242" y="44814"/>
                  <a:pt x="19477" y="44814"/>
                </a:cubicBezTo>
                <a:cubicBezTo>
                  <a:pt x="19078" y="44814"/>
                  <a:pt x="18681" y="44767"/>
                  <a:pt x="18301" y="44672"/>
                </a:cubicBezTo>
                <a:lnTo>
                  <a:pt x="18370" y="44672"/>
                </a:lnTo>
                <a:lnTo>
                  <a:pt x="18786" y="44464"/>
                </a:lnTo>
                <a:cubicBezTo>
                  <a:pt x="18786" y="44534"/>
                  <a:pt x="18855" y="44534"/>
                  <a:pt x="18855" y="44534"/>
                </a:cubicBezTo>
                <a:cubicBezTo>
                  <a:pt x="19610" y="44534"/>
                  <a:pt x="20365" y="44240"/>
                  <a:pt x="21087" y="44240"/>
                </a:cubicBezTo>
                <a:close/>
                <a:moveTo>
                  <a:pt x="59352" y="1"/>
                </a:moveTo>
                <a:cubicBezTo>
                  <a:pt x="58246" y="1"/>
                  <a:pt x="57080" y="1149"/>
                  <a:pt x="56426" y="2041"/>
                </a:cubicBezTo>
                <a:cubicBezTo>
                  <a:pt x="55663" y="2388"/>
                  <a:pt x="54901" y="2873"/>
                  <a:pt x="54207" y="3289"/>
                </a:cubicBezTo>
                <a:cubicBezTo>
                  <a:pt x="54623" y="2804"/>
                  <a:pt x="54901" y="2180"/>
                  <a:pt x="55178" y="1556"/>
                </a:cubicBezTo>
                <a:cubicBezTo>
                  <a:pt x="55178" y="1400"/>
                  <a:pt x="55100" y="1322"/>
                  <a:pt x="55002" y="1322"/>
                </a:cubicBezTo>
                <a:cubicBezTo>
                  <a:pt x="54970" y="1322"/>
                  <a:pt x="54935" y="1331"/>
                  <a:pt x="54901" y="1348"/>
                </a:cubicBezTo>
                <a:cubicBezTo>
                  <a:pt x="54346" y="1695"/>
                  <a:pt x="53861" y="2180"/>
                  <a:pt x="53584" y="2735"/>
                </a:cubicBezTo>
                <a:cubicBezTo>
                  <a:pt x="53306" y="3220"/>
                  <a:pt x="52890" y="3774"/>
                  <a:pt x="52682" y="4260"/>
                </a:cubicBezTo>
                <a:cubicBezTo>
                  <a:pt x="52128" y="4675"/>
                  <a:pt x="51504" y="5161"/>
                  <a:pt x="50880" y="5577"/>
                </a:cubicBezTo>
                <a:cubicBezTo>
                  <a:pt x="51296" y="4953"/>
                  <a:pt x="51504" y="4190"/>
                  <a:pt x="51504" y="3428"/>
                </a:cubicBezTo>
                <a:cubicBezTo>
                  <a:pt x="51453" y="3326"/>
                  <a:pt x="51365" y="3262"/>
                  <a:pt x="51268" y="3262"/>
                </a:cubicBezTo>
                <a:cubicBezTo>
                  <a:pt x="51232" y="3262"/>
                  <a:pt x="51195" y="3270"/>
                  <a:pt x="51157" y="3289"/>
                </a:cubicBezTo>
                <a:cubicBezTo>
                  <a:pt x="50534" y="3566"/>
                  <a:pt x="47622" y="6755"/>
                  <a:pt x="48731" y="7379"/>
                </a:cubicBezTo>
                <a:lnTo>
                  <a:pt x="48315" y="7725"/>
                </a:lnTo>
                <a:cubicBezTo>
                  <a:pt x="48315" y="7725"/>
                  <a:pt x="48246" y="7725"/>
                  <a:pt x="48246" y="7795"/>
                </a:cubicBezTo>
                <a:cubicBezTo>
                  <a:pt x="47345" y="8557"/>
                  <a:pt x="46582" y="9250"/>
                  <a:pt x="45751" y="10013"/>
                </a:cubicBezTo>
                <a:cubicBezTo>
                  <a:pt x="45889" y="9736"/>
                  <a:pt x="46028" y="9458"/>
                  <a:pt x="46167" y="9181"/>
                </a:cubicBezTo>
                <a:cubicBezTo>
                  <a:pt x="46582" y="8419"/>
                  <a:pt x="46860" y="7587"/>
                  <a:pt x="46929" y="6755"/>
                </a:cubicBezTo>
                <a:cubicBezTo>
                  <a:pt x="46929" y="6654"/>
                  <a:pt x="46855" y="6589"/>
                  <a:pt x="46761" y="6589"/>
                </a:cubicBezTo>
                <a:cubicBezTo>
                  <a:pt x="46726" y="6589"/>
                  <a:pt x="46689" y="6598"/>
                  <a:pt x="46652" y="6616"/>
                </a:cubicBezTo>
                <a:cubicBezTo>
                  <a:pt x="45404" y="7587"/>
                  <a:pt x="44572" y="9112"/>
                  <a:pt x="44503" y="10706"/>
                </a:cubicBezTo>
                <a:cubicBezTo>
                  <a:pt x="44503" y="10775"/>
                  <a:pt x="44572" y="10914"/>
                  <a:pt x="44711" y="10914"/>
                </a:cubicBezTo>
                <a:lnTo>
                  <a:pt x="44572" y="10983"/>
                </a:lnTo>
                <a:cubicBezTo>
                  <a:pt x="44572" y="10983"/>
                  <a:pt x="44572" y="11053"/>
                  <a:pt x="44572" y="11053"/>
                </a:cubicBezTo>
                <a:lnTo>
                  <a:pt x="41730" y="13756"/>
                </a:lnTo>
                <a:cubicBezTo>
                  <a:pt x="42493" y="12716"/>
                  <a:pt x="42909" y="11469"/>
                  <a:pt x="42839" y="10152"/>
                </a:cubicBezTo>
                <a:cubicBezTo>
                  <a:pt x="42839" y="10054"/>
                  <a:pt x="42770" y="9956"/>
                  <a:pt x="42680" y="9956"/>
                </a:cubicBezTo>
                <a:cubicBezTo>
                  <a:pt x="42643" y="9956"/>
                  <a:pt x="42603" y="9972"/>
                  <a:pt x="42562" y="10013"/>
                </a:cubicBezTo>
                <a:cubicBezTo>
                  <a:pt x="40968" y="11191"/>
                  <a:pt x="39928" y="12994"/>
                  <a:pt x="39789" y="14935"/>
                </a:cubicBezTo>
                <a:cubicBezTo>
                  <a:pt x="39789" y="15097"/>
                  <a:pt x="39884" y="15164"/>
                  <a:pt x="39991" y="15164"/>
                </a:cubicBezTo>
                <a:cubicBezTo>
                  <a:pt x="40067" y="15164"/>
                  <a:pt x="40148" y="15131"/>
                  <a:pt x="40205" y="15073"/>
                </a:cubicBezTo>
                <a:lnTo>
                  <a:pt x="40482" y="14588"/>
                </a:lnTo>
                <a:lnTo>
                  <a:pt x="40552" y="14519"/>
                </a:lnTo>
                <a:cubicBezTo>
                  <a:pt x="41176" y="13479"/>
                  <a:pt x="41661" y="12370"/>
                  <a:pt x="42285" y="11330"/>
                </a:cubicBezTo>
                <a:cubicBezTo>
                  <a:pt x="42354" y="11191"/>
                  <a:pt x="42215" y="10983"/>
                  <a:pt x="42077" y="10983"/>
                </a:cubicBezTo>
                <a:lnTo>
                  <a:pt x="42423" y="10637"/>
                </a:lnTo>
                <a:lnTo>
                  <a:pt x="42423" y="10637"/>
                </a:lnTo>
                <a:cubicBezTo>
                  <a:pt x="42285" y="12231"/>
                  <a:pt x="41522" y="13687"/>
                  <a:pt x="40413" y="14796"/>
                </a:cubicBezTo>
                <a:cubicBezTo>
                  <a:pt x="40344" y="14865"/>
                  <a:pt x="40344" y="14935"/>
                  <a:pt x="40413" y="15004"/>
                </a:cubicBezTo>
                <a:lnTo>
                  <a:pt x="39096" y="16182"/>
                </a:lnTo>
                <a:cubicBezTo>
                  <a:pt x="38264" y="16945"/>
                  <a:pt x="37363" y="17707"/>
                  <a:pt x="36531" y="18539"/>
                </a:cubicBezTo>
                <a:cubicBezTo>
                  <a:pt x="37432" y="17291"/>
                  <a:pt x="37848" y="15766"/>
                  <a:pt x="37710" y="14241"/>
                </a:cubicBezTo>
                <a:cubicBezTo>
                  <a:pt x="37710" y="14192"/>
                  <a:pt x="37640" y="14143"/>
                  <a:pt x="37551" y="14143"/>
                </a:cubicBezTo>
                <a:cubicBezTo>
                  <a:pt x="37514" y="14143"/>
                  <a:pt x="37473" y="14152"/>
                  <a:pt x="37432" y="14172"/>
                </a:cubicBezTo>
                <a:cubicBezTo>
                  <a:pt x="37294" y="14241"/>
                  <a:pt x="37155" y="14311"/>
                  <a:pt x="37017" y="14380"/>
                </a:cubicBezTo>
                <a:cubicBezTo>
                  <a:pt x="35700" y="15558"/>
                  <a:pt x="35006" y="17291"/>
                  <a:pt x="35006" y="19024"/>
                </a:cubicBezTo>
                <a:cubicBezTo>
                  <a:pt x="35006" y="19232"/>
                  <a:pt x="34937" y="19440"/>
                  <a:pt x="34868" y="19579"/>
                </a:cubicBezTo>
                <a:cubicBezTo>
                  <a:pt x="34868" y="19692"/>
                  <a:pt x="34914" y="19805"/>
                  <a:pt x="35006" y="19805"/>
                </a:cubicBezTo>
                <a:cubicBezTo>
                  <a:pt x="35027" y="19805"/>
                  <a:pt x="35050" y="19800"/>
                  <a:pt x="35076" y="19787"/>
                </a:cubicBezTo>
                <a:lnTo>
                  <a:pt x="35076" y="19787"/>
                </a:lnTo>
                <a:cubicBezTo>
                  <a:pt x="33828" y="20965"/>
                  <a:pt x="32650" y="22074"/>
                  <a:pt x="31471" y="23253"/>
                </a:cubicBezTo>
                <a:cubicBezTo>
                  <a:pt x="32442" y="21866"/>
                  <a:pt x="32857" y="20203"/>
                  <a:pt x="32650" y="18608"/>
                </a:cubicBezTo>
                <a:cubicBezTo>
                  <a:pt x="32599" y="18507"/>
                  <a:pt x="32511" y="18443"/>
                  <a:pt x="32413" y="18443"/>
                </a:cubicBezTo>
                <a:cubicBezTo>
                  <a:pt x="32377" y="18443"/>
                  <a:pt x="32340" y="18451"/>
                  <a:pt x="32303" y="18470"/>
                </a:cubicBezTo>
                <a:cubicBezTo>
                  <a:pt x="30709" y="19163"/>
                  <a:pt x="29738" y="21589"/>
                  <a:pt x="30154" y="23391"/>
                </a:cubicBezTo>
                <a:cubicBezTo>
                  <a:pt x="30085" y="23669"/>
                  <a:pt x="30085" y="24015"/>
                  <a:pt x="30015" y="24293"/>
                </a:cubicBezTo>
                <a:cubicBezTo>
                  <a:pt x="30015" y="24391"/>
                  <a:pt x="30119" y="24489"/>
                  <a:pt x="30205" y="24489"/>
                </a:cubicBezTo>
                <a:cubicBezTo>
                  <a:pt x="30219" y="24489"/>
                  <a:pt x="30233" y="24486"/>
                  <a:pt x="30245" y="24480"/>
                </a:cubicBezTo>
                <a:lnTo>
                  <a:pt x="30245" y="24480"/>
                </a:lnTo>
                <a:cubicBezTo>
                  <a:pt x="29047" y="25689"/>
                  <a:pt x="27902" y="26902"/>
                  <a:pt x="26757" y="28174"/>
                </a:cubicBezTo>
                <a:cubicBezTo>
                  <a:pt x="27520" y="27135"/>
                  <a:pt x="27589" y="24639"/>
                  <a:pt x="27520" y="23877"/>
                </a:cubicBezTo>
                <a:cubicBezTo>
                  <a:pt x="27520" y="23742"/>
                  <a:pt x="27433" y="23666"/>
                  <a:pt x="27334" y="23666"/>
                </a:cubicBezTo>
                <a:cubicBezTo>
                  <a:pt x="27280" y="23666"/>
                  <a:pt x="27222" y="23689"/>
                  <a:pt x="27173" y="23738"/>
                </a:cubicBezTo>
                <a:cubicBezTo>
                  <a:pt x="26411" y="24916"/>
                  <a:pt x="25856" y="26234"/>
                  <a:pt x="25648" y="27620"/>
                </a:cubicBezTo>
                <a:cubicBezTo>
                  <a:pt x="25371" y="28382"/>
                  <a:pt x="25232" y="29145"/>
                  <a:pt x="25163" y="29977"/>
                </a:cubicBezTo>
                <a:cubicBezTo>
                  <a:pt x="23846" y="31502"/>
                  <a:pt x="22529" y="33096"/>
                  <a:pt x="21212" y="34690"/>
                </a:cubicBezTo>
                <a:cubicBezTo>
                  <a:pt x="17746" y="39265"/>
                  <a:pt x="14557" y="43979"/>
                  <a:pt x="11715" y="48901"/>
                </a:cubicBezTo>
                <a:cubicBezTo>
                  <a:pt x="12617" y="45157"/>
                  <a:pt x="13518" y="41414"/>
                  <a:pt x="14349" y="37671"/>
                </a:cubicBezTo>
                <a:cubicBezTo>
                  <a:pt x="14488" y="37671"/>
                  <a:pt x="14557" y="37532"/>
                  <a:pt x="14488" y="37463"/>
                </a:cubicBezTo>
                <a:lnTo>
                  <a:pt x="14488" y="37324"/>
                </a:lnTo>
                <a:lnTo>
                  <a:pt x="14488" y="37186"/>
                </a:lnTo>
                <a:cubicBezTo>
                  <a:pt x="14696" y="36423"/>
                  <a:pt x="14835" y="35661"/>
                  <a:pt x="14973" y="34968"/>
                </a:cubicBezTo>
                <a:cubicBezTo>
                  <a:pt x="15129" y="35124"/>
                  <a:pt x="15328" y="35192"/>
                  <a:pt x="15555" y="35192"/>
                </a:cubicBezTo>
                <a:cubicBezTo>
                  <a:pt x="16944" y="35192"/>
                  <a:pt x="19409" y="32642"/>
                  <a:pt x="19826" y="31987"/>
                </a:cubicBezTo>
                <a:cubicBezTo>
                  <a:pt x="19895" y="31779"/>
                  <a:pt x="19756" y="31640"/>
                  <a:pt x="19618" y="31640"/>
                </a:cubicBezTo>
                <a:cubicBezTo>
                  <a:pt x="19271" y="31779"/>
                  <a:pt x="18994" y="31918"/>
                  <a:pt x="18647" y="32056"/>
                </a:cubicBezTo>
                <a:cubicBezTo>
                  <a:pt x="18647" y="31987"/>
                  <a:pt x="18578" y="31918"/>
                  <a:pt x="18509" y="31918"/>
                </a:cubicBezTo>
                <a:cubicBezTo>
                  <a:pt x="17053" y="31918"/>
                  <a:pt x="15874" y="33304"/>
                  <a:pt x="15112" y="34413"/>
                </a:cubicBezTo>
                <a:cubicBezTo>
                  <a:pt x="15251" y="33581"/>
                  <a:pt x="15459" y="32749"/>
                  <a:pt x="15597" y="31918"/>
                </a:cubicBezTo>
                <a:cubicBezTo>
                  <a:pt x="15667" y="31918"/>
                  <a:pt x="15736" y="31848"/>
                  <a:pt x="15736" y="31779"/>
                </a:cubicBezTo>
                <a:cubicBezTo>
                  <a:pt x="15736" y="31710"/>
                  <a:pt x="15736" y="31640"/>
                  <a:pt x="15667" y="31571"/>
                </a:cubicBezTo>
                <a:lnTo>
                  <a:pt x="16082" y="29491"/>
                </a:lnTo>
                <a:cubicBezTo>
                  <a:pt x="16082" y="29491"/>
                  <a:pt x="16082" y="29644"/>
                  <a:pt x="16126" y="29644"/>
                </a:cubicBezTo>
                <a:cubicBezTo>
                  <a:pt x="16133" y="29644"/>
                  <a:pt x="16142" y="29640"/>
                  <a:pt x="16152" y="29630"/>
                </a:cubicBezTo>
                <a:cubicBezTo>
                  <a:pt x="16221" y="29630"/>
                  <a:pt x="16290" y="29561"/>
                  <a:pt x="16360" y="29561"/>
                </a:cubicBezTo>
                <a:cubicBezTo>
                  <a:pt x="16388" y="29562"/>
                  <a:pt x="16417" y="29563"/>
                  <a:pt x="16445" y="29563"/>
                </a:cubicBezTo>
                <a:cubicBezTo>
                  <a:pt x="17588" y="29563"/>
                  <a:pt x="18596" y="28217"/>
                  <a:pt x="19340" y="27135"/>
                </a:cubicBezTo>
                <a:cubicBezTo>
                  <a:pt x="19479" y="27065"/>
                  <a:pt x="19548" y="27065"/>
                  <a:pt x="19687" y="27065"/>
                </a:cubicBezTo>
                <a:cubicBezTo>
                  <a:pt x="19410" y="28244"/>
                  <a:pt x="17815" y="29907"/>
                  <a:pt x="16568" y="29907"/>
                </a:cubicBezTo>
                <a:cubicBezTo>
                  <a:pt x="16429" y="29907"/>
                  <a:pt x="16429" y="30115"/>
                  <a:pt x="16568" y="30185"/>
                </a:cubicBezTo>
                <a:cubicBezTo>
                  <a:pt x="16616" y="30189"/>
                  <a:pt x="16665" y="30191"/>
                  <a:pt x="16714" y="30191"/>
                </a:cubicBezTo>
                <a:cubicBezTo>
                  <a:pt x="18206" y="30191"/>
                  <a:pt x="19902" y="28199"/>
                  <a:pt x="20103" y="26857"/>
                </a:cubicBezTo>
                <a:cubicBezTo>
                  <a:pt x="20103" y="26788"/>
                  <a:pt x="19964" y="26649"/>
                  <a:pt x="19895" y="26649"/>
                </a:cubicBezTo>
                <a:lnTo>
                  <a:pt x="19618" y="26649"/>
                </a:lnTo>
                <a:lnTo>
                  <a:pt x="19895" y="26303"/>
                </a:lnTo>
                <a:cubicBezTo>
                  <a:pt x="20008" y="26190"/>
                  <a:pt x="19890" y="26076"/>
                  <a:pt x="19768" y="26076"/>
                </a:cubicBezTo>
                <a:cubicBezTo>
                  <a:pt x="19740" y="26076"/>
                  <a:pt x="19712" y="26082"/>
                  <a:pt x="19687" y="26095"/>
                </a:cubicBezTo>
                <a:cubicBezTo>
                  <a:pt x="19063" y="26511"/>
                  <a:pt x="18439" y="26927"/>
                  <a:pt x="17954" y="27481"/>
                </a:cubicBezTo>
                <a:cubicBezTo>
                  <a:pt x="17261" y="27966"/>
                  <a:pt x="16706" y="28521"/>
                  <a:pt x="16221" y="29214"/>
                </a:cubicBezTo>
                <a:lnTo>
                  <a:pt x="16152" y="29214"/>
                </a:lnTo>
                <a:cubicBezTo>
                  <a:pt x="16117" y="29180"/>
                  <a:pt x="16100" y="29162"/>
                  <a:pt x="16082" y="29162"/>
                </a:cubicBezTo>
                <a:cubicBezTo>
                  <a:pt x="16065" y="29162"/>
                  <a:pt x="16048" y="29180"/>
                  <a:pt x="16013" y="29214"/>
                </a:cubicBezTo>
                <a:cubicBezTo>
                  <a:pt x="16568" y="26095"/>
                  <a:pt x="17122" y="22976"/>
                  <a:pt x="17607" y="19856"/>
                </a:cubicBezTo>
                <a:cubicBezTo>
                  <a:pt x="17607" y="19954"/>
                  <a:pt x="17711" y="20052"/>
                  <a:pt x="17797" y="20052"/>
                </a:cubicBezTo>
                <a:cubicBezTo>
                  <a:pt x="17832" y="20052"/>
                  <a:pt x="17864" y="20035"/>
                  <a:pt x="17885" y="19995"/>
                </a:cubicBezTo>
                <a:lnTo>
                  <a:pt x="17954" y="19926"/>
                </a:lnTo>
                <a:cubicBezTo>
                  <a:pt x="17988" y="19929"/>
                  <a:pt x="18022" y="19930"/>
                  <a:pt x="18056" y="19930"/>
                </a:cubicBezTo>
                <a:cubicBezTo>
                  <a:pt x="19552" y="19930"/>
                  <a:pt x="21150" y="16991"/>
                  <a:pt x="21489" y="15974"/>
                </a:cubicBezTo>
                <a:cubicBezTo>
                  <a:pt x="21559" y="15836"/>
                  <a:pt x="21420" y="15697"/>
                  <a:pt x="21281" y="15697"/>
                </a:cubicBezTo>
                <a:cubicBezTo>
                  <a:pt x="19687" y="16182"/>
                  <a:pt x="18301" y="17985"/>
                  <a:pt x="17746" y="19579"/>
                </a:cubicBezTo>
                <a:lnTo>
                  <a:pt x="17677" y="19579"/>
                </a:lnTo>
                <a:cubicBezTo>
                  <a:pt x="17746" y="19232"/>
                  <a:pt x="17746" y="18886"/>
                  <a:pt x="17815" y="18539"/>
                </a:cubicBezTo>
                <a:cubicBezTo>
                  <a:pt x="18093" y="17153"/>
                  <a:pt x="18370" y="15836"/>
                  <a:pt x="18647" y="14449"/>
                </a:cubicBezTo>
                <a:cubicBezTo>
                  <a:pt x="18717" y="14449"/>
                  <a:pt x="18786" y="14380"/>
                  <a:pt x="18855" y="14311"/>
                </a:cubicBezTo>
                <a:lnTo>
                  <a:pt x="18924" y="14241"/>
                </a:lnTo>
                <a:cubicBezTo>
                  <a:pt x="19826" y="14241"/>
                  <a:pt x="21073" y="11607"/>
                  <a:pt x="21351" y="11122"/>
                </a:cubicBezTo>
                <a:cubicBezTo>
                  <a:pt x="21470" y="11002"/>
                  <a:pt x="21332" y="10831"/>
                  <a:pt x="21158" y="10831"/>
                </a:cubicBezTo>
                <a:cubicBezTo>
                  <a:pt x="21130" y="10831"/>
                  <a:pt x="21102" y="10835"/>
                  <a:pt x="21073" y="10845"/>
                </a:cubicBezTo>
                <a:cubicBezTo>
                  <a:pt x="20380" y="11399"/>
                  <a:pt x="19756" y="12023"/>
                  <a:pt x="19271" y="12716"/>
                </a:cubicBezTo>
                <a:cubicBezTo>
                  <a:pt x="19202" y="12855"/>
                  <a:pt x="18994" y="13063"/>
                  <a:pt x="18855" y="13271"/>
                </a:cubicBezTo>
                <a:cubicBezTo>
                  <a:pt x="19063" y="12300"/>
                  <a:pt x="19132" y="11261"/>
                  <a:pt x="19202" y="10290"/>
                </a:cubicBezTo>
                <a:lnTo>
                  <a:pt x="19202" y="9736"/>
                </a:lnTo>
                <a:cubicBezTo>
                  <a:pt x="19271" y="9736"/>
                  <a:pt x="19271" y="9666"/>
                  <a:pt x="19340" y="9666"/>
                </a:cubicBezTo>
                <a:cubicBezTo>
                  <a:pt x="19479" y="9458"/>
                  <a:pt x="19548" y="9250"/>
                  <a:pt x="19618" y="8973"/>
                </a:cubicBezTo>
                <a:cubicBezTo>
                  <a:pt x="20657" y="8765"/>
                  <a:pt x="21212" y="6686"/>
                  <a:pt x="21281" y="5854"/>
                </a:cubicBezTo>
                <a:cubicBezTo>
                  <a:pt x="21281" y="5752"/>
                  <a:pt x="21133" y="5688"/>
                  <a:pt x="21026" y="5688"/>
                </a:cubicBezTo>
                <a:cubicBezTo>
                  <a:pt x="20987" y="5688"/>
                  <a:pt x="20953" y="5697"/>
                  <a:pt x="20935" y="5715"/>
                </a:cubicBezTo>
                <a:cubicBezTo>
                  <a:pt x="20172" y="6478"/>
                  <a:pt x="19618" y="7448"/>
                  <a:pt x="19271" y="8419"/>
                </a:cubicBezTo>
                <a:cubicBezTo>
                  <a:pt x="19340" y="6963"/>
                  <a:pt x="19410" y="5438"/>
                  <a:pt x="19548" y="3982"/>
                </a:cubicBezTo>
                <a:cubicBezTo>
                  <a:pt x="19618" y="4260"/>
                  <a:pt x="19687" y="4467"/>
                  <a:pt x="19756" y="4745"/>
                </a:cubicBezTo>
                <a:cubicBezTo>
                  <a:pt x="19822" y="4876"/>
                  <a:pt x="19949" y="4945"/>
                  <a:pt x="20065" y="4945"/>
                </a:cubicBezTo>
                <a:cubicBezTo>
                  <a:pt x="20195" y="4945"/>
                  <a:pt x="20311" y="4858"/>
                  <a:pt x="20311" y="4675"/>
                </a:cubicBezTo>
                <a:cubicBezTo>
                  <a:pt x="20242" y="4121"/>
                  <a:pt x="20103" y="3566"/>
                  <a:pt x="20034" y="2942"/>
                </a:cubicBezTo>
                <a:cubicBezTo>
                  <a:pt x="20242" y="2180"/>
                  <a:pt x="20311" y="1279"/>
                  <a:pt x="20242" y="447"/>
                </a:cubicBezTo>
                <a:cubicBezTo>
                  <a:pt x="20242" y="326"/>
                  <a:pt x="20148" y="252"/>
                  <a:pt x="20056" y="252"/>
                </a:cubicBezTo>
                <a:cubicBezTo>
                  <a:pt x="19989" y="252"/>
                  <a:pt x="19924" y="291"/>
                  <a:pt x="19895" y="378"/>
                </a:cubicBezTo>
                <a:cubicBezTo>
                  <a:pt x="19756" y="516"/>
                  <a:pt x="19687" y="655"/>
                  <a:pt x="19618" y="863"/>
                </a:cubicBezTo>
                <a:cubicBezTo>
                  <a:pt x="19596" y="858"/>
                  <a:pt x="19576" y="855"/>
                  <a:pt x="19557" y="855"/>
                </a:cubicBezTo>
                <a:cubicBezTo>
                  <a:pt x="19322" y="855"/>
                  <a:pt x="19228" y="1215"/>
                  <a:pt x="19548" y="1279"/>
                </a:cubicBezTo>
                <a:lnTo>
                  <a:pt x="19548" y="1348"/>
                </a:lnTo>
                <a:cubicBezTo>
                  <a:pt x="19410" y="1972"/>
                  <a:pt x="19410" y="2665"/>
                  <a:pt x="19479" y="3289"/>
                </a:cubicBezTo>
                <a:cubicBezTo>
                  <a:pt x="19479" y="3358"/>
                  <a:pt x="19479" y="3428"/>
                  <a:pt x="19479" y="3497"/>
                </a:cubicBezTo>
                <a:cubicBezTo>
                  <a:pt x="19202" y="5299"/>
                  <a:pt x="19063" y="7102"/>
                  <a:pt x="18924" y="8973"/>
                </a:cubicBezTo>
                <a:cubicBezTo>
                  <a:pt x="18924" y="8488"/>
                  <a:pt x="18717" y="8072"/>
                  <a:pt x="18439" y="7725"/>
                </a:cubicBezTo>
                <a:cubicBezTo>
                  <a:pt x="18439" y="7587"/>
                  <a:pt x="18370" y="7448"/>
                  <a:pt x="18370" y="7379"/>
                </a:cubicBezTo>
                <a:cubicBezTo>
                  <a:pt x="18231" y="6894"/>
                  <a:pt x="18023" y="6408"/>
                  <a:pt x="17677" y="5992"/>
                </a:cubicBezTo>
                <a:cubicBezTo>
                  <a:pt x="17656" y="5952"/>
                  <a:pt x="17624" y="5935"/>
                  <a:pt x="17587" y="5935"/>
                </a:cubicBezTo>
                <a:cubicBezTo>
                  <a:pt x="17498" y="5935"/>
                  <a:pt x="17379" y="6033"/>
                  <a:pt x="17330" y="6131"/>
                </a:cubicBezTo>
                <a:cubicBezTo>
                  <a:pt x="17330" y="7587"/>
                  <a:pt x="17815" y="9043"/>
                  <a:pt x="18647" y="10290"/>
                </a:cubicBezTo>
                <a:cubicBezTo>
                  <a:pt x="18647" y="10360"/>
                  <a:pt x="18717" y="10429"/>
                  <a:pt x="18855" y="10429"/>
                </a:cubicBezTo>
                <a:cubicBezTo>
                  <a:pt x="18717" y="11677"/>
                  <a:pt x="18439" y="12924"/>
                  <a:pt x="18231" y="14172"/>
                </a:cubicBezTo>
                <a:cubicBezTo>
                  <a:pt x="18231" y="13410"/>
                  <a:pt x="18093" y="12647"/>
                  <a:pt x="17815" y="11885"/>
                </a:cubicBezTo>
                <a:cubicBezTo>
                  <a:pt x="17773" y="11799"/>
                  <a:pt x="17703" y="11740"/>
                  <a:pt x="17624" y="11740"/>
                </a:cubicBezTo>
                <a:cubicBezTo>
                  <a:pt x="17575" y="11740"/>
                  <a:pt x="17522" y="11762"/>
                  <a:pt x="17469" y="11815"/>
                </a:cubicBezTo>
                <a:cubicBezTo>
                  <a:pt x="17330" y="11815"/>
                  <a:pt x="17192" y="11885"/>
                  <a:pt x="17192" y="12023"/>
                </a:cubicBezTo>
                <a:cubicBezTo>
                  <a:pt x="16914" y="12994"/>
                  <a:pt x="16984" y="13964"/>
                  <a:pt x="17399" y="14935"/>
                </a:cubicBezTo>
                <a:cubicBezTo>
                  <a:pt x="17399" y="15212"/>
                  <a:pt x="17469" y="15558"/>
                  <a:pt x="17538" y="15766"/>
                </a:cubicBezTo>
                <a:cubicBezTo>
                  <a:pt x="17595" y="15880"/>
                  <a:pt x="17651" y="15993"/>
                  <a:pt x="17746" y="15993"/>
                </a:cubicBezTo>
                <a:cubicBezTo>
                  <a:pt x="17767" y="15993"/>
                  <a:pt x="17790" y="15987"/>
                  <a:pt x="17815" y="15974"/>
                </a:cubicBezTo>
                <a:cubicBezTo>
                  <a:pt x="17815" y="16044"/>
                  <a:pt x="17815" y="16044"/>
                  <a:pt x="17815" y="16044"/>
                </a:cubicBezTo>
                <a:cubicBezTo>
                  <a:pt x="17746" y="16668"/>
                  <a:pt x="17607" y="17361"/>
                  <a:pt x="17469" y="17985"/>
                </a:cubicBezTo>
                <a:cubicBezTo>
                  <a:pt x="17469" y="17222"/>
                  <a:pt x="17192" y="16460"/>
                  <a:pt x="16706" y="15836"/>
                </a:cubicBezTo>
                <a:cubicBezTo>
                  <a:pt x="16656" y="15810"/>
                  <a:pt x="16596" y="15794"/>
                  <a:pt x="16540" y="15794"/>
                </a:cubicBezTo>
                <a:cubicBezTo>
                  <a:pt x="16443" y="15794"/>
                  <a:pt x="16360" y="15843"/>
                  <a:pt x="16360" y="15974"/>
                </a:cubicBezTo>
                <a:cubicBezTo>
                  <a:pt x="15944" y="17361"/>
                  <a:pt x="16429" y="19024"/>
                  <a:pt x="16845" y="20341"/>
                </a:cubicBezTo>
                <a:cubicBezTo>
                  <a:pt x="16845" y="20480"/>
                  <a:pt x="16914" y="20480"/>
                  <a:pt x="17053" y="20549"/>
                </a:cubicBezTo>
                <a:cubicBezTo>
                  <a:pt x="16845" y="21520"/>
                  <a:pt x="16706" y="22490"/>
                  <a:pt x="16498" y="23530"/>
                </a:cubicBezTo>
                <a:cubicBezTo>
                  <a:pt x="16221" y="22560"/>
                  <a:pt x="15736" y="21658"/>
                  <a:pt x="15112" y="20896"/>
                </a:cubicBezTo>
                <a:cubicBezTo>
                  <a:pt x="15055" y="20867"/>
                  <a:pt x="14997" y="20850"/>
                  <a:pt x="14940" y="20850"/>
                </a:cubicBezTo>
                <a:cubicBezTo>
                  <a:pt x="14858" y="20850"/>
                  <a:pt x="14777" y="20884"/>
                  <a:pt x="14696" y="20965"/>
                </a:cubicBezTo>
                <a:cubicBezTo>
                  <a:pt x="13864" y="22421"/>
                  <a:pt x="15112" y="24639"/>
                  <a:pt x="15944" y="25887"/>
                </a:cubicBezTo>
                <a:cubicBezTo>
                  <a:pt x="15944" y="25956"/>
                  <a:pt x="16013" y="25956"/>
                  <a:pt x="16082" y="26026"/>
                </a:cubicBezTo>
                <a:cubicBezTo>
                  <a:pt x="15944" y="26927"/>
                  <a:pt x="15736" y="27828"/>
                  <a:pt x="15597" y="28798"/>
                </a:cubicBezTo>
                <a:cubicBezTo>
                  <a:pt x="15597" y="28729"/>
                  <a:pt x="15528" y="28660"/>
                  <a:pt x="15528" y="28660"/>
                </a:cubicBezTo>
                <a:cubicBezTo>
                  <a:pt x="15459" y="28036"/>
                  <a:pt x="15181" y="27481"/>
                  <a:pt x="14835" y="26996"/>
                </a:cubicBezTo>
                <a:cubicBezTo>
                  <a:pt x="14782" y="26943"/>
                  <a:pt x="14719" y="26920"/>
                  <a:pt x="14657" y="26920"/>
                </a:cubicBezTo>
                <a:cubicBezTo>
                  <a:pt x="14557" y="26920"/>
                  <a:pt x="14462" y="26980"/>
                  <a:pt x="14419" y="27065"/>
                </a:cubicBezTo>
                <a:cubicBezTo>
                  <a:pt x="14280" y="27966"/>
                  <a:pt x="14280" y="28868"/>
                  <a:pt x="14419" y="29769"/>
                </a:cubicBezTo>
                <a:cubicBezTo>
                  <a:pt x="14488" y="30393"/>
                  <a:pt x="14765" y="31016"/>
                  <a:pt x="15043" y="31571"/>
                </a:cubicBezTo>
                <a:cubicBezTo>
                  <a:pt x="14835" y="32611"/>
                  <a:pt x="14627" y="33651"/>
                  <a:pt x="14419" y="34690"/>
                </a:cubicBezTo>
                <a:cubicBezTo>
                  <a:pt x="14072" y="33651"/>
                  <a:pt x="13587" y="32611"/>
                  <a:pt x="13032" y="31710"/>
                </a:cubicBezTo>
                <a:cubicBezTo>
                  <a:pt x="12998" y="31640"/>
                  <a:pt x="12928" y="31606"/>
                  <a:pt x="12859" y="31606"/>
                </a:cubicBezTo>
                <a:cubicBezTo>
                  <a:pt x="12790" y="31606"/>
                  <a:pt x="12720" y="31640"/>
                  <a:pt x="12686" y="31710"/>
                </a:cubicBezTo>
                <a:cubicBezTo>
                  <a:pt x="12201" y="32888"/>
                  <a:pt x="12824" y="34413"/>
                  <a:pt x="13448" y="35661"/>
                </a:cubicBezTo>
                <a:cubicBezTo>
                  <a:pt x="13587" y="36077"/>
                  <a:pt x="13726" y="36493"/>
                  <a:pt x="13934" y="36978"/>
                </a:cubicBezTo>
                <a:cubicBezTo>
                  <a:pt x="13795" y="37324"/>
                  <a:pt x="13726" y="37671"/>
                  <a:pt x="13656" y="38018"/>
                </a:cubicBezTo>
                <a:cubicBezTo>
                  <a:pt x="12617" y="42523"/>
                  <a:pt x="11438" y="46960"/>
                  <a:pt x="10260" y="51465"/>
                </a:cubicBezTo>
                <a:cubicBezTo>
                  <a:pt x="9567" y="52713"/>
                  <a:pt x="8873" y="53961"/>
                  <a:pt x="8249" y="55209"/>
                </a:cubicBezTo>
                <a:cubicBezTo>
                  <a:pt x="4714" y="62279"/>
                  <a:pt x="1456" y="69974"/>
                  <a:pt x="1" y="77737"/>
                </a:cubicBezTo>
                <a:cubicBezTo>
                  <a:pt x="1" y="77823"/>
                  <a:pt x="80" y="77882"/>
                  <a:pt x="141" y="77882"/>
                </a:cubicBezTo>
                <a:cubicBezTo>
                  <a:pt x="178" y="77882"/>
                  <a:pt x="209" y="77859"/>
                  <a:pt x="209" y="77807"/>
                </a:cubicBezTo>
                <a:cubicBezTo>
                  <a:pt x="2912" y="69904"/>
                  <a:pt x="5338" y="62071"/>
                  <a:pt x="9220" y="54654"/>
                </a:cubicBezTo>
                <a:cubicBezTo>
                  <a:pt x="9289" y="54446"/>
                  <a:pt x="9428" y="54238"/>
                  <a:pt x="9497" y="54030"/>
                </a:cubicBezTo>
                <a:lnTo>
                  <a:pt x="9497" y="54030"/>
                </a:lnTo>
                <a:cubicBezTo>
                  <a:pt x="9289" y="54723"/>
                  <a:pt x="9151" y="55486"/>
                  <a:pt x="8943" y="56179"/>
                </a:cubicBezTo>
                <a:cubicBezTo>
                  <a:pt x="7210" y="62348"/>
                  <a:pt x="4922" y="68310"/>
                  <a:pt x="3259" y="74410"/>
                </a:cubicBezTo>
                <a:cubicBezTo>
                  <a:pt x="3218" y="74531"/>
                  <a:pt x="3295" y="74605"/>
                  <a:pt x="3394" y="74605"/>
                </a:cubicBezTo>
                <a:cubicBezTo>
                  <a:pt x="3465" y="74605"/>
                  <a:pt x="3547" y="74566"/>
                  <a:pt x="3605" y="74479"/>
                </a:cubicBezTo>
                <a:cubicBezTo>
                  <a:pt x="6517" y="67131"/>
                  <a:pt x="8943" y="59576"/>
                  <a:pt x="10884" y="51881"/>
                </a:cubicBezTo>
                <a:cubicBezTo>
                  <a:pt x="12617" y="49594"/>
                  <a:pt x="14557" y="47514"/>
                  <a:pt x="16706" y="45643"/>
                </a:cubicBezTo>
                <a:cubicBezTo>
                  <a:pt x="16743" y="45661"/>
                  <a:pt x="16781" y="45670"/>
                  <a:pt x="16815" y="45670"/>
                </a:cubicBezTo>
                <a:cubicBezTo>
                  <a:pt x="16909" y="45670"/>
                  <a:pt x="16984" y="45606"/>
                  <a:pt x="16984" y="45504"/>
                </a:cubicBezTo>
                <a:lnTo>
                  <a:pt x="16984" y="45435"/>
                </a:lnTo>
                <a:lnTo>
                  <a:pt x="17122" y="45296"/>
                </a:lnTo>
                <a:cubicBezTo>
                  <a:pt x="17399" y="45157"/>
                  <a:pt x="17677" y="45019"/>
                  <a:pt x="17885" y="44880"/>
                </a:cubicBezTo>
                <a:lnTo>
                  <a:pt x="18162" y="44950"/>
                </a:lnTo>
                <a:cubicBezTo>
                  <a:pt x="18796" y="45187"/>
                  <a:pt x="19450" y="45304"/>
                  <a:pt x="20097" y="45304"/>
                </a:cubicBezTo>
                <a:cubicBezTo>
                  <a:pt x="21149" y="45304"/>
                  <a:pt x="22183" y="44996"/>
                  <a:pt x="23084" y="44395"/>
                </a:cubicBezTo>
                <a:cubicBezTo>
                  <a:pt x="23153" y="44326"/>
                  <a:pt x="23153" y="44118"/>
                  <a:pt x="23084" y="44048"/>
                </a:cubicBezTo>
                <a:cubicBezTo>
                  <a:pt x="22421" y="43697"/>
                  <a:pt x="21692" y="43522"/>
                  <a:pt x="20959" y="43522"/>
                </a:cubicBezTo>
                <a:cubicBezTo>
                  <a:pt x="20389" y="43522"/>
                  <a:pt x="19817" y="43628"/>
                  <a:pt x="19271" y="43840"/>
                </a:cubicBezTo>
                <a:cubicBezTo>
                  <a:pt x="20588" y="42939"/>
                  <a:pt x="22044" y="42107"/>
                  <a:pt x="23499" y="41414"/>
                </a:cubicBezTo>
                <a:cubicBezTo>
                  <a:pt x="23499" y="41484"/>
                  <a:pt x="23569" y="41553"/>
                  <a:pt x="23569" y="41622"/>
                </a:cubicBezTo>
                <a:cubicBezTo>
                  <a:pt x="23915" y="41761"/>
                  <a:pt x="24193" y="41900"/>
                  <a:pt x="24539" y="41969"/>
                </a:cubicBezTo>
                <a:cubicBezTo>
                  <a:pt x="25158" y="42239"/>
                  <a:pt x="25840" y="42381"/>
                  <a:pt x="26528" y="42381"/>
                </a:cubicBezTo>
                <a:cubicBezTo>
                  <a:pt x="27074" y="42381"/>
                  <a:pt x="27622" y="42292"/>
                  <a:pt x="28144" y="42107"/>
                </a:cubicBezTo>
                <a:cubicBezTo>
                  <a:pt x="28213" y="42107"/>
                  <a:pt x="28282" y="41969"/>
                  <a:pt x="28213" y="41900"/>
                </a:cubicBezTo>
                <a:cubicBezTo>
                  <a:pt x="27936" y="41692"/>
                  <a:pt x="27728" y="41553"/>
                  <a:pt x="27451" y="41414"/>
                </a:cubicBezTo>
                <a:cubicBezTo>
                  <a:pt x="27451" y="41345"/>
                  <a:pt x="27451" y="41276"/>
                  <a:pt x="27381" y="41276"/>
                </a:cubicBezTo>
                <a:cubicBezTo>
                  <a:pt x="26804" y="41009"/>
                  <a:pt x="26169" y="40885"/>
                  <a:pt x="25532" y="40885"/>
                </a:cubicBezTo>
                <a:cubicBezTo>
                  <a:pt x="25175" y="40885"/>
                  <a:pt x="24818" y="40924"/>
                  <a:pt x="24470" y="40998"/>
                </a:cubicBezTo>
                <a:cubicBezTo>
                  <a:pt x="25510" y="40513"/>
                  <a:pt x="26549" y="40097"/>
                  <a:pt x="27589" y="39681"/>
                </a:cubicBezTo>
                <a:cubicBezTo>
                  <a:pt x="27966" y="39926"/>
                  <a:pt x="28409" y="40028"/>
                  <a:pt x="28877" y="40028"/>
                </a:cubicBezTo>
                <a:cubicBezTo>
                  <a:pt x="30132" y="40028"/>
                  <a:pt x="31564" y="39298"/>
                  <a:pt x="32372" y="38642"/>
                </a:cubicBezTo>
                <a:cubicBezTo>
                  <a:pt x="32511" y="38503"/>
                  <a:pt x="32442" y="38364"/>
                  <a:pt x="32303" y="38364"/>
                </a:cubicBezTo>
                <a:cubicBezTo>
                  <a:pt x="32026" y="38295"/>
                  <a:pt x="31748" y="38226"/>
                  <a:pt x="31540" y="38226"/>
                </a:cubicBezTo>
                <a:lnTo>
                  <a:pt x="31610" y="38156"/>
                </a:lnTo>
                <a:cubicBezTo>
                  <a:pt x="31679" y="38018"/>
                  <a:pt x="31610" y="37879"/>
                  <a:pt x="31471" y="37879"/>
                </a:cubicBezTo>
                <a:cubicBezTo>
                  <a:pt x="30154" y="37879"/>
                  <a:pt x="28976" y="38226"/>
                  <a:pt x="27867" y="38919"/>
                </a:cubicBezTo>
                <a:cubicBezTo>
                  <a:pt x="27748" y="38919"/>
                  <a:pt x="27782" y="39072"/>
                  <a:pt x="27881" y="39072"/>
                </a:cubicBezTo>
                <a:cubicBezTo>
                  <a:pt x="27898" y="39072"/>
                  <a:pt x="27916" y="39067"/>
                  <a:pt x="27936" y="39057"/>
                </a:cubicBezTo>
                <a:lnTo>
                  <a:pt x="28282" y="38988"/>
                </a:lnTo>
                <a:lnTo>
                  <a:pt x="27936" y="39196"/>
                </a:lnTo>
                <a:lnTo>
                  <a:pt x="27520" y="39335"/>
                </a:lnTo>
                <a:cubicBezTo>
                  <a:pt x="27485" y="39300"/>
                  <a:pt x="27451" y="39283"/>
                  <a:pt x="27425" y="39283"/>
                </a:cubicBezTo>
                <a:cubicBezTo>
                  <a:pt x="27399" y="39283"/>
                  <a:pt x="27381" y="39300"/>
                  <a:pt x="27381" y="39335"/>
                </a:cubicBezTo>
                <a:cubicBezTo>
                  <a:pt x="26619" y="39612"/>
                  <a:pt x="25856" y="39889"/>
                  <a:pt x="25024" y="40236"/>
                </a:cubicBezTo>
                <a:cubicBezTo>
                  <a:pt x="25579" y="39751"/>
                  <a:pt x="25995" y="39196"/>
                  <a:pt x="26272" y="38572"/>
                </a:cubicBezTo>
                <a:cubicBezTo>
                  <a:pt x="26329" y="38459"/>
                  <a:pt x="26201" y="38346"/>
                  <a:pt x="26114" y="38346"/>
                </a:cubicBezTo>
                <a:cubicBezTo>
                  <a:pt x="26094" y="38346"/>
                  <a:pt x="26077" y="38352"/>
                  <a:pt x="26064" y="38364"/>
                </a:cubicBezTo>
                <a:cubicBezTo>
                  <a:pt x="24331" y="38642"/>
                  <a:pt x="23084" y="39959"/>
                  <a:pt x="21836" y="41137"/>
                </a:cubicBezTo>
                <a:cubicBezTo>
                  <a:pt x="21767" y="41206"/>
                  <a:pt x="21767" y="41345"/>
                  <a:pt x="21836" y="41414"/>
                </a:cubicBezTo>
                <a:lnTo>
                  <a:pt x="21767" y="41484"/>
                </a:lnTo>
                <a:cubicBezTo>
                  <a:pt x="21710" y="41540"/>
                  <a:pt x="21745" y="41641"/>
                  <a:pt x="21797" y="41641"/>
                </a:cubicBezTo>
                <a:cubicBezTo>
                  <a:pt x="21809" y="41641"/>
                  <a:pt x="21823" y="41635"/>
                  <a:pt x="21836" y="41622"/>
                </a:cubicBezTo>
                <a:lnTo>
                  <a:pt x="22044" y="41484"/>
                </a:lnTo>
                <a:cubicBezTo>
                  <a:pt x="22044" y="41484"/>
                  <a:pt x="22044" y="41553"/>
                  <a:pt x="22044" y="41553"/>
                </a:cubicBezTo>
                <a:cubicBezTo>
                  <a:pt x="21281" y="41969"/>
                  <a:pt x="20519" y="42454"/>
                  <a:pt x="19756" y="42870"/>
                </a:cubicBezTo>
                <a:cubicBezTo>
                  <a:pt x="20242" y="42177"/>
                  <a:pt x="20519" y="41414"/>
                  <a:pt x="20588" y="40582"/>
                </a:cubicBezTo>
                <a:cubicBezTo>
                  <a:pt x="20588" y="40526"/>
                  <a:pt x="20543" y="40425"/>
                  <a:pt x="20452" y="40425"/>
                </a:cubicBezTo>
                <a:cubicBezTo>
                  <a:pt x="20431" y="40425"/>
                  <a:pt x="20407" y="40431"/>
                  <a:pt x="20380" y="40444"/>
                </a:cubicBezTo>
                <a:cubicBezTo>
                  <a:pt x="18717" y="40929"/>
                  <a:pt x="16706" y="43078"/>
                  <a:pt x="16637" y="45019"/>
                </a:cubicBezTo>
                <a:cubicBezTo>
                  <a:pt x="14904" y="46336"/>
                  <a:pt x="13379" y="47861"/>
                  <a:pt x="11993" y="49525"/>
                </a:cubicBezTo>
                <a:cubicBezTo>
                  <a:pt x="15043" y="44187"/>
                  <a:pt x="18439" y="39127"/>
                  <a:pt x="22252" y="34274"/>
                </a:cubicBezTo>
                <a:cubicBezTo>
                  <a:pt x="23222" y="33096"/>
                  <a:pt x="24193" y="31918"/>
                  <a:pt x="25163" y="30739"/>
                </a:cubicBezTo>
                <a:cubicBezTo>
                  <a:pt x="25198" y="30774"/>
                  <a:pt x="25232" y="30791"/>
                  <a:pt x="25267" y="30791"/>
                </a:cubicBezTo>
                <a:cubicBezTo>
                  <a:pt x="25302" y="30791"/>
                  <a:pt x="25336" y="30774"/>
                  <a:pt x="25371" y="30739"/>
                </a:cubicBezTo>
                <a:lnTo>
                  <a:pt x="25440" y="30462"/>
                </a:lnTo>
                <a:cubicBezTo>
                  <a:pt x="26272" y="29491"/>
                  <a:pt x="27104" y="28521"/>
                  <a:pt x="27936" y="27620"/>
                </a:cubicBezTo>
                <a:lnTo>
                  <a:pt x="28005" y="27620"/>
                </a:lnTo>
                <a:cubicBezTo>
                  <a:pt x="27867" y="27689"/>
                  <a:pt x="27867" y="27828"/>
                  <a:pt x="28005" y="27897"/>
                </a:cubicBezTo>
                <a:cubicBezTo>
                  <a:pt x="28439" y="28114"/>
                  <a:pt x="28920" y="28206"/>
                  <a:pt x="29422" y="28206"/>
                </a:cubicBezTo>
                <a:cubicBezTo>
                  <a:pt x="31006" y="28206"/>
                  <a:pt x="32792" y="27284"/>
                  <a:pt x="33897" y="26441"/>
                </a:cubicBezTo>
                <a:cubicBezTo>
                  <a:pt x="34036" y="26303"/>
                  <a:pt x="33967" y="26095"/>
                  <a:pt x="33828" y="26026"/>
                </a:cubicBezTo>
                <a:cubicBezTo>
                  <a:pt x="33415" y="25790"/>
                  <a:pt x="32947" y="25693"/>
                  <a:pt x="32452" y="25693"/>
                </a:cubicBezTo>
                <a:cubicBezTo>
                  <a:pt x="31199" y="25693"/>
                  <a:pt x="29772" y="26311"/>
                  <a:pt x="28629" y="26857"/>
                </a:cubicBezTo>
                <a:cubicBezTo>
                  <a:pt x="29738" y="25679"/>
                  <a:pt x="30847" y="24501"/>
                  <a:pt x="32026" y="23391"/>
                </a:cubicBezTo>
                <a:cubicBezTo>
                  <a:pt x="32026" y="23391"/>
                  <a:pt x="32095" y="23461"/>
                  <a:pt x="32095" y="23461"/>
                </a:cubicBezTo>
                <a:lnTo>
                  <a:pt x="32303" y="23461"/>
                </a:lnTo>
                <a:cubicBezTo>
                  <a:pt x="32684" y="23565"/>
                  <a:pt x="33065" y="23617"/>
                  <a:pt x="33447" y="23617"/>
                </a:cubicBezTo>
                <a:cubicBezTo>
                  <a:pt x="33828" y="23617"/>
                  <a:pt x="34209" y="23565"/>
                  <a:pt x="34590" y="23461"/>
                </a:cubicBezTo>
                <a:cubicBezTo>
                  <a:pt x="35977" y="23322"/>
                  <a:pt x="37363" y="22906"/>
                  <a:pt x="38611" y="22213"/>
                </a:cubicBezTo>
                <a:cubicBezTo>
                  <a:pt x="38680" y="22144"/>
                  <a:pt x="38750" y="21936"/>
                  <a:pt x="38611" y="21866"/>
                </a:cubicBezTo>
                <a:cubicBezTo>
                  <a:pt x="38080" y="21437"/>
                  <a:pt x="37464" y="21267"/>
                  <a:pt x="36818" y="21267"/>
                </a:cubicBezTo>
                <a:cubicBezTo>
                  <a:pt x="35271" y="21267"/>
                  <a:pt x="33546" y="22242"/>
                  <a:pt x="32372" y="22976"/>
                </a:cubicBezTo>
                <a:cubicBezTo>
                  <a:pt x="33828" y="21520"/>
                  <a:pt x="35353" y="20064"/>
                  <a:pt x="36878" y="18678"/>
                </a:cubicBezTo>
                <a:cubicBezTo>
                  <a:pt x="37182" y="18779"/>
                  <a:pt x="37487" y="18844"/>
                  <a:pt x="37819" y="18844"/>
                </a:cubicBezTo>
                <a:cubicBezTo>
                  <a:pt x="37940" y="18844"/>
                  <a:pt x="38065" y="18835"/>
                  <a:pt x="38195" y="18816"/>
                </a:cubicBezTo>
                <a:cubicBezTo>
                  <a:pt x="38302" y="18828"/>
                  <a:pt x="38409" y="18834"/>
                  <a:pt x="38516" y="18834"/>
                </a:cubicBezTo>
                <a:cubicBezTo>
                  <a:pt x="39031" y="18834"/>
                  <a:pt x="39538" y="18700"/>
                  <a:pt x="39997" y="18470"/>
                </a:cubicBezTo>
                <a:cubicBezTo>
                  <a:pt x="40829" y="18262"/>
                  <a:pt x="41592" y="17915"/>
                  <a:pt x="42354" y="17499"/>
                </a:cubicBezTo>
                <a:cubicBezTo>
                  <a:pt x="42493" y="17430"/>
                  <a:pt x="42493" y="17153"/>
                  <a:pt x="42354" y="17083"/>
                </a:cubicBezTo>
                <a:cubicBezTo>
                  <a:pt x="41924" y="16859"/>
                  <a:pt x="41478" y="16766"/>
                  <a:pt x="41029" y="16766"/>
                </a:cubicBezTo>
                <a:cubicBezTo>
                  <a:pt x="39817" y="16766"/>
                  <a:pt x="38583" y="17447"/>
                  <a:pt x="37571" y="18054"/>
                </a:cubicBezTo>
                <a:cubicBezTo>
                  <a:pt x="38957" y="16806"/>
                  <a:pt x="40344" y="15558"/>
                  <a:pt x="41730" y="14311"/>
                </a:cubicBezTo>
                <a:cubicBezTo>
                  <a:pt x="41730" y="14311"/>
                  <a:pt x="41730" y="14311"/>
                  <a:pt x="41730" y="14380"/>
                </a:cubicBezTo>
                <a:cubicBezTo>
                  <a:pt x="42057" y="14670"/>
                  <a:pt x="42516" y="14771"/>
                  <a:pt x="42979" y="14771"/>
                </a:cubicBezTo>
                <a:cubicBezTo>
                  <a:pt x="43401" y="14771"/>
                  <a:pt x="43826" y="14687"/>
                  <a:pt x="44156" y="14588"/>
                </a:cubicBezTo>
                <a:cubicBezTo>
                  <a:pt x="45127" y="14449"/>
                  <a:pt x="45959" y="13964"/>
                  <a:pt x="46652" y="13340"/>
                </a:cubicBezTo>
                <a:cubicBezTo>
                  <a:pt x="46652" y="13202"/>
                  <a:pt x="46652" y="13132"/>
                  <a:pt x="46582" y="13132"/>
                </a:cubicBezTo>
                <a:cubicBezTo>
                  <a:pt x="46239" y="12970"/>
                  <a:pt x="45858" y="12901"/>
                  <a:pt x="45463" y="12901"/>
                </a:cubicBezTo>
                <a:cubicBezTo>
                  <a:pt x="44341" y="12901"/>
                  <a:pt x="43105" y="13452"/>
                  <a:pt x="42285" y="13964"/>
                </a:cubicBezTo>
                <a:cubicBezTo>
                  <a:pt x="42273" y="13968"/>
                  <a:pt x="42262" y="13972"/>
                  <a:pt x="42252" y="13977"/>
                </a:cubicBezTo>
                <a:lnTo>
                  <a:pt x="42252" y="13977"/>
                </a:lnTo>
                <a:cubicBezTo>
                  <a:pt x="43475" y="12946"/>
                  <a:pt x="44751" y="11861"/>
                  <a:pt x="46028" y="10775"/>
                </a:cubicBezTo>
                <a:cubicBezTo>
                  <a:pt x="46569" y="10940"/>
                  <a:pt x="47117" y="11017"/>
                  <a:pt x="47660" y="11017"/>
                </a:cubicBezTo>
                <a:cubicBezTo>
                  <a:pt x="48719" y="11017"/>
                  <a:pt x="49756" y="10725"/>
                  <a:pt x="50672" y="10221"/>
                </a:cubicBezTo>
                <a:cubicBezTo>
                  <a:pt x="50880" y="10082"/>
                  <a:pt x="50880" y="9874"/>
                  <a:pt x="50672" y="9805"/>
                </a:cubicBezTo>
                <a:cubicBezTo>
                  <a:pt x="50158" y="9612"/>
                  <a:pt x="49613" y="9509"/>
                  <a:pt x="49066" y="9509"/>
                </a:cubicBezTo>
                <a:cubicBezTo>
                  <a:pt x="48435" y="9509"/>
                  <a:pt x="47801" y="9646"/>
                  <a:pt x="47206" y="9944"/>
                </a:cubicBezTo>
                <a:lnTo>
                  <a:pt x="47068" y="9944"/>
                </a:lnTo>
                <a:lnTo>
                  <a:pt x="49494" y="7933"/>
                </a:lnTo>
                <a:cubicBezTo>
                  <a:pt x="49736" y="7968"/>
                  <a:pt x="49979" y="7985"/>
                  <a:pt x="50222" y="7985"/>
                </a:cubicBezTo>
                <a:cubicBezTo>
                  <a:pt x="50464" y="7985"/>
                  <a:pt x="50707" y="7968"/>
                  <a:pt x="50950" y="7933"/>
                </a:cubicBezTo>
                <a:cubicBezTo>
                  <a:pt x="51781" y="7725"/>
                  <a:pt x="52544" y="7448"/>
                  <a:pt x="53306" y="7032"/>
                </a:cubicBezTo>
                <a:cubicBezTo>
                  <a:pt x="53445" y="6963"/>
                  <a:pt x="53445" y="6755"/>
                  <a:pt x="53306" y="6686"/>
                </a:cubicBezTo>
                <a:cubicBezTo>
                  <a:pt x="52929" y="6518"/>
                  <a:pt x="52525" y="6426"/>
                  <a:pt x="52128" y="6426"/>
                </a:cubicBezTo>
                <a:cubicBezTo>
                  <a:pt x="51868" y="6426"/>
                  <a:pt x="51612" y="6465"/>
                  <a:pt x="51365" y="6547"/>
                </a:cubicBezTo>
                <a:lnTo>
                  <a:pt x="52821" y="5438"/>
                </a:lnTo>
                <a:lnTo>
                  <a:pt x="53098" y="5299"/>
                </a:lnTo>
                <a:cubicBezTo>
                  <a:pt x="53370" y="5345"/>
                  <a:pt x="53642" y="5367"/>
                  <a:pt x="53910" y="5367"/>
                </a:cubicBezTo>
                <a:cubicBezTo>
                  <a:pt x="54876" y="5367"/>
                  <a:pt x="55805" y="5079"/>
                  <a:pt x="56564" y="4537"/>
                </a:cubicBezTo>
                <a:cubicBezTo>
                  <a:pt x="56703" y="4467"/>
                  <a:pt x="56703" y="4260"/>
                  <a:pt x="56564" y="4260"/>
                </a:cubicBezTo>
                <a:cubicBezTo>
                  <a:pt x="56206" y="3991"/>
                  <a:pt x="55790" y="3838"/>
                  <a:pt x="55373" y="3838"/>
                </a:cubicBezTo>
                <a:cubicBezTo>
                  <a:pt x="55143" y="3838"/>
                  <a:pt x="54914" y="3884"/>
                  <a:pt x="54693" y="3982"/>
                </a:cubicBezTo>
                <a:lnTo>
                  <a:pt x="56911" y="2319"/>
                </a:lnTo>
                <a:cubicBezTo>
                  <a:pt x="57004" y="2372"/>
                  <a:pt x="57106" y="2394"/>
                  <a:pt x="57214" y="2394"/>
                </a:cubicBezTo>
                <a:cubicBezTo>
                  <a:pt x="57672" y="2394"/>
                  <a:pt x="58225" y="1988"/>
                  <a:pt x="58505" y="1764"/>
                </a:cubicBezTo>
                <a:cubicBezTo>
                  <a:pt x="59129" y="1417"/>
                  <a:pt x="59614" y="932"/>
                  <a:pt x="59961" y="308"/>
                </a:cubicBezTo>
                <a:cubicBezTo>
                  <a:pt x="60030" y="239"/>
                  <a:pt x="59961" y="170"/>
                  <a:pt x="59892" y="100"/>
                </a:cubicBezTo>
                <a:cubicBezTo>
                  <a:pt x="59715" y="32"/>
                  <a:pt x="59534" y="1"/>
                  <a:pt x="593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059"/>
        <p:cNvGrpSpPr/>
        <p:nvPr/>
      </p:nvGrpSpPr>
      <p:grpSpPr>
        <a:xfrm>
          <a:off x="0" y="0"/>
          <a:ext cx="0" cy="0"/>
          <a:chOff x="0" y="0"/>
          <a:chExt cx="0" cy="0"/>
        </a:xfrm>
      </p:grpSpPr>
      <p:pic>
        <p:nvPicPr>
          <p:cNvPr id="1060" name="Google Shape;1060;p48"/>
          <p:cNvPicPr preferRelativeResize="0"/>
          <p:nvPr/>
        </p:nvPicPr>
        <p:blipFill>
          <a:blip r:embed="rId3">
            <a:alphaModFix/>
          </a:blip>
          <a:stretch>
            <a:fillRect/>
          </a:stretch>
        </p:blipFill>
        <p:spPr>
          <a:xfrm>
            <a:off x="2215050" y="1509000"/>
            <a:ext cx="4509651" cy="2634900"/>
          </a:xfrm>
          <a:prstGeom prst="rect">
            <a:avLst/>
          </a:prstGeom>
          <a:noFill/>
          <a:ln>
            <a:noFill/>
          </a:ln>
        </p:spPr>
      </p:pic>
      <p:sp>
        <p:nvSpPr>
          <p:cNvPr id="1061" name="Google Shape;1061;p48"/>
          <p:cNvSpPr txBox="1">
            <a:spLocks noGrp="1"/>
          </p:cNvSpPr>
          <p:nvPr>
            <p:ph type="title"/>
          </p:nvPr>
        </p:nvSpPr>
        <p:spPr>
          <a:xfrm>
            <a:off x="311700" y="1759600"/>
            <a:ext cx="8520600" cy="165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14,112</a:t>
            </a:r>
            <a:endParaRPr/>
          </a:p>
        </p:txBody>
      </p:sp>
      <p:sp>
        <p:nvSpPr>
          <p:cNvPr id="1062" name="Google Shape;1062;p48"/>
          <p:cNvSpPr txBox="1">
            <a:spLocks noGrp="1"/>
          </p:cNvSpPr>
          <p:nvPr>
            <p:ph type="subTitle" idx="1"/>
          </p:nvPr>
        </p:nvSpPr>
        <p:spPr>
          <a:xfrm>
            <a:off x="801750" y="3210575"/>
            <a:ext cx="7540500" cy="33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Big numbers catch your audience’s attention</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066"/>
        <p:cNvGrpSpPr/>
        <p:nvPr/>
      </p:nvGrpSpPr>
      <p:grpSpPr>
        <a:xfrm>
          <a:off x="0" y="0"/>
          <a:ext cx="0" cy="0"/>
          <a:chOff x="0" y="0"/>
          <a:chExt cx="0" cy="0"/>
        </a:xfrm>
      </p:grpSpPr>
      <p:pic>
        <p:nvPicPr>
          <p:cNvPr id="1067" name="Google Shape;1067;p49"/>
          <p:cNvPicPr preferRelativeResize="0"/>
          <p:nvPr/>
        </p:nvPicPr>
        <p:blipFill>
          <a:blip r:embed="rId3">
            <a:alphaModFix/>
          </a:blip>
          <a:stretch>
            <a:fillRect/>
          </a:stretch>
        </p:blipFill>
        <p:spPr>
          <a:xfrm>
            <a:off x="2973719" y="321800"/>
            <a:ext cx="2762724" cy="1852200"/>
          </a:xfrm>
          <a:prstGeom prst="rect">
            <a:avLst/>
          </a:prstGeom>
          <a:noFill/>
          <a:ln>
            <a:noFill/>
          </a:ln>
        </p:spPr>
      </p:pic>
      <p:sp>
        <p:nvSpPr>
          <p:cNvPr id="1068" name="Google Shape;1068;p49"/>
          <p:cNvSpPr txBox="1">
            <a:spLocks noGrp="1"/>
          </p:cNvSpPr>
          <p:nvPr>
            <p:ph type="title"/>
          </p:nvPr>
        </p:nvSpPr>
        <p:spPr>
          <a:xfrm>
            <a:off x="268213" y="500450"/>
            <a:ext cx="8520600" cy="1149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333,000.00</a:t>
            </a:r>
            <a:endParaRPr/>
          </a:p>
        </p:txBody>
      </p:sp>
      <p:pic>
        <p:nvPicPr>
          <p:cNvPr id="1069" name="Google Shape;1069;p49"/>
          <p:cNvPicPr preferRelativeResize="0"/>
          <p:nvPr/>
        </p:nvPicPr>
        <p:blipFill>
          <a:blip r:embed="rId4">
            <a:alphaModFix/>
          </a:blip>
          <a:stretch>
            <a:fillRect/>
          </a:stretch>
        </p:blipFill>
        <p:spPr>
          <a:xfrm>
            <a:off x="3359926" y="1533175"/>
            <a:ext cx="3098250" cy="2077150"/>
          </a:xfrm>
          <a:prstGeom prst="rect">
            <a:avLst/>
          </a:prstGeom>
          <a:noFill/>
          <a:ln>
            <a:noFill/>
          </a:ln>
        </p:spPr>
      </p:pic>
      <p:sp>
        <p:nvSpPr>
          <p:cNvPr id="1070" name="Google Shape;1070;p49"/>
          <p:cNvSpPr txBox="1">
            <a:spLocks noGrp="1"/>
          </p:cNvSpPr>
          <p:nvPr>
            <p:ph type="subTitle" idx="1"/>
          </p:nvPr>
        </p:nvSpPr>
        <p:spPr>
          <a:xfrm>
            <a:off x="758263" y="1471400"/>
            <a:ext cx="7540500" cy="33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earths is the Sun’s mass</a:t>
            </a:r>
            <a:endParaRPr/>
          </a:p>
        </p:txBody>
      </p:sp>
      <p:pic>
        <p:nvPicPr>
          <p:cNvPr id="1071" name="Google Shape;1071;p49"/>
          <p:cNvPicPr preferRelativeResize="0"/>
          <p:nvPr/>
        </p:nvPicPr>
        <p:blipFill>
          <a:blip r:embed="rId5">
            <a:alphaModFix/>
          </a:blip>
          <a:stretch>
            <a:fillRect/>
          </a:stretch>
        </p:blipFill>
        <p:spPr>
          <a:xfrm>
            <a:off x="3212258" y="3383451"/>
            <a:ext cx="2421976" cy="1623750"/>
          </a:xfrm>
          <a:prstGeom prst="rect">
            <a:avLst/>
          </a:prstGeom>
          <a:noFill/>
          <a:ln>
            <a:noFill/>
          </a:ln>
        </p:spPr>
      </p:pic>
      <p:sp>
        <p:nvSpPr>
          <p:cNvPr id="1072" name="Google Shape;1072;p49"/>
          <p:cNvSpPr txBox="1">
            <a:spLocks noGrp="1"/>
          </p:cNvSpPr>
          <p:nvPr>
            <p:ph type="title" idx="2"/>
          </p:nvPr>
        </p:nvSpPr>
        <p:spPr>
          <a:xfrm>
            <a:off x="268213" y="1916775"/>
            <a:ext cx="8520600" cy="1149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24h 37m 23s</a:t>
            </a:r>
            <a:endParaRPr/>
          </a:p>
        </p:txBody>
      </p:sp>
      <p:sp>
        <p:nvSpPr>
          <p:cNvPr id="1073" name="Google Shape;1073;p49"/>
          <p:cNvSpPr txBox="1">
            <a:spLocks noGrp="1"/>
          </p:cNvSpPr>
          <p:nvPr>
            <p:ph type="subTitle" idx="3"/>
          </p:nvPr>
        </p:nvSpPr>
        <p:spPr>
          <a:xfrm>
            <a:off x="758263" y="2887725"/>
            <a:ext cx="7540500" cy="33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is Jupiter’s rotation period</a:t>
            </a:r>
            <a:endParaRPr/>
          </a:p>
        </p:txBody>
      </p:sp>
      <p:sp>
        <p:nvSpPr>
          <p:cNvPr id="1074" name="Google Shape;1074;p49"/>
          <p:cNvSpPr txBox="1">
            <a:spLocks noGrp="1"/>
          </p:cNvSpPr>
          <p:nvPr>
            <p:ph type="title" idx="4"/>
          </p:nvPr>
        </p:nvSpPr>
        <p:spPr>
          <a:xfrm>
            <a:off x="355188" y="3333100"/>
            <a:ext cx="8520600" cy="1149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386,000 km</a:t>
            </a:r>
            <a:endParaRPr/>
          </a:p>
        </p:txBody>
      </p:sp>
      <p:sp>
        <p:nvSpPr>
          <p:cNvPr id="1075" name="Google Shape;1075;p49"/>
          <p:cNvSpPr txBox="1">
            <a:spLocks noGrp="1"/>
          </p:cNvSpPr>
          <p:nvPr>
            <p:ph type="subTitle" idx="5"/>
          </p:nvPr>
        </p:nvSpPr>
        <p:spPr>
          <a:xfrm>
            <a:off x="845238" y="4304050"/>
            <a:ext cx="7540500" cy="33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is the distance between the Earth and the Moon</a:t>
            </a:r>
            <a:endParaRPr/>
          </a:p>
        </p:txBody>
      </p:sp>
      <p:sp>
        <p:nvSpPr>
          <p:cNvPr id="1076" name="Google Shape;1076;p49"/>
          <p:cNvSpPr/>
          <p:nvPr/>
        </p:nvSpPr>
        <p:spPr>
          <a:xfrm rot="-2133847">
            <a:off x="-224926" y="1883717"/>
            <a:ext cx="1619807" cy="3755809"/>
          </a:xfrm>
          <a:custGeom>
            <a:avLst/>
            <a:gdLst/>
            <a:ahLst/>
            <a:cxnLst/>
            <a:rect l="l" t="t" r="r" b="b"/>
            <a:pathLst>
              <a:path w="38958" h="90331" extrusionOk="0">
                <a:moveTo>
                  <a:pt x="36629" y="1550"/>
                </a:moveTo>
                <a:cubicBezTo>
                  <a:pt x="36579" y="1678"/>
                  <a:pt x="36523" y="1801"/>
                  <a:pt x="36467" y="1915"/>
                </a:cubicBezTo>
                <a:lnTo>
                  <a:pt x="36467" y="1915"/>
                </a:lnTo>
                <a:cubicBezTo>
                  <a:pt x="36530" y="1795"/>
                  <a:pt x="36585" y="1673"/>
                  <a:pt x="36629" y="1550"/>
                </a:cubicBezTo>
                <a:close/>
                <a:moveTo>
                  <a:pt x="38472" y="1828"/>
                </a:moveTo>
                <a:cubicBezTo>
                  <a:pt x="38750" y="1828"/>
                  <a:pt x="38957" y="2036"/>
                  <a:pt x="38750" y="2244"/>
                </a:cubicBezTo>
                <a:cubicBezTo>
                  <a:pt x="38334" y="2660"/>
                  <a:pt x="37710" y="2938"/>
                  <a:pt x="37086" y="3076"/>
                </a:cubicBezTo>
                <a:cubicBezTo>
                  <a:pt x="37294" y="2938"/>
                  <a:pt x="37432" y="2799"/>
                  <a:pt x="37502" y="2591"/>
                </a:cubicBezTo>
                <a:cubicBezTo>
                  <a:pt x="37502" y="2522"/>
                  <a:pt x="37432" y="2522"/>
                  <a:pt x="37432" y="2522"/>
                </a:cubicBezTo>
                <a:lnTo>
                  <a:pt x="36809" y="2868"/>
                </a:lnTo>
                <a:cubicBezTo>
                  <a:pt x="37017" y="2660"/>
                  <a:pt x="37294" y="2452"/>
                  <a:pt x="37571" y="2314"/>
                </a:cubicBezTo>
                <a:lnTo>
                  <a:pt x="37571" y="2244"/>
                </a:lnTo>
                <a:cubicBezTo>
                  <a:pt x="37779" y="2036"/>
                  <a:pt x="38126" y="1898"/>
                  <a:pt x="38472" y="1828"/>
                </a:cubicBezTo>
                <a:close/>
                <a:moveTo>
                  <a:pt x="36508" y="5014"/>
                </a:moveTo>
                <a:cubicBezTo>
                  <a:pt x="36797" y="5014"/>
                  <a:pt x="37095" y="5091"/>
                  <a:pt x="37363" y="5225"/>
                </a:cubicBezTo>
                <a:cubicBezTo>
                  <a:pt x="37571" y="5294"/>
                  <a:pt x="37848" y="5502"/>
                  <a:pt x="37640" y="5780"/>
                </a:cubicBezTo>
                <a:cubicBezTo>
                  <a:pt x="37225" y="6057"/>
                  <a:pt x="36670" y="6196"/>
                  <a:pt x="36115" y="6196"/>
                </a:cubicBezTo>
                <a:cubicBezTo>
                  <a:pt x="35838" y="6196"/>
                  <a:pt x="35561" y="6196"/>
                  <a:pt x="35353" y="6126"/>
                </a:cubicBezTo>
                <a:lnTo>
                  <a:pt x="35561" y="5918"/>
                </a:lnTo>
                <a:cubicBezTo>
                  <a:pt x="35684" y="5857"/>
                  <a:pt x="35588" y="5630"/>
                  <a:pt x="35419" y="5630"/>
                </a:cubicBezTo>
                <a:cubicBezTo>
                  <a:pt x="35398" y="5630"/>
                  <a:pt x="35376" y="5633"/>
                  <a:pt x="35353" y="5641"/>
                </a:cubicBezTo>
                <a:cubicBezTo>
                  <a:pt x="35076" y="5780"/>
                  <a:pt x="34729" y="5849"/>
                  <a:pt x="34382" y="5988"/>
                </a:cubicBezTo>
                <a:lnTo>
                  <a:pt x="34452" y="5849"/>
                </a:lnTo>
                <a:cubicBezTo>
                  <a:pt x="34937" y="5502"/>
                  <a:pt x="35492" y="5225"/>
                  <a:pt x="36046" y="5086"/>
                </a:cubicBezTo>
                <a:cubicBezTo>
                  <a:pt x="36193" y="5037"/>
                  <a:pt x="36349" y="5014"/>
                  <a:pt x="36508" y="5014"/>
                </a:cubicBezTo>
                <a:close/>
                <a:moveTo>
                  <a:pt x="33183" y="2721"/>
                </a:moveTo>
                <a:cubicBezTo>
                  <a:pt x="33296" y="2721"/>
                  <a:pt x="33403" y="2820"/>
                  <a:pt x="33481" y="3076"/>
                </a:cubicBezTo>
                <a:cubicBezTo>
                  <a:pt x="33551" y="3423"/>
                  <a:pt x="33551" y="3839"/>
                  <a:pt x="33551" y="4255"/>
                </a:cubicBezTo>
                <a:cubicBezTo>
                  <a:pt x="33551" y="4948"/>
                  <a:pt x="33412" y="5641"/>
                  <a:pt x="33204" y="6265"/>
                </a:cubicBezTo>
                <a:cubicBezTo>
                  <a:pt x="33204" y="5988"/>
                  <a:pt x="33135" y="5641"/>
                  <a:pt x="33135" y="5364"/>
                </a:cubicBezTo>
                <a:cubicBezTo>
                  <a:pt x="33135" y="5294"/>
                  <a:pt x="33083" y="5260"/>
                  <a:pt x="33031" y="5260"/>
                </a:cubicBezTo>
                <a:cubicBezTo>
                  <a:pt x="32979" y="5260"/>
                  <a:pt x="32927" y="5294"/>
                  <a:pt x="32927" y="5364"/>
                </a:cubicBezTo>
                <a:lnTo>
                  <a:pt x="32927" y="5918"/>
                </a:lnTo>
                <a:cubicBezTo>
                  <a:pt x="32719" y="5156"/>
                  <a:pt x="32580" y="4463"/>
                  <a:pt x="32580" y="3700"/>
                </a:cubicBezTo>
                <a:cubicBezTo>
                  <a:pt x="32580" y="3353"/>
                  <a:pt x="32900" y="2721"/>
                  <a:pt x="33183" y="2721"/>
                </a:cubicBezTo>
                <a:close/>
                <a:moveTo>
                  <a:pt x="30560" y="4206"/>
                </a:moveTo>
                <a:cubicBezTo>
                  <a:pt x="31029" y="4206"/>
                  <a:pt x="31263" y="6212"/>
                  <a:pt x="31263" y="6403"/>
                </a:cubicBezTo>
                <a:cubicBezTo>
                  <a:pt x="31402" y="7235"/>
                  <a:pt x="31402" y="8067"/>
                  <a:pt x="31263" y="8899"/>
                </a:cubicBezTo>
                <a:lnTo>
                  <a:pt x="31263" y="8830"/>
                </a:lnTo>
                <a:cubicBezTo>
                  <a:pt x="31263" y="8691"/>
                  <a:pt x="31194" y="8552"/>
                  <a:pt x="31194" y="8344"/>
                </a:cubicBezTo>
                <a:cubicBezTo>
                  <a:pt x="31125" y="7998"/>
                  <a:pt x="31055" y="7651"/>
                  <a:pt x="30917" y="7374"/>
                </a:cubicBezTo>
                <a:cubicBezTo>
                  <a:pt x="30917" y="7305"/>
                  <a:pt x="30865" y="7270"/>
                  <a:pt x="30813" y="7270"/>
                </a:cubicBezTo>
                <a:cubicBezTo>
                  <a:pt x="30761" y="7270"/>
                  <a:pt x="30709" y="7305"/>
                  <a:pt x="30709" y="7374"/>
                </a:cubicBezTo>
                <a:cubicBezTo>
                  <a:pt x="30709" y="7582"/>
                  <a:pt x="30709" y="7859"/>
                  <a:pt x="30778" y="8067"/>
                </a:cubicBezTo>
                <a:cubicBezTo>
                  <a:pt x="30778" y="8136"/>
                  <a:pt x="30778" y="8206"/>
                  <a:pt x="30778" y="8275"/>
                </a:cubicBezTo>
                <a:cubicBezTo>
                  <a:pt x="30778" y="8457"/>
                  <a:pt x="30831" y="8586"/>
                  <a:pt x="30891" y="8708"/>
                </a:cubicBezTo>
                <a:lnTo>
                  <a:pt x="30891" y="8708"/>
                </a:lnTo>
                <a:cubicBezTo>
                  <a:pt x="30626" y="8171"/>
                  <a:pt x="30427" y="7634"/>
                  <a:pt x="30293" y="7097"/>
                </a:cubicBezTo>
                <a:cubicBezTo>
                  <a:pt x="30085" y="6334"/>
                  <a:pt x="29600" y="4878"/>
                  <a:pt x="30431" y="4255"/>
                </a:cubicBezTo>
                <a:cubicBezTo>
                  <a:pt x="30476" y="4221"/>
                  <a:pt x="30519" y="4206"/>
                  <a:pt x="30560" y="4206"/>
                </a:cubicBezTo>
                <a:close/>
                <a:moveTo>
                  <a:pt x="35178" y="7835"/>
                </a:moveTo>
                <a:cubicBezTo>
                  <a:pt x="35519" y="7835"/>
                  <a:pt x="35857" y="7903"/>
                  <a:pt x="36185" y="8067"/>
                </a:cubicBezTo>
                <a:lnTo>
                  <a:pt x="36185" y="7998"/>
                </a:lnTo>
                <a:lnTo>
                  <a:pt x="36185" y="7998"/>
                </a:lnTo>
                <a:cubicBezTo>
                  <a:pt x="37502" y="8691"/>
                  <a:pt x="35145" y="9176"/>
                  <a:pt x="34660" y="9246"/>
                </a:cubicBezTo>
                <a:cubicBezTo>
                  <a:pt x="34244" y="9246"/>
                  <a:pt x="33828" y="9246"/>
                  <a:pt x="33412" y="9176"/>
                </a:cubicBezTo>
                <a:cubicBezTo>
                  <a:pt x="33620" y="9038"/>
                  <a:pt x="33551" y="8830"/>
                  <a:pt x="33343" y="8830"/>
                </a:cubicBezTo>
                <a:lnTo>
                  <a:pt x="32372" y="8830"/>
                </a:lnTo>
                <a:cubicBezTo>
                  <a:pt x="33241" y="8370"/>
                  <a:pt x="34222" y="7835"/>
                  <a:pt x="35178" y="7835"/>
                </a:cubicBezTo>
                <a:close/>
                <a:moveTo>
                  <a:pt x="28072" y="6955"/>
                </a:moveTo>
                <a:cubicBezTo>
                  <a:pt x="28095" y="6955"/>
                  <a:pt x="28119" y="6956"/>
                  <a:pt x="28144" y="6958"/>
                </a:cubicBezTo>
                <a:cubicBezTo>
                  <a:pt x="29184" y="7097"/>
                  <a:pt x="29184" y="9246"/>
                  <a:pt x="29184" y="9939"/>
                </a:cubicBezTo>
                <a:cubicBezTo>
                  <a:pt x="29253" y="10771"/>
                  <a:pt x="29114" y="11533"/>
                  <a:pt x="28976" y="12296"/>
                </a:cubicBezTo>
                <a:cubicBezTo>
                  <a:pt x="28976" y="11880"/>
                  <a:pt x="28906" y="11533"/>
                  <a:pt x="28698" y="11186"/>
                </a:cubicBezTo>
                <a:cubicBezTo>
                  <a:pt x="28698" y="11117"/>
                  <a:pt x="28629" y="11117"/>
                  <a:pt x="28560" y="11117"/>
                </a:cubicBezTo>
                <a:cubicBezTo>
                  <a:pt x="28560" y="11082"/>
                  <a:pt x="28525" y="11065"/>
                  <a:pt x="28482" y="11065"/>
                </a:cubicBezTo>
                <a:cubicBezTo>
                  <a:pt x="28438" y="11065"/>
                  <a:pt x="28386" y="11082"/>
                  <a:pt x="28352" y="11117"/>
                </a:cubicBezTo>
                <a:cubicBezTo>
                  <a:pt x="28352" y="11325"/>
                  <a:pt x="28352" y="11533"/>
                  <a:pt x="28421" y="11741"/>
                </a:cubicBezTo>
                <a:lnTo>
                  <a:pt x="28421" y="11880"/>
                </a:lnTo>
                <a:cubicBezTo>
                  <a:pt x="28421" y="12088"/>
                  <a:pt x="28490" y="12296"/>
                  <a:pt x="28560" y="12504"/>
                </a:cubicBezTo>
                <a:cubicBezTo>
                  <a:pt x="27468" y="11275"/>
                  <a:pt x="26577" y="6955"/>
                  <a:pt x="28072" y="6955"/>
                </a:cubicBezTo>
                <a:close/>
                <a:moveTo>
                  <a:pt x="33296" y="10976"/>
                </a:moveTo>
                <a:cubicBezTo>
                  <a:pt x="33519" y="10976"/>
                  <a:pt x="33743" y="10999"/>
                  <a:pt x="33967" y="11048"/>
                </a:cubicBezTo>
                <a:cubicBezTo>
                  <a:pt x="34937" y="11256"/>
                  <a:pt x="34452" y="12018"/>
                  <a:pt x="33967" y="12434"/>
                </a:cubicBezTo>
                <a:cubicBezTo>
                  <a:pt x="33481" y="12642"/>
                  <a:pt x="33065" y="12850"/>
                  <a:pt x="32580" y="12919"/>
                </a:cubicBezTo>
                <a:cubicBezTo>
                  <a:pt x="31748" y="13197"/>
                  <a:pt x="30847" y="13266"/>
                  <a:pt x="30015" y="13335"/>
                </a:cubicBezTo>
                <a:cubicBezTo>
                  <a:pt x="30223" y="13127"/>
                  <a:pt x="30431" y="12989"/>
                  <a:pt x="30570" y="12781"/>
                </a:cubicBezTo>
                <a:cubicBezTo>
                  <a:pt x="30627" y="12668"/>
                  <a:pt x="30545" y="12554"/>
                  <a:pt x="30437" y="12554"/>
                </a:cubicBezTo>
                <a:cubicBezTo>
                  <a:pt x="30413" y="12554"/>
                  <a:pt x="30387" y="12560"/>
                  <a:pt x="30362" y="12573"/>
                </a:cubicBezTo>
                <a:cubicBezTo>
                  <a:pt x="30085" y="12781"/>
                  <a:pt x="29738" y="12919"/>
                  <a:pt x="29461" y="13058"/>
                </a:cubicBezTo>
                <a:lnTo>
                  <a:pt x="29600" y="12781"/>
                </a:lnTo>
                <a:cubicBezTo>
                  <a:pt x="30612" y="11827"/>
                  <a:pt x="31933" y="10976"/>
                  <a:pt x="33296" y="10976"/>
                </a:cubicBezTo>
                <a:close/>
                <a:moveTo>
                  <a:pt x="24686" y="10883"/>
                </a:moveTo>
                <a:cubicBezTo>
                  <a:pt x="24921" y="10883"/>
                  <a:pt x="25192" y="11021"/>
                  <a:pt x="25440" y="11325"/>
                </a:cubicBezTo>
                <a:cubicBezTo>
                  <a:pt x="25718" y="11741"/>
                  <a:pt x="25926" y="12157"/>
                  <a:pt x="26064" y="12711"/>
                </a:cubicBezTo>
                <a:cubicBezTo>
                  <a:pt x="26619" y="14098"/>
                  <a:pt x="26342" y="15484"/>
                  <a:pt x="26272" y="16871"/>
                </a:cubicBezTo>
                <a:cubicBezTo>
                  <a:pt x="26252" y="16891"/>
                  <a:pt x="26238" y="16899"/>
                  <a:pt x="26227" y="16899"/>
                </a:cubicBezTo>
                <a:cubicBezTo>
                  <a:pt x="26203" y="16899"/>
                  <a:pt x="26203" y="16850"/>
                  <a:pt x="26203" y="16801"/>
                </a:cubicBezTo>
                <a:cubicBezTo>
                  <a:pt x="26203" y="16801"/>
                  <a:pt x="26203" y="16732"/>
                  <a:pt x="26203" y="16732"/>
                </a:cubicBezTo>
                <a:cubicBezTo>
                  <a:pt x="26203" y="16732"/>
                  <a:pt x="26203" y="16663"/>
                  <a:pt x="26134" y="16663"/>
                </a:cubicBezTo>
                <a:cubicBezTo>
                  <a:pt x="26064" y="16524"/>
                  <a:pt x="25995" y="16385"/>
                  <a:pt x="25926" y="16247"/>
                </a:cubicBezTo>
                <a:cubicBezTo>
                  <a:pt x="25787" y="15900"/>
                  <a:pt x="25648" y="15554"/>
                  <a:pt x="25510" y="15207"/>
                </a:cubicBezTo>
                <a:cubicBezTo>
                  <a:pt x="25481" y="15120"/>
                  <a:pt x="25427" y="15081"/>
                  <a:pt x="25380" y="15081"/>
                </a:cubicBezTo>
                <a:cubicBezTo>
                  <a:pt x="25315" y="15081"/>
                  <a:pt x="25261" y="15155"/>
                  <a:pt x="25302" y="15276"/>
                </a:cubicBezTo>
                <a:cubicBezTo>
                  <a:pt x="25371" y="15554"/>
                  <a:pt x="25440" y="15831"/>
                  <a:pt x="25510" y="16108"/>
                </a:cubicBezTo>
                <a:cubicBezTo>
                  <a:pt x="25510" y="16177"/>
                  <a:pt x="25510" y="16247"/>
                  <a:pt x="25510" y="16316"/>
                </a:cubicBezTo>
                <a:cubicBezTo>
                  <a:pt x="25579" y="16455"/>
                  <a:pt x="25648" y="16593"/>
                  <a:pt x="25718" y="16732"/>
                </a:cubicBezTo>
                <a:lnTo>
                  <a:pt x="25787" y="16940"/>
                </a:lnTo>
                <a:cubicBezTo>
                  <a:pt x="24609" y="15761"/>
                  <a:pt x="23985" y="13335"/>
                  <a:pt x="24054" y="11741"/>
                </a:cubicBezTo>
                <a:cubicBezTo>
                  <a:pt x="24054" y="11199"/>
                  <a:pt x="24330" y="10883"/>
                  <a:pt x="24686" y="10883"/>
                </a:cubicBezTo>
                <a:close/>
                <a:moveTo>
                  <a:pt x="30879" y="14990"/>
                </a:moveTo>
                <a:cubicBezTo>
                  <a:pt x="30983" y="14990"/>
                  <a:pt x="31088" y="14993"/>
                  <a:pt x="31194" y="14999"/>
                </a:cubicBezTo>
                <a:cubicBezTo>
                  <a:pt x="31610" y="14999"/>
                  <a:pt x="32719" y="15138"/>
                  <a:pt x="32234" y="15761"/>
                </a:cubicBezTo>
                <a:cubicBezTo>
                  <a:pt x="31748" y="16177"/>
                  <a:pt x="31194" y="16455"/>
                  <a:pt x="30639" y="16593"/>
                </a:cubicBezTo>
                <a:cubicBezTo>
                  <a:pt x="29738" y="16940"/>
                  <a:pt x="28837" y="17079"/>
                  <a:pt x="27936" y="17217"/>
                </a:cubicBezTo>
                <a:cubicBezTo>
                  <a:pt x="28144" y="17079"/>
                  <a:pt x="28352" y="16871"/>
                  <a:pt x="28490" y="16663"/>
                </a:cubicBezTo>
                <a:cubicBezTo>
                  <a:pt x="28490" y="16524"/>
                  <a:pt x="28421" y="16385"/>
                  <a:pt x="28282" y="16385"/>
                </a:cubicBezTo>
                <a:cubicBezTo>
                  <a:pt x="27936" y="16524"/>
                  <a:pt x="27589" y="16593"/>
                  <a:pt x="27312" y="16801"/>
                </a:cubicBezTo>
                <a:cubicBezTo>
                  <a:pt x="27173" y="16871"/>
                  <a:pt x="27035" y="16940"/>
                  <a:pt x="26965" y="17009"/>
                </a:cubicBezTo>
                <a:cubicBezTo>
                  <a:pt x="27243" y="16663"/>
                  <a:pt x="27451" y="16316"/>
                  <a:pt x="27659" y="15900"/>
                </a:cubicBezTo>
                <a:cubicBezTo>
                  <a:pt x="28674" y="15329"/>
                  <a:pt x="29747" y="14990"/>
                  <a:pt x="30879" y="14990"/>
                </a:cubicBezTo>
                <a:close/>
                <a:moveTo>
                  <a:pt x="27936" y="16871"/>
                </a:moveTo>
                <a:lnTo>
                  <a:pt x="27936" y="16871"/>
                </a:lnTo>
                <a:cubicBezTo>
                  <a:pt x="27659" y="17079"/>
                  <a:pt x="27312" y="17217"/>
                  <a:pt x="27035" y="17425"/>
                </a:cubicBezTo>
                <a:lnTo>
                  <a:pt x="26827" y="17425"/>
                </a:lnTo>
                <a:cubicBezTo>
                  <a:pt x="26896" y="17356"/>
                  <a:pt x="27035" y="17356"/>
                  <a:pt x="27104" y="17287"/>
                </a:cubicBezTo>
                <a:cubicBezTo>
                  <a:pt x="27243" y="17217"/>
                  <a:pt x="27381" y="17148"/>
                  <a:pt x="27520" y="17079"/>
                </a:cubicBezTo>
                <a:cubicBezTo>
                  <a:pt x="27659" y="17009"/>
                  <a:pt x="27797" y="16940"/>
                  <a:pt x="27936" y="16871"/>
                </a:cubicBezTo>
                <a:close/>
                <a:moveTo>
                  <a:pt x="22158" y="16292"/>
                </a:moveTo>
                <a:cubicBezTo>
                  <a:pt x="22633" y="16292"/>
                  <a:pt x="23285" y="17336"/>
                  <a:pt x="23430" y="17772"/>
                </a:cubicBezTo>
                <a:cubicBezTo>
                  <a:pt x="23915" y="19089"/>
                  <a:pt x="23707" y="20337"/>
                  <a:pt x="23707" y="21654"/>
                </a:cubicBezTo>
                <a:lnTo>
                  <a:pt x="23638" y="21654"/>
                </a:lnTo>
                <a:lnTo>
                  <a:pt x="23638" y="21584"/>
                </a:lnTo>
                <a:cubicBezTo>
                  <a:pt x="23638" y="21584"/>
                  <a:pt x="23638" y="21515"/>
                  <a:pt x="23638" y="21515"/>
                </a:cubicBezTo>
                <a:cubicBezTo>
                  <a:pt x="23638" y="21238"/>
                  <a:pt x="23499" y="21030"/>
                  <a:pt x="23430" y="20752"/>
                </a:cubicBezTo>
                <a:cubicBezTo>
                  <a:pt x="23361" y="20614"/>
                  <a:pt x="23292" y="20475"/>
                  <a:pt x="23292" y="20337"/>
                </a:cubicBezTo>
                <a:cubicBezTo>
                  <a:pt x="23262" y="20278"/>
                  <a:pt x="23221" y="20256"/>
                  <a:pt x="23182" y="20256"/>
                </a:cubicBezTo>
                <a:cubicBezTo>
                  <a:pt x="23130" y="20256"/>
                  <a:pt x="23084" y="20297"/>
                  <a:pt x="23084" y="20337"/>
                </a:cubicBezTo>
                <a:cubicBezTo>
                  <a:pt x="22945" y="20337"/>
                  <a:pt x="22876" y="20475"/>
                  <a:pt x="22876" y="20614"/>
                </a:cubicBezTo>
                <a:cubicBezTo>
                  <a:pt x="22945" y="20683"/>
                  <a:pt x="23014" y="20822"/>
                  <a:pt x="23084" y="20960"/>
                </a:cubicBezTo>
                <a:cubicBezTo>
                  <a:pt x="22113" y="19851"/>
                  <a:pt x="21628" y="18465"/>
                  <a:pt x="21697" y="17009"/>
                </a:cubicBezTo>
                <a:cubicBezTo>
                  <a:pt x="21781" y="16487"/>
                  <a:pt x="21953" y="16292"/>
                  <a:pt x="22158" y="16292"/>
                </a:cubicBezTo>
                <a:close/>
                <a:moveTo>
                  <a:pt x="29020" y="19222"/>
                </a:moveTo>
                <a:cubicBezTo>
                  <a:pt x="29567" y="19222"/>
                  <a:pt x="30093" y="19468"/>
                  <a:pt x="30501" y="19921"/>
                </a:cubicBezTo>
                <a:cubicBezTo>
                  <a:pt x="30847" y="20475"/>
                  <a:pt x="29877" y="20891"/>
                  <a:pt x="29530" y="21030"/>
                </a:cubicBezTo>
                <a:cubicBezTo>
                  <a:pt x="28144" y="21446"/>
                  <a:pt x="26757" y="21654"/>
                  <a:pt x="25302" y="21654"/>
                </a:cubicBezTo>
                <a:cubicBezTo>
                  <a:pt x="25440" y="21584"/>
                  <a:pt x="25510" y="21376"/>
                  <a:pt x="25579" y="21238"/>
                </a:cubicBezTo>
                <a:cubicBezTo>
                  <a:pt x="25579" y="21124"/>
                  <a:pt x="25487" y="21011"/>
                  <a:pt x="25377" y="21011"/>
                </a:cubicBezTo>
                <a:cubicBezTo>
                  <a:pt x="25353" y="21011"/>
                  <a:pt x="25327" y="21017"/>
                  <a:pt x="25302" y="21030"/>
                </a:cubicBezTo>
                <a:cubicBezTo>
                  <a:pt x="25163" y="21168"/>
                  <a:pt x="24955" y="21238"/>
                  <a:pt x="24817" y="21307"/>
                </a:cubicBezTo>
                <a:lnTo>
                  <a:pt x="24609" y="21376"/>
                </a:lnTo>
                <a:lnTo>
                  <a:pt x="24678" y="21168"/>
                </a:lnTo>
                <a:cubicBezTo>
                  <a:pt x="25718" y="20337"/>
                  <a:pt x="26896" y="19782"/>
                  <a:pt x="28144" y="19435"/>
                </a:cubicBezTo>
                <a:cubicBezTo>
                  <a:pt x="28432" y="19291"/>
                  <a:pt x="28729" y="19222"/>
                  <a:pt x="29020" y="19222"/>
                </a:cubicBezTo>
                <a:close/>
                <a:moveTo>
                  <a:pt x="19336" y="20763"/>
                </a:moveTo>
                <a:cubicBezTo>
                  <a:pt x="19540" y="20763"/>
                  <a:pt x="19758" y="20880"/>
                  <a:pt x="19964" y="21168"/>
                </a:cubicBezTo>
                <a:cubicBezTo>
                  <a:pt x="20242" y="21584"/>
                  <a:pt x="20519" y="22000"/>
                  <a:pt x="20657" y="22485"/>
                </a:cubicBezTo>
                <a:cubicBezTo>
                  <a:pt x="20935" y="23525"/>
                  <a:pt x="21073" y="24634"/>
                  <a:pt x="21004" y="25674"/>
                </a:cubicBezTo>
                <a:cubicBezTo>
                  <a:pt x="20727" y="24981"/>
                  <a:pt x="20449" y="24288"/>
                  <a:pt x="20242" y="23594"/>
                </a:cubicBezTo>
                <a:cubicBezTo>
                  <a:pt x="20242" y="23542"/>
                  <a:pt x="20201" y="23519"/>
                  <a:pt x="20155" y="23519"/>
                </a:cubicBezTo>
                <a:cubicBezTo>
                  <a:pt x="20080" y="23519"/>
                  <a:pt x="19991" y="23578"/>
                  <a:pt x="20034" y="23664"/>
                </a:cubicBezTo>
                <a:cubicBezTo>
                  <a:pt x="20242" y="24704"/>
                  <a:pt x="20657" y="25743"/>
                  <a:pt x="21073" y="26783"/>
                </a:cubicBezTo>
                <a:lnTo>
                  <a:pt x="21073" y="27130"/>
                </a:lnTo>
                <a:lnTo>
                  <a:pt x="21004" y="27199"/>
                </a:lnTo>
                <a:lnTo>
                  <a:pt x="20865" y="26991"/>
                </a:lnTo>
                <a:cubicBezTo>
                  <a:pt x="20935" y="26922"/>
                  <a:pt x="20935" y="26852"/>
                  <a:pt x="20865" y="26852"/>
                </a:cubicBezTo>
                <a:cubicBezTo>
                  <a:pt x="20865" y="26506"/>
                  <a:pt x="20727" y="26159"/>
                  <a:pt x="20519" y="25882"/>
                </a:cubicBezTo>
                <a:cubicBezTo>
                  <a:pt x="20449" y="25605"/>
                  <a:pt x="20311" y="25327"/>
                  <a:pt x="20242" y="25050"/>
                </a:cubicBezTo>
                <a:cubicBezTo>
                  <a:pt x="20221" y="25030"/>
                  <a:pt x="20195" y="25021"/>
                  <a:pt x="20168" y="25021"/>
                </a:cubicBezTo>
                <a:cubicBezTo>
                  <a:pt x="20103" y="25021"/>
                  <a:pt x="20034" y="25070"/>
                  <a:pt x="20034" y="25120"/>
                </a:cubicBezTo>
                <a:cubicBezTo>
                  <a:pt x="20172" y="25605"/>
                  <a:pt x="20242" y="26021"/>
                  <a:pt x="20449" y="26506"/>
                </a:cubicBezTo>
                <a:cubicBezTo>
                  <a:pt x="19340" y="25258"/>
                  <a:pt x="18647" y="23664"/>
                  <a:pt x="18509" y="22000"/>
                </a:cubicBezTo>
                <a:cubicBezTo>
                  <a:pt x="18460" y="21416"/>
                  <a:pt x="18856" y="20763"/>
                  <a:pt x="19336" y="20763"/>
                </a:cubicBezTo>
                <a:close/>
                <a:moveTo>
                  <a:pt x="26758" y="24439"/>
                </a:moveTo>
                <a:cubicBezTo>
                  <a:pt x="27517" y="24439"/>
                  <a:pt x="28123" y="24687"/>
                  <a:pt x="28352" y="25327"/>
                </a:cubicBezTo>
                <a:cubicBezTo>
                  <a:pt x="28906" y="27060"/>
                  <a:pt x="25025" y="27268"/>
                  <a:pt x="22806" y="27268"/>
                </a:cubicBezTo>
                <a:cubicBezTo>
                  <a:pt x="23292" y="27199"/>
                  <a:pt x="23777" y="26991"/>
                  <a:pt x="24123" y="26645"/>
                </a:cubicBezTo>
                <a:cubicBezTo>
                  <a:pt x="24262" y="26506"/>
                  <a:pt x="24123" y="26298"/>
                  <a:pt x="23985" y="26298"/>
                </a:cubicBezTo>
                <a:cubicBezTo>
                  <a:pt x="23430" y="26367"/>
                  <a:pt x="22945" y="26506"/>
                  <a:pt x="22460" y="26714"/>
                </a:cubicBezTo>
                <a:cubicBezTo>
                  <a:pt x="22252" y="26783"/>
                  <a:pt x="21974" y="26852"/>
                  <a:pt x="21767" y="26922"/>
                </a:cubicBezTo>
                <a:lnTo>
                  <a:pt x="22113" y="26298"/>
                </a:lnTo>
                <a:cubicBezTo>
                  <a:pt x="23042" y="25462"/>
                  <a:pt x="25216" y="24439"/>
                  <a:pt x="26758" y="24439"/>
                </a:cubicBezTo>
                <a:close/>
                <a:moveTo>
                  <a:pt x="17072" y="26327"/>
                </a:moveTo>
                <a:cubicBezTo>
                  <a:pt x="17275" y="26327"/>
                  <a:pt x="17503" y="26420"/>
                  <a:pt x="17746" y="26645"/>
                </a:cubicBezTo>
                <a:cubicBezTo>
                  <a:pt x="18162" y="27130"/>
                  <a:pt x="18439" y="27615"/>
                  <a:pt x="18578" y="28239"/>
                </a:cubicBezTo>
                <a:cubicBezTo>
                  <a:pt x="19063" y="29625"/>
                  <a:pt x="18717" y="31150"/>
                  <a:pt x="18786" y="32606"/>
                </a:cubicBezTo>
                <a:lnTo>
                  <a:pt x="18647" y="32814"/>
                </a:lnTo>
                <a:cubicBezTo>
                  <a:pt x="17261" y="31427"/>
                  <a:pt x="16429" y="29556"/>
                  <a:pt x="16221" y="27615"/>
                </a:cubicBezTo>
                <a:cubicBezTo>
                  <a:pt x="16170" y="27008"/>
                  <a:pt x="16526" y="26327"/>
                  <a:pt x="17072" y="26327"/>
                </a:cubicBezTo>
                <a:close/>
                <a:moveTo>
                  <a:pt x="24343" y="29909"/>
                </a:moveTo>
                <a:cubicBezTo>
                  <a:pt x="25109" y="29909"/>
                  <a:pt x="25893" y="30123"/>
                  <a:pt x="25995" y="30942"/>
                </a:cubicBezTo>
                <a:cubicBezTo>
                  <a:pt x="25995" y="31497"/>
                  <a:pt x="25232" y="31843"/>
                  <a:pt x="24747" y="32051"/>
                </a:cubicBezTo>
                <a:cubicBezTo>
                  <a:pt x="23376" y="32550"/>
                  <a:pt x="21949" y="32824"/>
                  <a:pt x="20466" y="32824"/>
                </a:cubicBezTo>
                <a:cubicBezTo>
                  <a:pt x="20300" y="32824"/>
                  <a:pt x="20132" y="32821"/>
                  <a:pt x="19964" y="32814"/>
                </a:cubicBezTo>
                <a:lnTo>
                  <a:pt x="20172" y="32745"/>
                </a:lnTo>
                <a:cubicBezTo>
                  <a:pt x="21073" y="32467"/>
                  <a:pt x="21905" y="32190"/>
                  <a:pt x="22737" y="31843"/>
                </a:cubicBezTo>
                <a:cubicBezTo>
                  <a:pt x="22806" y="31843"/>
                  <a:pt x="22737" y="31705"/>
                  <a:pt x="22737" y="31705"/>
                </a:cubicBezTo>
                <a:cubicBezTo>
                  <a:pt x="22113" y="31774"/>
                  <a:pt x="21559" y="31913"/>
                  <a:pt x="21004" y="32051"/>
                </a:cubicBezTo>
                <a:lnTo>
                  <a:pt x="21073" y="31982"/>
                </a:lnTo>
                <a:cubicBezTo>
                  <a:pt x="21242" y="31870"/>
                  <a:pt x="21138" y="31667"/>
                  <a:pt x="20982" y="31667"/>
                </a:cubicBezTo>
                <a:cubicBezTo>
                  <a:pt x="20945" y="31667"/>
                  <a:pt x="20905" y="31678"/>
                  <a:pt x="20865" y="31705"/>
                </a:cubicBezTo>
                <a:cubicBezTo>
                  <a:pt x="20395" y="31974"/>
                  <a:pt x="19924" y="32178"/>
                  <a:pt x="19390" y="32379"/>
                </a:cubicBezTo>
                <a:lnTo>
                  <a:pt x="19390" y="32379"/>
                </a:lnTo>
                <a:cubicBezTo>
                  <a:pt x="19410" y="32359"/>
                  <a:pt x="19410" y="32329"/>
                  <a:pt x="19410" y="32329"/>
                </a:cubicBezTo>
                <a:cubicBezTo>
                  <a:pt x="20519" y="31081"/>
                  <a:pt x="21974" y="30318"/>
                  <a:pt x="23569" y="29972"/>
                </a:cubicBezTo>
                <a:cubicBezTo>
                  <a:pt x="23804" y="29936"/>
                  <a:pt x="24073" y="29909"/>
                  <a:pt x="24343" y="29909"/>
                </a:cubicBezTo>
                <a:close/>
                <a:moveTo>
                  <a:pt x="12645" y="21392"/>
                </a:moveTo>
                <a:cubicBezTo>
                  <a:pt x="13022" y="21392"/>
                  <a:pt x="13934" y="24981"/>
                  <a:pt x="13934" y="24981"/>
                </a:cubicBezTo>
                <a:cubicBezTo>
                  <a:pt x="14072" y="26090"/>
                  <a:pt x="14142" y="27130"/>
                  <a:pt x="14142" y="28239"/>
                </a:cubicBezTo>
                <a:cubicBezTo>
                  <a:pt x="14280" y="31220"/>
                  <a:pt x="14280" y="34270"/>
                  <a:pt x="14557" y="37250"/>
                </a:cubicBezTo>
                <a:cubicBezTo>
                  <a:pt x="14072" y="35101"/>
                  <a:pt x="13587" y="32952"/>
                  <a:pt x="12963" y="30873"/>
                </a:cubicBezTo>
                <a:cubicBezTo>
                  <a:pt x="12686" y="29902"/>
                  <a:pt x="12339" y="29071"/>
                  <a:pt x="11854" y="28239"/>
                </a:cubicBezTo>
                <a:cubicBezTo>
                  <a:pt x="11715" y="26021"/>
                  <a:pt x="11923" y="23733"/>
                  <a:pt x="12547" y="21584"/>
                </a:cubicBezTo>
                <a:lnTo>
                  <a:pt x="12547" y="21515"/>
                </a:lnTo>
                <a:cubicBezTo>
                  <a:pt x="12573" y="21431"/>
                  <a:pt x="12606" y="21392"/>
                  <a:pt x="12645" y="21392"/>
                </a:cubicBezTo>
                <a:close/>
                <a:moveTo>
                  <a:pt x="5047" y="31679"/>
                </a:moveTo>
                <a:cubicBezTo>
                  <a:pt x="6436" y="31679"/>
                  <a:pt x="7828" y="31979"/>
                  <a:pt x="8804" y="32467"/>
                </a:cubicBezTo>
                <a:lnTo>
                  <a:pt x="9012" y="32745"/>
                </a:lnTo>
                <a:lnTo>
                  <a:pt x="9081" y="32745"/>
                </a:lnTo>
                <a:cubicBezTo>
                  <a:pt x="10190" y="34270"/>
                  <a:pt x="11369" y="35725"/>
                  <a:pt x="12270" y="37320"/>
                </a:cubicBezTo>
                <a:cubicBezTo>
                  <a:pt x="12755" y="38082"/>
                  <a:pt x="13518" y="39191"/>
                  <a:pt x="14142" y="40300"/>
                </a:cubicBezTo>
                <a:cubicBezTo>
                  <a:pt x="13448" y="39260"/>
                  <a:pt x="12617" y="38290"/>
                  <a:pt x="11785" y="37389"/>
                </a:cubicBezTo>
                <a:cubicBezTo>
                  <a:pt x="11161" y="36418"/>
                  <a:pt x="10468" y="35587"/>
                  <a:pt x="9567" y="34893"/>
                </a:cubicBezTo>
                <a:cubicBezTo>
                  <a:pt x="9557" y="34884"/>
                  <a:pt x="9547" y="34879"/>
                  <a:pt x="9537" y="34879"/>
                </a:cubicBezTo>
                <a:cubicBezTo>
                  <a:pt x="9480" y="34879"/>
                  <a:pt x="9438" y="35032"/>
                  <a:pt x="9497" y="35032"/>
                </a:cubicBezTo>
                <a:cubicBezTo>
                  <a:pt x="10329" y="35864"/>
                  <a:pt x="11022" y="36834"/>
                  <a:pt x="11785" y="37805"/>
                </a:cubicBezTo>
                <a:cubicBezTo>
                  <a:pt x="10398" y="36488"/>
                  <a:pt x="8873" y="35309"/>
                  <a:pt x="7210" y="34408"/>
                </a:cubicBezTo>
                <a:cubicBezTo>
                  <a:pt x="6595" y="34073"/>
                  <a:pt x="3007" y="33197"/>
                  <a:pt x="1385" y="33197"/>
                </a:cubicBezTo>
                <a:cubicBezTo>
                  <a:pt x="995" y="33197"/>
                  <a:pt x="718" y="33248"/>
                  <a:pt x="624" y="33368"/>
                </a:cubicBezTo>
                <a:cubicBezTo>
                  <a:pt x="1517" y="32165"/>
                  <a:pt x="3279" y="31679"/>
                  <a:pt x="5047" y="31679"/>
                </a:cubicBezTo>
                <a:close/>
                <a:moveTo>
                  <a:pt x="7483" y="23542"/>
                </a:moveTo>
                <a:cubicBezTo>
                  <a:pt x="7506" y="23542"/>
                  <a:pt x="7531" y="23559"/>
                  <a:pt x="7556" y="23594"/>
                </a:cubicBezTo>
                <a:cubicBezTo>
                  <a:pt x="9081" y="25189"/>
                  <a:pt x="10468" y="26852"/>
                  <a:pt x="11646" y="28655"/>
                </a:cubicBezTo>
                <a:cubicBezTo>
                  <a:pt x="12824" y="30665"/>
                  <a:pt x="13102" y="33022"/>
                  <a:pt x="13518" y="35240"/>
                </a:cubicBezTo>
                <a:cubicBezTo>
                  <a:pt x="13864" y="36626"/>
                  <a:pt x="14211" y="38013"/>
                  <a:pt x="14557" y="39399"/>
                </a:cubicBezTo>
                <a:cubicBezTo>
                  <a:pt x="14072" y="38013"/>
                  <a:pt x="13379" y="36765"/>
                  <a:pt x="12824" y="35448"/>
                </a:cubicBezTo>
                <a:cubicBezTo>
                  <a:pt x="11854" y="33299"/>
                  <a:pt x="11092" y="30942"/>
                  <a:pt x="9636" y="29001"/>
                </a:cubicBezTo>
                <a:cubicBezTo>
                  <a:pt x="9567" y="29001"/>
                  <a:pt x="9497" y="29001"/>
                  <a:pt x="9567" y="29071"/>
                </a:cubicBezTo>
                <a:cubicBezTo>
                  <a:pt x="10537" y="31012"/>
                  <a:pt x="11369" y="32952"/>
                  <a:pt x="12270" y="34963"/>
                </a:cubicBezTo>
                <a:cubicBezTo>
                  <a:pt x="13240" y="36765"/>
                  <a:pt x="14072" y="38706"/>
                  <a:pt x="14696" y="40716"/>
                </a:cubicBezTo>
                <a:cubicBezTo>
                  <a:pt x="14349" y="39954"/>
                  <a:pt x="13795" y="39260"/>
                  <a:pt x="13448" y="38637"/>
                </a:cubicBezTo>
                <a:lnTo>
                  <a:pt x="13379" y="38637"/>
                </a:lnTo>
                <a:cubicBezTo>
                  <a:pt x="12409" y="36904"/>
                  <a:pt x="11507" y="35171"/>
                  <a:pt x="10329" y="33576"/>
                </a:cubicBezTo>
                <a:cubicBezTo>
                  <a:pt x="9012" y="32051"/>
                  <a:pt x="7972" y="30249"/>
                  <a:pt x="7348" y="28308"/>
                </a:cubicBezTo>
                <a:cubicBezTo>
                  <a:pt x="7210" y="27684"/>
                  <a:pt x="7071" y="26991"/>
                  <a:pt x="7071" y="26298"/>
                </a:cubicBezTo>
                <a:cubicBezTo>
                  <a:pt x="7071" y="26169"/>
                  <a:pt x="7190" y="23542"/>
                  <a:pt x="7483" y="23542"/>
                </a:cubicBezTo>
                <a:close/>
                <a:moveTo>
                  <a:pt x="23732" y="37429"/>
                </a:moveTo>
                <a:cubicBezTo>
                  <a:pt x="24096" y="37429"/>
                  <a:pt x="24473" y="37479"/>
                  <a:pt x="24817" y="37528"/>
                </a:cubicBezTo>
                <a:cubicBezTo>
                  <a:pt x="25787" y="37735"/>
                  <a:pt x="24747" y="38567"/>
                  <a:pt x="24539" y="38775"/>
                </a:cubicBezTo>
                <a:cubicBezTo>
                  <a:pt x="23499" y="39676"/>
                  <a:pt x="22252" y="40300"/>
                  <a:pt x="20865" y="40647"/>
                </a:cubicBezTo>
                <a:cubicBezTo>
                  <a:pt x="20034" y="40786"/>
                  <a:pt x="19132" y="40924"/>
                  <a:pt x="18301" y="40993"/>
                </a:cubicBezTo>
                <a:cubicBezTo>
                  <a:pt x="18717" y="40786"/>
                  <a:pt x="19132" y="40508"/>
                  <a:pt x="19548" y="40162"/>
                </a:cubicBezTo>
                <a:cubicBezTo>
                  <a:pt x="19672" y="40100"/>
                  <a:pt x="19575" y="39873"/>
                  <a:pt x="19455" y="39873"/>
                </a:cubicBezTo>
                <a:cubicBezTo>
                  <a:pt x="19440" y="39873"/>
                  <a:pt x="19425" y="39877"/>
                  <a:pt x="19410" y="39884"/>
                </a:cubicBezTo>
                <a:cubicBezTo>
                  <a:pt x="18370" y="40162"/>
                  <a:pt x="17330" y="40647"/>
                  <a:pt x="16429" y="41201"/>
                </a:cubicBezTo>
                <a:cubicBezTo>
                  <a:pt x="17538" y="40162"/>
                  <a:pt x="18717" y="39330"/>
                  <a:pt x="20034" y="38637"/>
                </a:cubicBezTo>
                <a:cubicBezTo>
                  <a:pt x="21004" y="38013"/>
                  <a:pt x="22113" y="37597"/>
                  <a:pt x="23292" y="37458"/>
                </a:cubicBezTo>
                <a:cubicBezTo>
                  <a:pt x="23434" y="37438"/>
                  <a:pt x="23582" y="37429"/>
                  <a:pt x="23732" y="37429"/>
                </a:cubicBezTo>
                <a:close/>
                <a:moveTo>
                  <a:pt x="7689" y="40069"/>
                </a:moveTo>
                <a:cubicBezTo>
                  <a:pt x="8412" y="40069"/>
                  <a:pt x="9551" y="41500"/>
                  <a:pt x="9705" y="41756"/>
                </a:cubicBezTo>
                <a:cubicBezTo>
                  <a:pt x="10398" y="42588"/>
                  <a:pt x="10884" y="43489"/>
                  <a:pt x="11299" y="44529"/>
                </a:cubicBezTo>
                <a:cubicBezTo>
                  <a:pt x="11785" y="45707"/>
                  <a:pt x="12131" y="46886"/>
                  <a:pt x="12478" y="48133"/>
                </a:cubicBezTo>
                <a:cubicBezTo>
                  <a:pt x="12131" y="47163"/>
                  <a:pt x="11507" y="46331"/>
                  <a:pt x="10606" y="45776"/>
                </a:cubicBezTo>
                <a:cubicBezTo>
                  <a:pt x="10569" y="45758"/>
                  <a:pt x="10532" y="45749"/>
                  <a:pt x="10498" y="45749"/>
                </a:cubicBezTo>
                <a:cubicBezTo>
                  <a:pt x="10403" y="45749"/>
                  <a:pt x="10329" y="45814"/>
                  <a:pt x="10329" y="45915"/>
                </a:cubicBezTo>
                <a:cubicBezTo>
                  <a:pt x="10329" y="45984"/>
                  <a:pt x="10329" y="46123"/>
                  <a:pt x="10329" y="46192"/>
                </a:cubicBezTo>
                <a:cubicBezTo>
                  <a:pt x="10304" y="46180"/>
                  <a:pt x="10278" y="46174"/>
                  <a:pt x="10254" y="46174"/>
                </a:cubicBezTo>
                <a:cubicBezTo>
                  <a:pt x="10147" y="46174"/>
                  <a:pt x="10064" y="46287"/>
                  <a:pt x="10121" y="46400"/>
                </a:cubicBezTo>
                <a:cubicBezTo>
                  <a:pt x="10260" y="46539"/>
                  <a:pt x="10329" y="46678"/>
                  <a:pt x="10468" y="46816"/>
                </a:cubicBezTo>
                <a:cubicBezTo>
                  <a:pt x="10883" y="47646"/>
                  <a:pt x="11435" y="48407"/>
                  <a:pt x="12057" y="49099"/>
                </a:cubicBezTo>
                <a:lnTo>
                  <a:pt x="12057" y="49099"/>
                </a:lnTo>
                <a:cubicBezTo>
                  <a:pt x="9370" y="47096"/>
                  <a:pt x="6523" y="44243"/>
                  <a:pt x="7140" y="40786"/>
                </a:cubicBezTo>
                <a:lnTo>
                  <a:pt x="7140" y="40716"/>
                </a:lnTo>
                <a:cubicBezTo>
                  <a:pt x="7231" y="40246"/>
                  <a:pt x="7434" y="40069"/>
                  <a:pt x="7689" y="40069"/>
                </a:cubicBezTo>
                <a:close/>
                <a:moveTo>
                  <a:pt x="10676" y="46331"/>
                </a:moveTo>
                <a:lnTo>
                  <a:pt x="10676" y="46331"/>
                </a:lnTo>
                <a:cubicBezTo>
                  <a:pt x="11646" y="46955"/>
                  <a:pt x="11993" y="48411"/>
                  <a:pt x="12617" y="49312"/>
                </a:cubicBezTo>
                <a:cubicBezTo>
                  <a:pt x="12643" y="49365"/>
                  <a:pt x="12680" y="49387"/>
                  <a:pt x="12711" y="49387"/>
                </a:cubicBezTo>
                <a:cubicBezTo>
                  <a:pt x="12761" y="49387"/>
                  <a:pt x="12798" y="49328"/>
                  <a:pt x="12755" y="49242"/>
                </a:cubicBezTo>
                <a:lnTo>
                  <a:pt x="12755" y="49242"/>
                </a:lnTo>
                <a:cubicBezTo>
                  <a:pt x="12894" y="49450"/>
                  <a:pt x="12963" y="49658"/>
                  <a:pt x="13032" y="49797"/>
                </a:cubicBezTo>
                <a:cubicBezTo>
                  <a:pt x="12730" y="49588"/>
                  <a:pt x="12419" y="49367"/>
                  <a:pt x="12106" y="49135"/>
                </a:cubicBezTo>
                <a:lnTo>
                  <a:pt x="12106" y="49135"/>
                </a:lnTo>
                <a:cubicBezTo>
                  <a:pt x="12128" y="49145"/>
                  <a:pt x="12151" y="49149"/>
                  <a:pt x="12174" y="49149"/>
                </a:cubicBezTo>
                <a:cubicBezTo>
                  <a:pt x="12307" y="49149"/>
                  <a:pt x="12446" y="49002"/>
                  <a:pt x="12339" y="48896"/>
                </a:cubicBezTo>
                <a:cubicBezTo>
                  <a:pt x="11923" y="48272"/>
                  <a:pt x="11507" y="47717"/>
                  <a:pt x="11022" y="47163"/>
                </a:cubicBezTo>
                <a:cubicBezTo>
                  <a:pt x="10814" y="46886"/>
                  <a:pt x="10745" y="46608"/>
                  <a:pt x="10676" y="46331"/>
                </a:cubicBezTo>
                <a:close/>
                <a:moveTo>
                  <a:pt x="27156" y="44781"/>
                </a:moveTo>
                <a:cubicBezTo>
                  <a:pt x="27751" y="44781"/>
                  <a:pt x="27191" y="46122"/>
                  <a:pt x="26827" y="46955"/>
                </a:cubicBezTo>
                <a:cubicBezTo>
                  <a:pt x="25995" y="48896"/>
                  <a:pt x="24539" y="50559"/>
                  <a:pt x="22737" y="51669"/>
                </a:cubicBezTo>
                <a:cubicBezTo>
                  <a:pt x="21905" y="51530"/>
                  <a:pt x="21143" y="51461"/>
                  <a:pt x="20311" y="51461"/>
                </a:cubicBezTo>
                <a:cubicBezTo>
                  <a:pt x="19479" y="51461"/>
                  <a:pt x="18647" y="51599"/>
                  <a:pt x="17885" y="51807"/>
                </a:cubicBezTo>
                <a:cubicBezTo>
                  <a:pt x="18509" y="51530"/>
                  <a:pt x="19132" y="51322"/>
                  <a:pt x="19756" y="51045"/>
                </a:cubicBezTo>
                <a:cubicBezTo>
                  <a:pt x="21628" y="50282"/>
                  <a:pt x="23499" y="49312"/>
                  <a:pt x="24609" y="47579"/>
                </a:cubicBezTo>
                <a:cubicBezTo>
                  <a:pt x="24658" y="47530"/>
                  <a:pt x="24637" y="47481"/>
                  <a:pt x="24597" y="47481"/>
                </a:cubicBezTo>
                <a:cubicBezTo>
                  <a:pt x="24580" y="47481"/>
                  <a:pt x="24560" y="47489"/>
                  <a:pt x="24539" y="47509"/>
                </a:cubicBezTo>
                <a:cubicBezTo>
                  <a:pt x="22390" y="49381"/>
                  <a:pt x="19964" y="50837"/>
                  <a:pt x="17261" y="51738"/>
                </a:cubicBezTo>
                <a:cubicBezTo>
                  <a:pt x="15805" y="52292"/>
                  <a:pt x="14003" y="52708"/>
                  <a:pt x="13171" y="54164"/>
                </a:cubicBezTo>
                <a:cubicBezTo>
                  <a:pt x="12894" y="54441"/>
                  <a:pt x="12686" y="54788"/>
                  <a:pt x="12478" y="55204"/>
                </a:cubicBezTo>
                <a:lnTo>
                  <a:pt x="12409" y="55134"/>
                </a:lnTo>
                <a:cubicBezTo>
                  <a:pt x="12894" y="53124"/>
                  <a:pt x="15667" y="51461"/>
                  <a:pt x="17261" y="50629"/>
                </a:cubicBezTo>
                <a:cubicBezTo>
                  <a:pt x="19479" y="49381"/>
                  <a:pt x="21697" y="48411"/>
                  <a:pt x="23915" y="47024"/>
                </a:cubicBezTo>
                <a:cubicBezTo>
                  <a:pt x="24678" y="46539"/>
                  <a:pt x="25371" y="45915"/>
                  <a:pt x="26134" y="45291"/>
                </a:cubicBezTo>
                <a:cubicBezTo>
                  <a:pt x="26634" y="44929"/>
                  <a:pt x="26959" y="44781"/>
                  <a:pt x="27156" y="44781"/>
                </a:cubicBezTo>
                <a:close/>
                <a:moveTo>
                  <a:pt x="20323" y="52026"/>
                </a:moveTo>
                <a:cubicBezTo>
                  <a:pt x="20979" y="52026"/>
                  <a:pt x="21628" y="52071"/>
                  <a:pt x="22252" y="52154"/>
                </a:cubicBezTo>
                <a:lnTo>
                  <a:pt x="22876" y="52154"/>
                </a:lnTo>
                <a:cubicBezTo>
                  <a:pt x="22876" y="52203"/>
                  <a:pt x="22910" y="52252"/>
                  <a:pt x="22931" y="52252"/>
                </a:cubicBezTo>
                <a:cubicBezTo>
                  <a:pt x="22939" y="52252"/>
                  <a:pt x="22945" y="52243"/>
                  <a:pt x="22945" y="52223"/>
                </a:cubicBezTo>
                <a:lnTo>
                  <a:pt x="23707" y="52362"/>
                </a:lnTo>
                <a:cubicBezTo>
                  <a:pt x="24401" y="52570"/>
                  <a:pt x="31471" y="55966"/>
                  <a:pt x="29530" y="56590"/>
                </a:cubicBezTo>
                <a:lnTo>
                  <a:pt x="29530" y="56521"/>
                </a:lnTo>
                <a:cubicBezTo>
                  <a:pt x="28975" y="56724"/>
                  <a:pt x="28365" y="56804"/>
                  <a:pt x="27731" y="56804"/>
                </a:cubicBezTo>
                <a:cubicBezTo>
                  <a:pt x="25992" y="56804"/>
                  <a:pt x="24072" y="56202"/>
                  <a:pt x="22598" y="55897"/>
                </a:cubicBezTo>
                <a:cubicBezTo>
                  <a:pt x="20768" y="55453"/>
                  <a:pt x="17874" y="54344"/>
                  <a:pt x="15405" y="54344"/>
                </a:cubicBezTo>
                <a:cubicBezTo>
                  <a:pt x="14788" y="54344"/>
                  <a:pt x="14197" y="54414"/>
                  <a:pt x="13656" y="54580"/>
                </a:cubicBezTo>
                <a:cubicBezTo>
                  <a:pt x="14765" y="54164"/>
                  <a:pt x="15944" y="53956"/>
                  <a:pt x="17122" y="53956"/>
                </a:cubicBezTo>
                <a:cubicBezTo>
                  <a:pt x="17354" y="53936"/>
                  <a:pt x="17583" y="53927"/>
                  <a:pt x="17810" y="53927"/>
                </a:cubicBezTo>
                <a:cubicBezTo>
                  <a:pt x="19961" y="53927"/>
                  <a:pt x="21922" y="54745"/>
                  <a:pt x="24054" y="54996"/>
                </a:cubicBezTo>
                <a:cubicBezTo>
                  <a:pt x="24054" y="54996"/>
                  <a:pt x="24054" y="54926"/>
                  <a:pt x="24054" y="54926"/>
                </a:cubicBezTo>
                <a:cubicBezTo>
                  <a:pt x="22070" y="54091"/>
                  <a:pt x="19930" y="53688"/>
                  <a:pt x="17809" y="53688"/>
                </a:cubicBezTo>
                <a:cubicBezTo>
                  <a:pt x="17114" y="53688"/>
                  <a:pt x="16421" y="53732"/>
                  <a:pt x="15736" y="53817"/>
                </a:cubicBezTo>
                <a:cubicBezTo>
                  <a:pt x="14835" y="53887"/>
                  <a:pt x="14003" y="54164"/>
                  <a:pt x="13171" y="54511"/>
                </a:cubicBezTo>
                <a:cubicBezTo>
                  <a:pt x="14946" y="52736"/>
                  <a:pt x="17696" y="52026"/>
                  <a:pt x="20323" y="52026"/>
                </a:cubicBezTo>
                <a:close/>
                <a:moveTo>
                  <a:pt x="6912" y="55130"/>
                </a:moveTo>
                <a:cubicBezTo>
                  <a:pt x="7235" y="55130"/>
                  <a:pt x="7607" y="55274"/>
                  <a:pt x="7903" y="55481"/>
                </a:cubicBezTo>
                <a:cubicBezTo>
                  <a:pt x="8388" y="55758"/>
                  <a:pt x="8804" y="56244"/>
                  <a:pt x="9081" y="56729"/>
                </a:cubicBezTo>
                <a:cubicBezTo>
                  <a:pt x="9705" y="57977"/>
                  <a:pt x="10260" y="59363"/>
                  <a:pt x="10676" y="60749"/>
                </a:cubicBezTo>
                <a:lnTo>
                  <a:pt x="10537" y="61304"/>
                </a:lnTo>
                <a:lnTo>
                  <a:pt x="10190" y="60957"/>
                </a:lnTo>
                <a:cubicBezTo>
                  <a:pt x="10190" y="60888"/>
                  <a:pt x="10190" y="60819"/>
                  <a:pt x="10190" y="60819"/>
                </a:cubicBezTo>
                <a:cubicBezTo>
                  <a:pt x="9982" y="60472"/>
                  <a:pt x="9774" y="60125"/>
                  <a:pt x="9636" y="59779"/>
                </a:cubicBezTo>
                <a:cubicBezTo>
                  <a:pt x="9601" y="59709"/>
                  <a:pt x="9549" y="59675"/>
                  <a:pt x="9497" y="59675"/>
                </a:cubicBezTo>
                <a:cubicBezTo>
                  <a:pt x="9445" y="59675"/>
                  <a:pt x="9393" y="59709"/>
                  <a:pt x="9359" y="59779"/>
                </a:cubicBezTo>
                <a:cubicBezTo>
                  <a:pt x="9289" y="59640"/>
                  <a:pt x="9220" y="59502"/>
                  <a:pt x="9151" y="59363"/>
                </a:cubicBezTo>
                <a:cubicBezTo>
                  <a:pt x="9110" y="59322"/>
                  <a:pt x="9069" y="59305"/>
                  <a:pt x="9034" y="59305"/>
                </a:cubicBezTo>
                <a:cubicBezTo>
                  <a:pt x="8949" y="59305"/>
                  <a:pt x="8894" y="59403"/>
                  <a:pt x="8943" y="59502"/>
                </a:cubicBezTo>
                <a:cubicBezTo>
                  <a:pt x="9081" y="59779"/>
                  <a:pt x="9220" y="60056"/>
                  <a:pt x="9359" y="60333"/>
                </a:cubicBezTo>
                <a:cubicBezTo>
                  <a:pt x="7903" y="59224"/>
                  <a:pt x="6309" y="58046"/>
                  <a:pt x="6170" y="56105"/>
                </a:cubicBezTo>
                <a:cubicBezTo>
                  <a:pt x="6130" y="55390"/>
                  <a:pt x="6478" y="55130"/>
                  <a:pt x="6912" y="55130"/>
                </a:cubicBezTo>
                <a:close/>
                <a:moveTo>
                  <a:pt x="15112" y="54788"/>
                </a:moveTo>
                <a:cubicBezTo>
                  <a:pt x="15597" y="54788"/>
                  <a:pt x="16082" y="54788"/>
                  <a:pt x="16568" y="54857"/>
                </a:cubicBezTo>
                <a:cubicBezTo>
                  <a:pt x="17885" y="55412"/>
                  <a:pt x="19063" y="56244"/>
                  <a:pt x="20034" y="57353"/>
                </a:cubicBezTo>
                <a:cubicBezTo>
                  <a:pt x="20935" y="58323"/>
                  <a:pt x="21697" y="59640"/>
                  <a:pt x="22806" y="60403"/>
                </a:cubicBezTo>
                <a:cubicBezTo>
                  <a:pt x="22827" y="60423"/>
                  <a:pt x="22847" y="60431"/>
                  <a:pt x="22865" y="60431"/>
                </a:cubicBezTo>
                <a:cubicBezTo>
                  <a:pt x="22910" y="60431"/>
                  <a:pt x="22945" y="60382"/>
                  <a:pt x="22945" y="60333"/>
                </a:cubicBezTo>
                <a:cubicBezTo>
                  <a:pt x="21974" y="58878"/>
                  <a:pt x="20865" y="57561"/>
                  <a:pt x="19618" y="56382"/>
                </a:cubicBezTo>
                <a:cubicBezTo>
                  <a:pt x="19132" y="55897"/>
                  <a:pt x="18578" y="55481"/>
                  <a:pt x="18023" y="55134"/>
                </a:cubicBezTo>
                <a:lnTo>
                  <a:pt x="18023" y="55134"/>
                </a:lnTo>
                <a:cubicBezTo>
                  <a:pt x="19132" y="55412"/>
                  <a:pt x="20172" y="55689"/>
                  <a:pt x="21004" y="55966"/>
                </a:cubicBezTo>
                <a:cubicBezTo>
                  <a:pt x="21004" y="55966"/>
                  <a:pt x="21004" y="55966"/>
                  <a:pt x="21004" y="56036"/>
                </a:cubicBezTo>
                <a:cubicBezTo>
                  <a:pt x="23084" y="57491"/>
                  <a:pt x="24678" y="59502"/>
                  <a:pt x="25648" y="61789"/>
                </a:cubicBezTo>
                <a:lnTo>
                  <a:pt x="25648" y="61720"/>
                </a:lnTo>
                <a:lnTo>
                  <a:pt x="25648" y="61720"/>
                </a:lnTo>
                <a:cubicBezTo>
                  <a:pt x="25992" y="62539"/>
                  <a:pt x="25852" y="62814"/>
                  <a:pt x="25501" y="62814"/>
                </a:cubicBezTo>
                <a:cubicBezTo>
                  <a:pt x="24931" y="62814"/>
                  <a:pt x="23806" y="62089"/>
                  <a:pt x="23292" y="61789"/>
                </a:cubicBezTo>
                <a:cubicBezTo>
                  <a:pt x="22044" y="61027"/>
                  <a:pt x="20935" y="60056"/>
                  <a:pt x="19964" y="58947"/>
                </a:cubicBezTo>
                <a:cubicBezTo>
                  <a:pt x="18786" y="57630"/>
                  <a:pt x="17122" y="55204"/>
                  <a:pt x="15112" y="54788"/>
                </a:cubicBezTo>
                <a:close/>
                <a:moveTo>
                  <a:pt x="14319" y="59260"/>
                </a:moveTo>
                <a:cubicBezTo>
                  <a:pt x="14812" y="59260"/>
                  <a:pt x="15259" y="59472"/>
                  <a:pt x="15181" y="60056"/>
                </a:cubicBezTo>
                <a:cubicBezTo>
                  <a:pt x="15112" y="61096"/>
                  <a:pt x="13795" y="62205"/>
                  <a:pt x="13102" y="62898"/>
                </a:cubicBezTo>
                <a:cubicBezTo>
                  <a:pt x="12478" y="63453"/>
                  <a:pt x="11785" y="63938"/>
                  <a:pt x="11092" y="64423"/>
                </a:cubicBezTo>
                <a:cubicBezTo>
                  <a:pt x="11438" y="64007"/>
                  <a:pt x="11785" y="63591"/>
                  <a:pt x="12062" y="63106"/>
                </a:cubicBezTo>
                <a:cubicBezTo>
                  <a:pt x="12131" y="63037"/>
                  <a:pt x="12131" y="62967"/>
                  <a:pt x="12062" y="62967"/>
                </a:cubicBezTo>
                <a:cubicBezTo>
                  <a:pt x="12062" y="62898"/>
                  <a:pt x="12062" y="62898"/>
                  <a:pt x="12062" y="62829"/>
                </a:cubicBezTo>
                <a:cubicBezTo>
                  <a:pt x="12062" y="62780"/>
                  <a:pt x="11993" y="62731"/>
                  <a:pt x="11928" y="62731"/>
                </a:cubicBezTo>
                <a:cubicBezTo>
                  <a:pt x="11901" y="62731"/>
                  <a:pt x="11874" y="62739"/>
                  <a:pt x="11854" y="62759"/>
                </a:cubicBezTo>
                <a:cubicBezTo>
                  <a:pt x="11507" y="63106"/>
                  <a:pt x="11161" y="63522"/>
                  <a:pt x="10884" y="63938"/>
                </a:cubicBezTo>
                <a:cubicBezTo>
                  <a:pt x="11022" y="63661"/>
                  <a:pt x="11161" y="63453"/>
                  <a:pt x="11299" y="63175"/>
                </a:cubicBezTo>
                <a:cubicBezTo>
                  <a:pt x="11577" y="62759"/>
                  <a:pt x="11785" y="62344"/>
                  <a:pt x="11993" y="61858"/>
                </a:cubicBezTo>
                <a:cubicBezTo>
                  <a:pt x="11993" y="61824"/>
                  <a:pt x="11975" y="61806"/>
                  <a:pt x="11949" y="61806"/>
                </a:cubicBezTo>
                <a:cubicBezTo>
                  <a:pt x="11923" y="61806"/>
                  <a:pt x="11889" y="61824"/>
                  <a:pt x="11854" y="61858"/>
                </a:cubicBezTo>
                <a:lnTo>
                  <a:pt x="11854" y="61789"/>
                </a:lnTo>
                <a:cubicBezTo>
                  <a:pt x="11646" y="62066"/>
                  <a:pt x="11438" y="62344"/>
                  <a:pt x="11230" y="62690"/>
                </a:cubicBezTo>
                <a:cubicBezTo>
                  <a:pt x="11438" y="62205"/>
                  <a:pt x="11646" y="61789"/>
                  <a:pt x="11854" y="61373"/>
                </a:cubicBezTo>
                <a:cubicBezTo>
                  <a:pt x="12201" y="60680"/>
                  <a:pt x="12686" y="60056"/>
                  <a:pt x="13310" y="59571"/>
                </a:cubicBezTo>
                <a:cubicBezTo>
                  <a:pt x="13522" y="59389"/>
                  <a:pt x="13934" y="59260"/>
                  <a:pt x="14319" y="59260"/>
                </a:cubicBezTo>
                <a:close/>
                <a:moveTo>
                  <a:pt x="35905" y="0"/>
                </a:moveTo>
                <a:cubicBezTo>
                  <a:pt x="34662" y="0"/>
                  <a:pt x="34452" y="3256"/>
                  <a:pt x="34452" y="4463"/>
                </a:cubicBezTo>
                <a:cubicBezTo>
                  <a:pt x="34452" y="4532"/>
                  <a:pt x="34452" y="4671"/>
                  <a:pt x="34452" y="4740"/>
                </a:cubicBezTo>
                <a:cubicBezTo>
                  <a:pt x="34382" y="4809"/>
                  <a:pt x="34452" y="4948"/>
                  <a:pt x="34521" y="4948"/>
                </a:cubicBezTo>
                <a:lnTo>
                  <a:pt x="34175" y="5433"/>
                </a:lnTo>
                <a:cubicBezTo>
                  <a:pt x="33967" y="5572"/>
                  <a:pt x="33759" y="5710"/>
                  <a:pt x="33620" y="5849"/>
                </a:cubicBezTo>
                <a:cubicBezTo>
                  <a:pt x="33412" y="6057"/>
                  <a:pt x="33620" y="6057"/>
                  <a:pt x="33689" y="6057"/>
                </a:cubicBezTo>
                <a:lnTo>
                  <a:pt x="33412" y="6334"/>
                </a:lnTo>
                <a:cubicBezTo>
                  <a:pt x="33689" y="5502"/>
                  <a:pt x="33759" y="4671"/>
                  <a:pt x="33759" y="3908"/>
                </a:cubicBezTo>
                <a:cubicBezTo>
                  <a:pt x="33759" y="3353"/>
                  <a:pt x="33620" y="2175"/>
                  <a:pt x="32857" y="2175"/>
                </a:cubicBezTo>
                <a:cubicBezTo>
                  <a:pt x="32095" y="2244"/>
                  <a:pt x="31956" y="3631"/>
                  <a:pt x="32026" y="4185"/>
                </a:cubicBezTo>
                <a:cubicBezTo>
                  <a:pt x="32095" y="4740"/>
                  <a:pt x="32164" y="5225"/>
                  <a:pt x="32303" y="5710"/>
                </a:cubicBezTo>
                <a:cubicBezTo>
                  <a:pt x="32372" y="6196"/>
                  <a:pt x="32442" y="6611"/>
                  <a:pt x="32650" y="7027"/>
                </a:cubicBezTo>
                <a:cubicBezTo>
                  <a:pt x="32650" y="7097"/>
                  <a:pt x="32650" y="7097"/>
                  <a:pt x="32650" y="7097"/>
                </a:cubicBezTo>
                <a:cubicBezTo>
                  <a:pt x="32650" y="7166"/>
                  <a:pt x="32650" y="7235"/>
                  <a:pt x="32719" y="7305"/>
                </a:cubicBezTo>
                <a:cubicBezTo>
                  <a:pt x="32303" y="7790"/>
                  <a:pt x="31887" y="8344"/>
                  <a:pt x="31471" y="8968"/>
                </a:cubicBezTo>
                <a:lnTo>
                  <a:pt x="31402" y="8968"/>
                </a:lnTo>
                <a:cubicBezTo>
                  <a:pt x="31715" y="7903"/>
                  <a:pt x="31518" y="3832"/>
                  <a:pt x="30401" y="3832"/>
                </a:cubicBezTo>
                <a:cubicBezTo>
                  <a:pt x="30283" y="3832"/>
                  <a:pt x="30155" y="3878"/>
                  <a:pt x="30015" y="3977"/>
                </a:cubicBezTo>
                <a:cubicBezTo>
                  <a:pt x="28906" y="4878"/>
                  <a:pt x="30015" y="9176"/>
                  <a:pt x="31125" y="9454"/>
                </a:cubicBezTo>
                <a:cubicBezTo>
                  <a:pt x="30501" y="10355"/>
                  <a:pt x="29877" y="11186"/>
                  <a:pt x="29322" y="12088"/>
                </a:cubicBezTo>
                <a:cubicBezTo>
                  <a:pt x="29783" y="10243"/>
                  <a:pt x="29556" y="6581"/>
                  <a:pt x="27984" y="6581"/>
                </a:cubicBezTo>
                <a:cubicBezTo>
                  <a:pt x="27902" y="6581"/>
                  <a:pt x="27817" y="6591"/>
                  <a:pt x="27728" y="6611"/>
                </a:cubicBezTo>
                <a:cubicBezTo>
                  <a:pt x="26480" y="6889"/>
                  <a:pt x="26827" y="8691"/>
                  <a:pt x="26965" y="9592"/>
                </a:cubicBezTo>
                <a:cubicBezTo>
                  <a:pt x="27104" y="10493"/>
                  <a:pt x="27589" y="12781"/>
                  <a:pt x="28698" y="12919"/>
                </a:cubicBezTo>
                <a:lnTo>
                  <a:pt x="28768" y="12919"/>
                </a:lnTo>
                <a:cubicBezTo>
                  <a:pt x="28144" y="13890"/>
                  <a:pt x="27589" y="14791"/>
                  <a:pt x="26965" y="15761"/>
                </a:cubicBezTo>
                <a:cubicBezTo>
                  <a:pt x="26827" y="15900"/>
                  <a:pt x="26688" y="16039"/>
                  <a:pt x="26550" y="16177"/>
                </a:cubicBezTo>
                <a:cubicBezTo>
                  <a:pt x="26827" y="14722"/>
                  <a:pt x="26619" y="13197"/>
                  <a:pt x="25995" y="11880"/>
                </a:cubicBezTo>
                <a:cubicBezTo>
                  <a:pt x="25692" y="11224"/>
                  <a:pt x="25132" y="10347"/>
                  <a:pt x="24475" y="10347"/>
                </a:cubicBezTo>
                <a:cubicBezTo>
                  <a:pt x="24230" y="10347"/>
                  <a:pt x="23971" y="10469"/>
                  <a:pt x="23707" y="10771"/>
                </a:cubicBezTo>
                <a:cubicBezTo>
                  <a:pt x="23014" y="11672"/>
                  <a:pt x="23638" y="13543"/>
                  <a:pt x="23915" y="14444"/>
                </a:cubicBezTo>
                <a:cubicBezTo>
                  <a:pt x="24193" y="15346"/>
                  <a:pt x="24817" y="17217"/>
                  <a:pt x="25926" y="17494"/>
                </a:cubicBezTo>
                <a:cubicBezTo>
                  <a:pt x="25302" y="18534"/>
                  <a:pt x="24678" y="19643"/>
                  <a:pt x="24123" y="20752"/>
                </a:cubicBezTo>
                <a:cubicBezTo>
                  <a:pt x="24193" y="19574"/>
                  <a:pt x="23985" y="18326"/>
                  <a:pt x="23499" y="17217"/>
                </a:cubicBezTo>
                <a:cubicBezTo>
                  <a:pt x="23215" y="16705"/>
                  <a:pt x="22698" y="15914"/>
                  <a:pt x="22100" y="15914"/>
                </a:cubicBezTo>
                <a:cubicBezTo>
                  <a:pt x="21969" y="15914"/>
                  <a:pt x="21834" y="15952"/>
                  <a:pt x="21697" y="16039"/>
                </a:cubicBezTo>
                <a:cubicBezTo>
                  <a:pt x="20935" y="16524"/>
                  <a:pt x="21212" y="18188"/>
                  <a:pt x="21489" y="18950"/>
                </a:cubicBezTo>
                <a:cubicBezTo>
                  <a:pt x="21767" y="20198"/>
                  <a:pt x="22460" y="21238"/>
                  <a:pt x="23499" y="21931"/>
                </a:cubicBezTo>
                <a:cubicBezTo>
                  <a:pt x="22737" y="23387"/>
                  <a:pt x="21974" y="24842"/>
                  <a:pt x="21281" y="26367"/>
                </a:cubicBezTo>
                <a:cubicBezTo>
                  <a:pt x="21420" y="24704"/>
                  <a:pt x="21143" y="23040"/>
                  <a:pt x="20519" y="21515"/>
                </a:cubicBezTo>
                <a:cubicBezTo>
                  <a:pt x="20183" y="20891"/>
                  <a:pt x="19681" y="20234"/>
                  <a:pt x="19104" y="20234"/>
                </a:cubicBezTo>
                <a:cubicBezTo>
                  <a:pt x="18848" y="20234"/>
                  <a:pt x="18578" y="20363"/>
                  <a:pt x="18301" y="20683"/>
                </a:cubicBezTo>
                <a:cubicBezTo>
                  <a:pt x="17469" y="21654"/>
                  <a:pt x="18162" y="23248"/>
                  <a:pt x="18578" y="24218"/>
                </a:cubicBezTo>
                <a:cubicBezTo>
                  <a:pt x="18994" y="25466"/>
                  <a:pt x="19756" y="26506"/>
                  <a:pt x="20796" y="27338"/>
                </a:cubicBezTo>
                <a:cubicBezTo>
                  <a:pt x="20242" y="28585"/>
                  <a:pt x="19687" y="29902"/>
                  <a:pt x="19063" y="31289"/>
                </a:cubicBezTo>
                <a:cubicBezTo>
                  <a:pt x="19202" y="29833"/>
                  <a:pt x="18994" y="28447"/>
                  <a:pt x="18439" y="27130"/>
                </a:cubicBezTo>
                <a:cubicBezTo>
                  <a:pt x="18071" y="26439"/>
                  <a:pt x="17489" y="25841"/>
                  <a:pt x="16896" y="25841"/>
                </a:cubicBezTo>
                <a:cubicBezTo>
                  <a:pt x="16596" y="25841"/>
                  <a:pt x="16293" y="25994"/>
                  <a:pt x="16013" y="26367"/>
                </a:cubicBezTo>
                <a:cubicBezTo>
                  <a:pt x="15251" y="27268"/>
                  <a:pt x="16013" y="29001"/>
                  <a:pt x="16360" y="29833"/>
                </a:cubicBezTo>
                <a:cubicBezTo>
                  <a:pt x="16706" y="31012"/>
                  <a:pt x="17399" y="32051"/>
                  <a:pt x="18301" y="32883"/>
                </a:cubicBezTo>
                <a:cubicBezTo>
                  <a:pt x="18162" y="33022"/>
                  <a:pt x="18023" y="33160"/>
                  <a:pt x="17954" y="33368"/>
                </a:cubicBezTo>
                <a:cubicBezTo>
                  <a:pt x="17954" y="33417"/>
                  <a:pt x="17989" y="33466"/>
                  <a:pt x="18034" y="33466"/>
                </a:cubicBezTo>
                <a:cubicBezTo>
                  <a:pt x="18052" y="33466"/>
                  <a:pt x="18072" y="33458"/>
                  <a:pt x="18093" y="33438"/>
                </a:cubicBezTo>
                <a:lnTo>
                  <a:pt x="18162" y="33438"/>
                </a:lnTo>
                <a:cubicBezTo>
                  <a:pt x="17192" y="36072"/>
                  <a:pt x="16221" y="38706"/>
                  <a:pt x="15320" y="41409"/>
                </a:cubicBezTo>
                <a:cubicBezTo>
                  <a:pt x="14349" y="37320"/>
                  <a:pt x="14488" y="33091"/>
                  <a:pt x="14488" y="28932"/>
                </a:cubicBezTo>
                <a:cubicBezTo>
                  <a:pt x="14488" y="25951"/>
                  <a:pt x="14349" y="22971"/>
                  <a:pt x="12686" y="20406"/>
                </a:cubicBezTo>
                <a:cubicBezTo>
                  <a:pt x="12633" y="20353"/>
                  <a:pt x="12560" y="20330"/>
                  <a:pt x="12486" y="20330"/>
                </a:cubicBezTo>
                <a:cubicBezTo>
                  <a:pt x="12366" y="20330"/>
                  <a:pt x="12243" y="20389"/>
                  <a:pt x="12201" y="20475"/>
                </a:cubicBezTo>
                <a:cubicBezTo>
                  <a:pt x="11577" y="22555"/>
                  <a:pt x="11230" y="24634"/>
                  <a:pt x="11230" y="26783"/>
                </a:cubicBezTo>
                <a:cubicBezTo>
                  <a:pt x="11092" y="26159"/>
                  <a:pt x="10953" y="25466"/>
                  <a:pt x="10884" y="24773"/>
                </a:cubicBezTo>
                <a:cubicBezTo>
                  <a:pt x="10884" y="24288"/>
                  <a:pt x="10814" y="23872"/>
                  <a:pt x="10745" y="23456"/>
                </a:cubicBezTo>
                <a:lnTo>
                  <a:pt x="10676" y="23040"/>
                </a:lnTo>
                <a:cubicBezTo>
                  <a:pt x="10745" y="22832"/>
                  <a:pt x="10676" y="22624"/>
                  <a:pt x="10537" y="22485"/>
                </a:cubicBezTo>
                <a:lnTo>
                  <a:pt x="10537" y="22416"/>
                </a:lnTo>
                <a:cubicBezTo>
                  <a:pt x="10537" y="22347"/>
                  <a:pt x="10537" y="22277"/>
                  <a:pt x="10537" y="22208"/>
                </a:cubicBezTo>
                <a:cubicBezTo>
                  <a:pt x="10814" y="21654"/>
                  <a:pt x="10884" y="20960"/>
                  <a:pt x="10606" y="20337"/>
                </a:cubicBezTo>
                <a:cubicBezTo>
                  <a:pt x="10537" y="20163"/>
                  <a:pt x="10398" y="20077"/>
                  <a:pt x="10268" y="20077"/>
                </a:cubicBezTo>
                <a:cubicBezTo>
                  <a:pt x="10138" y="20077"/>
                  <a:pt x="10017" y="20163"/>
                  <a:pt x="9982" y="20337"/>
                </a:cubicBezTo>
                <a:cubicBezTo>
                  <a:pt x="9774" y="20822"/>
                  <a:pt x="9774" y="21376"/>
                  <a:pt x="9982" y="21931"/>
                </a:cubicBezTo>
                <a:lnTo>
                  <a:pt x="9982" y="22139"/>
                </a:lnTo>
                <a:cubicBezTo>
                  <a:pt x="9913" y="22277"/>
                  <a:pt x="10052" y="22416"/>
                  <a:pt x="10190" y="22416"/>
                </a:cubicBezTo>
                <a:lnTo>
                  <a:pt x="10260" y="22416"/>
                </a:lnTo>
                <a:cubicBezTo>
                  <a:pt x="10260" y="22485"/>
                  <a:pt x="10260" y="22555"/>
                  <a:pt x="10260" y="22555"/>
                </a:cubicBezTo>
                <a:cubicBezTo>
                  <a:pt x="10676" y="24149"/>
                  <a:pt x="10606" y="25813"/>
                  <a:pt x="11161" y="27407"/>
                </a:cubicBezTo>
                <a:cubicBezTo>
                  <a:pt x="11092" y="27338"/>
                  <a:pt x="11022" y="27268"/>
                  <a:pt x="11022" y="27199"/>
                </a:cubicBezTo>
                <a:cubicBezTo>
                  <a:pt x="10537" y="25397"/>
                  <a:pt x="9705" y="23733"/>
                  <a:pt x="9151" y="22000"/>
                </a:cubicBezTo>
                <a:cubicBezTo>
                  <a:pt x="9289" y="21307"/>
                  <a:pt x="9081" y="20614"/>
                  <a:pt x="8596" y="20129"/>
                </a:cubicBezTo>
                <a:cubicBezTo>
                  <a:pt x="8535" y="20047"/>
                  <a:pt x="8456" y="20014"/>
                  <a:pt x="8375" y="20014"/>
                </a:cubicBezTo>
                <a:cubicBezTo>
                  <a:pt x="8180" y="20014"/>
                  <a:pt x="7972" y="20210"/>
                  <a:pt x="7972" y="20406"/>
                </a:cubicBezTo>
                <a:cubicBezTo>
                  <a:pt x="7972" y="21168"/>
                  <a:pt x="8180" y="21931"/>
                  <a:pt x="8665" y="22485"/>
                </a:cubicBezTo>
                <a:cubicBezTo>
                  <a:pt x="8692" y="22538"/>
                  <a:pt x="8749" y="22561"/>
                  <a:pt x="8805" y="22561"/>
                </a:cubicBezTo>
                <a:cubicBezTo>
                  <a:pt x="8896" y="22561"/>
                  <a:pt x="8985" y="22502"/>
                  <a:pt x="8943" y="22416"/>
                </a:cubicBezTo>
                <a:lnTo>
                  <a:pt x="8943" y="22277"/>
                </a:lnTo>
                <a:cubicBezTo>
                  <a:pt x="9567" y="23664"/>
                  <a:pt x="10052" y="25189"/>
                  <a:pt x="10537" y="26645"/>
                </a:cubicBezTo>
                <a:cubicBezTo>
                  <a:pt x="9497" y="25258"/>
                  <a:pt x="8319" y="24010"/>
                  <a:pt x="7279" y="22763"/>
                </a:cubicBezTo>
                <a:cubicBezTo>
                  <a:pt x="7244" y="22728"/>
                  <a:pt x="7192" y="22711"/>
                  <a:pt x="7132" y="22711"/>
                </a:cubicBezTo>
                <a:cubicBezTo>
                  <a:pt x="7071" y="22711"/>
                  <a:pt x="7002" y="22728"/>
                  <a:pt x="6932" y="22763"/>
                </a:cubicBezTo>
                <a:cubicBezTo>
                  <a:pt x="5754" y="24080"/>
                  <a:pt x="6170" y="26783"/>
                  <a:pt x="6794" y="28793"/>
                </a:cubicBezTo>
                <a:cubicBezTo>
                  <a:pt x="6170" y="27476"/>
                  <a:pt x="5407" y="26298"/>
                  <a:pt x="4576" y="25120"/>
                </a:cubicBezTo>
                <a:cubicBezTo>
                  <a:pt x="4506" y="25120"/>
                  <a:pt x="4506" y="25050"/>
                  <a:pt x="4437" y="25050"/>
                </a:cubicBezTo>
                <a:lnTo>
                  <a:pt x="4437" y="24981"/>
                </a:lnTo>
                <a:cubicBezTo>
                  <a:pt x="4462" y="24994"/>
                  <a:pt x="4488" y="24999"/>
                  <a:pt x="4512" y="24999"/>
                </a:cubicBezTo>
                <a:cubicBezTo>
                  <a:pt x="4619" y="24999"/>
                  <a:pt x="4702" y="24886"/>
                  <a:pt x="4645" y="24773"/>
                </a:cubicBezTo>
                <a:cubicBezTo>
                  <a:pt x="4506" y="24704"/>
                  <a:pt x="4437" y="24565"/>
                  <a:pt x="4368" y="24496"/>
                </a:cubicBezTo>
                <a:cubicBezTo>
                  <a:pt x="4437" y="24426"/>
                  <a:pt x="4437" y="24357"/>
                  <a:pt x="4368" y="24357"/>
                </a:cubicBezTo>
                <a:cubicBezTo>
                  <a:pt x="4298" y="24010"/>
                  <a:pt x="4160" y="23733"/>
                  <a:pt x="4021" y="23456"/>
                </a:cubicBezTo>
                <a:cubicBezTo>
                  <a:pt x="3970" y="23354"/>
                  <a:pt x="3863" y="23308"/>
                  <a:pt x="3752" y="23308"/>
                </a:cubicBezTo>
                <a:cubicBezTo>
                  <a:pt x="3559" y="23308"/>
                  <a:pt x="3353" y="23444"/>
                  <a:pt x="3397" y="23664"/>
                </a:cubicBezTo>
                <a:cubicBezTo>
                  <a:pt x="3397" y="23733"/>
                  <a:pt x="3467" y="23872"/>
                  <a:pt x="3467" y="23941"/>
                </a:cubicBezTo>
                <a:cubicBezTo>
                  <a:pt x="3328" y="24080"/>
                  <a:pt x="3328" y="24288"/>
                  <a:pt x="3467" y="24426"/>
                </a:cubicBezTo>
                <a:cubicBezTo>
                  <a:pt x="3744" y="24773"/>
                  <a:pt x="4021" y="25189"/>
                  <a:pt x="4090" y="25605"/>
                </a:cubicBezTo>
                <a:cubicBezTo>
                  <a:pt x="4160" y="25709"/>
                  <a:pt x="4264" y="25761"/>
                  <a:pt x="4359" y="25761"/>
                </a:cubicBezTo>
                <a:cubicBezTo>
                  <a:pt x="4454" y="25761"/>
                  <a:pt x="4541" y="25709"/>
                  <a:pt x="4576" y="25605"/>
                </a:cubicBezTo>
                <a:cubicBezTo>
                  <a:pt x="5685" y="27130"/>
                  <a:pt x="6239" y="29001"/>
                  <a:pt x="7348" y="30457"/>
                </a:cubicBezTo>
                <a:cubicBezTo>
                  <a:pt x="7383" y="30492"/>
                  <a:pt x="7418" y="30509"/>
                  <a:pt x="7444" y="30509"/>
                </a:cubicBezTo>
                <a:cubicBezTo>
                  <a:pt x="7470" y="30509"/>
                  <a:pt x="7487" y="30492"/>
                  <a:pt x="7487" y="30457"/>
                </a:cubicBezTo>
                <a:cubicBezTo>
                  <a:pt x="7695" y="30804"/>
                  <a:pt x="7903" y="31220"/>
                  <a:pt x="8180" y="31566"/>
                </a:cubicBezTo>
                <a:cubicBezTo>
                  <a:pt x="6932" y="30041"/>
                  <a:pt x="5477" y="28724"/>
                  <a:pt x="3882" y="27615"/>
                </a:cubicBezTo>
                <a:cubicBezTo>
                  <a:pt x="3882" y="27546"/>
                  <a:pt x="3813" y="27476"/>
                  <a:pt x="3744" y="27407"/>
                </a:cubicBezTo>
                <a:cubicBezTo>
                  <a:pt x="3674" y="27407"/>
                  <a:pt x="3674" y="27338"/>
                  <a:pt x="3536" y="27338"/>
                </a:cubicBezTo>
                <a:cubicBezTo>
                  <a:pt x="3397" y="27199"/>
                  <a:pt x="3189" y="27060"/>
                  <a:pt x="2912" y="26991"/>
                </a:cubicBezTo>
                <a:cubicBezTo>
                  <a:pt x="2855" y="26962"/>
                  <a:pt x="2797" y="26946"/>
                  <a:pt x="2740" y="26946"/>
                </a:cubicBezTo>
                <a:cubicBezTo>
                  <a:pt x="2658" y="26946"/>
                  <a:pt x="2577" y="26979"/>
                  <a:pt x="2496" y="27060"/>
                </a:cubicBezTo>
                <a:cubicBezTo>
                  <a:pt x="2357" y="27199"/>
                  <a:pt x="2288" y="27407"/>
                  <a:pt x="2427" y="27546"/>
                </a:cubicBezTo>
                <a:lnTo>
                  <a:pt x="2565" y="27615"/>
                </a:lnTo>
                <a:cubicBezTo>
                  <a:pt x="2664" y="28009"/>
                  <a:pt x="2903" y="28369"/>
                  <a:pt x="3232" y="28369"/>
                </a:cubicBezTo>
                <a:cubicBezTo>
                  <a:pt x="3366" y="28369"/>
                  <a:pt x="3514" y="28310"/>
                  <a:pt x="3674" y="28170"/>
                </a:cubicBezTo>
                <a:cubicBezTo>
                  <a:pt x="3744" y="28100"/>
                  <a:pt x="3744" y="28100"/>
                  <a:pt x="3813" y="28031"/>
                </a:cubicBezTo>
                <a:cubicBezTo>
                  <a:pt x="5477" y="28932"/>
                  <a:pt x="6932" y="30180"/>
                  <a:pt x="8180" y="31705"/>
                </a:cubicBezTo>
                <a:cubicBezTo>
                  <a:pt x="7538" y="31384"/>
                  <a:pt x="6746" y="31243"/>
                  <a:pt x="5907" y="31243"/>
                </a:cubicBezTo>
                <a:cubicBezTo>
                  <a:pt x="3669" y="31243"/>
                  <a:pt x="1097" y="32246"/>
                  <a:pt x="139" y="33507"/>
                </a:cubicBezTo>
                <a:cubicBezTo>
                  <a:pt x="1" y="33646"/>
                  <a:pt x="70" y="33854"/>
                  <a:pt x="278" y="33854"/>
                </a:cubicBezTo>
                <a:cubicBezTo>
                  <a:pt x="537" y="33842"/>
                  <a:pt x="798" y="33837"/>
                  <a:pt x="1060" y="33837"/>
                </a:cubicBezTo>
                <a:cubicBezTo>
                  <a:pt x="4033" y="33837"/>
                  <a:pt x="7199" y="34577"/>
                  <a:pt x="9428" y="36488"/>
                </a:cubicBezTo>
                <a:cubicBezTo>
                  <a:pt x="11646" y="38359"/>
                  <a:pt x="14349" y="39884"/>
                  <a:pt x="15112" y="42934"/>
                </a:cubicBezTo>
                <a:cubicBezTo>
                  <a:pt x="15043" y="42934"/>
                  <a:pt x="15043" y="42934"/>
                  <a:pt x="15112" y="43004"/>
                </a:cubicBezTo>
                <a:cubicBezTo>
                  <a:pt x="14904" y="43558"/>
                  <a:pt x="14696" y="44113"/>
                  <a:pt x="14557" y="44667"/>
                </a:cubicBezTo>
                <a:cubicBezTo>
                  <a:pt x="14142" y="46123"/>
                  <a:pt x="13726" y="47648"/>
                  <a:pt x="13310" y="49173"/>
                </a:cubicBezTo>
                <a:cubicBezTo>
                  <a:pt x="12755" y="46539"/>
                  <a:pt x="11715" y="44043"/>
                  <a:pt x="10260" y="41825"/>
                </a:cubicBezTo>
                <a:cubicBezTo>
                  <a:pt x="9918" y="41313"/>
                  <a:pt x="8691" y="39775"/>
                  <a:pt x="7763" y="39775"/>
                </a:cubicBezTo>
                <a:cubicBezTo>
                  <a:pt x="7560" y="39775"/>
                  <a:pt x="7372" y="39849"/>
                  <a:pt x="7210" y="40023"/>
                </a:cubicBezTo>
                <a:cubicBezTo>
                  <a:pt x="5962" y="41340"/>
                  <a:pt x="7071" y="43974"/>
                  <a:pt x="7834" y="45222"/>
                </a:cubicBezTo>
                <a:cubicBezTo>
                  <a:pt x="9151" y="47163"/>
                  <a:pt x="10953" y="48826"/>
                  <a:pt x="13032" y="50074"/>
                </a:cubicBezTo>
                <a:cubicBezTo>
                  <a:pt x="12478" y="52154"/>
                  <a:pt x="11993" y="54303"/>
                  <a:pt x="11507" y="56451"/>
                </a:cubicBezTo>
                <a:cubicBezTo>
                  <a:pt x="11507" y="56451"/>
                  <a:pt x="11507" y="56521"/>
                  <a:pt x="11507" y="56521"/>
                </a:cubicBezTo>
                <a:cubicBezTo>
                  <a:pt x="11299" y="57561"/>
                  <a:pt x="11092" y="58600"/>
                  <a:pt x="10884" y="59640"/>
                </a:cubicBezTo>
                <a:cubicBezTo>
                  <a:pt x="10350" y="57566"/>
                  <a:pt x="8804" y="54733"/>
                  <a:pt x="7154" y="54733"/>
                </a:cubicBezTo>
                <a:cubicBezTo>
                  <a:pt x="6874" y="54733"/>
                  <a:pt x="6590" y="54815"/>
                  <a:pt x="6309" y="54996"/>
                </a:cubicBezTo>
                <a:cubicBezTo>
                  <a:pt x="5199" y="55689"/>
                  <a:pt x="6170" y="57699"/>
                  <a:pt x="6724" y="58462"/>
                </a:cubicBezTo>
                <a:cubicBezTo>
                  <a:pt x="7764" y="59779"/>
                  <a:pt x="9081" y="60888"/>
                  <a:pt x="10468" y="61789"/>
                </a:cubicBezTo>
                <a:cubicBezTo>
                  <a:pt x="8804" y="71078"/>
                  <a:pt x="8249" y="80644"/>
                  <a:pt x="8735" y="90071"/>
                </a:cubicBezTo>
                <a:cubicBezTo>
                  <a:pt x="8769" y="90244"/>
                  <a:pt x="8908" y="90331"/>
                  <a:pt x="9047" y="90331"/>
                </a:cubicBezTo>
                <a:cubicBezTo>
                  <a:pt x="9185" y="90331"/>
                  <a:pt x="9324" y="90244"/>
                  <a:pt x="9359" y="90071"/>
                </a:cubicBezTo>
                <a:cubicBezTo>
                  <a:pt x="8873" y="81822"/>
                  <a:pt x="9289" y="73573"/>
                  <a:pt x="10468" y="65394"/>
                </a:cubicBezTo>
                <a:cubicBezTo>
                  <a:pt x="10537" y="65394"/>
                  <a:pt x="10606" y="65324"/>
                  <a:pt x="10606" y="65324"/>
                </a:cubicBezTo>
                <a:cubicBezTo>
                  <a:pt x="11854" y="65116"/>
                  <a:pt x="13102" y="63661"/>
                  <a:pt x="13934" y="62829"/>
                </a:cubicBezTo>
                <a:cubicBezTo>
                  <a:pt x="14557" y="62136"/>
                  <a:pt x="16082" y="60611"/>
                  <a:pt x="15320" y="59571"/>
                </a:cubicBezTo>
                <a:cubicBezTo>
                  <a:pt x="15075" y="59203"/>
                  <a:pt x="14751" y="59058"/>
                  <a:pt x="14402" y="59058"/>
                </a:cubicBezTo>
                <a:cubicBezTo>
                  <a:pt x="13568" y="59058"/>
                  <a:pt x="12592" y="59886"/>
                  <a:pt x="12201" y="60472"/>
                </a:cubicBezTo>
                <a:cubicBezTo>
                  <a:pt x="11646" y="61096"/>
                  <a:pt x="11230" y="61928"/>
                  <a:pt x="10953" y="62690"/>
                </a:cubicBezTo>
                <a:cubicBezTo>
                  <a:pt x="11299" y="60541"/>
                  <a:pt x="11715" y="58323"/>
                  <a:pt x="12201" y="56105"/>
                </a:cubicBezTo>
                <a:cubicBezTo>
                  <a:pt x="12617" y="55689"/>
                  <a:pt x="13102" y="55342"/>
                  <a:pt x="13726" y="55134"/>
                </a:cubicBezTo>
                <a:cubicBezTo>
                  <a:pt x="13786" y="55132"/>
                  <a:pt x="13846" y="55130"/>
                  <a:pt x="13905" y="55130"/>
                </a:cubicBezTo>
                <a:cubicBezTo>
                  <a:pt x="16714" y="55130"/>
                  <a:pt x="18544" y="58291"/>
                  <a:pt x="20242" y="60056"/>
                </a:cubicBezTo>
                <a:cubicBezTo>
                  <a:pt x="21905" y="61858"/>
                  <a:pt x="23985" y="63037"/>
                  <a:pt x="26342" y="63661"/>
                </a:cubicBezTo>
                <a:cubicBezTo>
                  <a:pt x="26480" y="63661"/>
                  <a:pt x="26619" y="63522"/>
                  <a:pt x="26550" y="63383"/>
                </a:cubicBezTo>
                <a:cubicBezTo>
                  <a:pt x="25648" y="60680"/>
                  <a:pt x="24193" y="57977"/>
                  <a:pt x="21767" y="56313"/>
                </a:cubicBezTo>
                <a:lnTo>
                  <a:pt x="21767" y="56313"/>
                </a:lnTo>
                <a:cubicBezTo>
                  <a:pt x="23471" y="56750"/>
                  <a:pt x="25590" y="57325"/>
                  <a:pt x="27548" y="57325"/>
                </a:cubicBezTo>
                <a:cubicBezTo>
                  <a:pt x="28695" y="57325"/>
                  <a:pt x="29787" y="57128"/>
                  <a:pt x="30709" y="56590"/>
                </a:cubicBezTo>
                <a:cubicBezTo>
                  <a:pt x="30778" y="56521"/>
                  <a:pt x="30847" y="56451"/>
                  <a:pt x="30778" y="56382"/>
                </a:cubicBezTo>
                <a:cubicBezTo>
                  <a:pt x="30431" y="55134"/>
                  <a:pt x="28213" y="54095"/>
                  <a:pt x="27173" y="53471"/>
                </a:cubicBezTo>
                <a:cubicBezTo>
                  <a:pt x="26757" y="53194"/>
                  <a:pt x="26342" y="52986"/>
                  <a:pt x="25926" y="52847"/>
                </a:cubicBezTo>
                <a:lnTo>
                  <a:pt x="25926" y="52847"/>
                </a:lnTo>
                <a:cubicBezTo>
                  <a:pt x="26688" y="52916"/>
                  <a:pt x="27451" y="52986"/>
                  <a:pt x="28213" y="53055"/>
                </a:cubicBezTo>
                <a:cubicBezTo>
                  <a:pt x="29184" y="53124"/>
                  <a:pt x="30154" y="53263"/>
                  <a:pt x="31055" y="53609"/>
                </a:cubicBezTo>
                <a:cubicBezTo>
                  <a:pt x="31055" y="53748"/>
                  <a:pt x="31055" y="53817"/>
                  <a:pt x="31125" y="53956"/>
                </a:cubicBezTo>
                <a:cubicBezTo>
                  <a:pt x="31402" y="54164"/>
                  <a:pt x="31679" y="54372"/>
                  <a:pt x="31956" y="54580"/>
                </a:cubicBezTo>
                <a:cubicBezTo>
                  <a:pt x="32015" y="54615"/>
                  <a:pt x="32072" y="54631"/>
                  <a:pt x="32125" y="54631"/>
                </a:cubicBezTo>
                <a:cubicBezTo>
                  <a:pt x="32381" y="54631"/>
                  <a:pt x="32533" y="54267"/>
                  <a:pt x="32303" y="54095"/>
                </a:cubicBezTo>
                <a:cubicBezTo>
                  <a:pt x="32234" y="53956"/>
                  <a:pt x="32164" y="53887"/>
                  <a:pt x="32095" y="53817"/>
                </a:cubicBezTo>
                <a:lnTo>
                  <a:pt x="32164" y="53609"/>
                </a:lnTo>
                <a:cubicBezTo>
                  <a:pt x="32218" y="53393"/>
                  <a:pt x="32019" y="53219"/>
                  <a:pt x="31797" y="53219"/>
                </a:cubicBezTo>
                <a:cubicBezTo>
                  <a:pt x="31735" y="53219"/>
                  <a:pt x="31671" y="53232"/>
                  <a:pt x="31610" y="53263"/>
                </a:cubicBezTo>
                <a:lnTo>
                  <a:pt x="31540" y="53263"/>
                </a:lnTo>
                <a:cubicBezTo>
                  <a:pt x="31506" y="53228"/>
                  <a:pt x="31471" y="53211"/>
                  <a:pt x="31436" y="53211"/>
                </a:cubicBezTo>
                <a:cubicBezTo>
                  <a:pt x="31402" y="53211"/>
                  <a:pt x="31367" y="53228"/>
                  <a:pt x="31332" y="53263"/>
                </a:cubicBezTo>
                <a:cubicBezTo>
                  <a:pt x="30709" y="52986"/>
                  <a:pt x="30085" y="52847"/>
                  <a:pt x="29461" y="52778"/>
                </a:cubicBezTo>
                <a:cubicBezTo>
                  <a:pt x="27936" y="52570"/>
                  <a:pt x="26342" y="52431"/>
                  <a:pt x="24817" y="52292"/>
                </a:cubicBezTo>
                <a:cubicBezTo>
                  <a:pt x="24401" y="52154"/>
                  <a:pt x="23915" y="52015"/>
                  <a:pt x="23569" y="51946"/>
                </a:cubicBezTo>
                <a:cubicBezTo>
                  <a:pt x="23638" y="51876"/>
                  <a:pt x="23777" y="51807"/>
                  <a:pt x="23915" y="51738"/>
                </a:cubicBezTo>
                <a:cubicBezTo>
                  <a:pt x="25025" y="51738"/>
                  <a:pt x="26134" y="51669"/>
                  <a:pt x="27173" y="51461"/>
                </a:cubicBezTo>
                <a:cubicBezTo>
                  <a:pt x="27867" y="51322"/>
                  <a:pt x="28421" y="51114"/>
                  <a:pt x="29045" y="50975"/>
                </a:cubicBezTo>
                <a:cubicBezTo>
                  <a:pt x="29322" y="50906"/>
                  <a:pt x="29669" y="50837"/>
                  <a:pt x="29946" y="50837"/>
                </a:cubicBezTo>
                <a:cubicBezTo>
                  <a:pt x="29807" y="50906"/>
                  <a:pt x="29669" y="50975"/>
                  <a:pt x="29600" y="51114"/>
                </a:cubicBezTo>
                <a:cubicBezTo>
                  <a:pt x="29461" y="51183"/>
                  <a:pt x="29530" y="51391"/>
                  <a:pt x="29738" y="51391"/>
                </a:cubicBezTo>
                <a:cubicBezTo>
                  <a:pt x="29877" y="51391"/>
                  <a:pt x="30015" y="51322"/>
                  <a:pt x="30154" y="51322"/>
                </a:cubicBezTo>
                <a:cubicBezTo>
                  <a:pt x="30223" y="51322"/>
                  <a:pt x="30223" y="51391"/>
                  <a:pt x="30293" y="51391"/>
                </a:cubicBezTo>
                <a:cubicBezTo>
                  <a:pt x="30323" y="51399"/>
                  <a:pt x="30353" y="51402"/>
                  <a:pt x="30384" y="51402"/>
                </a:cubicBezTo>
                <a:cubicBezTo>
                  <a:pt x="30631" y="51402"/>
                  <a:pt x="30878" y="51176"/>
                  <a:pt x="31125" y="51114"/>
                </a:cubicBezTo>
                <a:cubicBezTo>
                  <a:pt x="31125" y="51045"/>
                  <a:pt x="31194" y="51045"/>
                  <a:pt x="31194" y="50975"/>
                </a:cubicBezTo>
                <a:cubicBezTo>
                  <a:pt x="31332" y="50906"/>
                  <a:pt x="31402" y="50837"/>
                  <a:pt x="31540" y="50767"/>
                </a:cubicBezTo>
                <a:cubicBezTo>
                  <a:pt x="31610" y="50629"/>
                  <a:pt x="31610" y="50559"/>
                  <a:pt x="31540" y="50490"/>
                </a:cubicBezTo>
                <a:cubicBezTo>
                  <a:pt x="31397" y="50275"/>
                  <a:pt x="31112" y="50200"/>
                  <a:pt x="30779" y="50200"/>
                </a:cubicBezTo>
                <a:cubicBezTo>
                  <a:pt x="30147" y="50200"/>
                  <a:pt x="29339" y="50469"/>
                  <a:pt x="28976" y="50559"/>
                </a:cubicBezTo>
                <a:cubicBezTo>
                  <a:pt x="27867" y="50837"/>
                  <a:pt x="26827" y="51114"/>
                  <a:pt x="25718" y="51322"/>
                </a:cubicBezTo>
                <a:cubicBezTo>
                  <a:pt x="25926" y="51253"/>
                  <a:pt x="26134" y="51183"/>
                  <a:pt x="26342" y="51114"/>
                </a:cubicBezTo>
                <a:cubicBezTo>
                  <a:pt x="27797" y="50490"/>
                  <a:pt x="29114" y="49728"/>
                  <a:pt x="30362" y="48757"/>
                </a:cubicBezTo>
                <a:cubicBezTo>
                  <a:pt x="30501" y="48688"/>
                  <a:pt x="30501" y="48480"/>
                  <a:pt x="30293" y="48411"/>
                </a:cubicBezTo>
                <a:cubicBezTo>
                  <a:pt x="30456" y="48192"/>
                  <a:pt x="30234" y="47931"/>
                  <a:pt x="29996" y="47931"/>
                </a:cubicBezTo>
                <a:cubicBezTo>
                  <a:pt x="29932" y="47931"/>
                  <a:pt x="29867" y="47950"/>
                  <a:pt x="29807" y="47995"/>
                </a:cubicBezTo>
                <a:cubicBezTo>
                  <a:pt x="29392" y="48203"/>
                  <a:pt x="29045" y="48411"/>
                  <a:pt x="28698" y="48757"/>
                </a:cubicBezTo>
                <a:cubicBezTo>
                  <a:pt x="28560" y="48826"/>
                  <a:pt x="28629" y="49034"/>
                  <a:pt x="28768" y="49104"/>
                </a:cubicBezTo>
                <a:cubicBezTo>
                  <a:pt x="28768" y="49242"/>
                  <a:pt x="28768" y="49381"/>
                  <a:pt x="28837" y="49450"/>
                </a:cubicBezTo>
                <a:cubicBezTo>
                  <a:pt x="27797" y="50213"/>
                  <a:pt x="26550" y="50767"/>
                  <a:pt x="25302" y="51183"/>
                </a:cubicBezTo>
                <a:cubicBezTo>
                  <a:pt x="24955" y="51253"/>
                  <a:pt x="24539" y="51322"/>
                  <a:pt x="24123" y="51391"/>
                </a:cubicBezTo>
                <a:cubicBezTo>
                  <a:pt x="26272" y="49936"/>
                  <a:pt x="27728" y="46747"/>
                  <a:pt x="28005" y="44459"/>
                </a:cubicBezTo>
                <a:cubicBezTo>
                  <a:pt x="28062" y="44346"/>
                  <a:pt x="27980" y="44233"/>
                  <a:pt x="27872" y="44233"/>
                </a:cubicBezTo>
                <a:cubicBezTo>
                  <a:pt x="27848" y="44233"/>
                  <a:pt x="27823" y="44239"/>
                  <a:pt x="27797" y="44251"/>
                </a:cubicBezTo>
                <a:cubicBezTo>
                  <a:pt x="26134" y="44667"/>
                  <a:pt x="25025" y="45915"/>
                  <a:pt x="23707" y="46816"/>
                </a:cubicBezTo>
                <a:cubicBezTo>
                  <a:pt x="21974" y="47995"/>
                  <a:pt x="20172" y="49034"/>
                  <a:pt x="18231" y="49936"/>
                </a:cubicBezTo>
                <a:cubicBezTo>
                  <a:pt x="18578" y="49450"/>
                  <a:pt x="18924" y="48965"/>
                  <a:pt x="19202" y="48480"/>
                </a:cubicBezTo>
                <a:cubicBezTo>
                  <a:pt x="19687" y="47717"/>
                  <a:pt x="20311" y="46955"/>
                  <a:pt x="20796" y="46192"/>
                </a:cubicBezTo>
                <a:cubicBezTo>
                  <a:pt x="20852" y="46192"/>
                  <a:pt x="20818" y="46104"/>
                  <a:pt x="20767" y="46104"/>
                </a:cubicBezTo>
                <a:cubicBezTo>
                  <a:pt x="20754" y="46104"/>
                  <a:pt x="20741" y="46109"/>
                  <a:pt x="20727" y="46123"/>
                </a:cubicBezTo>
                <a:cubicBezTo>
                  <a:pt x="19410" y="47093"/>
                  <a:pt x="18855" y="48826"/>
                  <a:pt x="17885" y="50074"/>
                </a:cubicBezTo>
                <a:lnTo>
                  <a:pt x="17815" y="50144"/>
                </a:lnTo>
                <a:cubicBezTo>
                  <a:pt x="17399" y="50282"/>
                  <a:pt x="16914" y="50559"/>
                  <a:pt x="16429" y="50837"/>
                </a:cubicBezTo>
                <a:cubicBezTo>
                  <a:pt x="17538" y="49589"/>
                  <a:pt x="18370" y="47856"/>
                  <a:pt x="19479" y="46608"/>
                </a:cubicBezTo>
                <a:cubicBezTo>
                  <a:pt x="20380" y="45361"/>
                  <a:pt x="21628" y="44390"/>
                  <a:pt x="23014" y="43836"/>
                </a:cubicBezTo>
                <a:cubicBezTo>
                  <a:pt x="23066" y="43820"/>
                  <a:pt x="23110" y="43812"/>
                  <a:pt x="23149" y="43812"/>
                </a:cubicBezTo>
                <a:cubicBezTo>
                  <a:pt x="23792" y="43812"/>
                  <a:pt x="22798" y="45858"/>
                  <a:pt x="22668" y="46054"/>
                </a:cubicBezTo>
                <a:cubicBezTo>
                  <a:pt x="22182" y="46816"/>
                  <a:pt x="21628" y="47579"/>
                  <a:pt x="21004" y="48203"/>
                </a:cubicBezTo>
                <a:cubicBezTo>
                  <a:pt x="20948" y="48259"/>
                  <a:pt x="21028" y="48360"/>
                  <a:pt x="21097" y="48360"/>
                </a:cubicBezTo>
                <a:cubicBezTo>
                  <a:pt x="21114" y="48360"/>
                  <a:pt x="21129" y="48354"/>
                  <a:pt x="21143" y="48341"/>
                </a:cubicBezTo>
                <a:cubicBezTo>
                  <a:pt x="22668" y="47232"/>
                  <a:pt x="23638" y="45499"/>
                  <a:pt x="23915" y="43628"/>
                </a:cubicBezTo>
                <a:cubicBezTo>
                  <a:pt x="23985" y="43489"/>
                  <a:pt x="23846" y="43350"/>
                  <a:pt x="23707" y="43350"/>
                </a:cubicBezTo>
                <a:cubicBezTo>
                  <a:pt x="19687" y="43350"/>
                  <a:pt x="17954" y="48688"/>
                  <a:pt x="15667" y="51253"/>
                </a:cubicBezTo>
                <a:cubicBezTo>
                  <a:pt x="14557" y="51876"/>
                  <a:pt x="13518" y="52778"/>
                  <a:pt x="12686" y="53817"/>
                </a:cubicBezTo>
                <a:cubicBezTo>
                  <a:pt x="13310" y="51114"/>
                  <a:pt x="14003" y="48411"/>
                  <a:pt x="14765" y="45707"/>
                </a:cubicBezTo>
                <a:cubicBezTo>
                  <a:pt x="15112" y="44459"/>
                  <a:pt x="15528" y="43212"/>
                  <a:pt x="15944" y="41964"/>
                </a:cubicBezTo>
                <a:cubicBezTo>
                  <a:pt x="18231" y="41687"/>
                  <a:pt x="20865" y="41409"/>
                  <a:pt x="22945" y="40300"/>
                </a:cubicBezTo>
                <a:cubicBezTo>
                  <a:pt x="23499" y="40023"/>
                  <a:pt x="25995" y="38706"/>
                  <a:pt x="25510" y="37735"/>
                </a:cubicBezTo>
                <a:cubicBezTo>
                  <a:pt x="25269" y="37200"/>
                  <a:pt x="24686" y="37016"/>
                  <a:pt x="24007" y="37016"/>
                </a:cubicBezTo>
                <a:cubicBezTo>
                  <a:pt x="22926" y="37016"/>
                  <a:pt x="21600" y="37480"/>
                  <a:pt x="21004" y="37735"/>
                </a:cubicBezTo>
                <a:cubicBezTo>
                  <a:pt x="19271" y="38429"/>
                  <a:pt x="17677" y="39468"/>
                  <a:pt x="16290" y="40716"/>
                </a:cubicBezTo>
                <a:cubicBezTo>
                  <a:pt x="17122" y="38221"/>
                  <a:pt x="18023" y="35725"/>
                  <a:pt x="18994" y="33230"/>
                </a:cubicBezTo>
                <a:lnTo>
                  <a:pt x="19202" y="33160"/>
                </a:lnTo>
                <a:cubicBezTo>
                  <a:pt x="19597" y="33204"/>
                  <a:pt x="19992" y="33227"/>
                  <a:pt x="20385" y="33227"/>
                </a:cubicBezTo>
                <a:cubicBezTo>
                  <a:pt x="21233" y="33227"/>
                  <a:pt x="22070" y="33120"/>
                  <a:pt x="22876" y="32883"/>
                </a:cubicBezTo>
                <a:cubicBezTo>
                  <a:pt x="23915" y="32745"/>
                  <a:pt x="25718" y="32398"/>
                  <a:pt x="26203" y="31289"/>
                </a:cubicBezTo>
                <a:cubicBezTo>
                  <a:pt x="26688" y="30180"/>
                  <a:pt x="25025" y="29556"/>
                  <a:pt x="24193" y="29556"/>
                </a:cubicBezTo>
                <a:cubicBezTo>
                  <a:pt x="22460" y="29695"/>
                  <a:pt x="20796" y="30457"/>
                  <a:pt x="19618" y="31705"/>
                </a:cubicBezTo>
                <a:cubicBezTo>
                  <a:pt x="20172" y="30318"/>
                  <a:pt x="20796" y="29001"/>
                  <a:pt x="21420" y="27615"/>
                </a:cubicBezTo>
                <a:cubicBezTo>
                  <a:pt x="21752" y="27702"/>
                  <a:pt x="22331" y="27752"/>
                  <a:pt x="23022" y="27752"/>
                </a:cubicBezTo>
                <a:cubicBezTo>
                  <a:pt x="25647" y="27752"/>
                  <a:pt x="29888" y="27023"/>
                  <a:pt x="28352" y="24773"/>
                </a:cubicBezTo>
                <a:cubicBezTo>
                  <a:pt x="28056" y="24340"/>
                  <a:pt x="27482" y="24162"/>
                  <a:pt x="26785" y="24162"/>
                </a:cubicBezTo>
                <a:cubicBezTo>
                  <a:pt x="25360" y="24162"/>
                  <a:pt x="23415" y="24906"/>
                  <a:pt x="22252" y="25743"/>
                </a:cubicBezTo>
                <a:cubicBezTo>
                  <a:pt x="22876" y="24496"/>
                  <a:pt x="23430" y="23317"/>
                  <a:pt x="24054" y="22139"/>
                </a:cubicBezTo>
                <a:cubicBezTo>
                  <a:pt x="24268" y="22151"/>
                  <a:pt x="24480" y="22156"/>
                  <a:pt x="24690" y="22156"/>
                </a:cubicBezTo>
                <a:cubicBezTo>
                  <a:pt x="25704" y="22156"/>
                  <a:pt x="26670" y="22022"/>
                  <a:pt x="27589" y="21792"/>
                </a:cubicBezTo>
                <a:cubicBezTo>
                  <a:pt x="28560" y="21654"/>
                  <a:pt x="30223" y="21446"/>
                  <a:pt x="30709" y="20475"/>
                </a:cubicBezTo>
                <a:cubicBezTo>
                  <a:pt x="31167" y="19494"/>
                  <a:pt x="29586" y="18944"/>
                  <a:pt x="28883" y="18944"/>
                </a:cubicBezTo>
                <a:cubicBezTo>
                  <a:pt x="28841" y="18944"/>
                  <a:pt x="28803" y="18946"/>
                  <a:pt x="28768" y="18950"/>
                </a:cubicBezTo>
                <a:cubicBezTo>
                  <a:pt x="27312" y="19158"/>
                  <a:pt x="25995" y="19713"/>
                  <a:pt x="24886" y="20683"/>
                </a:cubicBezTo>
                <a:cubicBezTo>
                  <a:pt x="25440" y="19643"/>
                  <a:pt x="25995" y="18673"/>
                  <a:pt x="26550" y="17633"/>
                </a:cubicBezTo>
                <a:cubicBezTo>
                  <a:pt x="26878" y="17673"/>
                  <a:pt x="27210" y="17692"/>
                  <a:pt x="27541" y="17692"/>
                </a:cubicBezTo>
                <a:cubicBezTo>
                  <a:pt x="28956" y="17692"/>
                  <a:pt x="30374" y="17337"/>
                  <a:pt x="31610" y="16663"/>
                </a:cubicBezTo>
                <a:cubicBezTo>
                  <a:pt x="32303" y="16316"/>
                  <a:pt x="33204" y="15415"/>
                  <a:pt x="32164" y="14860"/>
                </a:cubicBezTo>
                <a:cubicBezTo>
                  <a:pt x="31825" y="14702"/>
                  <a:pt x="31418" y="14639"/>
                  <a:pt x="30989" y="14639"/>
                </a:cubicBezTo>
                <a:cubicBezTo>
                  <a:pt x="30104" y="14639"/>
                  <a:pt x="29121" y="14904"/>
                  <a:pt x="28421" y="15138"/>
                </a:cubicBezTo>
                <a:cubicBezTo>
                  <a:pt x="28213" y="15207"/>
                  <a:pt x="28075" y="15276"/>
                  <a:pt x="27936" y="15346"/>
                </a:cubicBezTo>
                <a:cubicBezTo>
                  <a:pt x="28213" y="14791"/>
                  <a:pt x="28560" y="14306"/>
                  <a:pt x="28906" y="13751"/>
                </a:cubicBezTo>
                <a:cubicBezTo>
                  <a:pt x="29045" y="13751"/>
                  <a:pt x="29184" y="13682"/>
                  <a:pt x="29253" y="13682"/>
                </a:cubicBezTo>
                <a:cubicBezTo>
                  <a:pt x="29552" y="13709"/>
                  <a:pt x="29849" y="13723"/>
                  <a:pt x="30142" y="13723"/>
                </a:cubicBezTo>
                <a:cubicBezTo>
                  <a:pt x="31346" y="13723"/>
                  <a:pt x="32506" y="13490"/>
                  <a:pt x="33620" y="12989"/>
                </a:cubicBezTo>
                <a:cubicBezTo>
                  <a:pt x="34105" y="12781"/>
                  <a:pt x="35214" y="12088"/>
                  <a:pt x="34798" y="11325"/>
                </a:cubicBezTo>
                <a:cubicBezTo>
                  <a:pt x="34496" y="10833"/>
                  <a:pt x="33924" y="10672"/>
                  <a:pt x="33321" y="10672"/>
                </a:cubicBezTo>
                <a:cubicBezTo>
                  <a:pt x="32820" y="10672"/>
                  <a:pt x="32296" y="10783"/>
                  <a:pt x="31887" y="10909"/>
                </a:cubicBezTo>
                <a:cubicBezTo>
                  <a:pt x="31263" y="11117"/>
                  <a:pt x="30639" y="11464"/>
                  <a:pt x="30085" y="11880"/>
                </a:cubicBezTo>
                <a:cubicBezTo>
                  <a:pt x="30709" y="11048"/>
                  <a:pt x="31263" y="10147"/>
                  <a:pt x="31818" y="9315"/>
                </a:cubicBezTo>
                <a:lnTo>
                  <a:pt x="32164" y="9384"/>
                </a:lnTo>
                <a:cubicBezTo>
                  <a:pt x="32026" y="9454"/>
                  <a:pt x="32095" y="9592"/>
                  <a:pt x="32164" y="9592"/>
                </a:cubicBezTo>
                <a:cubicBezTo>
                  <a:pt x="32303" y="9592"/>
                  <a:pt x="32442" y="9592"/>
                  <a:pt x="32511" y="9523"/>
                </a:cubicBezTo>
                <a:cubicBezTo>
                  <a:pt x="32996" y="9627"/>
                  <a:pt x="33481" y="9679"/>
                  <a:pt x="33958" y="9679"/>
                </a:cubicBezTo>
                <a:cubicBezTo>
                  <a:pt x="34434" y="9679"/>
                  <a:pt x="34902" y="9627"/>
                  <a:pt x="35353" y="9523"/>
                </a:cubicBezTo>
                <a:cubicBezTo>
                  <a:pt x="35977" y="9384"/>
                  <a:pt x="37086" y="8968"/>
                  <a:pt x="36947" y="8206"/>
                </a:cubicBezTo>
                <a:cubicBezTo>
                  <a:pt x="36809" y="7374"/>
                  <a:pt x="35284" y="7305"/>
                  <a:pt x="34660" y="7305"/>
                </a:cubicBezTo>
                <a:cubicBezTo>
                  <a:pt x="33897" y="7513"/>
                  <a:pt x="33135" y="7859"/>
                  <a:pt x="32442" y="8275"/>
                </a:cubicBezTo>
                <a:cubicBezTo>
                  <a:pt x="32996" y="7582"/>
                  <a:pt x="33481" y="6819"/>
                  <a:pt x="34036" y="6057"/>
                </a:cubicBezTo>
                <a:cubicBezTo>
                  <a:pt x="34105" y="6092"/>
                  <a:pt x="34157" y="6109"/>
                  <a:pt x="34209" y="6109"/>
                </a:cubicBezTo>
                <a:cubicBezTo>
                  <a:pt x="34261" y="6109"/>
                  <a:pt x="34313" y="6092"/>
                  <a:pt x="34382" y="6057"/>
                </a:cubicBezTo>
                <a:lnTo>
                  <a:pt x="34382" y="6057"/>
                </a:lnTo>
                <a:cubicBezTo>
                  <a:pt x="34313" y="6126"/>
                  <a:pt x="34313" y="6265"/>
                  <a:pt x="34382" y="6265"/>
                </a:cubicBezTo>
                <a:lnTo>
                  <a:pt x="34590" y="6265"/>
                </a:lnTo>
                <a:cubicBezTo>
                  <a:pt x="34960" y="6450"/>
                  <a:pt x="35361" y="6542"/>
                  <a:pt x="35751" y="6542"/>
                </a:cubicBezTo>
                <a:cubicBezTo>
                  <a:pt x="35946" y="6542"/>
                  <a:pt x="36139" y="6519"/>
                  <a:pt x="36323" y="6473"/>
                </a:cubicBezTo>
                <a:cubicBezTo>
                  <a:pt x="36878" y="6403"/>
                  <a:pt x="37710" y="6196"/>
                  <a:pt x="37918" y="5572"/>
                </a:cubicBezTo>
                <a:cubicBezTo>
                  <a:pt x="38126" y="4948"/>
                  <a:pt x="37017" y="4532"/>
                  <a:pt x="36601" y="4463"/>
                </a:cubicBezTo>
                <a:cubicBezTo>
                  <a:pt x="35977" y="4463"/>
                  <a:pt x="35422" y="4601"/>
                  <a:pt x="34868" y="4948"/>
                </a:cubicBezTo>
                <a:lnTo>
                  <a:pt x="35076" y="4671"/>
                </a:lnTo>
                <a:lnTo>
                  <a:pt x="35214" y="4671"/>
                </a:lnTo>
                <a:cubicBezTo>
                  <a:pt x="35214" y="4601"/>
                  <a:pt x="35284" y="4463"/>
                  <a:pt x="35353" y="4393"/>
                </a:cubicBezTo>
                <a:lnTo>
                  <a:pt x="35353" y="4324"/>
                </a:lnTo>
                <a:cubicBezTo>
                  <a:pt x="35353" y="4324"/>
                  <a:pt x="35353" y="4255"/>
                  <a:pt x="35353" y="4255"/>
                </a:cubicBezTo>
                <a:cubicBezTo>
                  <a:pt x="35353" y="4116"/>
                  <a:pt x="35422" y="4047"/>
                  <a:pt x="35422" y="3908"/>
                </a:cubicBezTo>
                <a:cubicBezTo>
                  <a:pt x="35561" y="3769"/>
                  <a:pt x="35630" y="3631"/>
                  <a:pt x="35700" y="3492"/>
                </a:cubicBezTo>
                <a:cubicBezTo>
                  <a:pt x="35700" y="3541"/>
                  <a:pt x="35734" y="3590"/>
                  <a:pt x="35779" y="3590"/>
                </a:cubicBezTo>
                <a:cubicBezTo>
                  <a:pt x="35798" y="3590"/>
                  <a:pt x="35818" y="3582"/>
                  <a:pt x="35838" y="3561"/>
                </a:cubicBezTo>
                <a:lnTo>
                  <a:pt x="35907" y="3561"/>
                </a:lnTo>
                <a:cubicBezTo>
                  <a:pt x="36462" y="3492"/>
                  <a:pt x="37017" y="3353"/>
                  <a:pt x="37502" y="3076"/>
                </a:cubicBezTo>
                <a:cubicBezTo>
                  <a:pt x="37918" y="2868"/>
                  <a:pt x="38957" y="2522"/>
                  <a:pt x="38957" y="1967"/>
                </a:cubicBezTo>
                <a:cubicBezTo>
                  <a:pt x="38918" y="1650"/>
                  <a:pt x="38607" y="1537"/>
                  <a:pt x="38270" y="1537"/>
                </a:cubicBezTo>
                <a:cubicBezTo>
                  <a:pt x="38017" y="1537"/>
                  <a:pt x="37749" y="1601"/>
                  <a:pt x="37571" y="1690"/>
                </a:cubicBezTo>
                <a:cubicBezTo>
                  <a:pt x="37155" y="1898"/>
                  <a:pt x="36739" y="2175"/>
                  <a:pt x="36393" y="2522"/>
                </a:cubicBezTo>
                <a:cubicBezTo>
                  <a:pt x="36254" y="2660"/>
                  <a:pt x="36115" y="2868"/>
                  <a:pt x="35907" y="3007"/>
                </a:cubicBezTo>
                <a:cubicBezTo>
                  <a:pt x="36046" y="2799"/>
                  <a:pt x="36185" y="2522"/>
                  <a:pt x="36254" y="2314"/>
                </a:cubicBezTo>
                <a:cubicBezTo>
                  <a:pt x="36314" y="2208"/>
                  <a:pt x="36391" y="2070"/>
                  <a:pt x="36467" y="1915"/>
                </a:cubicBezTo>
                <a:lnTo>
                  <a:pt x="36467" y="1915"/>
                </a:lnTo>
                <a:cubicBezTo>
                  <a:pt x="36249" y="2332"/>
                  <a:pt x="35946" y="2724"/>
                  <a:pt x="35769" y="3007"/>
                </a:cubicBezTo>
                <a:cubicBezTo>
                  <a:pt x="35630" y="3215"/>
                  <a:pt x="35492" y="3423"/>
                  <a:pt x="35353" y="3631"/>
                </a:cubicBezTo>
                <a:cubicBezTo>
                  <a:pt x="35422" y="3284"/>
                  <a:pt x="35492" y="2938"/>
                  <a:pt x="35492" y="2522"/>
                </a:cubicBezTo>
                <a:cubicBezTo>
                  <a:pt x="35492" y="2487"/>
                  <a:pt x="35457" y="2470"/>
                  <a:pt x="35422" y="2470"/>
                </a:cubicBezTo>
                <a:cubicBezTo>
                  <a:pt x="35388" y="2470"/>
                  <a:pt x="35353" y="2487"/>
                  <a:pt x="35353" y="2522"/>
                </a:cubicBezTo>
                <a:cubicBezTo>
                  <a:pt x="35284" y="2660"/>
                  <a:pt x="35214" y="2868"/>
                  <a:pt x="35145" y="3076"/>
                </a:cubicBezTo>
                <a:lnTo>
                  <a:pt x="35145" y="2730"/>
                </a:lnTo>
                <a:cubicBezTo>
                  <a:pt x="35145" y="2244"/>
                  <a:pt x="35214" y="1690"/>
                  <a:pt x="35422" y="1205"/>
                </a:cubicBezTo>
                <a:cubicBezTo>
                  <a:pt x="35471" y="912"/>
                  <a:pt x="35932" y="379"/>
                  <a:pt x="36297" y="379"/>
                </a:cubicBezTo>
                <a:cubicBezTo>
                  <a:pt x="36451" y="379"/>
                  <a:pt x="36588" y="473"/>
                  <a:pt x="36670" y="719"/>
                </a:cubicBezTo>
                <a:cubicBezTo>
                  <a:pt x="36765" y="980"/>
                  <a:pt x="36730" y="1266"/>
                  <a:pt x="36629" y="1550"/>
                </a:cubicBezTo>
                <a:lnTo>
                  <a:pt x="36629" y="1550"/>
                </a:lnTo>
                <a:cubicBezTo>
                  <a:pt x="36824" y="1051"/>
                  <a:pt x="36921" y="494"/>
                  <a:pt x="36531" y="234"/>
                </a:cubicBezTo>
                <a:cubicBezTo>
                  <a:pt x="36298" y="73"/>
                  <a:pt x="36090" y="0"/>
                  <a:pt x="35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9"/>
          <p:cNvSpPr/>
          <p:nvPr/>
        </p:nvSpPr>
        <p:spPr>
          <a:xfrm rot="10014398">
            <a:off x="7649944" y="-497297"/>
            <a:ext cx="1548136" cy="3666824"/>
          </a:xfrm>
          <a:custGeom>
            <a:avLst/>
            <a:gdLst/>
            <a:ahLst/>
            <a:cxnLst/>
            <a:rect l="l" t="t" r="r" b="b"/>
            <a:pathLst>
              <a:path w="49959" h="118330" extrusionOk="0">
                <a:moveTo>
                  <a:pt x="28091" y="2280"/>
                </a:moveTo>
                <a:cubicBezTo>
                  <a:pt x="28375" y="2280"/>
                  <a:pt x="28054" y="3887"/>
                  <a:pt x="28054" y="4020"/>
                </a:cubicBezTo>
                <a:cubicBezTo>
                  <a:pt x="27777" y="4783"/>
                  <a:pt x="27500" y="5476"/>
                  <a:pt x="27084" y="6100"/>
                </a:cubicBezTo>
                <a:cubicBezTo>
                  <a:pt x="26460" y="7001"/>
                  <a:pt x="25698" y="7764"/>
                  <a:pt x="24796" y="8318"/>
                </a:cubicBezTo>
                <a:cubicBezTo>
                  <a:pt x="25767" y="7556"/>
                  <a:pt x="26599" y="6585"/>
                  <a:pt x="27292" y="5476"/>
                </a:cubicBezTo>
                <a:cubicBezTo>
                  <a:pt x="27638" y="4922"/>
                  <a:pt x="27777" y="4298"/>
                  <a:pt x="27846" y="3674"/>
                </a:cubicBezTo>
                <a:cubicBezTo>
                  <a:pt x="27916" y="3258"/>
                  <a:pt x="27985" y="2773"/>
                  <a:pt x="28054" y="2357"/>
                </a:cubicBezTo>
                <a:lnTo>
                  <a:pt x="28054" y="2288"/>
                </a:lnTo>
                <a:cubicBezTo>
                  <a:pt x="28068" y="2282"/>
                  <a:pt x="28080" y="2280"/>
                  <a:pt x="28091" y="2280"/>
                </a:cubicBezTo>
                <a:close/>
                <a:moveTo>
                  <a:pt x="20393" y="814"/>
                </a:moveTo>
                <a:cubicBezTo>
                  <a:pt x="20550" y="814"/>
                  <a:pt x="20790" y="1056"/>
                  <a:pt x="21192" y="1525"/>
                </a:cubicBezTo>
                <a:cubicBezTo>
                  <a:pt x="22786" y="3674"/>
                  <a:pt x="22994" y="5961"/>
                  <a:pt x="22717" y="8457"/>
                </a:cubicBezTo>
                <a:cubicBezTo>
                  <a:pt x="22578" y="8110"/>
                  <a:pt x="22370" y="7833"/>
                  <a:pt x="22162" y="7556"/>
                </a:cubicBezTo>
                <a:cubicBezTo>
                  <a:pt x="22125" y="7537"/>
                  <a:pt x="22088" y="7529"/>
                  <a:pt x="22054" y="7529"/>
                </a:cubicBezTo>
                <a:cubicBezTo>
                  <a:pt x="21959" y="7529"/>
                  <a:pt x="21885" y="7593"/>
                  <a:pt x="21885" y="7694"/>
                </a:cubicBezTo>
                <a:cubicBezTo>
                  <a:pt x="21885" y="7764"/>
                  <a:pt x="21885" y="7833"/>
                  <a:pt x="21885" y="7902"/>
                </a:cubicBezTo>
                <a:cubicBezTo>
                  <a:pt x="21538" y="7001"/>
                  <a:pt x="21053" y="6169"/>
                  <a:pt x="20429" y="5476"/>
                </a:cubicBezTo>
                <a:cubicBezTo>
                  <a:pt x="20152" y="4783"/>
                  <a:pt x="20013" y="4090"/>
                  <a:pt x="19944" y="3397"/>
                </a:cubicBezTo>
                <a:cubicBezTo>
                  <a:pt x="19944" y="2773"/>
                  <a:pt x="19944" y="2218"/>
                  <a:pt x="20083" y="1664"/>
                </a:cubicBezTo>
                <a:cubicBezTo>
                  <a:pt x="20154" y="1091"/>
                  <a:pt x="20226" y="814"/>
                  <a:pt x="20393" y="814"/>
                </a:cubicBezTo>
                <a:close/>
                <a:moveTo>
                  <a:pt x="27422" y="1160"/>
                </a:moveTo>
                <a:cubicBezTo>
                  <a:pt x="28030" y="1160"/>
                  <a:pt x="27500" y="2470"/>
                  <a:pt x="27500" y="2773"/>
                </a:cubicBezTo>
                <a:cubicBezTo>
                  <a:pt x="27361" y="4159"/>
                  <a:pt x="26876" y="5476"/>
                  <a:pt x="26044" y="6516"/>
                </a:cubicBezTo>
                <a:cubicBezTo>
                  <a:pt x="25490" y="7070"/>
                  <a:pt x="24935" y="7694"/>
                  <a:pt x="24311" y="8180"/>
                </a:cubicBezTo>
                <a:lnTo>
                  <a:pt x="23687" y="8734"/>
                </a:lnTo>
                <a:cubicBezTo>
                  <a:pt x="24519" y="7417"/>
                  <a:pt x="25074" y="6031"/>
                  <a:pt x="25351" y="4644"/>
                </a:cubicBezTo>
                <a:lnTo>
                  <a:pt x="25351" y="4575"/>
                </a:lnTo>
                <a:cubicBezTo>
                  <a:pt x="25420" y="4090"/>
                  <a:pt x="25420" y="3674"/>
                  <a:pt x="25351" y="3189"/>
                </a:cubicBezTo>
                <a:cubicBezTo>
                  <a:pt x="25698" y="2357"/>
                  <a:pt x="26321" y="1664"/>
                  <a:pt x="27084" y="1248"/>
                </a:cubicBezTo>
                <a:cubicBezTo>
                  <a:pt x="27223" y="1187"/>
                  <a:pt x="27334" y="1160"/>
                  <a:pt x="27422" y="1160"/>
                </a:cubicBezTo>
                <a:close/>
                <a:moveTo>
                  <a:pt x="30966" y="4020"/>
                </a:moveTo>
                <a:cubicBezTo>
                  <a:pt x="31520" y="4020"/>
                  <a:pt x="31312" y="4159"/>
                  <a:pt x="31104" y="4575"/>
                </a:cubicBezTo>
                <a:cubicBezTo>
                  <a:pt x="30827" y="4922"/>
                  <a:pt x="30550" y="5476"/>
                  <a:pt x="30273" y="5892"/>
                </a:cubicBezTo>
                <a:cubicBezTo>
                  <a:pt x="29094" y="7625"/>
                  <a:pt x="26945" y="8249"/>
                  <a:pt x="25074" y="9011"/>
                </a:cubicBezTo>
                <a:cubicBezTo>
                  <a:pt x="25004" y="8873"/>
                  <a:pt x="24866" y="8873"/>
                  <a:pt x="24796" y="8873"/>
                </a:cubicBezTo>
                <a:cubicBezTo>
                  <a:pt x="24796" y="8873"/>
                  <a:pt x="24796" y="8803"/>
                  <a:pt x="24796" y="8803"/>
                </a:cubicBezTo>
                <a:cubicBezTo>
                  <a:pt x="26321" y="7902"/>
                  <a:pt x="27500" y="6447"/>
                  <a:pt x="28124" y="4783"/>
                </a:cubicBezTo>
                <a:cubicBezTo>
                  <a:pt x="28717" y="4297"/>
                  <a:pt x="29521" y="4022"/>
                  <a:pt x="30306" y="4022"/>
                </a:cubicBezTo>
                <a:cubicBezTo>
                  <a:pt x="30529" y="4022"/>
                  <a:pt x="30751" y="4044"/>
                  <a:pt x="30966" y="4090"/>
                </a:cubicBezTo>
                <a:lnTo>
                  <a:pt x="30966" y="4020"/>
                </a:lnTo>
                <a:close/>
                <a:moveTo>
                  <a:pt x="29163" y="7556"/>
                </a:moveTo>
                <a:cubicBezTo>
                  <a:pt x="29718" y="7556"/>
                  <a:pt x="30273" y="7625"/>
                  <a:pt x="30827" y="7833"/>
                </a:cubicBezTo>
                <a:cubicBezTo>
                  <a:pt x="30961" y="7833"/>
                  <a:pt x="32459" y="8807"/>
                  <a:pt x="31864" y="8807"/>
                </a:cubicBezTo>
                <a:cubicBezTo>
                  <a:pt x="31844" y="8807"/>
                  <a:pt x="31822" y="8806"/>
                  <a:pt x="31798" y="8803"/>
                </a:cubicBezTo>
                <a:cubicBezTo>
                  <a:pt x="31625" y="8775"/>
                  <a:pt x="31453" y="8758"/>
                  <a:pt x="31286" y="8758"/>
                </a:cubicBezTo>
                <a:cubicBezTo>
                  <a:pt x="31049" y="8758"/>
                  <a:pt x="30822" y="8792"/>
                  <a:pt x="30619" y="8873"/>
                </a:cubicBezTo>
                <a:cubicBezTo>
                  <a:pt x="29346" y="9020"/>
                  <a:pt x="28246" y="9374"/>
                  <a:pt x="27099" y="9374"/>
                </a:cubicBezTo>
                <a:cubicBezTo>
                  <a:pt x="26622" y="9374"/>
                  <a:pt x="26137" y="9313"/>
                  <a:pt x="25628" y="9150"/>
                </a:cubicBezTo>
                <a:cubicBezTo>
                  <a:pt x="26807" y="8803"/>
                  <a:pt x="27985" y="8249"/>
                  <a:pt x="29094" y="7556"/>
                </a:cubicBezTo>
                <a:close/>
                <a:moveTo>
                  <a:pt x="24379" y="473"/>
                </a:moveTo>
                <a:cubicBezTo>
                  <a:pt x="24456" y="473"/>
                  <a:pt x="24507" y="537"/>
                  <a:pt x="24519" y="693"/>
                </a:cubicBezTo>
                <a:cubicBezTo>
                  <a:pt x="24519" y="1040"/>
                  <a:pt x="24658" y="1456"/>
                  <a:pt x="24727" y="1802"/>
                </a:cubicBezTo>
                <a:cubicBezTo>
                  <a:pt x="25351" y="4228"/>
                  <a:pt x="24588" y="6100"/>
                  <a:pt x="23687" y="8180"/>
                </a:cubicBezTo>
                <a:cubicBezTo>
                  <a:pt x="23687" y="8180"/>
                  <a:pt x="23687" y="8110"/>
                  <a:pt x="23687" y="8110"/>
                </a:cubicBezTo>
                <a:cubicBezTo>
                  <a:pt x="23653" y="8006"/>
                  <a:pt x="23566" y="7954"/>
                  <a:pt x="23479" y="7954"/>
                </a:cubicBezTo>
                <a:cubicBezTo>
                  <a:pt x="23393" y="7954"/>
                  <a:pt x="23306" y="8006"/>
                  <a:pt x="23271" y="8110"/>
                </a:cubicBezTo>
                <a:cubicBezTo>
                  <a:pt x="23202" y="8596"/>
                  <a:pt x="23063" y="9081"/>
                  <a:pt x="22994" y="9635"/>
                </a:cubicBezTo>
                <a:cubicBezTo>
                  <a:pt x="22925" y="9289"/>
                  <a:pt x="22855" y="9011"/>
                  <a:pt x="22717" y="8665"/>
                </a:cubicBezTo>
                <a:cubicBezTo>
                  <a:pt x="22786" y="8665"/>
                  <a:pt x="22925" y="8665"/>
                  <a:pt x="22925" y="8596"/>
                </a:cubicBezTo>
                <a:cubicBezTo>
                  <a:pt x="23410" y="7070"/>
                  <a:pt x="23341" y="5476"/>
                  <a:pt x="22855" y="3951"/>
                </a:cubicBezTo>
                <a:cubicBezTo>
                  <a:pt x="22855" y="3327"/>
                  <a:pt x="22925" y="2634"/>
                  <a:pt x="23063" y="2010"/>
                </a:cubicBezTo>
                <a:cubicBezTo>
                  <a:pt x="23063" y="1953"/>
                  <a:pt x="24012" y="473"/>
                  <a:pt x="24379" y="473"/>
                </a:cubicBezTo>
                <a:close/>
                <a:moveTo>
                  <a:pt x="17421" y="3487"/>
                </a:moveTo>
                <a:cubicBezTo>
                  <a:pt x="18513" y="4040"/>
                  <a:pt x="19469" y="4795"/>
                  <a:pt x="20291" y="5753"/>
                </a:cubicBezTo>
                <a:cubicBezTo>
                  <a:pt x="20360" y="5892"/>
                  <a:pt x="20429" y="5961"/>
                  <a:pt x="20568" y="6100"/>
                </a:cubicBezTo>
                <a:cubicBezTo>
                  <a:pt x="20637" y="6239"/>
                  <a:pt x="20637" y="6308"/>
                  <a:pt x="20707" y="6377"/>
                </a:cubicBezTo>
                <a:cubicBezTo>
                  <a:pt x="21192" y="7209"/>
                  <a:pt x="21538" y="8041"/>
                  <a:pt x="21746" y="8873"/>
                </a:cubicBezTo>
                <a:cubicBezTo>
                  <a:pt x="21677" y="8942"/>
                  <a:pt x="21677" y="9011"/>
                  <a:pt x="21677" y="9081"/>
                </a:cubicBezTo>
                <a:cubicBezTo>
                  <a:pt x="21746" y="9289"/>
                  <a:pt x="21816" y="9566"/>
                  <a:pt x="21885" y="9843"/>
                </a:cubicBezTo>
                <a:cubicBezTo>
                  <a:pt x="21677" y="9635"/>
                  <a:pt x="21469" y="9497"/>
                  <a:pt x="21192" y="9358"/>
                </a:cubicBezTo>
                <a:cubicBezTo>
                  <a:pt x="21192" y="9219"/>
                  <a:pt x="21192" y="9081"/>
                  <a:pt x="21192" y="8942"/>
                </a:cubicBezTo>
                <a:cubicBezTo>
                  <a:pt x="21192" y="8873"/>
                  <a:pt x="21140" y="8838"/>
                  <a:pt x="21088" y="8838"/>
                </a:cubicBezTo>
                <a:cubicBezTo>
                  <a:pt x="21036" y="8838"/>
                  <a:pt x="20984" y="8873"/>
                  <a:pt x="20984" y="8942"/>
                </a:cubicBezTo>
                <a:lnTo>
                  <a:pt x="20984" y="9219"/>
                </a:lnTo>
                <a:cubicBezTo>
                  <a:pt x="20360" y="8873"/>
                  <a:pt x="19875" y="8457"/>
                  <a:pt x="19320" y="8041"/>
                </a:cubicBezTo>
                <a:cubicBezTo>
                  <a:pt x="18627" y="7278"/>
                  <a:pt x="18142" y="6308"/>
                  <a:pt x="17934" y="5268"/>
                </a:cubicBezTo>
                <a:cubicBezTo>
                  <a:pt x="17868" y="5005"/>
                  <a:pt x="17677" y="3680"/>
                  <a:pt x="17421" y="3487"/>
                </a:cubicBezTo>
                <a:close/>
                <a:moveTo>
                  <a:pt x="24311" y="9081"/>
                </a:moveTo>
                <a:cubicBezTo>
                  <a:pt x="24311" y="9150"/>
                  <a:pt x="24311" y="9289"/>
                  <a:pt x="24242" y="9358"/>
                </a:cubicBezTo>
                <a:cubicBezTo>
                  <a:pt x="24034" y="9635"/>
                  <a:pt x="23826" y="9913"/>
                  <a:pt x="23687" y="10259"/>
                </a:cubicBezTo>
                <a:cubicBezTo>
                  <a:pt x="23826" y="9843"/>
                  <a:pt x="24034" y="9427"/>
                  <a:pt x="24242" y="9081"/>
                </a:cubicBezTo>
                <a:close/>
                <a:moveTo>
                  <a:pt x="21400" y="9843"/>
                </a:moveTo>
                <a:lnTo>
                  <a:pt x="21400" y="9843"/>
                </a:lnTo>
                <a:cubicBezTo>
                  <a:pt x="21608" y="9982"/>
                  <a:pt x="21816" y="10121"/>
                  <a:pt x="22024" y="10190"/>
                </a:cubicBezTo>
                <a:cubicBezTo>
                  <a:pt x="22093" y="10606"/>
                  <a:pt x="22370" y="10883"/>
                  <a:pt x="22717" y="11091"/>
                </a:cubicBezTo>
                <a:lnTo>
                  <a:pt x="22509" y="11091"/>
                </a:lnTo>
                <a:cubicBezTo>
                  <a:pt x="22232" y="10952"/>
                  <a:pt x="22024" y="10814"/>
                  <a:pt x="21816" y="10536"/>
                </a:cubicBezTo>
                <a:cubicBezTo>
                  <a:pt x="21608" y="10328"/>
                  <a:pt x="21469" y="10121"/>
                  <a:pt x="21400" y="9843"/>
                </a:cubicBezTo>
                <a:close/>
                <a:moveTo>
                  <a:pt x="23549" y="14626"/>
                </a:moveTo>
                <a:lnTo>
                  <a:pt x="23549" y="14626"/>
                </a:lnTo>
                <a:cubicBezTo>
                  <a:pt x="23271" y="15181"/>
                  <a:pt x="22994" y="15735"/>
                  <a:pt x="22648" y="16221"/>
                </a:cubicBezTo>
                <a:lnTo>
                  <a:pt x="22717" y="15597"/>
                </a:lnTo>
                <a:cubicBezTo>
                  <a:pt x="22925" y="15181"/>
                  <a:pt x="23202" y="14903"/>
                  <a:pt x="23549" y="14626"/>
                </a:cubicBezTo>
                <a:close/>
                <a:moveTo>
                  <a:pt x="21123" y="17954"/>
                </a:moveTo>
                <a:lnTo>
                  <a:pt x="21123" y="17954"/>
                </a:lnTo>
                <a:cubicBezTo>
                  <a:pt x="21301" y="18429"/>
                  <a:pt x="21377" y="18955"/>
                  <a:pt x="21483" y="19445"/>
                </a:cubicBezTo>
                <a:lnTo>
                  <a:pt x="21483" y="19445"/>
                </a:lnTo>
                <a:cubicBezTo>
                  <a:pt x="21345" y="18965"/>
                  <a:pt x="21217" y="18476"/>
                  <a:pt x="21123" y="17954"/>
                </a:cubicBezTo>
                <a:close/>
                <a:moveTo>
                  <a:pt x="21729" y="19747"/>
                </a:moveTo>
                <a:cubicBezTo>
                  <a:pt x="21712" y="19866"/>
                  <a:pt x="21694" y="19984"/>
                  <a:pt x="21677" y="20102"/>
                </a:cubicBezTo>
                <a:cubicBezTo>
                  <a:pt x="21644" y="19992"/>
                  <a:pt x="21611" y="19881"/>
                  <a:pt x="21578" y="19770"/>
                </a:cubicBezTo>
                <a:lnTo>
                  <a:pt x="21578" y="19770"/>
                </a:lnTo>
                <a:cubicBezTo>
                  <a:pt x="21596" y="19784"/>
                  <a:pt x="21619" y="19790"/>
                  <a:pt x="21642" y="19790"/>
                </a:cubicBezTo>
                <a:cubicBezTo>
                  <a:pt x="21676" y="19790"/>
                  <a:pt x="21709" y="19776"/>
                  <a:pt x="21729" y="19747"/>
                </a:cubicBezTo>
                <a:close/>
                <a:moveTo>
                  <a:pt x="12138" y="17474"/>
                </a:moveTo>
                <a:cubicBezTo>
                  <a:pt x="12238" y="17474"/>
                  <a:pt x="12305" y="17572"/>
                  <a:pt x="12319" y="17815"/>
                </a:cubicBezTo>
                <a:cubicBezTo>
                  <a:pt x="12388" y="18716"/>
                  <a:pt x="12180" y="19617"/>
                  <a:pt x="11695" y="20380"/>
                </a:cubicBezTo>
                <a:cubicBezTo>
                  <a:pt x="11349" y="21004"/>
                  <a:pt x="10863" y="21627"/>
                  <a:pt x="10309" y="22113"/>
                </a:cubicBezTo>
                <a:cubicBezTo>
                  <a:pt x="10240" y="22113"/>
                  <a:pt x="10170" y="22182"/>
                  <a:pt x="10101" y="22251"/>
                </a:cubicBezTo>
                <a:lnTo>
                  <a:pt x="10101" y="21766"/>
                </a:lnTo>
                <a:cubicBezTo>
                  <a:pt x="10448" y="20934"/>
                  <a:pt x="10586" y="20102"/>
                  <a:pt x="10517" y="19201"/>
                </a:cubicBezTo>
                <a:lnTo>
                  <a:pt x="10517" y="19201"/>
                </a:lnTo>
                <a:lnTo>
                  <a:pt x="10586" y="19271"/>
                </a:lnTo>
                <a:lnTo>
                  <a:pt x="10725" y="19271"/>
                </a:lnTo>
                <a:cubicBezTo>
                  <a:pt x="10890" y="18940"/>
                  <a:pt x="11754" y="17474"/>
                  <a:pt x="12138" y="17474"/>
                </a:cubicBezTo>
                <a:close/>
                <a:moveTo>
                  <a:pt x="9294" y="16309"/>
                </a:moveTo>
                <a:cubicBezTo>
                  <a:pt x="9826" y="16309"/>
                  <a:pt x="10252" y="18610"/>
                  <a:pt x="10309" y="19063"/>
                </a:cubicBezTo>
                <a:cubicBezTo>
                  <a:pt x="10378" y="19825"/>
                  <a:pt x="10240" y="20657"/>
                  <a:pt x="9962" y="21350"/>
                </a:cubicBezTo>
                <a:cubicBezTo>
                  <a:pt x="9893" y="21350"/>
                  <a:pt x="9824" y="21419"/>
                  <a:pt x="9754" y="21489"/>
                </a:cubicBezTo>
                <a:cubicBezTo>
                  <a:pt x="9555" y="21821"/>
                  <a:pt x="9419" y="22281"/>
                  <a:pt x="9286" y="22684"/>
                </a:cubicBezTo>
                <a:lnTo>
                  <a:pt x="9286" y="22684"/>
                </a:lnTo>
                <a:lnTo>
                  <a:pt x="9269" y="22667"/>
                </a:lnTo>
                <a:cubicBezTo>
                  <a:pt x="9338" y="22390"/>
                  <a:pt x="9338" y="22113"/>
                  <a:pt x="9338" y="21766"/>
                </a:cubicBezTo>
                <a:lnTo>
                  <a:pt x="9338" y="21697"/>
                </a:lnTo>
                <a:cubicBezTo>
                  <a:pt x="9200" y="20934"/>
                  <a:pt x="8923" y="20241"/>
                  <a:pt x="8507" y="19617"/>
                </a:cubicBezTo>
                <a:cubicBezTo>
                  <a:pt x="8368" y="18647"/>
                  <a:pt x="8507" y="17607"/>
                  <a:pt x="8923" y="16706"/>
                </a:cubicBezTo>
                <a:cubicBezTo>
                  <a:pt x="9050" y="16426"/>
                  <a:pt x="9175" y="16309"/>
                  <a:pt x="9294" y="16309"/>
                </a:cubicBezTo>
                <a:close/>
                <a:moveTo>
                  <a:pt x="6198" y="17227"/>
                </a:moveTo>
                <a:cubicBezTo>
                  <a:pt x="6266" y="17227"/>
                  <a:pt x="6342" y="17278"/>
                  <a:pt x="6427" y="17399"/>
                </a:cubicBezTo>
                <a:cubicBezTo>
                  <a:pt x="7120" y="18231"/>
                  <a:pt x="7744" y="19063"/>
                  <a:pt x="8299" y="19964"/>
                </a:cubicBezTo>
                <a:cubicBezTo>
                  <a:pt x="8368" y="20380"/>
                  <a:pt x="8576" y="20865"/>
                  <a:pt x="8853" y="21281"/>
                </a:cubicBezTo>
                <a:cubicBezTo>
                  <a:pt x="8923" y="21627"/>
                  <a:pt x="8923" y="21905"/>
                  <a:pt x="8923" y="22251"/>
                </a:cubicBezTo>
                <a:cubicBezTo>
                  <a:pt x="8784" y="22321"/>
                  <a:pt x="8715" y="22390"/>
                  <a:pt x="8715" y="22459"/>
                </a:cubicBezTo>
                <a:lnTo>
                  <a:pt x="8784" y="22529"/>
                </a:lnTo>
                <a:cubicBezTo>
                  <a:pt x="8715" y="22736"/>
                  <a:pt x="8715" y="23014"/>
                  <a:pt x="8784" y="23291"/>
                </a:cubicBezTo>
                <a:cubicBezTo>
                  <a:pt x="8784" y="23291"/>
                  <a:pt x="8784" y="23360"/>
                  <a:pt x="8784" y="23360"/>
                </a:cubicBezTo>
                <a:lnTo>
                  <a:pt x="8507" y="23152"/>
                </a:lnTo>
                <a:cubicBezTo>
                  <a:pt x="8437" y="23083"/>
                  <a:pt x="8368" y="23014"/>
                  <a:pt x="8299" y="22875"/>
                </a:cubicBezTo>
                <a:cubicBezTo>
                  <a:pt x="8368" y="22806"/>
                  <a:pt x="8299" y="22806"/>
                  <a:pt x="8299" y="22736"/>
                </a:cubicBezTo>
                <a:lnTo>
                  <a:pt x="8160" y="22736"/>
                </a:lnTo>
                <a:cubicBezTo>
                  <a:pt x="7813" y="22251"/>
                  <a:pt x="7328" y="21835"/>
                  <a:pt x="6774" y="21558"/>
                </a:cubicBezTo>
                <a:cubicBezTo>
                  <a:pt x="6427" y="21142"/>
                  <a:pt x="6150" y="20657"/>
                  <a:pt x="6011" y="20172"/>
                </a:cubicBezTo>
                <a:cubicBezTo>
                  <a:pt x="5803" y="19686"/>
                  <a:pt x="5734" y="19201"/>
                  <a:pt x="5734" y="18716"/>
                </a:cubicBezTo>
                <a:cubicBezTo>
                  <a:pt x="5734" y="18373"/>
                  <a:pt x="5876" y="17227"/>
                  <a:pt x="6198" y="17227"/>
                </a:cubicBezTo>
                <a:close/>
                <a:moveTo>
                  <a:pt x="14177" y="19268"/>
                </a:moveTo>
                <a:cubicBezTo>
                  <a:pt x="14845" y="19268"/>
                  <a:pt x="14116" y="20525"/>
                  <a:pt x="13913" y="20796"/>
                </a:cubicBezTo>
                <a:cubicBezTo>
                  <a:pt x="13498" y="21419"/>
                  <a:pt x="12943" y="21974"/>
                  <a:pt x="12388" y="22390"/>
                </a:cubicBezTo>
                <a:cubicBezTo>
                  <a:pt x="11765" y="22806"/>
                  <a:pt x="11071" y="23152"/>
                  <a:pt x="10378" y="23430"/>
                </a:cubicBezTo>
                <a:cubicBezTo>
                  <a:pt x="10448" y="23222"/>
                  <a:pt x="10448" y="23014"/>
                  <a:pt x="10517" y="22806"/>
                </a:cubicBezTo>
                <a:cubicBezTo>
                  <a:pt x="11695" y="21558"/>
                  <a:pt x="12111" y="19409"/>
                  <a:pt x="14052" y="19271"/>
                </a:cubicBezTo>
                <a:lnTo>
                  <a:pt x="14121" y="19271"/>
                </a:lnTo>
                <a:cubicBezTo>
                  <a:pt x="14141" y="19269"/>
                  <a:pt x="14159" y="19268"/>
                  <a:pt x="14177" y="19268"/>
                </a:cubicBezTo>
                <a:close/>
                <a:moveTo>
                  <a:pt x="13646" y="21590"/>
                </a:moveTo>
                <a:cubicBezTo>
                  <a:pt x="13640" y="21599"/>
                  <a:pt x="13636" y="21611"/>
                  <a:pt x="13636" y="21627"/>
                </a:cubicBezTo>
                <a:cubicBezTo>
                  <a:pt x="13775" y="22043"/>
                  <a:pt x="13983" y="22251"/>
                  <a:pt x="13567" y="22598"/>
                </a:cubicBezTo>
                <a:cubicBezTo>
                  <a:pt x="13220" y="22944"/>
                  <a:pt x="12804" y="23152"/>
                  <a:pt x="12319" y="23291"/>
                </a:cubicBezTo>
                <a:cubicBezTo>
                  <a:pt x="11695" y="23568"/>
                  <a:pt x="11002" y="23776"/>
                  <a:pt x="10378" y="23846"/>
                </a:cubicBezTo>
                <a:cubicBezTo>
                  <a:pt x="11210" y="23499"/>
                  <a:pt x="12042" y="23014"/>
                  <a:pt x="12735" y="22459"/>
                </a:cubicBezTo>
                <a:cubicBezTo>
                  <a:pt x="13080" y="22201"/>
                  <a:pt x="13384" y="21909"/>
                  <a:pt x="13646" y="21590"/>
                </a:cubicBezTo>
                <a:close/>
                <a:moveTo>
                  <a:pt x="3749" y="20938"/>
                </a:moveTo>
                <a:cubicBezTo>
                  <a:pt x="5264" y="21150"/>
                  <a:pt x="6641" y="21841"/>
                  <a:pt x="7744" y="22944"/>
                </a:cubicBezTo>
                <a:cubicBezTo>
                  <a:pt x="7675" y="23014"/>
                  <a:pt x="7605" y="23083"/>
                  <a:pt x="7675" y="23222"/>
                </a:cubicBezTo>
                <a:cubicBezTo>
                  <a:pt x="7883" y="23638"/>
                  <a:pt x="8160" y="24054"/>
                  <a:pt x="8507" y="24400"/>
                </a:cubicBezTo>
                <a:cubicBezTo>
                  <a:pt x="6520" y="23989"/>
                  <a:pt x="4466" y="22969"/>
                  <a:pt x="3749" y="20938"/>
                </a:cubicBezTo>
                <a:close/>
                <a:moveTo>
                  <a:pt x="31590" y="11507"/>
                </a:moveTo>
                <a:lnTo>
                  <a:pt x="31590" y="11507"/>
                </a:lnTo>
                <a:cubicBezTo>
                  <a:pt x="29163" y="16706"/>
                  <a:pt x="24380" y="21073"/>
                  <a:pt x="22162" y="26410"/>
                </a:cubicBezTo>
                <a:cubicBezTo>
                  <a:pt x="22578" y="23638"/>
                  <a:pt x="23549" y="21004"/>
                  <a:pt x="24935" y="18647"/>
                </a:cubicBezTo>
                <a:cubicBezTo>
                  <a:pt x="26668" y="15874"/>
                  <a:pt x="29441" y="13933"/>
                  <a:pt x="31590" y="11507"/>
                </a:cubicBezTo>
                <a:close/>
                <a:moveTo>
                  <a:pt x="34166" y="25716"/>
                </a:moveTo>
                <a:cubicBezTo>
                  <a:pt x="34202" y="25716"/>
                  <a:pt x="34224" y="25737"/>
                  <a:pt x="34224" y="25787"/>
                </a:cubicBezTo>
                <a:cubicBezTo>
                  <a:pt x="34224" y="26618"/>
                  <a:pt x="34016" y="27381"/>
                  <a:pt x="33669" y="28143"/>
                </a:cubicBezTo>
                <a:cubicBezTo>
                  <a:pt x="33253" y="28975"/>
                  <a:pt x="32629" y="29668"/>
                  <a:pt x="31798" y="30223"/>
                </a:cubicBezTo>
                <a:cubicBezTo>
                  <a:pt x="32421" y="29252"/>
                  <a:pt x="32768" y="28143"/>
                  <a:pt x="32837" y="27034"/>
                </a:cubicBezTo>
                <a:cubicBezTo>
                  <a:pt x="32976" y="26896"/>
                  <a:pt x="33045" y="26688"/>
                  <a:pt x="33184" y="26480"/>
                </a:cubicBezTo>
                <a:cubicBezTo>
                  <a:pt x="33184" y="26480"/>
                  <a:pt x="33948" y="25716"/>
                  <a:pt x="34166" y="25716"/>
                </a:cubicBezTo>
                <a:close/>
                <a:moveTo>
                  <a:pt x="32560" y="24816"/>
                </a:moveTo>
                <a:cubicBezTo>
                  <a:pt x="32560" y="25440"/>
                  <a:pt x="32560" y="26133"/>
                  <a:pt x="32560" y="26826"/>
                </a:cubicBezTo>
                <a:cubicBezTo>
                  <a:pt x="32491" y="28143"/>
                  <a:pt x="31936" y="29460"/>
                  <a:pt x="30966" y="30431"/>
                </a:cubicBezTo>
                <a:cubicBezTo>
                  <a:pt x="30966" y="30362"/>
                  <a:pt x="30966" y="30292"/>
                  <a:pt x="30966" y="30223"/>
                </a:cubicBezTo>
                <a:cubicBezTo>
                  <a:pt x="31451" y="29183"/>
                  <a:pt x="31451" y="27935"/>
                  <a:pt x="30966" y="26896"/>
                </a:cubicBezTo>
                <a:lnTo>
                  <a:pt x="30966" y="26618"/>
                </a:lnTo>
                <a:cubicBezTo>
                  <a:pt x="30966" y="26618"/>
                  <a:pt x="30966" y="26549"/>
                  <a:pt x="30966" y="26480"/>
                </a:cubicBezTo>
                <a:cubicBezTo>
                  <a:pt x="31078" y="26255"/>
                  <a:pt x="31236" y="25938"/>
                  <a:pt x="31255" y="25938"/>
                </a:cubicBezTo>
                <a:lnTo>
                  <a:pt x="31255" y="25938"/>
                </a:lnTo>
                <a:cubicBezTo>
                  <a:pt x="31259" y="25938"/>
                  <a:pt x="31256" y="25955"/>
                  <a:pt x="31243" y="25994"/>
                </a:cubicBezTo>
                <a:lnTo>
                  <a:pt x="31382" y="25648"/>
                </a:lnTo>
                <a:cubicBezTo>
                  <a:pt x="31659" y="25232"/>
                  <a:pt x="32075" y="24885"/>
                  <a:pt x="32560" y="24816"/>
                </a:cubicBezTo>
                <a:close/>
                <a:moveTo>
                  <a:pt x="20083" y="29322"/>
                </a:moveTo>
                <a:lnTo>
                  <a:pt x="20083" y="29322"/>
                </a:lnTo>
                <a:cubicBezTo>
                  <a:pt x="20429" y="29460"/>
                  <a:pt x="20637" y="29807"/>
                  <a:pt x="20637" y="30223"/>
                </a:cubicBezTo>
                <a:lnTo>
                  <a:pt x="20568" y="30985"/>
                </a:lnTo>
                <a:lnTo>
                  <a:pt x="20429" y="30639"/>
                </a:lnTo>
                <a:cubicBezTo>
                  <a:pt x="20291" y="30223"/>
                  <a:pt x="20152" y="29807"/>
                  <a:pt x="20083" y="29322"/>
                </a:cubicBezTo>
                <a:close/>
                <a:moveTo>
                  <a:pt x="28609" y="25163"/>
                </a:moveTo>
                <a:lnTo>
                  <a:pt x="28609" y="25163"/>
                </a:lnTo>
                <a:cubicBezTo>
                  <a:pt x="28748" y="25856"/>
                  <a:pt x="28955" y="26480"/>
                  <a:pt x="29233" y="27104"/>
                </a:cubicBezTo>
                <a:cubicBezTo>
                  <a:pt x="29787" y="28213"/>
                  <a:pt x="29995" y="29530"/>
                  <a:pt x="29857" y="30708"/>
                </a:cubicBezTo>
                <a:cubicBezTo>
                  <a:pt x="29787" y="30569"/>
                  <a:pt x="29649" y="30431"/>
                  <a:pt x="29579" y="30223"/>
                </a:cubicBezTo>
                <a:cubicBezTo>
                  <a:pt x="29555" y="30174"/>
                  <a:pt x="29504" y="30151"/>
                  <a:pt x="29452" y="30151"/>
                </a:cubicBezTo>
                <a:cubicBezTo>
                  <a:pt x="29357" y="30151"/>
                  <a:pt x="29257" y="30227"/>
                  <a:pt x="29302" y="30362"/>
                </a:cubicBezTo>
                <a:lnTo>
                  <a:pt x="29579" y="30985"/>
                </a:lnTo>
                <a:cubicBezTo>
                  <a:pt x="27846" y="30362"/>
                  <a:pt x="27430" y="26618"/>
                  <a:pt x="28609" y="25163"/>
                </a:cubicBezTo>
                <a:close/>
                <a:moveTo>
                  <a:pt x="29282" y="25322"/>
                </a:moveTo>
                <a:cubicBezTo>
                  <a:pt x="29766" y="25322"/>
                  <a:pt x="30837" y="27262"/>
                  <a:pt x="30896" y="27381"/>
                </a:cubicBezTo>
                <a:cubicBezTo>
                  <a:pt x="31104" y="28143"/>
                  <a:pt x="31104" y="28906"/>
                  <a:pt x="30896" y="29668"/>
                </a:cubicBezTo>
                <a:cubicBezTo>
                  <a:pt x="30859" y="29650"/>
                  <a:pt x="30827" y="29641"/>
                  <a:pt x="30800" y="29641"/>
                </a:cubicBezTo>
                <a:cubicBezTo>
                  <a:pt x="30726" y="29641"/>
                  <a:pt x="30688" y="29705"/>
                  <a:pt x="30688" y="29807"/>
                </a:cubicBezTo>
                <a:cubicBezTo>
                  <a:pt x="30480" y="30223"/>
                  <a:pt x="30273" y="30708"/>
                  <a:pt x="30203" y="31193"/>
                </a:cubicBezTo>
                <a:cubicBezTo>
                  <a:pt x="30134" y="31193"/>
                  <a:pt x="30134" y="31263"/>
                  <a:pt x="30203" y="31332"/>
                </a:cubicBezTo>
                <a:lnTo>
                  <a:pt x="30134" y="31471"/>
                </a:lnTo>
                <a:lnTo>
                  <a:pt x="29995" y="31193"/>
                </a:lnTo>
                <a:cubicBezTo>
                  <a:pt x="30065" y="31193"/>
                  <a:pt x="30065" y="31124"/>
                  <a:pt x="29995" y="31055"/>
                </a:cubicBezTo>
                <a:cubicBezTo>
                  <a:pt x="31174" y="29322"/>
                  <a:pt x="29649" y="27381"/>
                  <a:pt x="29094" y="25579"/>
                </a:cubicBezTo>
                <a:cubicBezTo>
                  <a:pt x="29094" y="25579"/>
                  <a:pt x="29094" y="25509"/>
                  <a:pt x="29094" y="25509"/>
                </a:cubicBezTo>
                <a:cubicBezTo>
                  <a:pt x="29134" y="25378"/>
                  <a:pt x="29200" y="25322"/>
                  <a:pt x="29282" y="25322"/>
                </a:cubicBezTo>
                <a:close/>
                <a:moveTo>
                  <a:pt x="46694" y="29734"/>
                </a:moveTo>
                <a:cubicBezTo>
                  <a:pt x="46796" y="29734"/>
                  <a:pt x="46854" y="29775"/>
                  <a:pt x="46840" y="29876"/>
                </a:cubicBezTo>
                <a:cubicBezTo>
                  <a:pt x="46354" y="32094"/>
                  <a:pt x="44621" y="33204"/>
                  <a:pt x="42958" y="34451"/>
                </a:cubicBezTo>
                <a:cubicBezTo>
                  <a:pt x="43304" y="33550"/>
                  <a:pt x="43651" y="32718"/>
                  <a:pt x="44136" y="31887"/>
                </a:cubicBezTo>
                <a:cubicBezTo>
                  <a:pt x="44413" y="31332"/>
                  <a:pt x="44760" y="30847"/>
                  <a:pt x="45176" y="30431"/>
                </a:cubicBezTo>
                <a:cubicBezTo>
                  <a:pt x="45286" y="30321"/>
                  <a:pt x="46307" y="29734"/>
                  <a:pt x="46694" y="29734"/>
                </a:cubicBezTo>
                <a:close/>
                <a:moveTo>
                  <a:pt x="42606" y="27685"/>
                </a:moveTo>
                <a:cubicBezTo>
                  <a:pt x="42632" y="27685"/>
                  <a:pt x="42657" y="27698"/>
                  <a:pt x="42681" y="27727"/>
                </a:cubicBezTo>
                <a:cubicBezTo>
                  <a:pt x="43096" y="28351"/>
                  <a:pt x="43374" y="28975"/>
                  <a:pt x="43582" y="29668"/>
                </a:cubicBezTo>
                <a:cubicBezTo>
                  <a:pt x="43859" y="30847"/>
                  <a:pt x="43651" y="32025"/>
                  <a:pt x="42958" y="33065"/>
                </a:cubicBezTo>
                <a:cubicBezTo>
                  <a:pt x="42923" y="33030"/>
                  <a:pt x="42888" y="33013"/>
                  <a:pt x="42854" y="33013"/>
                </a:cubicBezTo>
                <a:cubicBezTo>
                  <a:pt x="42819" y="33013"/>
                  <a:pt x="42784" y="33030"/>
                  <a:pt x="42750" y="33065"/>
                </a:cubicBezTo>
                <a:cubicBezTo>
                  <a:pt x="42334" y="33550"/>
                  <a:pt x="41987" y="34174"/>
                  <a:pt x="41849" y="34867"/>
                </a:cubicBezTo>
                <a:lnTo>
                  <a:pt x="41779" y="34937"/>
                </a:lnTo>
                <a:cubicBezTo>
                  <a:pt x="41641" y="33065"/>
                  <a:pt x="41710" y="31124"/>
                  <a:pt x="41918" y="29252"/>
                </a:cubicBezTo>
                <a:cubicBezTo>
                  <a:pt x="41918" y="29252"/>
                  <a:pt x="42324" y="27685"/>
                  <a:pt x="42606" y="27685"/>
                </a:cubicBezTo>
                <a:close/>
                <a:moveTo>
                  <a:pt x="40601" y="29807"/>
                </a:moveTo>
                <a:cubicBezTo>
                  <a:pt x="40670" y="30084"/>
                  <a:pt x="40740" y="30292"/>
                  <a:pt x="40878" y="30431"/>
                </a:cubicBezTo>
                <a:cubicBezTo>
                  <a:pt x="41017" y="30639"/>
                  <a:pt x="41225" y="30847"/>
                  <a:pt x="41363" y="30985"/>
                </a:cubicBezTo>
                <a:cubicBezTo>
                  <a:pt x="41294" y="32372"/>
                  <a:pt x="41433" y="33827"/>
                  <a:pt x="41502" y="35283"/>
                </a:cubicBezTo>
                <a:lnTo>
                  <a:pt x="41502" y="35352"/>
                </a:lnTo>
                <a:lnTo>
                  <a:pt x="41363" y="35352"/>
                </a:lnTo>
                <a:cubicBezTo>
                  <a:pt x="40601" y="34590"/>
                  <a:pt x="40254" y="33481"/>
                  <a:pt x="40324" y="32372"/>
                </a:cubicBezTo>
                <a:cubicBezTo>
                  <a:pt x="40254" y="31817"/>
                  <a:pt x="40324" y="31263"/>
                  <a:pt x="40462" y="30639"/>
                </a:cubicBezTo>
                <a:cubicBezTo>
                  <a:pt x="40462" y="30500"/>
                  <a:pt x="40532" y="30292"/>
                  <a:pt x="40601" y="30154"/>
                </a:cubicBezTo>
                <a:cubicBezTo>
                  <a:pt x="40601" y="30015"/>
                  <a:pt x="40532" y="29946"/>
                  <a:pt x="40532" y="29807"/>
                </a:cubicBezTo>
                <a:close/>
                <a:moveTo>
                  <a:pt x="42888" y="35075"/>
                </a:moveTo>
                <a:lnTo>
                  <a:pt x="42888" y="35075"/>
                </a:lnTo>
                <a:cubicBezTo>
                  <a:pt x="42681" y="35214"/>
                  <a:pt x="42403" y="35352"/>
                  <a:pt x="42195" y="35491"/>
                </a:cubicBezTo>
                <a:lnTo>
                  <a:pt x="42126" y="35491"/>
                </a:lnTo>
                <a:cubicBezTo>
                  <a:pt x="42126" y="35422"/>
                  <a:pt x="42126" y="35422"/>
                  <a:pt x="42057" y="35422"/>
                </a:cubicBezTo>
                <a:cubicBezTo>
                  <a:pt x="42057" y="35352"/>
                  <a:pt x="42057" y="35352"/>
                  <a:pt x="42057" y="35352"/>
                </a:cubicBezTo>
                <a:cubicBezTo>
                  <a:pt x="42334" y="35283"/>
                  <a:pt x="42611" y="35145"/>
                  <a:pt x="42888" y="35075"/>
                </a:cubicBezTo>
                <a:close/>
                <a:moveTo>
                  <a:pt x="47755" y="32320"/>
                </a:moveTo>
                <a:cubicBezTo>
                  <a:pt x="47940" y="32320"/>
                  <a:pt x="48122" y="32337"/>
                  <a:pt x="48295" y="32372"/>
                </a:cubicBezTo>
                <a:cubicBezTo>
                  <a:pt x="49404" y="32649"/>
                  <a:pt x="48711" y="33481"/>
                  <a:pt x="48226" y="33827"/>
                </a:cubicBezTo>
                <a:cubicBezTo>
                  <a:pt x="46909" y="34659"/>
                  <a:pt x="45453" y="35214"/>
                  <a:pt x="43928" y="35560"/>
                </a:cubicBezTo>
                <a:cubicBezTo>
                  <a:pt x="43928" y="35491"/>
                  <a:pt x="43859" y="35491"/>
                  <a:pt x="43720" y="35491"/>
                </a:cubicBezTo>
                <a:lnTo>
                  <a:pt x="43027" y="35560"/>
                </a:lnTo>
                <a:cubicBezTo>
                  <a:pt x="43443" y="35352"/>
                  <a:pt x="43720" y="35006"/>
                  <a:pt x="43928" y="34659"/>
                </a:cubicBezTo>
                <a:cubicBezTo>
                  <a:pt x="43998" y="34521"/>
                  <a:pt x="43928" y="34382"/>
                  <a:pt x="43790" y="34313"/>
                </a:cubicBezTo>
                <a:cubicBezTo>
                  <a:pt x="43928" y="34243"/>
                  <a:pt x="43998" y="34105"/>
                  <a:pt x="44206" y="33966"/>
                </a:cubicBezTo>
                <a:lnTo>
                  <a:pt x="44413" y="33758"/>
                </a:lnTo>
                <a:cubicBezTo>
                  <a:pt x="44968" y="33412"/>
                  <a:pt x="45592" y="33065"/>
                  <a:pt x="46216" y="32788"/>
                </a:cubicBezTo>
                <a:lnTo>
                  <a:pt x="46146" y="32788"/>
                </a:lnTo>
                <a:cubicBezTo>
                  <a:pt x="46614" y="32476"/>
                  <a:pt x="47199" y="32320"/>
                  <a:pt x="47755" y="32320"/>
                </a:cubicBezTo>
                <a:close/>
                <a:moveTo>
                  <a:pt x="21885" y="33897"/>
                </a:moveTo>
                <a:lnTo>
                  <a:pt x="21885" y="33897"/>
                </a:lnTo>
                <a:cubicBezTo>
                  <a:pt x="21816" y="34382"/>
                  <a:pt x="21746" y="34867"/>
                  <a:pt x="21538" y="35283"/>
                </a:cubicBezTo>
                <a:cubicBezTo>
                  <a:pt x="21400" y="35560"/>
                  <a:pt x="21192" y="35907"/>
                  <a:pt x="21053" y="36184"/>
                </a:cubicBezTo>
                <a:cubicBezTo>
                  <a:pt x="21053" y="35352"/>
                  <a:pt x="21330" y="34521"/>
                  <a:pt x="21885" y="33897"/>
                </a:cubicBezTo>
                <a:close/>
                <a:moveTo>
                  <a:pt x="13983" y="35352"/>
                </a:moveTo>
                <a:lnTo>
                  <a:pt x="14052" y="35422"/>
                </a:lnTo>
                <a:cubicBezTo>
                  <a:pt x="14052" y="35768"/>
                  <a:pt x="13983" y="36115"/>
                  <a:pt x="13983" y="36392"/>
                </a:cubicBezTo>
                <a:cubicBezTo>
                  <a:pt x="13913" y="36739"/>
                  <a:pt x="13844" y="37016"/>
                  <a:pt x="13705" y="37293"/>
                </a:cubicBezTo>
                <a:cubicBezTo>
                  <a:pt x="13636" y="36670"/>
                  <a:pt x="13705" y="35976"/>
                  <a:pt x="13983" y="35352"/>
                </a:cubicBezTo>
                <a:close/>
                <a:moveTo>
                  <a:pt x="46382" y="35517"/>
                </a:moveTo>
                <a:cubicBezTo>
                  <a:pt x="47669" y="35517"/>
                  <a:pt x="48986" y="35792"/>
                  <a:pt x="49543" y="36739"/>
                </a:cubicBezTo>
                <a:cubicBezTo>
                  <a:pt x="49890" y="37293"/>
                  <a:pt x="46354" y="37293"/>
                  <a:pt x="46077" y="37293"/>
                </a:cubicBezTo>
                <a:cubicBezTo>
                  <a:pt x="45176" y="37155"/>
                  <a:pt x="44344" y="36808"/>
                  <a:pt x="43512" y="36323"/>
                </a:cubicBezTo>
                <a:cubicBezTo>
                  <a:pt x="43582" y="36254"/>
                  <a:pt x="43582" y="36254"/>
                  <a:pt x="43512" y="36184"/>
                </a:cubicBezTo>
                <a:cubicBezTo>
                  <a:pt x="44206" y="36046"/>
                  <a:pt x="44829" y="35838"/>
                  <a:pt x="45453" y="35560"/>
                </a:cubicBezTo>
                <a:cubicBezTo>
                  <a:pt x="45753" y="35533"/>
                  <a:pt x="46067" y="35517"/>
                  <a:pt x="46382" y="35517"/>
                </a:cubicBezTo>
                <a:close/>
                <a:moveTo>
                  <a:pt x="30827" y="37085"/>
                </a:moveTo>
                <a:lnTo>
                  <a:pt x="30827" y="37085"/>
                </a:lnTo>
                <a:cubicBezTo>
                  <a:pt x="30758" y="37432"/>
                  <a:pt x="30550" y="37709"/>
                  <a:pt x="30342" y="37987"/>
                </a:cubicBezTo>
                <a:cubicBezTo>
                  <a:pt x="30273" y="38056"/>
                  <a:pt x="30134" y="38195"/>
                  <a:pt x="29995" y="38264"/>
                </a:cubicBezTo>
                <a:cubicBezTo>
                  <a:pt x="29995" y="38195"/>
                  <a:pt x="29995" y="38125"/>
                  <a:pt x="29926" y="38125"/>
                </a:cubicBezTo>
                <a:cubicBezTo>
                  <a:pt x="29995" y="38056"/>
                  <a:pt x="29995" y="38056"/>
                  <a:pt x="30065" y="37987"/>
                </a:cubicBezTo>
                <a:cubicBezTo>
                  <a:pt x="30273" y="37640"/>
                  <a:pt x="30480" y="37363"/>
                  <a:pt x="30827" y="37085"/>
                </a:cubicBezTo>
                <a:close/>
                <a:moveTo>
                  <a:pt x="38799" y="37848"/>
                </a:moveTo>
                <a:cubicBezTo>
                  <a:pt x="39076" y="37848"/>
                  <a:pt x="39423" y="37917"/>
                  <a:pt x="39631" y="38125"/>
                </a:cubicBezTo>
                <a:cubicBezTo>
                  <a:pt x="39631" y="38195"/>
                  <a:pt x="39561" y="38264"/>
                  <a:pt x="39492" y="38333"/>
                </a:cubicBezTo>
                <a:cubicBezTo>
                  <a:pt x="39284" y="38402"/>
                  <a:pt x="39076" y="38472"/>
                  <a:pt x="38868" y="38472"/>
                </a:cubicBezTo>
                <a:cubicBezTo>
                  <a:pt x="38521" y="38472"/>
                  <a:pt x="38175" y="38402"/>
                  <a:pt x="37898" y="38333"/>
                </a:cubicBezTo>
                <a:lnTo>
                  <a:pt x="38521" y="37848"/>
                </a:lnTo>
                <a:close/>
                <a:moveTo>
                  <a:pt x="35835" y="37424"/>
                </a:moveTo>
                <a:lnTo>
                  <a:pt x="35835" y="37424"/>
                </a:lnTo>
                <a:cubicBezTo>
                  <a:pt x="36001" y="38093"/>
                  <a:pt x="35598" y="38698"/>
                  <a:pt x="35194" y="39304"/>
                </a:cubicBezTo>
                <a:cubicBezTo>
                  <a:pt x="35127" y="38636"/>
                  <a:pt x="35382" y="37968"/>
                  <a:pt x="35835" y="37424"/>
                </a:cubicBezTo>
                <a:close/>
                <a:moveTo>
                  <a:pt x="43096" y="36462"/>
                </a:moveTo>
                <a:cubicBezTo>
                  <a:pt x="43998" y="37224"/>
                  <a:pt x="45107" y="37709"/>
                  <a:pt x="46285" y="37779"/>
                </a:cubicBezTo>
                <a:cubicBezTo>
                  <a:pt x="46978" y="38472"/>
                  <a:pt x="47602" y="39304"/>
                  <a:pt x="48018" y="40274"/>
                </a:cubicBezTo>
                <a:cubicBezTo>
                  <a:pt x="45731" y="40066"/>
                  <a:pt x="44067" y="38333"/>
                  <a:pt x="42888" y="36462"/>
                </a:cubicBezTo>
                <a:close/>
                <a:moveTo>
                  <a:pt x="19822" y="39660"/>
                </a:moveTo>
                <a:cubicBezTo>
                  <a:pt x="20181" y="40313"/>
                  <a:pt x="20370" y="41021"/>
                  <a:pt x="20499" y="41730"/>
                </a:cubicBezTo>
                <a:cubicBezTo>
                  <a:pt x="20165" y="41063"/>
                  <a:pt x="19960" y="40332"/>
                  <a:pt x="19822" y="39660"/>
                </a:cubicBezTo>
                <a:close/>
                <a:moveTo>
                  <a:pt x="16825" y="42423"/>
                </a:moveTo>
                <a:lnTo>
                  <a:pt x="16825" y="42423"/>
                </a:lnTo>
                <a:cubicBezTo>
                  <a:pt x="17102" y="42978"/>
                  <a:pt x="17171" y="43601"/>
                  <a:pt x="17033" y="44225"/>
                </a:cubicBezTo>
                <a:cubicBezTo>
                  <a:pt x="16825" y="43601"/>
                  <a:pt x="16755" y="42978"/>
                  <a:pt x="16825" y="42423"/>
                </a:cubicBezTo>
                <a:close/>
                <a:moveTo>
                  <a:pt x="24796" y="32926"/>
                </a:moveTo>
                <a:lnTo>
                  <a:pt x="24796" y="32926"/>
                </a:lnTo>
                <a:cubicBezTo>
                  <a:pt x="25212" y="33620"/>
                  <a:pt x="25767" y="34174"/>
                  <a:pt x="26391" y="34729"/>
                </a:cubicBezTo>
                <a:cubicBezTo>
                  <a:pt x="28817" y="37293"/>
                  <a:pt x="28540" y="40759"/>
                  <a:pt x="27638" y="43948"/>
                </a:cubicBezTo>
                <a:cubicBezTo>
                  <a:pt x="27638" y="43948"/>
                  <a:pt x="27638" y="44017"/>
                  <a:pt x="27638" y="44087"/>
                </a:cubicBezTo>
                <a:cubicBezTo>
                  <a:pt x="27569" y="44364"/>
                  <a:pt x="27430" y="44641"/>
                  <a:pt x="27361" y="44918"/>
                </a:cubicBezTo>
                <a:cubicBezTo>
                  <a:pt x="27916" y="42007"/>
                  <a:pt x="27569" y="39026"/>
                  <a:pt x="26460" y="36323"/>
                </a:cubicBezTo>
                <a:cubicBezTo>
                  <a:pt x="26460" y="36303"/>
                  <a:pt x="26448" y="36294"/>
                  <a:pt x="26431" y="36294"/>
                </a:cubicBezTo>
                <a:cubicBezTo>
                  <a:pt x="26391" y="36294"/>
                  <a:pt x="26321" y="36343"/>
                  <a:pt x="26321" y="36392"/>
                </a:cubicBezTo>
                <a:cubicBezTo>
                  <a:pt x="26807" y="38056"/>
                  <a:pt x="27084" y="39789"/>
                  <a:pt x="27292" y="41591"/>
                </a:cubicBezTo>
                <a:cubicBezTo>
                  <a:pt x="27361" y="42978"/>
                  <a:pt x="27084" y="44364"/>
                  <a:pt x="27015" y="45820"/>
                </a:cubicBezTo>
                <a:cubicBezTo>
                  <a:pt x="26876" y="46235"/>
                  <a:pt x="26668" y="46651"/>
                  <a:pt x="26460" y="46998"/>
                </a:cubicBezTo>
                <a:cubicBezTo>
                  <a:pt x="26668" y="45542"/>
                  <a:pt x="26529" y="44087"/>
                  <a:pt x="26183" y="42700"/>
                </a:cubicBezTo>
                <a:lnTo>
                  <a:pt x="26113" y="42700"/>
                </a:lnTo>
                <a:cubicBezTo>
                  <a:pt x="25490" y="39858"/>
                  <a:pt x="25143" y="36947"/>
                  <a:pt x="25074" y="34035"/>
                </a:cubicBezTo>
                <a:cubicBezTo>
                  <a:pt x="25074" y="33620"/>
                  <a:pt x="25004" y="33273"/>
                  <a:pt x="24796" y="32926"/>
                </a:cubicBezTo>
                <a:close/>
                <a:moveTo>
                  <a:pt x="22162" y="45265"/>
                </a:moveTo>
                <a:cubicBezTo>
                  <a:pt x="22162" y="45958"/>
                  <a:pt x="22024" y="46651"/>
                  <a:pt x="21677" y="47275"/>
                </a:cubicBezTo>
                <a:cubicBezTo>
                  <a:pt x="21608" y="46929"/>
                  <a:pt x="21608" y="46651"/>
                  <a:pt x="21608" y="46374"/>
                </a:cubicBezTo>
                <a:cubicBezTo>
                  <a:pt x="21677" y="45958"/>
                  <a:pt x="21885" y="45612"/>
                  <a:pt x="22162" y="45265"/>
                </a:cubicBezTo>
                <a:close/>
                <a:moveTo>
                  <a:pt x="17518" y="49147"/>
                </a:moveTo>
                <a:lnTo>
                  <a:pt x="17518" y="49147"/>
                </a:lnTo>
                <a:cubicBezTo>
                  <a:pt x="18073" y="49424"/>
                  <a:pt x="18627" y="49771"/>
                  <a:pt x="19043" y="50256"/>
                </a:cubicBezTo>
                <a:cubicBezTo>
                  <a:pt x="18419" y="50048"/>
                  <a:pt x="17865" y="49632"/>
                  <a:pt x="17518" y="49147"/>
                </a:cubicBezTo>
                <a:close/>
                <a:moveTo>
                  <a:pt x="19528" y="56841"/>
                </a:moveTo>
                <a:lnTo>
                  <a:pt x="19528" y="56841"/>
                </a:lnTo>
                <a:cubicBezTo>
                  <a:pt x="19805" y="57257"/>
                  <a:pt x="19875" y="57812"/>
                  <a:pt x="19875" y="58366"/>
                </a:cubicBezTo>
                <a:cubicBezTo>
                  <a:pt x="19598" y="57881"/>
                  <a:pt x="19528" y="57326"/>
                  <a:pt x="19528" y="56841"/>
                </a:cubicBezTo>
                <a:close/>
                <a:moveTo>
                  <a:pt x="36437" y="54584"/>
                </a:moveTo>
                <a:cubicBezTo>
                  <a:pt x="36678" y="54584"/>
                  <a:pt x="36903" y="56163"/>
                  <a:pt x="36925" y="56163"/>
                </a:cubicBezTo>
                <a:cubicBezTo>
                  <a:pt x="36926" y="56163"/>
                  <a:pt x="36927" y="56158"/>
                  <a:pt x="36927" y="56148"/>
                </a:cubicBezTo>
                <a:lnTo>
                  <a:pt x="36927" y="56148"/>
                </a:lnTo>
                <a:cubicBezTo>
                  <a:pt x="36927" y="56980"/>
                  <a:pt x="36719" y="57742"/>
                  <a:pt x="36373" y="58505"/>
                </a:cubicBezTo>
                <a:cubicBezTo>
                  <a:pt x="36095" y="59129"/>
                  <a:pt x="35679" y="59683"/>
                  <a:pt x="35263" y="60169"/>
                </a:cubicBezTo>
                <a:cubicBezTo>
                  <a:pt x="35263" y="60099"/>
                  <a:pt x="35263" y="60030"/>
                  <a:pt x="35263" y="59961"/>
                </a:cubicBezTo>
                <a:cubicBezTo>
                  <a:pt x="35263" y="59811"/>
                  <a:pt x="35119" y="59697"/>
                  <a:pt x="34987" y="59697"/>
                </a:cubicBezTo>
                <a:cubicBezTo>
                  <a:pt x="34936" y="59697"/>
                  <a:pt x="34886" y="59714"/>
                  <a:pt x="34848" y="59753"/>
                </a:cubicBezTo>
                <a:lnTo>
                  <a:pt x="34709" y="59891"/>
                </a:lnTo>
                <a:cubicBezTo>
                  <a:pt x="34709" y="59753"/>
                  <a:pt x="34709" y="59614"/>
                  <a:pt x="34709" y="59475"/>
                </a:cubicBezTo>
                <a:cubicBezTo>
                  <a:pt x="34709" y="59406"/>
                  <a:pt x="34709" y="59337"/>
                  <a:pt x="34640" y="59337"/>
                </a:cubicBezTo>
                <a:cubicBezTo>
                  <a:pt x="34709" y="58782"/>
                  <a:pt x="34709" y="58297"/>
                  <a:pt x="34640" y="57742"/>
                </a:cubicBezTo>
                <a:cubicBezTo>
                  <a:pt x="34986" y="56564"/>
                  <a:pt x="35541" y="55455"/>
                  <a:pt x="36373" y="54623"/>
                </a:cubicBezTo>
                <a:cubicBezTo>
                  <a:pt x="36394" y="54596"/>
                  <a:pt x="36415" y="54584"/>
                  <a:pt x="36437" y="54584"/>
                </a:cubicBezTo>
                <a:close/>
                <a:moveTo>
                  <a:pt x="32144" y="54685"/>
                </a:moveTo>
                <a:cubicBezTo>
                  <a:pt x="32223" y="54685"/>
                  <a:pt x="32315" y="54708"/>
                  <a:pt x="32421" y="54762"/>
                </a:cubicBezTo>
                <a:cubicBezTo>
                  <a:pt x="33184" y="55178"/>
                  <a:pt x="33808" y="55871"/>
                  <a:pt x="34085" y="56703"/>
                </a:cubicBezTo>
                <a:cubicBezTo>
                  <a:pt x="34224" y="57118"/>
                  <a:pt x="34293" y="57534"/>
                  <a:pt x="34362" y="57881"/>
                </a:cubicBezTo>
                <a:cubicBezTo>
                  <a:pt x="34224" y="58505"/>
                  <a:pt x="34154" y="59129"/>
                  <a:pt x="34154" y="59753"/>
                </a:cubicBezTo>
                <a:cubicBezTo>
                  <a:pt x="34154" y="59822"/>
                  <a:pt x="34085" y="59961"/>
                  <a:pt x="34016" y="60030"/>
                </a:cubicBezTo>
                <a:cubicBezTo>
                  <a:pt x="33946" y="59753"/>
                  <a:pt x="33877" y="59475"/>
                  <a:pt x="33738" y="59198"/>
                </a:cubicBezTo>
                <a:cubicBezTo>
                  <a:pt x="33712" y="59145"/>
                  <a:pt x="33655" y="59122"/>
                  <a:pt x="33599" y="59122"/>
                </a:cubicBezTo>
                <a:cubicBezTo>
                  <a:pt x="33508" y="59122"/>
                  <a:pt x="33418" y="59182"/>
                  <a:pt x="33461" y="59267"/>
                </a:cubicBezTo>
                <a:cubicBezTo>
                  <a:pt x="33531" y="59891"/>
                  <a:pt x="33600" y="60446"/>
                  <a:pt x="33738" y="61000"/>
                </a:cubicBezTo>
                <a:cubicBezTo>
                  <a:pt x="33600" y="60862"/>
                  <a:pt x="33461" y="60654"/>
                  <a:pt x="33323" y="60446"/>
                </a:cubicBezTo>
                <a:cubicBezTo>
                  <a:pt x="33184" y="59822"/>
                  <a:pt x="32837" y="59198"/>
                  <a:pt x="32352" y="58713"/>
                </a:cubicBezTo>
                <a:lnTo>
                  <a:pt x="32352" y="58782"/>
                </a:lnTo>
                <a:cubicBezTo>
                  <a:pt x="32005" y="57881"/>
                  <a:pt x="31728" y="56980"/>
                  <a:pt x="31659" y="56079"/>
                </a:cubicBezTo>
                <a:cubicBezTo>
                  <a:pt x="31659" y="55777"/>
                  <a:pt x="31606" y="54685"/>
                  <a:pt x="32144" y="54685"/>
                </a:cubicBezTo>
                <a:close/>
                <a:moveTo>
                  <a:pt x="39977" y="56772"/>
                </a:moveTo>
                <a:lnTo>
                  <a:pt x="39908" y="56841"/>
                </a:lnTo>
                <a:cubicBezTo>
                  <a:pt x="39284" y="57812"/>
                  <a:pt x="38521" y="58713"/>
                  <a:pt x="37690" y="59475"/>
                </a:cubicBezTo>
                <a:cubicBezTo>
                  <a:pt x="37135" y="59891"/>
                  <a:pt x="36581" y="60307"/>
                  <a:pt x="36095" y="60654"/>
                </a:cubicBezTo>
                <a:lnTo>
                  <a:pt x="35333" y="60931"/>
                </a:lnTo>
                <a:cubicBezTo>
                  <a:pt x="35263" y="61000"/>
                  <a:pt x="35263" y="61208"/>
                  <a:pt x="35333" y="61208"/>
                </a:cubicBezTo>
                <a:lnTo>
                  <a:pt x="34986" y="61486"/>
                </a:lnTo>
                <a:lnTo>
                  <a:pt x="34778" y="61416"/>
                </a:lnTo>
                <a:cubicBezTo>
                  <a:pt x="34848" y="61278"/>
                  <a:pt x="34917" y="61139"/>
                  <a:pt x="34986" y="60931"/>
                </a:cubicBezTo>
                <a:cubicBezTo>
                  <a:pt x="35679" y="60307"/>
                  <a:pt x="36234" y="59545"/>
                  <a:pt x="36581" y="58713"/>
                </a:cubicBezTo>
                <a:cubicBezTo>
                  <a:pt x="37343" y="57604"/>
                  <a:pt x="38591" y="56911"/>
                  <a:pt x="39977" y="56772"/>
                </a:cubicBezTo>
                <a:close/>
                <a:moveTo>
                  <a:pt x="30125" y="58040"/>
                </a:moveTo>
                <a:cubicBezTo>
                  <a:pt x="30219" y="58040"/>
                  <a:pt x="30337" y="58057"/>
                  <a:pt x="30480" y="58089"/>
                </a:cubicBezTo>
                <a:cubicBezTo>
                  <a:pt x="30896" y="58158"/>
                  <a:pt x="31312" y="58366"/>
                  <a:pt x="31590" y="58713"/>
                </a:cubicBezTo>
                <a:cubicBezTo>
                  <a:pt x="31867" y="58851"/>
                  <a:pt x="32075" y="59129"/>
                  <a:pt x="32283" y="59337"/>
                </a:cubicBezTo>
                <a:cubicBezTo>
                  <a:pt x="32421" y="59753"/>
                  <a:pt x="32629" y="60099"/>
                  <a:pt x="32907" y="60515"/>
                </a:cubicBezTo>
                <a:cubicBezTo>
                  <a:pt x="32976" y="60862"/>
                  <a:pt x="33045" y="61208"/>
                  <a:pt x="33115" y="61555"/>
                </a:cubicBezTo>
                <a:cubicBezTo>
                  <a:pt x="31659" y="61208"/>
                  <a:pt x="30411" y="60099"/>
                  <a:pt x="29926" y="58644"/>
                </a:cubicBezTo>
                <a:lnTo>
                  <a:pt x="29926" y="58713"/>
                </a:lnTo>
                <a:cubicBezTo>
                  <a:pt x="29766" y="58233"/>
                  <a:pt x="29811" y="58040"/>
                  <a:pt x="30125" y="58040"/>
                </a:cubicBezTo>
                <a:close/>
                <a:moveTo>
                  <a:pt x="39561" y="60099"/>
                </a:moveTo>
                <a:lnTo>
                  <a:pt x="39492" y="60169"/>
                </a:lnTo>
                <a:cubicBezTo>
                  <a:pt x="38521" y="60862"/>
                  <a:pt x="37343" y="61347"/>
                  <a:pt x="36165" y="61555"/>
                </a:cubicBezTo>
                <a:cubicBezTo>
                  <a:pt x="36165" y="61416"/>
                  <a:pt x="36234" y="61347"/>
                  <a:pt x="36303" y="61208"/>
                </a:cubicBezTo>
                <a:cubicBezTo>
                  <a:pt x="36373" y="61139"/>
                  <a:pt x="36303" y="61070"/>
                  <a:pt x="36234" y="61070"/>
                </a:cubicBezTo>
                <a:cubicBezTo>
                  <a:pt x="37343" y="60792"/>
                  <a:pt x="38452" y="60446"/>
                  <a:pt x="39561" y="60099"/>
                </a:cubicBezTo>
                <a:close/>
                <a:moveTo>
                  <a:pt x="24103" y="59545"/>
                </a:moveTo>
                <a:lnTo>
                  <a:pt x="24103" y="59545"/>
                </a:lnTo>
                <a:cubicBezTo>
                  <a:pt x="24034" y="59961"/>
                  <a:pt x="23965" y="60376"/>
                  <a:pt x="23757" y="60792"/>
                </a:cubicBezTo>
                <a:cubicBezTo>
                  <a:pt x="23687" y="61139"/>
                  <a:pt x="23479" y="61416"/>
                  <a:pt x="23341" y="61763"/>
                </a:cubicBezTo>
                <a:cubicBezTo>
                  <a:pt x="23341" y="61763"/>
                  <a:pt x="23341" y="61694"/>
                  <a:pt x="23341" y="61694"/>
                </a:cubicBezTo>
                <a:cubicBezTo>
                  <a:pt x="23410" y="60931"/>
                  <a:pt x="23687" y="60169"/>
                  <a:pt x="24103" y="59545"/>
                </a:cubicBezTo>
                <a:close/>
                <a:moveTo>
                  <a:pt x="33600" y="61832"/>
                </a:moveTo>
                <a:cubicBezTo>
                  <a:pt x="33669" y="62109"/>
                  <a:pt x="33738" y="62317"/>
                  <a:pt x="33808" y="62525"/>
                </a:cubicBezTo>
                <a:cubicBezTo>
                  <a:pt x="33808" y="62664"/>
                  <a:pt x="33738" y="62733"/>
                  <a:pt x="33738" y="62803"/>
                </a:cubicBezTo>
                <a:cubicBezTo>
                  <a:pt x="33669" y="62456"/>
                  <a:pt x="33531" y="62109"/>
                  <a:pt x="33461" y="61832"/>
                </a:cubicBezTo>
                <a:close/>
                <a:moveTo>
                  <a:pt x="34709" y="65021"/>
                </a:moveTo>
                <a:lnTo>
                  <a:pt x="34709" y="65021"/>
                </a:lnTo>
                <a:cubicBezTo>
                  <a:pt x="34235" y="65630"/>
                  <a:pt x="33629" y="66174"/>
                  <a:pt x="33019" y="66586"/>
                </a:cubicBezTo>
                <a:lnTo>
                  <a:pt x="33019" y="66586"/>
                </a:lnTo>
                <a:cubicBezTo>
                  <a:pt x="33039" y="66545"/>
                  <a:pt x="33025" y="66477"/>
                  <a:pt x="32976" y="66477"/>
                </a:cubicBezTo>
                <a:cubicBezTo>
                  <a:pt x="33392" y="65853"/>
                  <a:pt x="34016" y="65298"/>
                  <a:pt x="34709" y="65021"/>
                </a:cubicBezTo>
                <a:close/>
                <a:moveTo>
                  <a:pt x="17310" y="55247"/>
                </a:moveTo>
                <a:lnTo>
                  <a:pt x="17310" y="55247"/>
                </a:lnTo>
                <a:cubicBezTo>
                  <a:pt x="17310" y="55247"/>
                  <a:pt x="17934" y="57119"/>
                  <a:pt x="17934" y="57188"/>
                </a:cubicBezTo>
                <a:cubicBezTo>
                  <a:pt x="18280" y="58436"/>
                  <a:pt x="18488" y="59822"/>
                  <a:pt x="18488" y="61208"/>
                </a:cubicBezTo>
                <a:cubicBezTo>
                  <a:pt x="18558" y="62872"/>
                  <a:pt x="18488" y="64605"/>
                  <a:pt x="18280" y="66338"/>
                </a:cubicBezTo>
                <a:cubicBezTo>
                  <a:pt x="18003" y="64536"/>
                  <a:pt x="17865" y="62733"/>
                  <a:pt x="17795" y="60862"/>
                </a:cubicBezTo>
                <a:cubicBezTo>
                  <a:pt x="17795" y="60792"/>
                  <a:pt x="17743" y="60758"/>
                  <a:pt x="17691" y="60758"/>
                </a:cubicBezTo>
                <a:cubicBezTo>
                  <a:pt x="17639" y="60758"/>
                  <a:pt x="17587" y="60792"/>
                  <a:pt x="17587" y="60862"/>
                </a:cubicBezTo>
                <a:cubicBezTo>
                  <a:pt x="17518" y="62941"/>
                  <a:pt x="17795" y="64951"/>
                  <a:pt x="18211" y="66962"/>
                </a:cubicBezTo>
                <a:cubicBezTo>
                  <a:pt x="18211" y="66962"/>
                  <a:pt x="18211" y="67031"/>
                  <a:pt x="18211" y="67100"/>
                </a:cubicBezTo>
                <a:cubicBezTo>
                  <a:pt x="17033" y="63219"/>
                  <a:pt x="16686" y="59198"/>
                  <a:pt x="17310" y="55247"/>
                </a:cubicBezTo>
                <a:close/>
                <a:moveTo>
                  <a:pt x="30827" y="68140"/>
                </a:moveTo>
                <a:cubicBezTo>
                  <a:pt x="31174" y="68764"/>
                  <a:pt x="31312" y="69457"/>
                  <a:pt x="31382" y="70150"/>
                </a:cubicBezTo>
                <a:cubicBezTo>
                  <a:pt x="31035" y="69527"/>
                  <a:pt x="30896" y="68833"/>
                  <a:pt x="30827" y="68140"/>
                </a:cubicBezTo>
                <a:close/>
                <a:moveTo>
                  <a:pt x="13371" y="65625"/>
                </a:moveTo>
                <a:cubicBezTo>
                  <a:pt x="13486" y="65625"/>
                  <a:pt x="13567" y="65762"/>
                  <a:pt x="13567" y="66130"/>
                </a:cubicBezTo>
                <a:cubicBezTo>
                  <a:pt x="13567" y="66754"/>
                  <a:pt x="13498" y="67308"/>
                  <a:pt x="13428" y="67932"/>
                </a:cubicBezTo>
                <a:cubicBezTo>
                  <a:pt x="13428" y="68625"/>
                  <a:pt x="13290" y="69319"/>
                  <a:pt x="13220" y="70081"/>
                </a:cubicBezTo>
                <a:cubicBezTo>
                  <a:pt x="13199" y="70038"/>
                  <a:pt x="13164" y="70022"/>
                  <a:pt x="13126" y="70022"/>
                </a:cubicBezTo>
                <a:cubicBezTo>
                  <a:pt x="13042" y="70022"/>
                  <a:pt x="12943" y="70103"/>
                  <a:pt x="12943" y="70150"/>
                </a:cubicBezTo>
                <a:lnTo>
                  <a:pt x="12943" y="70220"/>
                </a:lnTo>
                <a:cubicBezTo>
                  <a:pt x="12804" y="69734"/>
                  <a:pt x="12596" y="69319"/>
                  <a:pt x="12388" y="68903"/>
                </a:cubicBezTo>
                <a:cubicBezTo>
                  <a:pt x="12250" y="68002"/>
                  <a:pt x="12388" y="67031"/>
                  <a:pt x="12804" y="66199"/>
                </a:cubicBezTo>
                <a:cubicBezTo>
                  <a:pt x="12968" y="65912"/>
                  <a:pt x="13205" y="65625"/>
                  <a:pt x="13371" y="65625"/>
                </a:cubicBezTo>
                <a:close/>
                <a:moveTo>
                  <a:pt x="9281" y="66414"/>
                </a:moveTo>
                <a:cubicBezTo>
                  <a:pt x="10178" y="66899"/>
                  <a:pt x="11005" y="67589"/>
                  <a:pt x="11626" y="68417"/>
                </a:cubicBezTo>
                <a:cubicBezTo>
                  <a:pt x="11834" y="68695"/>
                  <a:pt x="11973" y="68972"/>
                  <a:pt x="12111" y="69249"/>
                </a:cubicBezTo>
                <a:cubicBezTo>
                  <a:pt x="12176" y="69507"/>
                  <a:pt x="12240" y="69765"/>
                  <a:pt x="12361" y="70024"/>
                </a:cubicBezTo>
                <a:lnTo>
                  <a:pt x="12361" y="70024"/>
                </a:lnTo>
                <a:cubicBezTo>
                  <a:pt x="12351" y="70017"/>
                  <a:pt x="12337" y="70012"/>
                  <a:pt x="12319" y="70012"/>
                </a:cubicBezTo>
                <a:cubicBezTo>
                  <a:pt x="12301" y="69993"/>
                  <a:pt x="12272" y="69985"/>
                  <a:pt x="12240" y="69985"/>
                </a:cubicBezTo>
                <a:cubicBezTo>
                  <a:pt x="12153" y="69985"/>
                  <a:pt x="12042" y="70049"/>
                  <a:pt x="12042" y="70150"/>
                </a:cubicBezTo>
                <a:cubicBezTo>
                  <a:pt x="12042" y="70358"/>
                  <a:pt x="12042" y="70636"/>
                  <a:pt x="12042" y="70913"/>
                </a:cubicBezTo>
                <a:cubicBezTo>
                  <a:pt x="11903" y="70774"/>
                  <a:pt x="11695" y="70636"/>
                  <a:pt x="11487" y="70566"/>
                </a:cubicBezTo>
                <a:cubicBezTo>
                  <a:pt x="11210" y="70150"/>
                  <a:pt x="10794" y="69873"/>
                  <a:pt x="10448" y="69596"/>
                </a:cubicBezTo>
                <a:cubicBezTo>
                  <a:pt x="10309" y="69319"/>
                  <a:pt x="10170" y="69041"/>
                  <a:pt x="10101" y="68903"/>
                </a:cubicBezTo>
                <a:cubicBezTo>
                  <a:pt x="9697" y="68094"/>
                  <a:pt x="9423" y="67286"/>
                  <a:pt x="9281" y="66414"/>
                </a:cubicBezTo>
                <a:close/>
                <a:moveTo>
                  <a:pt x="14676" y="67031"/>
                </a:moveTo>
                <a:lnTo>
                  <a:pt x="14676" y="67031"/>
                </a:lnTo>
                <a:cubicBezTo>
                  <a:pt x="14953" y="68279"/>
                  <a:pt x="14399" y="69665"/>
                  <a:pt x="13983" y="70913"/>
                </a:cubicBezTo>
                <a:cubicBezTo>
                  <a:pt x="13983" y="70566"/>
                  <a:pt x="13913" y="70289"/>
                  <a:pt x="13913" y="70012"/>
                </a:cubicBezTo>
                <a:lnTo>
                  <a:pt x="13913" y="70081"/>
                </a:lnTo>
                <a:cubicBezTo>
                  <a:pt x="13844" y="69942"/>
                  <a:pt x="13775" y="69942"/>
                  <a:pt x="13705" y="69942"/>
                </a:cubicBezTo>
                <a:cubicBezTo>
                  <a:pt x="13775" y="69457"/>
                  <a:pt x="13775" y="68972"/>
                  <a:pt x="13844" y="68417"/>
                </a:cubicBezTo>
                <a:cubicBezTo>
                  <a:pt x="14260" y="68071"/>
                  <a:pt x="14537" y="67586"/>
                  <a:pt x="14676" y="67031"/>
                </a:cubicBezTo>
                <a:close/>
                <a:moveTo>
                  <a:pt x="20083" y="68348"/>
                </a:moveTo>
                <a:lnTo>
                  <a:pt x="20083" y="68348"/>
                </a:lnTo>
                <a:cubicBezTo>
                  <a:pt x="19944" y="69249"/>
                  <a:pt x="19598" y="70150"/>
                  <a:pt x="19043" y="70913"/>
                </a:cubicBezTo>
                <a:lnTo>
                  <a:pt x="19043" y="70774"/>
                </a:lnTo>
                <a:cubicBezTo>
                  <a:pt x="19320" y="69942"/>
                  <a:pt x="19667" y="69111"/>
                  <a:pt x="20083" y="68348"/>
                </a:cubicBezTo>
                <a:close/>
                <a:moveTo>
                  <a:pt x="7880" y="68610"/>
                </a:moveTo>
                <a:cubicBezTo>
                  <a:pt x="8730" y="68610"/>
                  <a:pt x="9663" y="69360"/>
                  <a:pt x="10240" y="69873"/>
                </a:cubicBezTo>
                <a:lnTo>
                  <a:pt x="10448" y="70081"/>
                </a:lnTo>
                <a:cubicBezTo>
                  <a:pt x="10655" y="70497"/>
                  <a:pt x="11002" y="70844"/>
                  <a:pt x="11418" y="71052"/>
                </a:cubicBezTo>
                <a:lnTo>
                  <a:pt x="11626" y="71259"/>
                </a:lnTo>
                <a:cubicBezTo>
                  <a:pt x="11626" y="71259"/>
                  <a:pt x="11695" y="71329"/>
                  <a:pt x="11695" y="71398"/>
                </a:cubicBezTo>
                <a:cubicBezTo>
                  <a:pt x="11418" y="71329"/>
                  <a:pt x="11071" y="71259"/>
                  <a:pt x="10794" y="71259"/>
                </a:cubicBezTo>
                <a:cubicBezTo>
                  <a:pt x="10725" y="71259"/>
                  <a:pt x="10655" y="71329"/>
                  <a:pt x="10655" y="71398"/>
                </a:cubicBezTo>
                <a:lnTo>
                  <a:pt x="10655" y="71467"/>
                </a:lnTo>
                <a:cubicBezTo>
                  <a:pt x="10240" y="71259"/>
                  <a:pt x="9824" y="71121"/>
                  <a:pt x="9408" y="71052"/>
                </a:cubicBezTo>
                <a:cubicBezTo>
                  <a:pt x="9061" y="70913"/>
                  <a:pt x="8715" y="70774"/>
                  <a:pt x="8368" y="70636"/>
                </a:cubicBezTo>
                <a:cubicBezTo>
                  <a:pt x="8021" y="70428"/>
                  <a:pt x="7605" y="70220"/>
                  <a:pt x="7259" y="69942"/>
                </a:cubicBezTo>
                <a:cubicBezTo>
                  <a:pt x="6704" y="69527"/>
                  <a:pt x="6982" y="68625"/>
                  <a:pt x="7675" y="68625"/>
                </a:cubicBezTo>
                <a:cubicBezTo>
                  <a:pt x="7742" y="68615"/>
                  <a:pt x="7811" y="68610"/>
                  <a:pt x="7880" y="68610"/>
                </a:cubicBezTo>
                <a:close/>
                <a:moveTo>
                  <a:pt x="12388" y="70497"/>
                </a:moveTo>
                <a:cubicBezTo>
                  <a:pt x="12527" y="70705"/>
                  <a:pt x="12596" y="70844"/>
                  <a:pt x="12735" y="71052"/>
                </a:cubicBezTo>
                <a:cubicBezTo>
                  <a:pt x="12804" y="71190"/>
                  <a:pt x="12804" y="71398"/>
                  <a:pt x="12943" y="71537"/>
                </a:cubicBezTo>
                <a:lnTo>
                  <a:pt x="12874" y="71606"/>
                </a:lnTo>
                <a:lnTo>
                  <a:pt x="12804" y="71606"/>
                </a:lnTo>
                <a:cubicBezTo>
                  <a:pt x="12735" y="71467"/>
                  <a:pt x="12596" y="71329"/>
                  <a:pt x="12527" y="71259"/>
                </a:cubicBezTo>
                <a:cubicBezTo>
                  <a:pt x="12388" y="70982"/>
                  <a:pt x="12388" y="70774"/>
                  <a:pt x="12388" y="70497"/>
                </a:cubicBezTo>
                <a:close/>
                <a:moveTo>
                  <a:pt x="13428" y="71052"/>
                </a:moveTo>
                <a:cubicBezTo>
                  <a:pt x="13567" y="71329"/>
                  <a:pt x="13636" y="71606"/>
                  <a:pt x="13636" y="71883"/>
                </a:cubicBezTo>
                <a:cubicBezTo>
                  <a:pt x="13636" y="71953"/>
                  <a:pt x="13636" y="71953"/>
                  <a:pt x="13636" y="72022"/>
                </a:cubicBezTo>
                <a:lnTo>
                  <a:pt x="13636" y="72369"/>
                </a:lnTo>
                <a:cubicBezTo>
                  <a:pt x="13636" y="72230"/>
                  <a:pt x="13567" y="72091"/>
                  <a:pt x="13498" y="71953"/>
                </a:cubicBezTo>
                <a:cubicBezTo>
                  <a:pt x="13428" y="71745"/>
                  <a:pt x="13359" y="71537"/>
                  <a:pt x="13359" y="71259"/>
                </a:cubicBezTo>
                <a:cubicBezTo>
                  <a:pt x="13359" y="71190"/>
                  <a:pt x="13359" y="71121"/>
                  <a:pt x="13428" y="71052"/>
                </a:cubicBezTo>
                <a:close/>
                <a:moveTo>
                  <a:pt x="11374" y="71748"/>
                </a:moveTo>
                <a:lnTo>
                  <a:pt x="11374" y="71748"/>
                </a:lnTo>
                <a:cubicBezTo>
                  <a:pt x="11689" y="71771"/>
                  <a:pt x="12004" y="71902"/>
                  <a:pt x="12319" y="72091"/>
                </a:cubicBezTo>
                <a:cubicBezTo>
                  <a:pt x="12527" y="72230"/>
                  <a:pt x="12735" y="72438"/>
                  <a:pt x="13012" y="72507"/>
                </a:cubicBezTo>
                <a:cubicBezTo>
                  <a:pt x="13012" y="72542"/>
                  <a:pt x="13030" y="72559"/>
                  <a:pt x="13056" y="72559"/>
                </a:cubicBezTo>
                <a:cubicBezTo>
                  <a:pt x="13082" y="72559"/>
                  <a:pt x="13116" y="72542"/>
                  <a:pt x="13151" y="72507"/>
                </a:cubicBezTo>
                <a:lnTo>
                  <a:pt x="13290" y="72507"/>
                </a:lnTo>
                <a:cubicBezTo>
                  <a:pt x="13290" y="72646"/>
                  <a:pt x="13359" y="72715"/>
                  <a:pt x="13359" y="72784"/>
                </a:cubicBezTo>
                <a:cubicBezTo>
                  <a:pt x="12635" y="72587"/>
                  <a:pt x="11973" y="72202"/>
                  <a:pt x="11374" y="71748"/>
                </a:cubicBezTo>
                <a:close/>
                <a:moveTo>
                  <a:pt x="29371" y="72577"/>
                </a:moveTo>
                <a:cubicBezTo>
                  <a:pt x="29718" y="73408"/>
                  <a:pt x="29926" y="74309"/>
                  <a:pt x="29926" y="75211"/>
                </a:cubicBezTo>
                <a:cubicBezTo>
                  <a:pt x="29441" y="74379"/>
                  <a:pt x="29233" y="73478"/>
                  <a:pt x="29371" y="72577"/>
                </a:cubicBezTo>
                <a:close/>
                <a:moveTo>
                  <a:pt x="26475" y="74237"/>
                </a:moveTo>
                <a:cubicBezTo>
                  <a:pt x="26714" y="75388"/>
                  <a:pt x="26104" y="76409"/>
                  <a:pt x="25628" y="77429"/>
                </a:cubicBezTo>
                <a:cubicBezTo>
                  <a:pt x="25493" y="76279"/>
                  <a:pt x="25754" y="75129"/>
                  <a:pt x="26475" y="74237"/>
                </a:cubicBezTo>
                <a:close/>
                <a:moveTo>
                  <a:pt x="39700" y="68556"/>
                </a:moveTo>
                <a:cubicBezTo>
                  <a:pt x="39700" y="68556"/>
                  <a:pt x="38175" y="72022"/>
                  <a:pt x="37967" y="72438"/>
                </a:cubicBezTo>
                <a:cubicBezTo>
                  <a:pt x="36996" y="74102"/>
                  <a:pt x="35887" y="75765"/>
                  <a:pt x="34709" y="77360"/>
                </a:cubicBezTo>
                <a:cubicBezTo>
                  <a:pt x="32768" y="79994"/>
                  <a:pt x="30966" y="82697"/>
                  <a:pt x="28886" y="85331"/>
                </a:cubicBezTo>
                <a:cubicBezTo>
                  <a:pt x="29025" y="84707"/>
                  <a:pt x="29163" y="84083"/>
                  <a:pt x="29233" y="83390"/>
                </a:cubicBezTo>
                <a:cubicBezTo>
                  <a:pt x="29718" y="82073"/>
                  <a:pt x="30273" y="80756"/>
                  <a:pt x="30966" y="79508"/>
                </a:cubicBezTo>
                <a:cubicBezTo>
                  <a:pt x="32560" y="76944"/>
                  <a:pt x="34640" y="74656"/>
                  <a:pt x="35957" y="71883"/>
                </a:cubicBezTo>
                <a:cubicBezTo>
                  <a:pt x="35957" y="71798"/>
                  <a:pt x="35904" y="71738"/>
                  <a:pt x="35847" y="71738"/>
                </a:cubicBezTo>
                <a:cubicBezTo>
                  <a:pt x="35812" y="71738"/>
                  <a:pt x="35775" y="71761"/>
                  <a:pt x="35749" y="71814"/>
                </a:cubicBezTo>
                <a:cubicBezTo>
                  <a:pt x="34154" y="74379"/>
                  <a:pt x="32421" y="76805"/>
                  <a:pt x="30758" y="79370"/>
                </a:cubicBezTo>
                <a:cubicBezTo>
                  <a:pt x="30203" y="80271"/>
                  <a:pt x="29787" y="81172"/>
                  <a:pt x="29441" y="82073"/>
                </a:cubicBezTo>
                <a:cubicBezTo>
                  <a:pt x="29579" y="81241"/>
                  <a:pt x="29718" y="80410"/>
                  <a:pt x="29857" y="79508"/>
                </a:cubicBezTo>
                <a:cubicBezTo>
                  <a:pt x="31590" y="74725"/>
                  <a:pt x="34917" y="70289"/>
                  <a:pt x="39700" y="68556"/>
                </a:cubicBezTo>
                <a:close/>
                <a:moveTo>
                  <a:pt x="24450" y="83321"/>
                </a:moveTo>
                <a:lnTo>
                  <a:pt x="24450" y="83321"/>
                </a:lnTo>
                <a:cubicBezTo>
                  <a:pt x="25212" y="83875"/>
                  <a:pt x="25767" y="84569"/>
                  <a:pt x="26183" y="85470"/>
                </a:cubicBezTo>
                <a:lnTo>
                  <a:pt x="26113" y="85470"/>
                </a:lnTo>
                <a:cubicBezTo>
                  <a:pt x="25212" y="85054"/>
                  <a:pt x="24588" y="84291"/>
                  <a:pt x="24450" y="83321"/>
                </a:cubicBezTo>
                <a:close/>
                <a:moveTo>
                  <a:pt x="22232" y="70428"/>
                </a:moveTo>
                <a:cubicBezTo>
                  <a:pt x="22301" y="72299"/>
                  <a:pt x="22786" y="74309"/>
                  <a:pt x="22786" y="76181"/>
                </a:cubicBezTo>
                <a:cubicBezTo>
                  <a:pt x="22786" y="79578"/>
                  <a:pt x="22509" y="82974"/>
                  <a:pt x="22370" y="86371"/>
                </a:cubicBezTo>
                <a:cubicBezTo>
                  <a:pt x="22370" y="86232"/>
                  <a:pt x="22301" y="86094"/>
                  <a:pt x="22301" y="85955"/>
                </a:cubicBezTo>
                <a:lnTo>
                  <a:pt x="22232" y="85955"/>
                </a:lnTo>
                <a:cubicBezTo>
                  <a:pt x="22093" y="83252"/>
                  <a:pt x="21677" y="80617"/>
                  <a:pt x="21885" y="77914"/>
                </a:cubicBezTo>
                <a:cubicBezTo>
                  <a:pt x="21885" y="77879"/>
                  <a:pt x="21850" y="77862"/>
                  <a:pt x="21816" y="77862"/>
                </a:cubicBezTo>
                <a:cubicBezTo>
                  <a:pt x="21781" y="77862"/>
                  <a:pt x="21746" y="77879"/>
                  <a:pt x="21746" y="77914"/>
                </a:cubicBezTo>
                <a:cubicBezTo>
                  <a:pt x="21538" y="80202"/>
                  <a:pt x="21538" y="82558"/>
                  <a:pt x="21816" y="84846"/>
                </a:cubicBezTo>
                <a:cubicBezTo>
                  <a:pt x="21608" y="84153"/>
                  <a:pt x="21330" y="83460"/>
                  <a:pt x="21123" y="82766"/>
                </a:cubicBezTo>
                <a:cubicBezTo>
                  <a:pt x="21123" y="82697"/>
                  <a:pt x="21123" y="82697"/>
                  <a:pt x="21123" y="82628"/>
                </a:cubicBezTo>
                <a:cubicBezTo>
                  <a:pt x="20429" y="80063"/>
                  <a:pt x="20360" y="77360"/>
                  <a:pt x="20915" y="74725"/>
                </a:cubicBezTo>
                <a:cubicBezTo>
                  <a:pt x="21261" y="73270"/>
                  <a:pt x="21816" y="71814"/>
                  <a:pt x="22232" y="70428"/>
                </a:cubicBezTo>
                <a:close/>
                <a:moveTo>
                  <a:pt x="11188" y="77182"/>
                </a:moveTo>
                <a:cubicBezTo>
                  <a:pt x="11373" y="77182"/>
                  <a:pt x="11688" y="77236"/>
                  <a:pt x="12180" y="77360"/>
                </a:cubicBezTo>
                <a:cubicBezTo>
                  <a:pt x="13913" y="77775"/>
                  <a:pt x="15577" y="79162"/>
                  <a:pt x="16894" y="80340"/>
                </a:cubicBezTo>
                <a:cubicBezTo>
                  <a:pt x="18974" y="82212"/>
                  <a:pt x="20707" y="84430"/>
                  <a:pt x="22024" y="86856"/>
                </a:cubicBezTo>
                <a:cubicBezTo>
                  <a:pt x="22162" y="87133"/>
                  <a:pt x="22232" y="87411"/>
                  <a:pt x="22370" y="87688"/>
                </a:cubicBezTo>
                <a:cubicBezTo>
                  <a:pt x="22162" y="87411"/>
                  <a:pt x="21885" y="87133"/>
                  <a:pt x="21608" y="86925"/>
                </a:cubicBezTo>
                <a:cubicBezTo>
                  <a:pt x="20845" y="85886"/>
                  <a:pt x="20083" y="84915"/>
                  <a:pt x="19182" y="83945"/>
                </a:cubicBezTo>
                <a:cubicBezTo>
                  <a:pt x="18003" y="82628"/>
                  <a:pt x="16340" y="81727"/>
                  <a:pt x="15161" y="80340"/>
                </a:cubicBezTo>
                <a:cubicBezTo>
                  <a:pt x="15124" y="80322"/>
                  <a:pt x="15092" y="80313"/>
                  <a:pt x="15066" y="80313"/>
                </a:cubicBezTo>
                <a:cubicBezTo>
                  <a:pt x="14995" y="80313"/>
                  <a:pt x="14972" y="80377"/>
                  <a:pt x="15023" y="80479"/>
                </a:cubicBezTo>
                <a:cubicBezTo>
                  <a:pt x="16062" y="81727"/>
                  <a:pt x="17518" y="82558"/>
                  <a:pt x="18627" y="83806"/>
                </a:cubicBezTo>
                <a:cubicBezTo>
                  <a:pt x="19320" y="84569"/>
                  <a:pt x="19944" y="85331"/>
                  <a:pt x="20568" y="86163"/>
                </a:cubicBezTo>
                <a:cubicBezTo>
                  <a:pt x="19875" y="85678"/>
                  <a:pt x="19182" y="85262"/>
                  <a:pt x="18488" y="84915"/>
                </a:cubicBezTo>
                <a:cubicBezTo>
                  <a:pt x="15577" y="83252"/>
                  <a:pt x="13913" y="81241"/>
                  <a:pt x="11973" y="78607"/>
                </a:cubicBezTo>
                <a:cubicBezTo>
                  <a:pt x="11487" y="77852"/>
                  <a:pt x="10541" y="77182"/>
                  <a:pt x="11188" y="77182"/>
                </a:cubicBezTo>
                <a:close/>
                <a:moveTo>
                  <a:pt x="22151" y="91335"/>
                </a:moveTo>
                <a:lnTo>
                  <a:pt x="22151" y="91335"/>
                </a:lnTo>
                <a:cubicBezTo>
                  <a:pt x="22611" y="91673"/>
                  <a:pt x="23008" y="92077"/>
                  <a:pt x="23341" y="92610"/>
                </a:cubicBezTo>
                <a:cubicBezTo>
                  <a:pt x="22824" y="92286"/>
                  <a:pt x="22427" y="91843"/>
                  <a:pt x="22151" y="91335"/>
                </a:cubicBezTo>
                <a:close/>
                <a:moveTo>
                  <a:pt x="29005" y="93722"/>
                </a:moveTo>
                <a:lnTo>
                  <a:pt x="29005" y="93722"/>
                </a:lnTo>
                <a:cubicBezTo>
                  <a:pt x="28731" y="94735"/>
                  <a:pt x="28391" y="95682"/>
                  <a:pt x="27985" y="96630"/>
                </a:cubicBezTo>
                <a:lnTo>
                  <a:pt x="27985" y="95937"/>
                </a:lnTo>
                <a:cubicBezTo>
                  <a:pt x="28245" y="95157"/>
                  <a:pt x="28566" y="94438"/>
                  <a:pt x="29005" y="93722"/>
                </a:cubicBezTo>
                <a:close/>
                <a:moveTo>
                  <a:pt x="22024" y="55593"/>
                </a:moveTo>
                <a:cubicBezTo>
                  <a:pt x="22301" y="57950"/>
                  <a:pt x="22648" y="60376"/>
                  <a:pt x="22994" y="62803"/>
                </a:cubicBezTo>
                <a:lnTo>
                  <a:pt x="22925" y="62803"/>
                </a:lnTo>
                <a:cubicBezTo>
                  <a:pt x="23618" y="68002"/>
                  <a:pt x="24450" y="73200"/>
                  <a:pt x="25282" y="78399"/>
                </a:cubicBezTo>
                <a:cubicBezTo>
                  <a:pt x="25212" y="78399"/>
                  <a:pt x="25212" y="78469"/>
                  <a:pt x="25282" y="78469"/>
                </a:cubicBezTo>
                <a:cubicBezTo>
                  <a:pt x="25559" y="80479"/>
                  <a:pt x="25836" y="82489"/>
                  <a:pt x="26113" y="84499"/>
                </a:cubicBezTo>
                <a:cubicBezTo>
                  <a:pt x="25698" y="83737"/>
                  <a:pt x="25074" y="83113"/>
                  <a:pt x="24242" y="82766"/>
                </a:cubicBezTo>
                <a:cubicBezTo>
                  <a:pt x="24229" y="82753"/>
                  <a:pt x="24213" y="82747"/>
                  <a:pt x="24196" y="82747"/>
                </a:cubicBezTo>
                <a:cubicBezTo>
                  <a:pt x="24125" y="82747"/>
                  <a:pt x="24034" y="82849"/>
                  <a:pt x="24034" y="82905"/>
                </a:cubicBezTo>
                <a:cubicBezTo>
                  <a:pt x="24034" y="84291"/>
                  <a:pt x="25004" y="85470"/>
                  <a:pt x="26321" y="85816"/>
                </a:cubicBezTo>
                <a:cubicBezTo>
                  <a:pt x="26529" y="87411"/>
                  <a:pt x="26737" y="89074"/>
                  <a:pt x="26876" y="90738"/>
                </a:cubicBezTo>
                <a:cubicBezTo>
                  <a:pt x="27153" y="93233"/>
                  <a:pt x="27292" y="95798"/>
                  <a:pt x="27292" y="98363"/>
                </a:cubicBezTo>
                <a:cubicBezTo>
                  <a:pt x="26321" y="94273"/>
                  <a:pt x="24034" y="90322"/>
                  <a:pt x="22509" y="86579"/>
                </a:cubicBezTo>
                <a:cubicBezTo>
                  <a:pt x="22578" y="86579"/>
                  <a:pt x="22578" y="86579"/>
                  <a:pt x="22578" y="86510"/>
                </a:cubicBezTo>
                <a:cubicBezTo>
                  <a:pt x="23063" y="84153"/>
                  <a:pt x="23271" y="81727"/>
                  <a:pt x="23133" y="79300"/>
                </a:cubicBezTo>
                <a:cubicBezTo>
                  <a:pt x="23341" y="76597"/>
                  <a:pt x="23202" y="73894"/>
                  <a:pt x="22855" y="71190"/>
                </a:cubicBezTo>
                <a:cubicBezTo>
                  <a:pt x="22925" y="70566"/>
                  <a:pt x="22786" y="69942"/>
                  <a:pt x="22509" y="69388"/>
                </a:cubicBezTo>
                <a:cubicBezTo>
                  <a:pt x="22648" y="68903"/>
                  <a:pt x="22717" y="68487"/>
                  <a:pt x="22786" y="68071"/>
                </a:cubicBezTo>
                <a:cubicBezTo>
                  <a:pt x="22786" y="67903"/>
                  <a:pt x="22684" y="67811"/>
                  <a:pt x="22589" y="67811"/>
                </a:cubicBezTo>
                <a:cubicBezTo>
                  <a:pt x="22527" y="67811"/>
                  <a:pt x="22467" y="67850"/>
                  <a:pt x="22440" y="67932"/>
                </a:cubicBezTo>
                <a:cubicBezTo>
                  <a:pt x="22370" y="68279"/>
                  <a:pt x="22301" y="68625"/>
                  <a:pt x="22301" y="68903"/>
                </a:cubicBezTo>
                <a:cubicBezTo>
                  <a:pt x="22162" y="69596"/>
                  <a:pt x="21954" y="70220"/>
                  <a:pt x="21816" y="70844"/>
                </a:cubicBezTo>
                <a:cubicBezTo>
                  <a:pt x="21330" y="72438"/>
                  <a:pt x="20776" y="74032"/>
                  <a:pt x="20429" y="75696"/>
                </a:cubicBezTo>
                <a:cubicBezTo>
                  <a:pt x="20152" y="77082"/>
                  <a:pt x="20152" y="78607"/>
                  <a:pt x="20429" y="80063"/>
                </a:cubicBezTo>
                <a:cubicBezTo>
                  <a:pt x="19736" y="77360"/>
                  <a:pt x="19320" y="74587"/>
                  <a:pt x="19182" y="71745"/>
                </a:cubicBezTo>
                <a:cubicBezTo>
                  <a:pt x="19528" y="71190"/>
                  <a:pt x="19875" y="70497"/>
                  <a:pt x="20083" y="69873"/>
                </a:cubicBezTo>
                <a:cubicBezTo>
                  <a:pt x="20429" y="69180"/>
                  <a:pt x="20568" y="68487"/>
                  <a:pt x="20429" y="67794"/>
                </a:cubicBezTo>
                <a:cubicBezTo>
                  <a:pt x="20395" y="67690"/>
                  <a:pt x="20325" y="67638"/>
                  <a:pt x="20256" y="67638"/>
                </a:cubicBezTo>
                <a:cubicBezTo>
                  <a:pt x="20187" y="67638"/>
                  <a:pt x="20117" y="67690"/>
                  <a:pt x="20083" y="67794"/>
                </a:cubicBezTo>
                <a:cubicBezTo>
                  <a:pt x="19667" y="68348"/>
                  <a:pt x="19320" y="69041"/>
                  <a:pt x="19043" y="69734"/>
                </a:cubicBezTo>
                <a:cubicBezTo>
                  <a:pt x="19043" y="68764"/>
                  <a:pt x="19043" y="67863"/>
                  <a:pt x="19112" y="66892"/>
                </a:cubicBezTo>
                <a:cubicBezTo>
                  <a:pt x="19320" y="63288"/>
                  <a:pt x="20152" y="59822"/>
                  <a:pt x="21608" y="56495"/>
                </a:cubicBezTo>
                <a:cubicBezTo>
                  <a:pt x="21608" y="56772"/>
                  <a:pt x="21677" y="57049"/>
                  <a:pt x="21746" y="57326"/>
                </a:cubicBezTo>
                <a:cubicBezTo>
                  <a:pt x="21746" y="57396"/>
                  <a:pt x="21798" y="57430"/>
                  <a:pt x="21850" y="57430"/>
                </a:cubicBezTo>
                <a:cubicBezTo>
                  <a:pt x="21902" y="57430"/>
                  <a:pt x="21954" y="57396"/>
                  <a:pt x="21954" y="57326"/>
                </a:cubicBezTo>
                <a:cubicBezTo>
                  <a:pt x="21954" y="56911"/>
                  <a:pt x="21885" y="56425"/>
                  <a:pt x="21816" y="56079"/>
                </a:cubicBezTo>
                <a:cubicBezTo>
                  <a:pt x="21885" y="55940"/>
                  <a:pt x="21954" y="55732"/>
                  <a:pt x="22024" y="55593"/>
                </a:cubicBezTo>
                <a:close/>
                <a:moveTo>
                  <a:pt x="25568" y="100934"/>
                </a:moveTo>
                <a:cubicBezTo>
                  <a:pt x="26529" y="101630"/>
                  <a:pt x="26530" y="103150"/>
                  <a:pt x="26876" y="104324"/>
                </a:cubicBezTo>
                <a:cubicBezTo>
                  <a:pt x="26129" y="103306"/>
                  <a:pt x="25714" y="102154"/>
                  <a:pt x="25568" y="100934"/>
                </a:cubicBezTo>
                <a:close/>
                <a:moveTo>
                  <a:pt x="29579" y="103493"/>
                </a:moveTo>
                <a:lnTo>
                  <a:pt x="29579" y="103493"/>
                </a:lnTo>
                <a:cubicBezTo>
                  <a:pt x="29441" y="105087"/>
                  <a:pt x="28470" y="106265"/>
                  <a:pt x="27569" y="107444"/>
                </a:cubicBezTo>
                <a:cubicBezTo>
                  <a:pt x="27638" y="107305"/>
                  <a:pt x="27638" y="107097"/>
                  <a:pt x="27638" y="106889"/>
                </a:cubicBezTo>
                <a:cubicBezTo>
                  <a:pt x="28262" y="105780"/>
                  <a:pt x="28540" y="104324"/>
                  <a:pt x="29579" y="103493"/>
                </a:cubicBezTo>
                <a:close/>
                <a:moveTo>
                  <a:pt x="24588" y="0"/>
                </a:moveTo>
                <a:cubicBezTo>
                  <a:pt x="22994" y="485"/>
                  <a:pt x="22648" y="1941"/>
                  <a:pt x="22578" y="3466"/>
                </a:cubicBezTo>
                <a:cubicBezTo>
                  <a:pt x="22093" y="2218"/>
                  <a:pt x="21330" y="1109"/>
                  <a:pt x="20429" y="139"/>
                </a:cubicBezTo>
                <a:cubicBezTo>
                  <a:pt x="20389" y="118"/>
                  <a:pt x="20348" y="110"/>
                  <a:pt x="20311" y="110"/>
                </a:cubicBezTo>
                <a:cubicBezTo>
                  <a:pt x="20221" y="110"/>
                  <a:pt x="20152" y="159"/>
                  <a:pt x="20152" y="208"/>
                </a:cubicBezTo>
                <a:cubicBezTo>
                  <a:pt x="19528" y="1733"/>
                  <a:pt x="19528" y="3397"/>
                  <a:pt x="20013" y="4991"/>
                </a:cubicBezTo>
                <a:cubicBezTo>
                  <a:pt x="19182" y="4159"/>
                  <a:pt x="18211" y="3535"/>
                  <a:pt x="17171" y="3050"/>
                </a:cubicBezTo>
                <a:cubicBezTo>
                  <a:pt x="17158" y="3037"/>
                  <a:pt x="17142" y="3031"/>
                  <a:pt x="17126" y="3031"/>
                </a:cubicBezTo>
                <a:cubicBezTo>
                  <a:pt x="17057" y="3031"/>
                  <a:pt x="16977" y="3133"/>
                  <a:pt x="17033" y="3189"/>
                </a:cubicBezTo>
                <a:cubicBezTo>
                  <a:pt x="17795" y="4783"/>
                  <a:pt x="17795" y="6516"/>
                  <a:pt x="18835" y="7972"/>
                </a:cubicBezTo>
                <a:cubicBezTo>
                  <a:pt x="19459" y="8665"/>
                  <a:pt x="20221" y="9289"/>
                  <a:pt x="21053" y="9705"/>
                </a:cubicBezTo>
                <a:cubicBezTo>
                  <a:pt x="21123" y="10121"/>
                  <a:pt x="21330" y="10467"/>
                  <a:pt x="21538" y="10814"/>
                </a:cubicBezTo>
                <a:cubicBezTo>
                  <a:pt x="21885" y="11230"/>
                  <a:pt x="22370" y="11507"/>
                  <a:pt x="22855" y="11576"/>
                </a:cubicBezTo>
                <a:cubicBezTo>
                  <a:pt x="22530" y="14243"/>
                  <a:pt x="22144" y="16910"/>
                  <a:pt x="21754" y="19577"/>
                </a:cubicBezTo>
                <a:lnTo>
                  <a:pt x="21754" y="19577"/>
                </a:lnTo>
                <a:cubicBezTo>
                  <a:pt x="21797" y="18782"/>
                  <a:pt x="21587" y="17992"/>
                  <a:pt x="21123" y="17330"/>
                </a:cubicBezTo>
                <a:cubicBezTo>
                  <a:pt x="21091" y="17267"/>
                  <a:pt x="21032" y="17233"/>
                  <a:pt x="20976" y="17233"/>
                </a:cubicBezTo>
                <a:cubicBezTo>
                  <a:pt x="20908" y="17233"/>
                  <a:pt x="20845" y="17284"/>
                  <a:pt x="20845" y="17399"/>
                </a:cubicBezTo>
                <a:cubicBezTo>
                  <a:pt x="20776" y="18508"/>
                  <a:pt x="21123" y="19617"/>
                  <a:pt x="21677" y="20588"/>
                </a:cubicBezTo>
                <a:cubicBezTo>
                  <a:pt x="21261" y="23568"/>
                  <a:pt x="20915" y="26549"/>
                  <a:pt x="20707" y="29530"/>
                </a:cubicBezTo>
                <a:cubicBezTo>
                  <a:pt x="20499" y="29252"/>
                  <a:pt x="20221" y="29114"/>
                  <a:pt x="19944" y="29044"/>
                </a:cubicBezTo>
                <a:cubicBezTo>
                  <a:pt x="19805" y="29044"/>
                  <a:pt x="19736" y="29114"/>
                  <a:pt x="19736" y="29252"/>
                </a:cubicBezTo>
                <a:cubicBezTo>
                  <a:pt x="19805" y="30015"/>
                  <a:pt x="20013" y="30708"/>
                  <a:pt x="20360" y="31401"/>
                </a:cubicBezTo>
                <a:cubicBezTo>
                  <a:pt x="20429" y="31540"/>
                  <a:pt x="20499" y="31679"/>
                  <a:pt x="20568" y="31817"/>
                </a:cubicBezTo>
                <a:cubicBezTo>
                  <a:pt x="20499" y="33342"/>
                  <a:pt x="20429" y="34798"/>
                  <a:pt x="20429" y="36323"/>
                </a:cubicBezTo>
                <a:cubicBezTo>
                  <a:pt x="20429" y="37640"/>
                  <a:pt x="20499" y="39026"/>
                  <a:pt x="20568" y="40413"/>
                </a:cubicBezTo>
                <a:cubicBezTo>
                  <a:pt x="20360" y="39858"/>
                  <a:pt x="20083" y="39373"/>
                  <a:pt x="19667" y="38957"/>
                </a:cubicBezTo>
                <a:cubicBezTo>
                  <a:pt x="19624" y="38914"/>
                  <a:pt x="19574" y="38898"/>
                  <a:pt x="19528" y="38898"/>
                </a:cubicBezTo>
                <a:cubicBezTo>
                  <a:pt x="19426" y="38898"/>
                  <a:pt x="19342" y="38979"/>
                  <a:pt x="19390" y="39026"/>
                </a:cubicBezTo>
                <a:cubicBezTo>
                  <a:pt x="19528" y="40343"/>
                  <a:pt x="20013" y="41591"/>
                  <a:pt x="20707" y="42700"/>
                </a:cubicBezTo>
                <a:lnTo>
                  <a:pt x="20776" y="42700"/>
                </a:lnTo>
                <a:cubicBezTo>
                  <a:pt x="21053" y="46651"/>
                  <a:pt x="21469" y="50603"/>
                  <a:pt x="21954" y="54554"/>
                </a:cubicBezTo>
                <a:cubicBezTo>
                  <a:pt x="21816" y="54762"/>
                  <a:pt x="21746" y="54900"/>
                  <a:pt x="21677" y="55108"/>
                </a:cubicBezTo>
                <a:cubicBezTo>
                  <a:pt x="20915" y="51573"/>
                  <a:pt x="19112" y="48176"/>
                  <a:pt x="17310" y="44988"/>
                </a:cubicBezTo>
                <a:cubicBezTo>
                  <a:pt x="17310" y="44918"/>
                  <a:pt x="17310" y="44918"/>
                  <a:pt x="17310" y="44849"/>
                </a:cubicBezTo>
                <a:cubicBezTo>
                  <a:pt x="17449" y="44364"/>
                  <a:pt x="17518" y="43879"/>
                  <a:pt x="17449" y="43393"/>
                </a:cubicBezTo>
                <a:cubicBezTo>
                  <a:pt x="17449" y="42770"/>
                  <a:pt x="17241" y="42215"/>
                  <a:pt x="16894" y="41799"/>
                </a:cubicBezTo>
                <a:cubicBezTo>
                  <a:pt x="16837" y="41770"/>
                  <a:pt x="16779" y="41754"/>
                  <a:pt x="16727" y="41754"/>
                </a:cubicBezTo>
                <a:cubicBezTo>
                  <a:pt x="16653" y="41754"/>
                  <a:pt x="16588" y="41787"/>
                  <a:pt x="16548" y="41868"/>
                </a:cubicBezTo>
                <a:cubicBezTo>
                  <a:pt x="16409" y="42423"/>
                  <a:pt x="16409" y="42908"/>
                  <a:pt x="16478" y="43393"/>
                </a:cubicBezTo>
                <a:cubicBezTo>
                  <a:pt x="16340" y="43116"/>
                  <a:pt x="16201" y="42839"/>
                  <a:pt x="15993" y="42562"/>
                </a:cubicBezTo>
                <a:cubicBezTo>
                  <a:pt x="15161" y="41037"/>
                  <a:pt x="14399" y="39373"/>
                  <a:pt x="13705" y="37779"/>
                </a:cubicBezTo>
                <a:cubicBezTo>
                  <a:pt x="14399" y="37155"/>
                  <a:pt x="14329" y="35699"/>
                  <a:pt x="14260" y="34798"/>
                </a:cubicBezTo>
                <a:cubicBezTo>
                  <a:pt x="14260" y="34750"/>
                  <a:pt x="14161" y="34669"/>
                  <a:pt x="14077" y="34669"/>
                </a:cubicBezTo>
                <a:cubicBezTo>
                  <a:pt x="14039" y="34669"/>
                  <a:pt x="14004" y="34686"/>
                  <a:pt x="13983" y="34729"/>
                </a:cubicBezTo>
                <a:cubicBezTo>
                  <a:pt x="13498" y="35352"/>
                  <a:pt x="13290" y="36184"/>
                  <a:pt x="13290" y="37016"/>
                </a:cubicBezTo>
                <a:cubicBezTo>
                  <a:pt x="11765" y="33204"/>
                  <a:pt x="10586" y="29252"/>
                  <a:pt x="9685" y="25232"/>
                </a:cubicBezTo>
                <a:cubicBezTo>
                  <a:pt x="9754" y="25093"/>
                  <a:pt x="9824" y="25024"/>
                  <a:pt x="9893" y="24885"/>
                </a:cubicBezTo>
                <a:cubicBezTo>
                  <a:pt x="10101" y="24677"/>
                  <a:pt x="10309" y="24400"/>
                  <a:pt x="10378" y="24123"/>
                </a:cubicBezTo>
                <a:cubicBezTo>
                  <a:pt x="11349" y="23984"/>
                  <a:pt x="12250" y="23707"/>
                  <a:pt x="13151" y="23291"/>
                </a:cubicBezTo>
                <a:cubicBezTo>
                  <a:pt x="13567" y="23014"/>
                  <a:pt x="14884" y="21974"/>
                  <a:pt x="13775" y="21558"/>
                </a:cubicBezTo>
                <a:cubicBezTo>
                  <a:pt x="13725" y="21558"/>
                  <a:pt x="13676" y="21558"/>
                  <a:pt x="13652" y="21583"/>
                </a:cubicBezTo>
                <a:lnTo>
                  <a:pt x="13652" y="21583"/>
                </a:lnTo>
                <a:cubicBezTo>
                  <a:pt x="14230" y="20877"/>
                  <a:pt x="14602" y="20037"/>
                  <a:pt x="14745" y="19132"/>
                </a:cubicBezTo>
                <a:cubicBezTo>
                  <a:pt x="14745" y="19030"/>
                  <a:pt x="14708" y="18966"/>
                  <a:pt x="14661" y="18966"/>
                </a:cubicBezTo>
                <a:cubicBezTo>
                  <a:pt x="14644" y="18966"/>
                  <a:pt x="14625" y="18975"/>
                  <a:pt x="14607" y="18993"/>
                </a:cubicBezTo>
                <a:cubicBezTo>
                  <a:pt x="14476" y="18976"/>
                  <a:pt x="14346" y="18967"/>
                  <a:pt x="14218" y="18967"/>
                </a:cubicBezTo>
                <a:cubicBezTo>
                  <a:pt x="13329" y="18967"/>
                  <a:pt x="12527" y="19384"/>
                  <a:pt x="12042" y="20172"/>
                </a:cubicBezTo>
                <a:cubicBezTo>
                  <a:pt x="12458" y="19063"/>
                  <a:pt x="12596" y="17884"/>
                  <a:pt x="12388" y="16775"/>
                </a:cubicBezTo>
                <a:cubicBezTo>
                  <a:pt x="12388" y="16694"/>
                  <a:pt x="12341" y="16660"/>
                  <a:pt x="12301" y="16660"/>
                </a:cubicBezTo>
                <a:cubicBezTo>
                  <a:pt x="12274" y="16660"/>
                  <a:pt x="12250" y="16677"/>
                  <a:pt x="12250" y="16706"/>
                </a:cubicBezTo>
                <a:cubicBezTo>
                  <a:pt x="11557" y="17399"/>
                  <a:pt x="10933" y="18161"/>
                  <a:pt x="10517" y="18993"/>
                </a:cubicBezTo>
                <a:cubicBezTo>
                  <a:pt x="10378" y="17884"/>
                  <a:pt x="10032" y="16775"/>
                  <a:pt x="9477" y="15805"/>
                </a:cubicBezTo>
                <a:cubicBezTo>
                  <a:pt x="9442" y="15770"/>
                  <a:pt x="9390" y="15753"/>
                  <a:pt x="9338" y="15753"/>
                </a:cubicBezTo>
                <a:cubicBezTo>
                  <a:pt x="9286" y="15753"/>
                  <a:pt x="9234" y="15770"/>
                  <a:pt x="9200" y="15805"/>
                </a:cubicBezTo>
                <a:cubicBezTo>
                  <a:pt x="8368" y="16706"/>
                  <a:pt x="8021" y="17884"/>
                  <a:pt x="8160" y="19063"/>
                </a:cubicBezTo>
                <a:cubicBezTo>
                  <a:pt x="7536" y="18231"/>
                  <a:pt x="6843" y="17468"/>
                  <a:pt x="6427" y="16775"/>
                </a:cubicBezTo>
                <a:cubicBezTo>
                  <a:pt x="6392" y="16706"/>
                  <a:pt x="6340" y="16671"/>
                  <a:pt x="6288" y="16671"/>
                </a:cubicBezTo>
                <a:cubicBezTo>
                  <a:pt x="6236" y="16671"/>
                  <a:pt x="6184" y="16706"/>
                  <a:pt x="6150" y="16775"/>
                </a:cubicBezTo>
                <a:cubicBezTo>
                  <a:pt x="5179" y="18092"/>
                  <a:pt x="5179" y="19964"/>
                  <a:pt x="6219" y="21281"/>
                </a:cubicBezTo>
                <a:cubicBezTo>
                  <a:pt x="5318" y="20865"/>
                  <a:pt x="4417" y="20657"/>
                  <a:pt x="3446" y="20518"/>
                </a:cubicBezTo>
                <a:cubicBezTo>
                  <a:pt x="3377" y="20518"/>
                  <a:pt x="3308" y="20657"/>
                  <a:pt x="3308" y="20726"/>
                </a:cubicBezTo>
                <a:cubicBezTo>
                  <a:pt x="4001" y="23291"/>
                  <a:pt x="6427" y="24400"/>
                  <a:pt x="8853" y="24677"/>
                </a:cubicBezTo>
                <a:lnTo>
                  <a:pt x="9061" y="24677"/>
                </a:lnTo>
                <a:cubicBezTo>
                  <a:pt x="9130" y="24677"/>
                  <a:pt x="9200" y="24539"/>
                  <a:pt x="9130" y="24469"/>
                </a:cubicBezTo>
                <a:cubicBezTo>
                  <a:pt x="8992" y="24331"/>
                  <a:pt x="8784" y="24123"/>
                  <a:pt x="8715" y="23984"/>
                </a:cubicBezTo>
                <a:lnTo>
                  <a:pt x="8715" y="23846"/>
                </a:lnTo>
                <a:cubicBezTo>
                  <a:pt x="8853" y="24054"/>
                  <a:pt x="9061" y="24192"/>
                  <a:pt x="9200" y="24400"/>
                </a:cubicBezTo>
                <a:cubicBezTo>
                  <a:pt x="9200" y="24539"/>
                  <a:pt x="9269" y="24608"/>
                  <a:pt x="9408" y="24608"/>
                </a:cubicBezTo>
                <a:lnTo>
                  <a:pt x="9408" y="24816"/>
                </a:lnTo>
                <a:lnTo>
                  <a:pt x="9338" y="24955"/>
                </a:lnTo>
                <a:cubicBezTo>
                  <a:pt x="9269" y="25093"/>
                  <a:pt x="9338" y="25232"/>
                  <a:pt x="9546" y="25232"/>
                </a:cubicBezTo>
                <a:cubicBezTo>
                  <a:pt x="9893" y="27173"/>
                  <a:pt x="10378" y="29044"/>
                  <a:pt x="10933" y="30916"/>
                </a:cubicBezTo>
                <a:cubicBezTo>
                  <a:pt x="10101" y="30916"/>
                  <a:pt x="9477" y="30362"/>
                  <a:pt x="9408" y="29530"/>
                </a:cubicBezTo>
                <a:lnTo>
                  <a:pt x="9408" y="29530"/>
                </a:lnTo>
                <a:cubicBezTo>
                  <a:pt x="9616" y="29738"/>
                  <a:pt x="9824" y="29876"/>
                  <a:pt x="10032" y="30084"/>
                </a:cubicBezTo>
                <a:cubicBezTo>
                  <a:pt x="10170" y="30362"/>
                  <a:pt x="10448" y="30639"/>
                  <a:pt x="10655" y="30847"/>
                </a:cubicBezTo>
                <a:cubicBezTo>
                  <a:pt x="10674" y="30865"/>
                  <a:pt x="10698" y="30874"/>
                  <a:pt x="10721" y="30874"/>
                </a:cubicBezTo>
                <a:cubicBezTo>
                  <a:pt x="10784" y="30874"/>
                  <a:pt x="10845" y="30810"/>
                  <a:pt x="10794" y="30708"/>
                </a:cubicBezTo>
                <a:cubicBezTo>
                  <a:pt x="10725" y="30362"/>
                  <a:pt x="10517" y="30084"/>
                  <a:pt x="10240" y="29807"/>
                </a:cubicBezTo>
                <a:cubicBezTo>
                  <a:pt x="10032" y="29530"/>
                  <a:pt x="9685" y="29322"/>
                  <a:pt x="9408" y="29114"/>
                </a:cubicBezTo>
                <a:cubicBezTo>
                  <a:pt x="9367" y="29093"/>
                  <a:pt x="9332" y="29085"/>
                  <a:pt x="9302" y="29085"/>
                </a:cubicBezTo>
                <a:cubicBezTo>
                  <a:pt x="9228" y="29085"/>
                  <a:pt x="9179" y="29134"/>
                  <a:pt x="9130" y="29183"/>
                </a:cubicBezTo>
                <a:cubicBezTo>
                  <a:pt x="8930" y="30255"/>
                  <a:pt x="9699" y="31197"/>
                  <a:pt x="10752" y="31197"/>
                </a:cubicBezTo>
                <a:cubicBezTo>
                  <a:pt x="10789" y="31197"/>
                  <a:pt x="10826" y="31196"/>
                  <a:pt x="10863" y="31193"/>
                </a:cubicBezTo>
                <a:cubicBezTo>
                  <a:pt x="10863" y="31193"/>
                  <a:pt x="10933" y="31193"/>
                  <a:pt x="10933" y="31124"/>
                </a:cubicBezTo>
                <a:cubicBezTo>
                  <a:pt x="11765" y="34035"/>
                  <a:pt x="12804" y="36877"/>
                  <a:pt x="14052" y="39581"/>
                </a:cubicBezTo>
                <a:cubicBezTo>
                  <a:pt x="13428" y="38680"/>
                  <a:pt x="12735" y="37848"/>
                  <a:pt x="12111" y="37016"/>
                </a:cubicBezTo>
                <a:cubicBezTo>
                  <a:pt x="9546" y="32718"/>
                  <a:pt x="5873" y="28490"/>
                  <a:pt x="466" y="28421"/>
                </a:cubicBezTo>
                <a:cubicBezTo>
                  <a:pt x="327" y="28421"/>
                  <a:pt x="327" y="28559"/>
                  <a:pt x="466" y="28559"/>
                </a:cubicBezTo>
                <a:cubicBezTo>
                  <a:pt x="3238" y="29183"/>
                  <a:pt x="5595" y="29876"/>
                  <a:pt x="7744" y="31748"/>
                </a:cubicBezTo>
                <a:cubicBezTo>
                  <a:pt x="8992" y="32926"/>
                  <a:pt x="10101" y="34243"/>
                  <a:pt x="11002" y="35699"/>
                </a:cubicBezTo>
                <a:cubicBezTo>
                  <a:pt x="8229" y="32441"/>
                  <a:pt x="5041" y="29599"/>
                  <a:pt x="604" y="28767"/>
                </a:cubicBezTo>
                <a:cubicBezTo>
                  <a:pt x="535" y="28767"/>
                  <a:pt x="535" y="28906"/>
                  <a:pt x="604" y="28906"/>
                </a:cubicBezTo>
                <a:cubicBezTo>
                  <a:pt x="3793" y="29946"/>
                  <a:pt x="6704" y="31748"/>
                  <a:pt x="9130" y="34035"/>
                </a:cubicBezTo>
                <a:cubicBezTo>
                  <a:pt x="10170" y="35075"/>
                  <a:pt x="11141" y="36184"/>
                  <a:pt x="12042" y="37363"/>
                </a:cubicBezTo>
                <a:cubicBezTo>
                  <a:pt x="10725" y="35907"/>
                  <a:pt x="8715" y="35214"/>
                  <a:pt x="6982" y="34382"/>
                </a:cubicBezTo>
                <a:cubicBezTo>
                  <a:pt x="4278" y="32996"/>
                  <a:pt x="2268" y="30777"/>
                  <a:pt x="188" y="28698"/>
                </a:cubicBezTo>
                <a:cubicBezTo>
                  <a:pt x="168" y="28678"/>
                  <a:pt x="142" y="28669"/>
                  <a:pt x="117" y="28669"/>
                </a:cubicBezTo>
                <a:cubicBezTo>
                  <a:pt x="56" y="28669"/>
                  <a:pt x="1" y="28718"/>
                  <a:pt x="50" y="28767"/>
                </a:cubicBezTo>
                <a:cubicBezTo>
                  <a:pt x="1575" y="30569"/>
                  <a:pt x="3238" y="32164"/>
                  <a:pt x="5110" y="33550"/>
                </a:cubicBezTo>
                <a:cubicBezTo>
                  <a:pt x="7328" y="35145"/>
                  <a:pt x="9962" y="35976"/>
                  <a:pt x="12180" y="37709"/>
                </a:cubicBezTo>
                <a:lnTo>
                  <a:pt x="12319" y="37709"/>
                </a:lnTo>
                <a:lnTo>
                  <a:pt x="12319" y="37779"/>
                </a:lnTo>
                <a:lnTo>
                  <a:pt x="12458" y="37779"/>
                </a:lnTo>
                <a:lnTo>
                  <a:pt x="14399" y="40274"/>
                </a:lnTo>
                <a:cubicBezTo>
                  <a:pt x="16062" y="43532"/>
                  <a:pt x="17795" y="46651"/>
                  <a:pt x="19251" y="49909"/>
                </a:cubicBezTo>
                <a:cubicBezTo>
                  <a:pt x="18696" y="49216"/>
                  <a:pt x="17934" y="48800"/>
                  <a:pt x="17102" y="48731"/>
                </a:cubicBezTo>
                <a:cubicBezTo>
                  <a:pt x="16963" y="48731"/>
                  <a:pt x="16894" y="48870"/>
                  <a:pt x="16963" y="49008"/>
                </a:cubicBezTo>
                <a:cubicBezTo>
                  <a:pt x="17449" y="49909"/>
                  <a:pt x="18350" y="50464"/>
                  <a:pt x="19320" y="50533"/>
                </a:cubicBezTo>
                <a:cubicBezTo>
                  <a:pt x="19390" y="50533"/>
                  <a:pt x="19459" y="50464"/>
                  <a:pt x="19459" y="50395"/>
                </a:cubicBezTo>
                <a:cubicBezTo>
                  <a:pt x="20221" y="52128"/>
                  <a:pt x="20845" y="53861"/>
                  <a:pt x="21330" y="55732"/>
                </a:cubicBezTo>
                <a:cubicBezTo>
                  <a:pt x="20915" y="56633"/>
                  <a:pt x="20499" y="57673"/>
                  <a:pt x="20152" y="58644"/>
                </a:cubicBezTo>
                <a:cubicBezTo>
                  <a:pt x="20360" y="57812"/>
                  <a:pt x="20152" y="56911"/>
                  <a:pt x="19528" y="56287"/>
                </a:cubicBezTo>
                <a:cubicBezTo>
                  <a:pt x="19499" y="56258"/>
                  <a:pt x="19459" y="56241"/>
                  <a:pt x="19416" y="56241"/>
                </a:cubicBezTo>
                <a:cubicBezTo>
                  <a:pt x="19356" y="56241"/>
                  <a:pt x="19292" y="56275"/>
                  <a:pt x="19251" y="56356"/>
                </a:cubicBezTo>
                <a:cubicBezTo>
                  <a:pt x="19043" y="57257"/>
                  <a:pt x="19320" y="58228"/>
                  <a:pt x="19875" y="58990"/>
                </a:cubicBezTo>
                <a:lnTo>
                  <a:pt x="19875" y="59129"/>
                </a:lnTo>
                <a:lnTo>
                  <a:pt x="19944" y="59129"/>
                </a:lnTo>
                <a:cubicBezTo>
                  <a:pt x="19528" y="60376"/>
                  <a:pt x="19251" y="61624"/>
                  <a:pt x="18974" y="62872"/>
                </a:cubicBezTo>
                <a:cubicBezTo>
                  <a:pt x="18904" y="63357"/>
                  <a:pt x="18835" y="63842"/>
                  <a:pt x="18766" y="64258"/>
                </a:cubicBezTo>
                <a:cubicBezTo>
                  <a:pt x="18835" y="63219"/>
                  <a:pt x="18835" y="62179"/>
                  <a:pt x="18835" y="61139"/>
                </a:cubicBezTo>
                <a:cubicBezTo>
                  <a:pt x="18835" y="58713"/>
                  <a:pt x="18003" y="56564"/>
                  <a:pt x="17518" y="54207"/>
                </a:cubicBezTo>
                <a:cubicBezTo>
                  <a:pt x="17518" y="54138"/>
                  <a:pt x="17449" y="54103"/>
                  <a:pt x="17371" y="54103"/>
                </a:cubicBezTo>
                <a:cubicBezTo>
                  <a:pt x="17293" y="54103"/>
                  <a:pt x="17206" y="54138"/>
                  <a:pt x="17171" y="54207"/>
                </a:cubicBezTo>
                <a:cubicBezTo>
                  <a:pt x="16201" y="58921"/>
                  <a:pt x="16617" y="63842"/>
                  <a:pt x="18419" y="68348"/>
                </a:cubicBezTo>
                <a:cubicBezTo>
                  <a:pt x="18350" y="72299"/>
                  <a:pt x="18835" y="76181"/>
                  <a:pt x="19875" y="80063"/>
                </a:cubicBezTo>
                <a:cubicBezTo>
                  <a:pt x="18280" y="77429"/>
                  <a:pt x="16409" y="75072"/>
                  <a:pt x="14260" y="72923"/>
                </a:cubicBezTo>
                <a:cubicBezTo>
                  <a:pt x="14191" y="72369"/>
                  <a:pt x="14121" y="71883"/>
                  <a:pt x="14052" y="71329"/>
                </a:cubicBezTo>
                <a:cubicBezTo>
                  <a:pt x="14607" y="69734"/>
                  <a:pt x="15508" y="68002"/>
                  <a:pt x="14884" y="66407"/>
                </a:cubicBezTo>
                <a:cubicBezTo>
                  <a:pt x="14849" y="66338"/>
                  <a:pt x="14780" y="66303"/>
                  <a:pt x="14711" y="66303"/>
                </a:cubicBezTo>
                <a:cubicBezTo>
                  <a:pt x="14641" y="66303"/>
                  <a:pt x="14572" y="66338"/>
                  <a:pt x="14537" y="66407"/>
                </a:cubicBezTo>
                <a:cubicBezTo>
                  <a:pt x="14329" y="66892"/>
                  <a:pt x="14121" y="67308"/>
                  <a:pt x="13844" y="67794"/>
                </a:cubicBezTo>
                <a:cubicBezTo>
                  <a:pt x="13844" y="66892"/>
                  <a:pt x="13844" y="66061"/>
                  <a:pt x="13913" y="65159"/>
                </a:cubicBezTo>
                <a:cubicBezTo>
                  <a:pt x="13913" y="65090"/>
                  <a:pt x="13775" y="65021"/>
                  <a:pt x="13705" y="65021"/>
                </a:cubicBezTo>
                <a:cubicBezTo>
                  <a:pt x="12527" y="65575"/>
                  <a:pt x="11834" y="66892"/>
                  <a:pt x="11973" y="68209"/>
                </a:cubicBezTo>
                <a:cubicBezTo>
                  <a:pt x="11210" y="67239"/>
                  <a:pt x="10309" y="66477"/>
                  <a:pt x="9200" y="65922"/>
                </a:cubicBezTo>
                <a:cubicBezTo>
                  <a:pt x="9181" y="65903"/>
                  <a:pt x="9158" y="65895"/>
                  <a:pt x="9133" y="65895"/>
                </a:cubicBezTo>
                <a:cubicBezTo>
                  <a:pt x="9066" y="65895"/>
                  <a:pt x="8992" y="65959"/>
                  <a:pt x="8992" y="66061"/>
                </a:cubicBezTo>
                <a:cubicBezTo>
                  <a:pt x="9061" y="67170"/>
                  <a:pt x="9408" y="68209"/>
                  <a:pt x="9962" y="69180"/>
                </a:cubicBezTo>
                <a:lnTo>
                  <a:pt x="9824" y="69111"/>
                </a:lnTo>
                <a:cubicBezTo>
                  <a:pt x="9370" y="68758"/>
                  <a:pt x="8514" y="68222"/>
                  <a:pt x="7787" y="68222"/>
                </a:cubicBezTo>
                <a:cubicBezTo>
                  <a:pt x="7514" y="68222"/>
                  <a:pt x="7259" y="68297"/>
                  <a:pt x="7051" y="68487"/>
                </a:cubicBezTo>
                <a:cubicBezTo>
                  <a:pt x="5942" y="69527"/>
                  <a:pt x="7120" y="70428"/>
                  <a:pt x="8507" y="70982"/>
                </a:cubicBezTo>
                <a:lnTo>
                  <a:pt x="7883" y="70982"/>
                </a:lnTo>
                <a:cubicBezTo>
                  <a:pt x="6358" y="71121"/>
                  <a:pt x="6219" y="72438"/>
                  <a:pt x="6774" y="73616"/>
                </a:cubicBezTo>
                <a:cubicBezTo>
                  <a:pt x="6808" y="73686"/>
                  <a:pt x="6860" y="73720"/>
                  <a:pt x="6921" y="73720"/>
                </a:cubicBezTo>
                <a:cubicBezTo>
                  <a:pt x="6982" y="73720"/>
                  <a:pt x="7051" y="73686"/>
                  <a:pt x="7120" y="73616"/>
                </a:cubicBezTo>
                <a:cubicBezTo>
                  <a:pt x="7661" y="72824"/>
                  <a:pt x="8688" y="72593"/>
                  <a:pt x="9764" y="72593"/>
                </a:cubicBezTo>
                <a:cubicBezTo>
                  <a:pt x="10758" y="72593"/>
                  <a:pt x="11795" y="72790"/>
                  <a:pt x="12527" y="72923"/>
                </a:cubicBezTo>
                <a:cubicBezTo>
                  <a:pt x="12596" y="72923"/>
                  <a:pt x="12666" y="72784"/>
                  <a:pt x="12527" y="72784"/>
                </a:cubicBezTo>
                <a:cubicBezTo>
                  <a:pt x="11779" y="72478"/>
                  <a:pt x="10713" y="72256"/>
                  <a:pt x="9675" y="72256"/>
                </a:cubicBezTo>
                <a:cubicBezTo>
                  <a:pt x="8597" y="72256"/>
                  <a:pt x="7548" y="72496"/>
                  <a:pt x="6912" y="73131"/>
                </a:cubicBezTo>
                <a:cubicBezTo>
                  <a:pt x="6704" y="72715"/>
                  <a:pt x="6704" y="72091"/>
                  <a:pt x="7051" y="71675"/>
                </a:cubicBezTo>
                <a:cubicBezTo>
                  <a:pt x="7383" y="71439"/>
                  <a:pt x="7779" y="71331"/>
                  <a:pt x="8196" y="71331"/>
                </a:cubicBezTo>
                <a:cubicBezTo>
                  <a:pt x="8389" y="71331"/>
                  <a:pt x="8586" y="71354"/>
                  <a:pt x="8784" y="71398"/>
                </a:cubicBezTo>
                <a:cubicBezTo>
                  <a:pt x="9824" y="71606"/>
                  <a:pt x="10863" y="71953"/>
                  <a:pt x="11765" y="72369"/>
                </a:cubicBezTo>
                <a:lnTo>
                  <a:pt x="11834" y="72369"/>
                </a:lnTo>
                <a:cubicBezTo>
                  <a:pt x="12319" y="72646"/>
                  <a:pt x="12874" y="72854"/>
                  <a:pt x="13428" y="72923"/>
                </a:cubicBezTo>
                <a:lnTo>
                  <a:pt x="13428" y="72992"/>
                </a:lnTo>
                <a:cubicBezTo>
                  <a:pt x="13471" y="73078"/>
                  <a:pt x="13567" y="73137"/>
                  <a:pt x="13650" y="73137"/>
                </a:cubicBezTo>
                <a:cubicBezTo>
                  <a:pt x="13702" y="73137"/>
                  <a:pt x="13748" y="73115"/>
                  <a:pt x="13775" y="73062"/>
                </a:cubicBezTo>
                <a:cubicBezTo>
                  <a:pt x="13775" y="73131"/>
                  <a:pt x="13844" y="73131"/>
                  <a:pt x="13913" y="73131"/>
                </a:cubicBezTo>
                <a:cubicBezTo>
                  <a:pt x="13913" y="73200"/>
                  <a:pt x="13983" y="73270"/>
                  <a:pt x="13983" y="73339"/>
                </a:cubicBezTo>
                <a:cubicBezTo>
                  <a:pt x="13983" y="73433"/>
                  <a:pt x="14039" y="73470"/>
                  <a:pt x="14101" y="73470"/>
                </a:cubicBezTo>
                <a:cubicBezTo>
                  <a:pt x="14177" y="73470"/>
                  <a:pt x="14260" y="73415"/>
                  <a:pt x="14260" y="73339"/>
                </a:cubicBezTo>
                <a:lnTo>
                  <a:pt x="14260" y="73270"/>
                </a:lnTo>
                <a:cubicBezTo>
                  <a:pt x="15300" y="74448"/>
                  <a:pt x="16340" y="75696"/>
                  <a:pt x="17241" y="76944"/>
                </a:cubicBezTo>
                <a:cubicBezTo>
                  <a:pt x="18419" y="78469"/>
                  <a:pt x="19251" y="80202"/>
                  <a:pt x="20291" y="81796"/>
                </a:cubicBezTo>
                <a:lnTo>
                  <a:pt x="20429" y="82142"/>
                </a:lnTo>
                <a:cubicBezTo>
                  <a:pt x="20637" y="82905"/>
                  <a:pt x="20845" y="83668"/>
                  <a:pt x="21123" y="84430"/>
                </a:cubicBezTo>
                <a:cubicBezTo>
                  <a:pt x="18649" y="80582"/>
                  <a:pt x="14609" y="76735"/>
                  <a:pt x="10488" y="76735"/>
                </a:cubicBezTo>
                <a:cubicBezTo>
                  <a:pt x="10451" y="76735"/>
                  <a:pt x="10415" y="76735"/>
                  <a:pt x="10378" y="76736"/>
                </a:cubicBezTo>
                <a:cubicBezTo>
                  <a:pt x="10170" y="76736"/>
                  <a:pt x="10101" y="76944"/>
                  <a:pt x="10240" y="77082"/>
                </a:cubicBezTo>
                <a:cubicBezTo>
                  <a:pt x="12042" y="79023"/>
                  <a:pt x="13290" y="81727"/>
                  <a:pt x="15438" y="83390"/>
                </a:cubicBezTo>
                <a:cubicBezTo>
                  <a:pt x="17241" y="84777"/>
                  <a:pt x="19459" y="85608"/>
                  <a:pt x="21192" y="86995"/>
                </a:cubicBezTo>
                <a:cubicBezTo>
                  <a:pt x="21538" y="87411"/>
                  <a:pt x="21885" y="87896"/>
                  <a:pt x="22232" y="88243"/>
                </a:cubicBezTo>
                <a:cubicBezTo>
                  <a:pt x="22232" y="88263"/>
                  <a:pt x="22244" y="88271"/>
                  <a:pt x="22259" y="88271"/>
                </a:cubicBezTo>
                <a:cubicBezTo>
                  <a:pt x="22295" y="88271"/>
                  <a:pt x="22350" y="88222"/>
                  <a:pt x="22301" y="88173"/>
                </a:cubicBezTo>
                <a:cubicBezTo>
                  <a:pt x="22301" y="88104"/>
                  <a:pt x="22232" y="88035"/>
                  <a:pt x="22162" y="87896"/>
                </a:cubicBezTo>
                <a:lnTo>
                  <a:pt x="22162" y="87896"/>
                </a:lnTo>
                <a:cubicBezTo>
                  <a:pt x="22370" y="88104"/>
                  <a:pt x="22509" y="88312"/>
                  <a:pt x="22717" y="88589"/>
                </a:cubicBezTo>
                <a:cubicBezTo>
                  <a:pt x="23341" y="90183"/>
                  <a:pt x="24034" y="91778"/>
                  <a:pt x="24727" y="93372"/>
                </a:cubicBezTo>
                <a:cubicBezTo>
                  <a:pt x="24588" y="93303"/>
                  <a:pt x="24450" y="93233"/>
                  <a:pt x="24311" y="93164"/>
                </a:cubicBezTo>
                <a:cubicBezTo>
                  <a:pt x="24034" y="92679"/>
                  <a:pt x="23618" y="92194"/>
                  <a:pt x="23202" y="91778"/>
                </a:cubicBezTo>
                <a:cubicBezTo>
                  <a:pt x="22786" y="91223"/>
                  <a:pt x="22232" y="90807"/>
                  <a:pt x="21608" y="90599"/>
                </a:cubicBezTo>
                <a:cubicBezTo>
                  <a:pt x="21583" y="90587"/>
                  <a:pt x="21559" y="90581"/>
                  <a:pt x="21535" y="90581"/>
                </a:cubicBezTo>
                <a:cubicBezTo>
                  <a:pt x="21427" y="90581"/>
                  <a:pt x="21343" y="90706"/>
                  <a:pt x="21400" y="90877"/>
                </a:cubicBezTo>
                <a:cubicBezTo>
                  <a:pt x="22093" y="92332"/>
                  <a:pt x="23341" y="93372"/>
                  <a:pt x="24866" y="93788"/>
                </a:cubicBezTo>
                <a:cubicBezTo>
                  <a:pt x="25905" y="96283"/>
                  <a:pt x="26668" y="98918"/>
                  <a:pt x="27153" y="101621"/>
                </a:cubicBezTo>
                <a:cubicBezTo>
                  <a:pt x="27153" y="102037"/>
                  <a:pt x="27153" y="102522"/>
                  <a:pt x="27084" y="102938"/>
                </a:cubicBezTo>
                <a:cubicBezTo>
                  <a:pt x="26945" y="101829"/>
                  <a:pt x="26321" y="100859"/>
                  <a:pt x="25351" y="100304"/>
                </a:cubicBezTo>
                <a:cubicBezTo>
                  <a:pt x="25326" y="100291"/>
                  <a:pt x="25298" y="100286"/>
                  <a:pt x="25270" y="100286"/>
                </a:cubicBezTo>
                <a:cubicBezTo>
                  <a:pt x="25145" y="100286"/>
                  <a:pt x="25017" y="100399"/>
                  <a:pt x="25074" y="100512"/>
                </a:cubicBezTo>
                <a:cubicBezTo>
                  <a:pt x="25282" y="101968"/>
                  <a:pt x="25628" y="103909"/>
                  <a:pt x="26945" y="104810"/>
                </a:cubicBezTo>
                <a:cubicBezTo>
                  <a:pt x="26529" y="109315"/>
                  <a:pt x="25767" y="113752"/>
                  <a:pt x="24519" y="118119"/>
                </a:cubicBezTo>
                <a:cubicBezTo>
                  <a:pt x="24519" y="118253"/>
                  <a:pt x="24606" y="118330"/>
                  <a:pt x="24686" y="118330"/>
                </a:cubicBezTo>
                <a:cubicBezTo>
                  <a:pt x="24730" y="118330"/>
                  <a:pt x="24772" y="118307"/>
                  <a:pt x="24796" y="118257"/>
                </a:cubicBezTo>
                <a:cubicBezTo>
                  <a:pt x="26044" y="114999"/>
                  <a:pt x="26945" y="111672"/>
                  <a:pt x="27430" y="108276"/>
                </a:cubicBezTo>
                <a:cubicBezTo>
                  <a:pt x="28817" y="107097"/>
                  <a:pt x="30134" y="104948"/>
                  <a:pt x="29926" y="103146"/>
                </a:cubicBezTo>
                <a:cubicBezTo>
                  <a:pt x="29926" y="103045"/>
                  <a:pt x="29852" y="102980"/>
                  <a:pt x="29757" y="102980"/>
                </a:cubicBezTo>
                <a:cubicBezTo>
                  <a:pt x="29723" y="102980"/>
                  <a:pt x="29686" y="102989"/>
                  <a:pt x="29649" y="103007"/>
                </a:cubicBezTo>
                <a:cubicBezTo>
                  <a:pt x="28540" y="103770"/>
                  <a:pt x="28193" y="104948"/>
                  <a:pt x="27708" y="106057"/>
                </a:cubicBezTo>
                <a:cubicBezTo>
                  <a:pt x="27985" y="103146"/>
                  <a:pt x="28054" y="100165"/>
                  <a:pt x="27916" y="97185"/>
                </a:cubicBezTo>
                <a:cubicBezTo>
                  <a:pt x="28817" y="95937"/>
                  <a:pt x="29371" y="94412"/>
                  <a:pt x="29510" y="92887"/>
                </a:cubicBezTo>
                <a:cubicBezTo>
                  <a:pt x="29510" y="92780"/>
                  <a:pt x="29469" y="92633"/>
                  <a:pt x="29388" y="92633"/>
                </a:cubicBezTo>
                <a:cubicBezTo>
                  <a:pt x="29363" y="92633"/>
                  <a:pt x="29334" y="92647"/>
                  <a:pt x="29302" y="92679"/>
                </a:cubicBezTo>
                <a:cubicBezTo>
                  <a:pt x="28678" y="93372"/>
                  <a:pt x="28193" y="94135"/>
                  <a:pt x="27777" y="94966"/>
                </a:cubicBezTo>
                <a:lnTo>
                  <a:pt x="27777" y="94343"/>
                </a:lnTo>
                <a:cubicBezTo>
                  <a:pt x="28054" y="91570"/>
                  <a:pt x="28401" y="88797"/>
                  <a:pt x="28817" y="86094"/>
                </a:cubicBezTo>
                <a:cubicBezTo>
                  <a:pt x="30688" y="83806"/>
                  <a:pt x="32421" y="81449"/>
                  <a:pt x="34016" y="78954"/>
                </a:cubicBezTo>
                <a:cubicBezTo>
                  <a:pt x="36511" y="75627"/>
                  <a:pt x="38729" y="72022"/>
                  <a:pt x="40670" y="68279"/>
                </a:cubicBezTo>
                <a:cubicBezTo>
                  <a:pt x="40730" y="68159"/>
                  <a:pt x="40687" y="67988"/>
                  <a:pt x="40540" y="67988"/>
                </a:cubicBezTo>
                <a:cubicBezTo>
                  <a:pt x="40517" y="67988"/>
                  <a:pt x="40491" y="67992"/>
                  <a:pt x="40462" y="68002"/>
                </a:cubicBezTo>
                <a:cubicBezTo>
                  <a:pt x="35610" y="69388"/>
                  <a:pt x="32213" y="73339"/>
                  <a:pt x="30273" y="77914"/>
                </a:cubicBezTo>
                <a:cubicBezTo>
                  <a:pt x="30688" y="75904"/>
                  <a:pt x="31174" y="73894"/>
                  <a:pt x="31659" y="71883"/>
                </a:cubicBezTo>
                <a:cubicBezTo>
                  <a:pt x="31659" y="71883"/>
                  <a:pt x="31659" y="71883"/>
                  <a:pt x="31659" y="71953"/>
                </a:cubicBezTo>
                <a:cubicBezTo>
                  <a:pt x="31659" y="71987"/>
                  <a:pt x="31676" y="72005"/>
                  <a:pt x="31702" y="72005"/>
                </a:cubicBezTo>
                <a:cubicBezTo>
                  <a:pt x="31728" y="72005"/>
                  <a:pt x="31763" y="71987"/>
                  <a:pt x="31798" y="71953"/>
                </a:cubicBezTo>
                <a:cubicBezTo>
                  <a:pt x="31867" y="71537"/>
                  <a:pt x="31867" y="71121"/>
                  <a:pt x="31867" y="70705"/>
                </a:cubicBezTo>
                <a:cubicBezTo>
                  <a:pt x="32213" y="69527"/>
                  <a:pt x="32491" y="68417"/>
                  <a:pt x="32768" y="67239"/>
                </a:cubicBezTo>
                <a:cubicBezTo>
                  <a:pt x="33808" y="66684"/>
                  <a:pt x="34640" y="65853"/>
                  <a:pt x="35194" y="64813"/>
                </a:cubicBezTo>
                <a:cubicBezTo>
                  <a:pt x="35263" y="64674"/>
                  <a:pt x="35125" y="64536"/>
                  <a:pt x="34986" y="64536"/>
                </a:cubicBezTo>
                <a:cubicBezTo>
                  <a:pt x="34293" y="64744"/>
                  <a:pt x="33669" y="65090"/>
                  <a:pt x="33184" y="65714"/>
                </a:cubicBezTo>
                <a:cubicBezTo>
                  <a:pt x="33392" y="64882"/>
                  <a:pt x="33669" y="64050"/>
                  <a:pt x="33877" y="63219"/>
                </a:cubicBezTo>
                <a:cubicBezTo>
                  <a:pt x="34432" y="62803"/>
                  <a:pt x="34986" y="62387"/>
                  <a:pt x="35541" y="61901"/>
                </a:cubicBezTo>
                <a:lnTo>
                  <a:pt x="35541" y="61901"/>
                </a:lnTo>
                <a:lnTo>
                  <a:pt x="35333" y="62179"/>
                </a:lnTo>
                <a:cubicBezTo>
                  <a:pt x="35333" y="62248"/>
                  <a:pt x="35402" y="62317"/>
                  <a:pt x="35471" y="62317"/>
                </a:cubicBezTo>
                <a:cubicBezTo>
                  <a:pt x="35610" y="62179"/>
                  <a:pt x="35749" y="62040"/>
                  <a:pt x="35887" y="61901"/>
                </a:cubicBezTo>
                <a:cubicBezTo>
                  <a:pt x="35928" y="61903"/>
                  <a:pt x="35969" y="61904"/>
                  <a:pt x="36010" y="61904"/>
                </a:cubicBezTo>
                <a:cubicBezTo>
                  <a:pt x="37580" y="61904"/>
                  <a:pt x="39449" y="60633"/>
                  <a:pt x="40462" y="59822"/>
                </a:cubicBezTo>
                <a:cubicBezTo>
                  <a:pt x="40601" y="59753"/>
                  <a:pt x="40462" y="59545"/>
                  <a:pt x="40324" y="59545"/>
                </a:cubicBezTo>
                <a:cubicBezTo>
                  <a:pt x="39284" y="59614"/>
                  <a:pt x="38313" y="59822"/>
                  <a:pt x="37343" y="60169"/>
                </a:cubicBezTo>
                <a:cubicBezTo>
                  <a:pt x="38591" y="59198"/>
                  <a:pt x="39561" y="58020"/>
                  <a:pt x="40393" y="56703"/>
                </a:cubicBezTo>
                <a:cubicBezTo>
                  <a:pt x="40462" y="56633"/>
                  <a:pt x="40393" y="56495"/>
                  <a:pt x="40254" y="56495"/>
                </a:cubicBezTo>
                <a:cubicBezTo>
                  <a:pt x="38937" y="56495"/>
                  <a:pt x="37690" y="57049"/>
                  <a:pt x="36927" y="58089"/>
                </a:cubicBezTo>
                <a:cubicBezTo>
                  <a:pt x="37343" y="56772"/>
                  <a:pt x="37274" y="55386"/>
                  <a:pt x="36650" y="54138"/>
                </a:cubicBezTo>
                <a:cubicBezTo>
                  <a:pt x="36615" y="54103"/>
                  <a:pt x="36563" y="54086"/>
                  <a:pt x="36511" y="54086"/>
                </a:cubicBezTo>
                <a:cubicBezTo>
                  <a:pt x="36459" y="54086"/>
                  <a:pt x="36407" y="54103"/>
                  <a:pt x="36373" y="54138"/>
                </a:cubicBezTo>
                <a:cubicBezTo>
                  <a:pt x="35541" y="54970"/>
                  <a:pt x="34848" y="55940"/>
                  <a:pt x="34570" y="57118"/>
                </a:cubicBezTo>
                <a:cubicBezTo>
                  <a:pt x="34432" y="56495"/>
                  <a:pt x="34154" y="55940"/>
                  <a:pt x="33738" y="55455"/>
                </a:cubicBezTo>
                <a:cubicBezTo>
                  <a:pt x="33525" y="55135"/>
                  <a:pt x="32617" y="54284"/>
                  <a:pt x="32018" y="54284"/>
                </a:cubicBezTo>
                <a:cubicBezTo>
                  <a:pt x="31838" y="54284"/>
                  <a:pt x="31686" y="54361"/>
                  <a:pt x="31590" y="54554"/>
                </a:cubicBezTo>
                <a:cubicBezTo>
                  <a:pt x="31035" y="55732"/>
                  <a:pt x="31451" y="57188"/>
                  <a:pt x="31867" y="58366"/>
                </a:cubicBezTo>
                <a:cubicBezTo>
                  <a:pt x="31368" y="57923"/>
                  <a:pt x="30736" y="57701"/>
                  <a:pt x="30077" y="57701"/>
                </a:cubicBezTo>
                <a:cubicBezTo>
                  <a:pt x="29912" y="57701"/>
                  <a:pt x="29746" y="57715"/>
                  <a:pt x="29579" y="57742"/>
                </a:cubicBezTo>
                <a:cubicBezTo>
                  <a:pt x="29510" y="57742"/>
                  <a:pt x="29441" y="57812"/>
                  <a:pt x="29441" y="57881"/>
                </a:cubicBezTo>
                <a:cubicBezTo>
                  <a:pt x="29579" y="59961"/>
                  <a:pt x="31174" y="61624"/>
                  <a:pt x="33253" y="61901"/>
                </a:cubicBezTo>
                <a:cubicBezTo>
                  <a:pt x="33323" y="62248"/>
                  <a:pt x="33461" y="62595"/>
                  <a:pt x="33600" y="62941"/>
                </a:cubicBezTo>
                <a:lnTo>
                  <a:pt x="33669" y="63011"/>
                </a:lnTo>
                <a:cubicBezTo>
                  <a:pt x="33600" y="63011"/>
                  <a:pt x="33600" y="63080"/>
                  <a:pt x="33669" y="63080"/>
                </a:cubicBezTo>
                <a:cubicBezTo>
                  <a:pt x="33253" y="64189"/>
                  <a:pt x="32907" y="65298"/>
                  <a:pt x="32560" y="66477"/>
                </a:cubicBezTo>
                <a:cubicBezTo>
                  <a:pt x="32560" y="66477"/>
                  <a:pt x="32560" y="66546"/>
                  <a:pt x="32560" y="66546"/>
                </a:cubicBezTo>
                <a:lnTo>
                  <a:pt x="32421" y="66962"/>
                </a:lnTo>
                <a:cubicBezTo>
                  <a:pt x="32283" y="67100"/>
                  <a:pt x="32144" y="67170"/>
                  <a:pt x="32005" y="67308"/>
                </a:cubicBezTo>
                <a:cubicBezTo>
                  <a:pt x="31867" y="67447"/>
                  <a:pt x="32005" y="67516"/>
                  <a:pt x="32144" y="67516"/>
                </a:cubicBezTo>
                <a:cubicBezTo>
                  <a:pt x="32213" y="67447"/>
                  <a:pt x="32283" y="67447"/>
                  <a:pt x="32352" y="67447"/>
                </a:cubicBezTo>
                <a:lnTo>
                  <a:pt x="31728" y="69388"/>
                </a:lnTo>
                <a:cubicBezTo>
                  <a:pt x="31590" y="68764"/>
                  <a:pt x="31312" y="68140"/>
                  <a:pt x="30827" y="67586"/>
                </a:cubicBezTo>
                <a:cubicBezTo>
                  <a:pt x="30798" y="67557"/>
                  <a:pt x="30758" y="67540"/>
                  <a:pt x="30720" y="67540"/>
                </a:cubicBezTo>
                <a:cubicBezTo>
                  <a:pt x="30667" y="67540"/>
                  <a:pt x="30619" y="67574"/>
                  <a:pt x="30619" y="67655"/>
                </a:cubicBezTo>
                <a:cubicBezTo>
                  <a:pt x="30480" y="68764"/>
                  <a:pt x="30758" y="69942"/>
                  <a:pt x="31312" y="70913"/>
                </a:cubicBezTo>
                <a:cubicBezTo>
                  <a:pt x="30966" y="72161"/>
                  <a:pt x="30619" y="73478"/>
                  <a:pt x="30342" y="74725"/>
                </a:cubicBezTo>
                <a:cubicBezTo>
                  <a:pt x="30342" y="73755"/>
                  <a:pt x="30065" y="72854"/>
                  <a:pt x="29510" y="72091"/>
                </a:cubicBezTo>
                <a:cubicBezTo>
                  <a:pt x="29510" y="72057"/>
                  <a:pt x="29458" y="72039"/>
                  <a:pt x="29406" y="72039"/>
                </a:cubicBezTo>
                <a:cubicBezTo>
                  <a:pt x="29354" y="72039"/>
                  <a:pt x="29302" y="72057"/>
                  <a:pt x="29302" y="72091"/>
                </a:cubicBezTo>
                <a:cubicBezTo>
                  <a:pt x="28886" y="73339"/>
                  <a:pt x="29163" y="74725"/>
                  <a:pt x="30065" y="75765"/>
                </a:cubicBezTo>
                <a:lnTo>
                  <a:pt x="30065" y="75835"/>
                </a:lnTo>
                <a:cubicBezTo>
                  <a:pt x="29302" y="79023"/>
                  <a:pt x="28609" y="82281"/>
                  <a:pt x="28124" y="85539"/>
                </a:cubicBezTo>
                <a:cubicBezTo>
                  <a:pt x="27916" y="86163"/>
                  <a:pt x="27638" y="86787"/>
                  <a:pt x="27292" y="87341"/>
                </a:cubicBezTo>
                <a:cubicBezTo>
                  <a:pt x="27243" y="87439"/>
                  <a:pt x="27332" y="87537"/>
                  <a:pt x="27414" y="87537"/>
                </a:cubicBezTo>
                <a:cubicBezTo>
                  <a:pt x="27447" y="87537"/>
                  <a:pt x="27480" y="87521"/>
                  <a:pt x="27500" y="87480"/>
                </a:cubicBezTo>
                <a:cubicBezTo>
                  <a:pt x="27569" y="87341"/>
                  <a:pt x="27638" y="87203"/>
                  <a:pt x="27708" y="87064"/>
                </a:cubicBezTo>
                <a:cubicBezTo>
                  <a:pt x="27708" y="87099"/>
                  <a:pt x="27742" y="87116"/>
                  <a:pt x="27777" y="87116"/>
                </a:cubicBezTo>
                <a:cubicBezTo>
                  <a:pt x="27812" y="87116"/>
                  <a:pt x="27846" y="87099"/>
                  <a:pt x="27846" y="87064"/>
                </a:cubicBezTo>
                <a:lnTo>
                  <a:pt x="27916" y="86995"/>
                </a:lnTo>
                <a:lnTo>
                  <a:pt x="27916" y="86995"/>
                </a:lnTo>
                <a:cubicBezTo>
                  <a:pt x="27777" y="88173"/>
                  <a:pt x="27638" y="89352"/>
                  <a:pt x="27569" y="90461"/>
                </a:cubicBezTo>
                <a:cubicBezTo>
                  <a:pt x="27153" y="86371"/>
                  <a:pt x="26529" y="82212"/>
                  <a:pt x="25836" y="78191"/>
                </a:cubicBezTo>
                <a:cubicBezTo>
                  <a:pt x="25836" y="78122"/>
                  <a:pt x="25836" y="78122"/>
                  <a:pt x="25836" y="78122"/>
                </a:cubicBezTo>
                <a:cubicBezTo>
                  <a:pt x="26737" y="76874"/>
                  <a:pt x="27292" y="75003"/>
                  <a:pt x="26737" y="73686"/>
                </a:cubicBezTo>
                <a:cubicBezTo>
                  <a:pt x="26694" y="73600"/>
                  <a:pt x="26599" y="73541"/>
                  <a:pt x="26515" y="73541"/>
                </a:cubicBezTo>
                <a:cubicBezTo>
                  <a:pt x="26464" y="73541"/>
                  <a:pt x="26417" y="73563"/>
                  <a:pt x="26391" y="73616"/>
                </a:cubicBezTo>
                <a:cubicBezTo>
                  <a:pt x="25905" y="74240"/>
                  <a:pt x="25559" y="74933"/>
                  <a:pt x="25351" y="75765"/>
                </a:cubicBezTo>
                <a:cubicBezTo>
                  <a:pt x="24866" y="72784"/>
                  <a:pt x="24380" y="69873"/>
                  <a:pt x="24034" y="67100"/>
                </a:cubicBezTo>
                <a:cubicBezTo>
                  <a:pt x="23826" y="65506"/>
                  <a:pt x="23618" y="63981"/>
                  <a:pt x="23410" y="62387"/>
                </a:cubicBezTo>
                <a:cubicBezTo>
                  <a:pt x="24173" y="61416"/>
                  <a:pt x="24519" y="60238"/>
                  <a:pt x="24519" y="58990"/>
                </a:cubicBezTo>
                <a:cubicBezTo>
                  <a:pt x="24519" y="58889"/>
                  <a:pt x="24408" y="58824"/>
                  <a:pt x="24294" y="58824"/>
                </a:cubicBezTo>
                <a:cubicBezTo>
                  <a:pt x="24252" y="58824"/>
                  <a:pt x="24210" y="58833"/>
                  <a:pt x="24173" y="58851"/>
                </a:cubicBezTo>
                <a:cubicBezTo>
                  <a:pt x="23757" y="59406"/>
                  <a:pt x="23410" y="60030"/>
                  <a:pt x="23202" y="60654"/>
                </a:cubicBezTo>
                <a:cubicBezTo>
                  <a:pt x="22925" y="58713"/>
                  <a:pt x="22648" y="56703"/>
                  <a:pt x="22440" y="54692"/>
                </a:cubicBezTo>
                <a:cubicBezTo>
                  <a:pt x="23133" y="53375"/>
                  <a:pt x="23965" y="52058"/>
                  <a:pt x="24866" y="50811"/>
                </a:cubicBezTo>
                <a:lnTo>
                  <a:pt x="25004" y="50811"/>
                </a:lnTo>
                <a:cubicBezTo>
                  <a:pt x="25381" y="50542"/>
                  <a:pt x="25840" y="50440"/>
                  <a:pt x="26318" y="50440"/>
                </a:cubicBezTo>
                <a:cubicBezTo>
                  <a:pt x="26457" y="50440"/>
                  <a:pt x="26597" y="50448"/>
                  <a:pt x="26737" y="50464"/>
                </a:cubicBezTo>
                <a:cubicBezTo>
                  <a:pt x="26529" y="50741"/>
                  <a:pt x="26321" y="50949"/>
                  <a:pt x="26044" y="51088"/>
                </a:cubicBezTo>
                <a:cubicBezTo>
                  <a:pt x="25628" y="51296"/>
                  <a:pt x="25212" y="51365"/>
                  <a:pt x="24727" y="51365"/>
                </a:cubicBezTo>
                <a:cubicBezTo>
                  <a:pt x="24658" y="51365"/>
                  <a:pt x="24519" y="51573"/>
                  <a:pt x="24658" y="51642"/>
                </a:cubicBezTo>
                <a:cubicBezTo>
                  <a:pt x="24828" y="51715"/>
                  <a:pt x="25003" y="51748"/>
                  <a:pt x="25178" y="51748"/>
                </a:cubicBezTo>
                <a:cubicBezTo>
                  <a:pt x="25999" y="51748"/>
                  <a:pt x="26823" y="51035"/>
                  <a:pt x="27223" y="50464"/>
                </a:cubicBezTo>
                <a:cubicBezTo>
                  <a:pt x="27223" y="50325"/>
                  <a:pt x="27223" y="50187"/>
                  <a:pt x="27084" y="50187"/>
                </a:cubicBezTo>
                <a:cubicBezTo>
                  <a:pt x="26876" y="50140"/>
                  <a:pt x="26660" y="50117"/>
                  <a:pt x="26445" y="50117"/>
                </a:cubicBezTo>
                <a:cubicBezTo>
                  <a:pt x="26013" y="50117"/>
                  <a:pt x="25582" y="50210"/>
                  <a:pt x="25212" y="50395"/>
                </a:cubicBezTo>
                <a:cubicBezTo>
                  <a:pt x="25905" y="49493"/>
                  <a:pt x="26668" y="48662"/>
                  <a:pt x="27430" y="47830"/>
                </a:cubicBezTo>
                <a:cubicBezTo>
                  <a:pt x="27916" y="47345"/>
                  <a:pt x="28401" y="46859"/>
                  <a:pt x="28886" y="46374"/>
                </a:cubicBezTo>
                <a:cubicBezTo>
                  <a:pt x="29926" y="45889"/>
                  <a:pt x="31035" y="45404"/>
                  <a:pt x="32213" y="44988"/>
                </a:cubicBezTo>
                <a:cubicBezTo>
                  <a:pt x="34709" y="44017"/>
                  <a:pt x="37343" y="43324"/>
                  <a:pt x="40046" y="43047"/>
                </a:cubicBezTo>
                <a:cubicBezTo>
                  <a:pt x="40185" y="43047"/>
                  <a:pt x="40185" y="42839"/>
                  <a:pt x="40046" y="42839"/>
                </a:cubicBezTo>
                <a:cubicBezTo>
                  <a:pt x="39957" y="42837"/>
                  <a:pt x="39869" y="42836"/>
                  <a:pt x="39780" y="42836"/>
                </a:cubicBezTo>
                <a:cubicBezTo>
                  <a:pt x="36904" y="42836"/>
                  <a:pt x="34280" y="43912"/>
                  <a:pt x="31590" y="44988"/>
                </a:cubicBezTo>
                <a:cubicBezTo>
                  <a:pt x="30966" y="45196"/>
                  <a:pt x="30203" y="45473"/>
                  <a:pt x="29579" y="45750"/>
                </a:cubicBezTo>
                <a:cubicBezTo>
                  <a:pt x="31035" y="45057"/>
                  <a:pt x="32421" y="44087"/>
                  <a:pt x="33877" y="43324"/>
                </a:cubicBezTo>
                <a:cubicBezTo>
                  <a:pt x="35424" y="42550"/>
                  <a:pt x="37074" y="42185"/>
                  <a:pt x="38738" y="42185"/>
                </a:cubicBezTo>
                <a:cubicBezTo>
                  <a:pt x="39012" y="42185"/>
                  <a:pt x="39287" y="42195"/>
                  <a:pt x="39561" y="42215"/>
                </a:cubicBezTo>
                <a:cubicBezTo>
                  <a:pt x="39801" y="42215"/>
                  <a:pt x="40244" y="42204"/>
                  <a:pt x="40755" y="42204"/>
                </a:cubicBezTo>
                <a:cubicBezTo>
                  <a:pt x="42457" y="42204"/>
                  <a:pt x="44909" y="42327"/>
                  <a:pt x="43096" y="43393"/>
                </a:cubicBezTo>
                <a:cubicBezTo>
                  <a:pt x="40564" y="44926"/>
                  <a:pt x="37647" y="45754"/>
                  <a:pt x="34654" y="45754"/>
                </a:cubicBezTo>
                <a:cubicBezTo>
                  <a:pt x="34534" y="45754"/>
                  <a:pt x="34413" y="45753"/>
                  <a:pt x="34293" y="45750"/>
                </a:cubicBezTo>
                <a:cubicBezTo>
                  <a:pt x="34173" y="45746"/>
                  <a:pt x="34053" y="45744"/>
                  <a:pt x="33933" y="45744"/>
                </a:cubicBezTo>
                <a:cubicBezTo>
                  <a:pt x="31905" y="45744"/>
                  <a:pt x="29891" y="46294"/>
                  <a:pt x="28124" y="47275"/>
                </a:cubicBezTo>
                <a:cubicBezTo>
                  <a:pt x="28054" y="47275"/>
                  <a:pt x="28124" y="47414"/>
                  <a:pt x="28193" y="47414"/>
                </a:cubicBezTo>
                <a:cubicBezTo>
                  <a:pt x="31451" y="46097"/>
                  <a:pt x="34570" y="46235"/>
                  <a:pt x="37967" y="45958"/>
                </a:cubicBezTo>
                <a:cubicBezTo>
                  <a:pt x="40532" y="45750"/>
                  <a:pt x="42750" y="43948"/>
                  <a:pt x="44899" y="42770"/>
                </a:cubicBezTo>
                <a:cubicBezTo>
                  <a:pt x="45037" y="42700"/>
                  <a:pt x="45037" y="42492"/>
                  <a:pt x="44899" y="42423"/>
                </a:cubicBezTo>
                <a:cubicBezTo>
                  <a:pt x="43168" y="42043"/>
                  <a:pt x="41438" y="41869"/>
                  <a:pt x="39708" y="41869"/>
                </a:cubicBezTo>
                <a:cubicBezTo>
                  <a:pt x="38596" y="41869"/>
                  <a:pt x="37484" y="41941"/>
                  <a:pt x="36373" y="42076"/>
                </a:cubicBezTo>
                <a:cubicBezTo>
                  <a:pt x="34154" y="42423"/>
                  <a:pt x="32283" y="43879"/>
                  <a:pt x="30342" y="45057"/>
                </a:cubicBezTo>
                <a:cubicBezTo>
                  <a:pt x="31520" y="43948"/>
                  <a:pt x="32768" y="42839"/>
                  <a:pt x="34016" y="41730"/>
                </a:cubicBezTo>
                <a:cubicBezTo>
                  <a:pt x="35194" y="40551"/>
                  <a:pt x="36373" y="39581"/>
                  <a:pt x="37620" y="38610"/>
                </a:cubicBezTo>
                <a:cubicBezTo>
                  <a:pt x="38106" y="38818"/>
                  <a:pt x="38660" y="38888"/>
                  <a:pt x="39215" y="38888"/>
                </a:cubicBezTo>
                <a:cubicBezTo>
                  <a:pt x="39492" y="38818"/>
                  <a:pt x="40046" y="38541"/>
                  <a:pt x="39977" y="38195"/>
                </a:cubicBezTo>
                <a:cubicBezTo>
                  <a:pt x="39908" y="37779"/>
                  <a:pt x="39492" y="37709"/>
                  <a:pt x="39215" y="37640"/>
                </a:cubicBezTo>
                <a:lnTo>
                  <a:pt x="39007" y="37571"/>
                </a:lnTo>
                <a:cubicBezTo>
                  <a:pt x="39700" y="37016"/>
                  <a:pt x="40462" y="36531"/>
                  <a:pt x="41225" y="36115"/>
                </a:cubicBezTo>
                <a:cubicBezTo>
                  <a:pt x="41294" y="36184"/>
                  <a:pt x="41363" y="36184"/>
                  <a:pt x="41433" y="36184"/>
                </a:cubicBezTo>
                <a:lnTo>
                  <a:pt x="41571" y="36184"/>
                </a:lnTo>
                <a:cubicBezTo>
                  <a:pt x="41779" y="36323"/>
                  <a:pt x="41987" y="36462"/>
                  <a:pt x="42195" y="36531"/>
                </a:cubicBezTo>
                <a:lnTo>
                  <a:pt x="42542" y="36531"/>
                </a:lnTo>
                <a:cubicBezTo>
                  <a:pt x="43790" y="38610"/>
                  <a:pt x="45661" y="40690"/>
                  <a:pt x="48226" y="40690"/>
                </a:cubicBezTo>
                <a:cubicBezTo>
                  <a:pt x="48365" y="40690"/>
                  <a:pt x="48434" y="40551"/>
                  <a:pt x="48434" y="40413"/>
                </a:cubicBezTo>
                <a:cubicBezTo>
                  <a:pt x="48018" y="39442"/>
                  <a:pt x="47463" y="38541"/>
                  <a:pt x="46701" y="37848"/>
                </a:cubicBezTo>
                <a:lnTo>
                  <a:pt x="46701" y="37848"/>
                </a:lnTo>
                <a:cubicBezTo>
                  <a:pt x="46805" y="37855"/>
                  <a:pt x="46910" y="37858"/>
                  <a:pt x="47015" y="37858"/>
                </a:cubicBezTo>
                <a:cubicBezTo>
                  <a:pt x="47961" y="37858"/>
                  <a:pt x="48947" y="37578"/>
                  <a:pt x="49820" y="37016"/>
                </a:cubicBezTo>
                <a:cubicBezTo>
                  <a:pt x="49959" y="37016"/>
                  <a:pt x="49959" y="36877"/>
                  <a:pt x="49890" y="36808"/>
                </a:cubicBezTo>
                <a:cubicBezTo>
                  <a:pt x="49386" y="35612"/>
                  <a:pt x="48024" y="35273"/>
                  <a:pt x="46584" y="35273"/>
                </a:cubicBezTo>
                <a:cubicBezTo>
                  <a:pt x="46439" y="35273"/>
                  <a:pt x="46292" y="35277"/>
                  <a:pt x="46146" y="35283"/>
                </a:cubicBezTo>
                <a:lnTo>
                  <a:pt x="46770" y="35006"/>
                </a:lnTo>
                <a:cubicBezTo>
                  <a:pt x="47602" y="34659"/>
                  <a:pt x="49266" y="34105"/>
                  <a:pt x="49335" y="32996"/>
                </a:cubicBezTo>
                <a:cubicBezTo>
                  <a:pt x="49373" y="32273"/>
                  <a:pt x="48723" y="32072"/>
                  <a:pt x="48025" y="32072"/>
                </a:cubicBezTo>
                <a:cubicBezTo>
                  <a:pt x="47451" y="32072"/>
                  <a:pt x="46844" y="32209"/>
                  <a:pt x="46562" y="32302"/>
                </a:cubicBezTo>
                <a:cubicBezTo>
                  <a:pt x="46285" y="32372"/>
                  <a:pt x="45938" y="32510"/>
                  <a:pt x="45661" y="32718"/>
                </a:cubicBezTo>
                <a:cubicBezTo>
                  <a:pt x="46424" y="31817"/>
                  <a:pt x="46978" y="30708"/>
                  <a:pt x="47256" y="29599"/>
                </a:cubicBezTo>
                <a:cubicBezTo>
                  <a:pt x="47256" y="29460"/>
                  <a:pt x="47186" y="29391"/>
                  <a:pt x="47117" y="29391"/>
                </a:cubicBezTo>
                <a:cubicBezTo>
                  <a:pt x="45731" y="29460"/>
                  <a:pt x="44552" y="30292"/>
                  <a:pt x="43998" y="31540"/>
                </a:cubicBezTo>
                <a:cubicBezTo>
                  <a:pt x="44136" y="29876"/>
                  <a:pt x="43651" y="28282"/>
                  <a:pt x="42611" y="27034"/>
                </a:cubicBezTo>
                <a:cubicBezTo>
                  <a:pt x="42577" y="27000"/>
                  <a:pt x="42525" y="26982"/>
                  <a:pt x="42473" y="26982"/>
                </a:cubicBezTo>
                <a:cubicBezTo>
                  <a:pt x="42421" y="26982"/>
                  <a:pt x="42369" y="27000"/>
                  <a:pt x="42334" y="27034"/>
                </a:cubicBezTo>
                <a:cubicBezTo>
                  <a:pt x="41849" y="28143"/>
                  <a:pt x="41502" y="29322"/>
                  <a:pt x="41433" y="30500"/>
                </a:cubicBezTo>
                <a:cubicBezTo>
                  <a:pt x="41294" y="30223"/>
                  <a:pt x="41156" y="29946"/>
                  <a:pt x="41017" y="29668"/>
                </a:cubicBezTo>
                <a:cubicBezTo>
                  <a:pt x="40948" y="29599"/>
                  <a:pt x="40878" y="29530"/>
                  <a:pt x="40809" y="29530"/>
                </a:cubicBezTo>
                <a:lnTo>
                  <a:pt x="40670" y="29530"/>
                </a:lnTo>
                <a:cubicBezTo>
                  <a:pt x="40532" y="29530"/>
                  <a:pt x="40462" y="29599"/>
                  <a:pt x="40462" y="29668"/>
                </a:cubicBezTo>
                <a:cubicBezTo>
                  <a:pt x="39838" y="31540"/>
                  <a:pt x="39700" y="34174"/>
                  <a:pt x="41294" y="35630"/>
                </a:cubicBezTo>
                <a:cubicBezTo>
                  <a:pt x="41225" y="35699"/>
                  <a:pt x="41225" y="35768"/>
                  <a:pt x="41294" y="35838"/>
                </a:cubicBezTo>
                <a:cubicBezTo>
                  <a:pt x="40254" y="36323"/>
                  <a:pt x="39284" y="36877"/>
                  <a:pt x="38313" y="37571"/>
                </a:cubicBezTo>
                <a:cubicBezTo>
                  <a:pt x="38244" y="37571"/>
                  <a:pt x="38106" y="37640"/>
                  <a:pt x="38036" y="37640"/>
                </a:cubicBezTo>
                <a:cubicBezTo>
                  <a:pt x="38036" y="37709"/>
                  <a:pt x="37967" y="37709"/>
                  <a:pt x="38036" y="37779"/>
                </a:cubicBezTo>
                <a:cubicBezTo>
                  <a:pt x="37204" y="38333"/>
                  <a:pt x="36442" y="38888"/>
                  <a:pt x="35749" y="39512"/>
                </a:cubicBezTo>
                <a:cubicBezTo>
                  <a:pt x="36234" y="38818"/>
                  <a:pt x="36373" y="37917"/>
                  <a:pt x="36026" y="37085"/>
                </a:cubicBezTo>
                <a:cubicBezTo>
                  <a:pt x="35991" y="37051"/>
                  <a:pt x="35957" y="37033"/>
                  <a:pt x="35922" y="37033"/>
                </a:cubicBezTo>
                <a:cubicBezTo>
                  <a:pt x="35887" y="37033"/>
                  <a:pt x="35853" y="37051"/>
                  <a:pt x="35818" y="37085"/>
                </a:cubicBezTo>
                <a:cubicBezTo>
                  <a:pt x="35125" y="37848"/>
                  <a:pt x="34848" y="38818"/>
                  <a:pt x="35056" y="39789"/>
                </a:cubicBezTo>
                <a:cubicBezTo>
                  <a:pt x="34986" y="39927"/>
                  <a:pt x="34986" y="40066"/>
                  <a:pt x="34917" y="40135"/>
                </a:cubicBezTo>
                <a:cubicBezTo>
                  <a:pt x="34917" y="40205"/>
                  <a:pt x="34917" y="40205"/>
                  <a:pt x="34917" y="40205"/>
                </a:cubicBezTo>
                <a:cubicBezTo>
                  <a:pt x="32768" y="42076"/>
                  <a:pt x="30688" y="44156"/>
                  <a:pt x="28748" y="46028"/>
                </a:cubicBezTo>
                <a:lnTo>
                  <a:pt x="28609" y="46097"/>
                </a:lnTo>
                <a:cubicBezTo>
                  <a:pt x="28609" y="46097"/>
                  <a:pt x="28609" y="46166"/>
                  <a:pt x="28609" y="46166"/>
                </a:cubicBezTo>
                <a:lnTo>
                  <a:pt x="27916" y="46859"/>
                </a:lnTo>
                <a:cubicBezTo>
                  <a:pt x="27569" y="47137"/>
                  <a:pt x="27292" y="47414"/>
                  <a:pt x="27015" y="47691"/>
                </a:cubicBezTo>
                <a:cubicBezTo>
                  <a:pt x="26807" y="47899"/>
                  <a:pt x="26668" y="48038"/>
                  <a:pt x="26460" y="48246"/>
                </a:cubicBezTo>
                <a:cubicBezTo>
                  <a:pt x="27430" y="46443"/>
                  <a:pt x="28124" y="44503"/>
                  <a:pt x="28609" y="42492"/>
                </a:cubicBezTo>
                <a:cubicBezTo>
                  <a:pt x="28886" y="41383"/>
                  <a:pt x="29163" y="40274"/>
                  <a:pt x="29441" y="39165"/>
                </a:cubicBezTo>
                <a:cubicBezTo>
                  <a:pt x="29926" y="38957"/>
                  <a:pt x="30342" y="38610"/>
                  <a:pt x="30688" y="38125"/>
                </a:cubicBezTo>
                <a:cubicBezTo>
                  <a:pt x="31035" y="37779"/>
                  <a:pt x="31174" y="37293"/>
                  <a:pt x="31174" y="36808"/>
                </a:cubicBezTo>
                <a:cubicBezTo>
                  <a:pt x="31174" y="36707"/>
                  <a:pt x="31099" y="36642"/>
                  <a:pt x="31005" y="36642"/>
                </a:cubicBezTo>
                <a:cubicBezTo>
                  <a:pt x="30971" y="36642"/>
                  <a:pt x="30934" y="36651"/>
                  <a:pt x="30896" y="36670"/>
                </a:cubicBezTo>
                <a:cubicBezTo>
                  <a:pt x="30480" y="36947"/>
                  <a:pt x="30134" y="37293"/>
                  <a:pt x="29857" y="37709"/>
                </a:cubicBezTo>
                <a:cubicBezTo>
                  <a:pt x="30203" y="36184"/>
                  <a:pt x="30480" y="34590"/>
                  <a:pt x="30619" y="32996"/>
                </a:cubicBezTo>
                <a:cubicBezTo>
                  <a:pt x="30654" y="33030"/>
                  <a:pt x="30706" y="33048"/>
                  <a:pt x="30758" y="33048"/>
                </a:cubicBezTo>
                <a:cubicBezTo>
                  <a:pt x="30810" y="33048"/>
                  <a:pt x="30862" y="33030"/>
                  <a:pt x="30896" y="32996"/>
                </a:cubicBezTo>
                <a:cubicBezTo>
                  <a:pt x="30966" y="32857"/>
                  <a:pt x="31035" y="32718"/>
                  <a:pt x="31104" y="32580"/>
                </a:cubicBezTo>
                <a:cubicBezTo>
                  <a:pt x="31243" y="32441"/>
                  <a:pt x="31312" y="32302"/>
                  <a:pt x="31382" y="32164"/>
                </a:cubicBezTo>
                <a:cubicBezTo>
                  <a:pt x="33600" y="31540"/>
                  <a:pt x="35818" y="29044"/>
                  <a:pt x="34986" y="26826"/>
                </a:cubicBezTo>
                <a:cubicBezTo>
                  <a:pt x="34960" y="26773"/>
                  <a:pt x="34913" y="26751"/>
                  <a:pt x="34865" y="26751"/>
                </a:cubicBezTo>
                <a:cubicBezTo>
                  <a:pt x="34788" y="26751"/>
                  <a:pt x="34709" y="26810"/>
                  <a:pt x="34709" y="26896"/>
                </a:cubicBezTo>
                <a:cubicBezTo>
                  <a:pt x="35471" y="28975"/>
                  <a:pt x="33461" y="30708"/>
                  <a:pt x="31659" y="31609"/>
                </a:cubicBezTo>
                <a:cubicBezTo>
                  <a:pt x="31798" y="31401"/>
                  <a:pt x="31936" y="31193"/>
                  <a:pt x="32005" y="30916"/>
                </a:cubicBezTo>
                <a:cubicBezTo>
                  <a:pt x="32075" y="30847"/>
                  <a:pt x="32144" y="30777"/>
                  <a:pt x="32144" y="30708"/>
                </a:cubicBezTo>
                <a:cubicBezTo>
                  <a:pt x="32144" y="30639"/>
                  <a:pt x="32144" y="30639"/>
                  <a:pt x="32144" y="30569"/>
                </a:cubicBezTo>
                <a:cubicBezTo>
                  <a:pt x="33738" y="29460"/>
                  <a:pt x="34640" y="27519"/>
                  <a:pt x="34501" y="25509"/>
                </a:cubicBezTo>
                <a:cubicBezTo>
                  <a:pt x="34501" y="25440"/>
                  <a:pt x="34432" y="25371"/>
                  <a:pt x="34362" y="25371"/>
                </a:cubicBezTo>
                <a:cubicBezTo>
                  <a:pt x="33738" y="25579"/>
                  <a:pt x="33184" y="25994"/>
                  <a:pt x="32907" y="26549"/>
                </a:cubicBezTo>
                <a:cubicBezTo>
                  <a:pt x="32907" y="25856"/>
                  <a:pt x="32907" y="25163"/>
                  <a:pt x="32907" y="24469"/>
                </a:cubicBezTo>
                <a:cubicBezTo>
                  <a:pt x="32907" y="24400"/>
                  <a:pt x="32768" y="24331"/>
                  <a:pt x="32699" y="24331"/>
                </a:cubicBezTo>
                <a:cubicBezTo>
                  <a:pt x="31728" y="24677"/>
                  <a:pt x="31035" y="25509"/>
                  <a:pt x="30827" y="26549"/>
                </a:cubicBezTo>
                <a:cubicBezTo>
                  <a:pt x="30611" y="26170"/>
                  <a:pt x="29844" y="25072"/>
                  <a:pt x="29321" y="25072"/>
                </a:cubicBezTo>
                <a:cubicBezTo>
                  <a:pt x="29174" y="25072"/>
                  <a:pt x="29047" y="25158"/>
                  <a:pt x="28955" y="25371"/>
                </a:cubicBezTo>
                <a:cubicBezTo>
                  <a:pt x="28886" y="25163"/>
                  <a:pt x="28886" y="25024"/>
                  <a:pt x="28886" y="24885"/>
                </a:cubicBezTo>
                <a:cubicBezTo>
                  <a:pt x="28886" y="24751"/>
                  <a:pt x="28799" y="24675"/>
                  <a:pt x="28719" y="24675"/>
                </a:cubicBezTo>
                <a:cubicBezTo>
                  <a:pt x="28675" y="24675"/>
                  <a:pt x="28633" y="24698"/>
                  <a:pt x="28609" y="24747"/>
                </a:cubicBezTo>
                <a:cubicBezTo>
                  <a:pt x="27223" y="25925"/>
                  <a:pt x="27292" y="29807"/>
                  <a:pt x="28955" y="30916"/>
                </a:cubicBezTo>
                <a:cubicBezTo>
                  <a:pt x="28262" y="30777"/>
                  <a:pt x="27569" y="30362"/>
                  <a:pt x="27015" y="29807"/>
                </a:cubicBezTo>
                <a:cubicBezTo>
                  <a:pt x="26668" y="29460"/>
                  <a:pt x="26391" y="28975"/>
                  <a:pt x="26391" y="28421"/>
                </a:cubicBezTo>
                <a:cubicBezTo>
                  <a:pt x="26391" y="27866"/>
                  <a:pt x="26599" y="27312"/>
                  <a:pt x="26945" y="26826"/>
                </a:cubicBezTo>
                <a:cubicBezTo>
                  <a:pt x="26945" y="26757"/>
                  <a:pt x="26945" y="26688"/>
                  <a:pt x="26807" y="26688"/>
                </a:cubicBezTo>
                <a:cubicBezTo>
                  <a:pt x="25975" y="27381"/>
                  <a:pt x="25767" y="28559"/>
                  <a:pt x="26391" y="29530"/>
                </a:cubicBezTo>
                <a:cubicBezTo>
                  <a:pt x="27015" y="30500"/>
                  <a:pt x="28054" y="31124"/>
                  <a:pt x="29233" y="31193"/>
                </a:cubicBezTo>
                <a:lnTo>
                  <a:pt x="29302" y="31193"/>
                </a:lnTo>
                <a:lnTo>
                  <a:pt x="29649" y="31263"/>
                </a:lnTo>
                <a:cubicBezTo>
                  <a:pt x="29718" y="31679"/>
                  <a:pt x="29787" y="32094"/>
                  <a:pt x="29857" y="32510"/>
                </a:cubicBezTo>
                <a:cubicBezTo>
                  <a:pt x="29857" y="32625"/>
                  <a:pt x="29941" y="32676"/>
                  <a:pt x="30028" y="32676"/>
                </a:cubicBezTo>
                <a:cubicBezTo>
                  <a:pt x="30099" y="32676"/>
                  <a:pt x="30172" y="32642"/>
                  <a:pt x="30203" y="32580"/>
                </a:cubicBezTo>
                <a:cubicBezTo>
                  <a:pt x="30273" y="32580"/>
                  <a:pt x="30273" y="32510"/>
                  <a:pt x="30342" y="32510"/>
                </a:cubicBezTo>
                <a:cubicBezTo>
                  <a:pt x="29995" y="35630"/>
                  <a:pt x="29441" y="38680"/>
                  <a:pt x="28609" y="41591"/>
                </a:cubicBezTo>
                <a:cubicBezTo>
                  <a:pt x="28748" y="40482"/>
                  <a:pt x="28748" y="39304"/>
                  <a:pt x="28609" y="38125"/>
                </a:cubicBezTo>
                <a:cubicBezTo>
                  <a:pt x="28193" y="35560"/>
                  <a:pt x="25905" y="34451"/>
                  <a:pt x="24727" y="32233"/>
                </a:cubicBezTo>
                <a:cubicBezTo>
                  <a:pt x="24701" y="32180"/>
                  <a:pt x="24654" y="32158"/>
                  <a:pt x="24610" y="32158"/>
                </a:cubicBezTo>
                <a:cubicBezTo>
                  <a:pt x="24539" y="32158"/>
                  <a:pt x="24476" y="32217"/>
                  <a:pt x="24519" y="32302"/>
                </a:cubicBezTo>
                <a:cubicBezTo>
                  <a:pt x="25143" y="34798"/>
                  <a:pt x="24866" y="37363"/>
                  <a:pt x="25143" y="39927"/>
                </a:cubicBezTo>
                <a:cubicBezTo>
                  <a:pt x="25490" y="42631"/>
                  <a:pt x="26807" y="44710"/>
                  <a:pt x="26321" y="47553"/>
                </a:cubicBezTo>
                <a:cubicBezTo>
                  <a:pt x="26044" y="48246"/>
                  <a:pt x="25698" y="48870"/>
                  <a:pt x="25351" y="49493"/>
                </a:cubicBezTo>
                <a:cubicBezTo>
                  <a:pt x="24173" y="50811"/>
                  <a:pt x="23202" y="52266"/>
                  <a:pt x="22301" y="53791"/>
                </a:cubicBezTo>
                <a:cubicBezTo>
                  <a:pt x="22093" y="51850"/>
                  <a:pt x="21885" y="49840"/>
                  <a:pt x="21677" y="47899"/>
                </a:cubicBezTo>
                <a:cubicBezTo>
                  <a:pt x="22301" y="46998"/>
                  <a:pt x="22578" y="45958"/>
                  <a:pt x="22370" y="44918"/>
                </a:cubicBezTo>
                <a:cubicBezTo>
                  <a:pt x="22370" y="44837"/>
                  <a:pt x="22323" y="44804"/>
                  <a:pt x="22269" y="44804"/>
                </a:cubicBezTo>
                <a:cubicBezTo>
                  <a:pt x="22232" y="44804"/>
                  <a:pt x="22191" y="44820"/>
                  <a:pt x="22162" y="44849"/>
                </a:cubicBezTo>
                <a:cubicBezTo>
                  <a:pt x="21885" y="45057"/>
                  <a:pt x="21608" y="45334"/>
                  <a:pt x="21469" y="45681"/>
                </a:cubicBezTo>
                <a:cubicBezTo>
                  <a:pt x="21261" y="43255"/>
                  <a:pt x="21123" y="40898"/>
                  <a:pt x="21053" y="38472"/>
                </a:cubicBezTo>
                <a:lnTo>
                  <a:pt x="21053" y="36739"/>
                </a:lnTo>
                <a:cubicBezTo>
                  <a:pt x="21885" y="35907"/>
                  <a:pt x="22301" y="34729"/>
                  <a:pt x="22232" y="33550"/>
                </a:cubicBezTo>
                <a:cubicBezTo>
                  <a:pt x="22232" y="33449"/>
                  <a:pt x="22157" y="33384"/>
                  <a:pt x="22063" y="33384"/>
                </a:cubicBezTo>
                <a:cubicBezTo>
                  <a:pt x="22029" y="33384"/>
                  <a:pt x="21991" y="33393"/>
                  <a:pt x="21954" y="33412"/>
                </a:cubicBezTo>
                <a:cubicBezTo>
                  <a:pt x="21538" y="33827"/>
                  <a:pt x="21192" y="34382"/>
                  <a:pt x="21053" y="34937"/>
                </a:cubicBezTo>
                <a:cubicBezTo>
                  <a:pt x="21053" y="34174"/>
                  <a:pt x="21053" y="33412"/>
                  <a:pt x="21123" y="32580"/>
                </a:cubicBezTo>
                <a:cubicBezTo>
                  <a:pt x="21330" y="28074"/>
                  <a:pt x="23618" y="23846"/>
                  <a:pt x="26113" y="20172"/>
                </a:cubicBezTo>
                <a:cubicBezTo>
                  <a:pt x="27985" y="17330"/>
                  <a:pt x="30550" y="15042"/>
                  <a:pt x="31798" y="11853"/>
                </a:cubicBezTo>
                <a:lnTo>
                  <a:pt x="31798" y="11853"/>
                </a:lnTo>
                <a:cubicBezTo>
                  <a:pt x="31867" y="12339"/>
                  <a:pt x="31798" y="12893"/>
                  <a:pt x="31590" y="13378"/>
                </a:cubicBezTo>
                <a:cubicBezTo>
                  <a:pt x="31451" y="13933"/>
                  <a:pt x="31243" y="14557"/>
                  <a:pt x="31035" y="15111"/>
                </a:cubicBezTo>
                <a:cubicBezTo>
                  <a:pt x="30411" y="16775"/>
                  <a:pt x="29579" y="18439"/>
                  <a:pt x="28609" y="19964"/>
                </a:cubicBezTo>
                <a:cubicBezTo>
                  <a:pt x="27015" y="22529"/>
                  <a:pt x="24588" y="24469"/>
                  <a:pt x="22717" y="26896"/>
                </a:cubicBezTo>
                <a:cubicBezTo>
                  <a:pt x="22668" y="26945"/>
                  <a:pt x="22723" y="26994"/>
                  <a:pt x="22784" y="26994"/>
                </a:cubicBezTo>
                <a:cubicBezTo>
                  <a:pt x="22809" y="26994"/>
                  <a:pt x="22835" y="26985"/>
                  <a:pt x="22855" y="26965"/>
                </a:cubicBezTo>
                <a:cubicBezTo>
                  <a:pt x="27500" y="22529"/>
                  <a:pt x="31798" y="17330"/>
                  <a:pt x="32283" y="10675"/>
                </a:cubicBezTo>
                <a:cubicBezTo>
                  <a:pt x="32283" y="10574"/>
                  <a:pt x="32208" y="10509"/>
                  <a:pt x="32141" y="10509"/>
                </a:cubicBezTo>
                <a:cubicBezTo>
                  <a:pt x="32117" y="10509"/>
                  <a:pt x="32093" y="10518"/>
                  <a:pt x="32075" y="10536"/>
                </a:cubicBezTo>
                <a:cubicBezTo>
                  <a:pt x="29926" y="13101"/>
                  <a:pt x="27223" y="15111"/>
                  <a:pt x="25212" y="17746"/>
                </a:cubicBezTo>
                <a:cubicBezTo>
                  <a:pt x="23271" y="20449"/>
                  <a:pt x="22093" y="23638"/>
                  <a:pt x="21816" y="26965"/>
                </a:cubicBezTo>
                <a:cubicBezTo>
                  <a:pt x="21816" y="27034"/>
                  <a:pt x="21816" y="27034"/>
                  <a:pt x="21885" y="27034"/>
                </a:cubicBezTo>
                <a:cubicBezTo>
                  <a:pt x="21677" y="27727"/>
                  <a:pt x="21469" y="28351"/>
                  <a:pt x="21261" y="29044"/>
                </a:cubicBezTo>
                <a:cubicBezTo>
                  <a:pt x="21608" y="25024"/>
                  <a:pt x="22162" y="21004"/>
                  <a:pt x="22648" y="16914"/>
                </a:cubicBezTo>
                <a:cubicBezTo>
                  <a:pt x="23271" y="16221"/>
                  <a:pt x="23757" y="15319"/>
                  <a:pt x="23895" y="14349"/>
                </a:cubicBezTo>
                <a:cubicBezTo>
                  <a:pt x="23895" y="14210"/>
                  <a:pt x="23757" y="14210"/>
                  <a:pt x="23687" y="14210"/>
                </a:cubicBezTo>
                <a:cubicBezTo>
                  <a:pt x="23341" y="14418"/>
                  <a:pt x="23063" y="14696"/>
                  <a:pt x="22855" y="15042"/>
                </a:cubicBezTo>
                <a:cubicBezTo>
                  <a:pt x="22925" y="14002"/>
                  <a:pt x="23063" y="12963"/>
                  <a:pt x="23133" y="11923"/>
                </a:cubicBezTo>
                <a:cubicBezTo>
                  <a:pt x="23202" y="11923"/>
                  <a:pt x="23202" y="11853"/>
                  <a:pt x="23202" y="11784"/>
                </a:cubicBezTo>
                <a:cubicBezTo>
                  <a:pt x="23202" y="11784"/>
                  <a:pt x="23202" y="11715"/>
                  <a:pt x="23202" y="11646"/>
                </a:cubicBezTo>
                <a:lnTo>
                  <a:pt x="23202" y="11368"/>
                </a:lnTo>
                <a:cubicBezTo>
                  <a:pt x="24103" y="11022"/>
                  <a:pt x="24796" y="10328"/>
                  <a:pt x="25074" y="9358"/>
                </a:cubicBezTo>
                <a:cubicBezTo>
                  <a:pt x="25074" y="9358"/>
                  <a:pt x="25143" y="9358"/>
                  <a:pt x="25212" y="9289"/>
                </a:cubicBezTo>
                <a:cubicBezTo>
                  <a:pt x="25821" y="9750"/>
                  <a:pt x="26499" y="9907"/>
                  <a:pt x="27208" y="9907"/>
                </a:cubicBezTo>
                <a:cubicBezTo>
                  <a:pt x="28713" y="9907"/>
                  <a:pt x="30358" y="9202"/>
                  <a:pt x="31778" y="9202"/>
                </a:cubicBezTo>
                <a:cubicBezTo>
                  <a:pt x="31902" y="9202"/>
                  <a:pt x="32024" y="9208"/>
                  <a:pt x="32144" y="9219"/>
                </a:cubicBezTo>
                <a:cubicBezTo>
                  <a:pt x="32283" y="9219"/>
                  <a:pt x="32352" y="9081"/>
                  <a:pt x="32352" y="9011"/>
                </a:cubicBezTo>
                <a:cubicBezTo>
                  <a:pt x="32097" y="7734"/>
                  <a:pt x="30841" y="7339"/>
                  <a:pt x="29669" y="7339"/>
                </a:cubicBezTo>
                <a:cubicBezTo>
                  <a:pt x="29569" y="7339"/>
                  <a:pt x="29470" y="7342"/>
                  <a:pt x="29371" y="7348"/>
                </a:cubicBezTo>
                <a:cubicBezTo>
                  <a:pt x="30411" y="6447"/>
                  <a:pt x="31243" y="5268"/>
                  <a:pt x="31798" y="4020"/>
                </a:cubicBezTo>
                <a:cubicBezTo>
                  <a:pt x="31867" y="3882"/>
                  <a:pt x="31798" y="3743"/>
                  <a:pt x="31659" y="3743"/>
                </a:cubicBezTo>
                <a:cubicBezTo>
                  <a:pt x="31332" y="3724"/>
                  <a:pt x="30995" y="3705"/>
                  <a:pt x="30658" y="3705"/>
                </a:cubicBezTo>
                <a:cubicBezTo>
                  <a:pt x="29782" y="3705"/>
                  <a:pt x="28914" y="3835"/>
                  <a:pt x="28262" y="4436"/>
                </a:cubicBezTo>
                <a:cubicBezTo>
                  <a:pt x="28470" y="3605"/>
                  <a:pt x="28540" y="2773"/>
                  <a:pt x="28401" y="1941"/>
                </a:cubicBezTo>
                <a:cubicBezTo>
                  <a:pt x="28401" y="1872"/>
                  <a:pt x="28262" y="1872"/>
                  <a:pt x="28262" y="1872"/>
                </a:cubicBezTo>
                <a:lnTo>
                  <a:pt x="28054" y="2010"/>
                </a:lnTo>
                <a:cubicBezTo>
                  <a:pt x="28124" y="1594"/>
                  <a:pt x="28401" y="1525"/>
                  <a:pt x="28332" y="1178"/>
                </a:cubicBezTo>
                <a:cubicBezTo>
                  <a:pt x="28332" y="1109"/>
                  <a:pt x="28332" y="1040"/>
                  <a:pt x="28262" y="1040"/>
                </a:cubicBezTo>
                <a:cubicBezTo>
                  <a:pt x="28048" y="989"/>
                  <a:pt x="27845" y="965"/>
                  <a:pt x="27654" y="965"/>
                </a:cubicBezTo>
                <a:cubicBezTo>
                  <a:pt x="26547" y="965"/>
                  <a:pt x="25814" y="1768"/>
                  <a:pt x="25282" y="2773"/>
                </a:cubicBezTo>
                <a:cubicBezTo>
                  <a:pt x="25212" y="1872"/>
                  <a:pt x="24935" y="1040"/>
                  <a:pt x="24796" y="139"/>
                </a:cubicBezTo>
                <a:cubicBezTo>
                  <a:pt x="24796" y="69"/>
                  <a:pt x="24658" y="0"/>
                  <a:pt x="24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81"/>
        <p:cNvGrpSpPr/>
        <p:nvPr/>
      </p:nvGrpSpPr>
      <p:grpSpPr>
        <a:xfrm>
          <a:off x="0" y="0"/>
          <a:ext cx="0" cy="0"/>
          <a:chOff x="0" y="0"/>
          <a:chExt cx="0" cy="0"/>
        </a:xfrm>
      </p:grpSpPr>
      <p:pic>
        <p:nvPicPr>
          <p:cNvPr id="1082" name="Google Shape;1082;p50"/>
          <p:cNvPicPr preferRelativeResize="0"/>
          <p:nvPr/>
        </p:nvPicPr>
        <p:blipFill>
          <a:blip r:embed="rId3">
            <a:alphaModFix/>
          </a:blip>
          <a:stretch>
            <a:fillRect/>
          </a:stretch>
        </p:blipFill>
        <p:spPr>
          <a:xfrm>
            <a:off x="6735175" y="-578951"/>
            <a:ext cx="4834899" cy="3241449"/>
          </a:xfrm>
          <a:prstGeom prst="rect">
            <a:avLst/>
          </a:prstGeom>
          <a:noFill/>
          <a:ln>
            <a:noFill/>
          </a:ln>
        </p:spPr>
      </p:pic>
      <p:pic>
        <p:nvPicPr>
          <p:cNvPr id="1083" name="Google Shape;1083;p50" title="Chart">
            <a:hlinkClick r:id="rId4"/>
          </p:cNvPr>
          <p:cNvPicPr preferRelativeResize="0"/>
          <p:nvPr/>
        </p:nvPicPr>
        <p:blipFill>
          <a:blip r:embed="rId5">
            <a:alphaModFix/>
          </a:blip>
          <a:stretch>
            <a:fillRect/>
          </a:stretch>
        </p:blipFill>
        <p:spPr>
          <a:xfrm>
            <a:off x="933450" y="2024345"/>
            <a:ext cx="4286250" cy="2523850"/>
          </a:xfrm>
          <a:prstGeom prst="rect">
            <a:avLst/>
          </a:prstGeom>
          <a:noFill/>
          <a:ln>
            <a:noFill/>
          </a:ln>
        </p:spPr>
      </p:pic>
      <p:sp>
        <p:nvSpPr>
          <p:cNvPr id="1084" name="Google Shape;1084;p50"/>
          <p:cNvSpPr txBox="1"/>
          <p:nvPr/>
        </p:nvSpPr>
        <p:spPr>
          <a:xfrm>
            <a:off x="1023850" y="1052600"/>
            <a:ext cx="3276600" cy="609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rgbClr val="999999"/>
                </a:solidFill>
                <a:latin typeface="Merriweather Light"/>
                <a:ea typeface="Merriweather Light"/>
                <a:cs typeface="Merriweather Light"/>
                <a:sym typeface="Merriweather Light"/>
              </a:rPr>
              <a:t>If you want to modify this graph, </a:t>
            </a:r>
            <a:r>
              <a:rPr lang="es" sz="1000" b="1">
                <a:solidFill>
                  <a:srgbClr val="666666"/>
                </a:solidFill>
                <a:uFill>
                  <a:noFill/>
                </a:uFill>
                <a:latin typeface="Merriweather"/>
                <a:ea typeface="Merriweather"/>
                <a:cs typeface="Merriweather"/>
                <a:sym typeface="Merriweather"/>
                <a:hlinkClick r:id="rId4"/>
              </a:rPr>
              <a:t>click on it</a:t>
            </a:r>
            <a:r>
              <a:rPr lang="es" sz="1000">
                <a:solidFill>
                  <a:srgbClr val="999999"/>
                </a:solidFill>
                <a:latin typeface="Merriweather Light"/>
                <a:ea typeface="Merriweather Light"/>
                <a:cs typeface="Merriweather Light"/>
                <a:sym typeface="Merriweather Light"/>
              </a:rPr>
              <a:t>, follow the link, change the data and replace it</a:t>
            </a:r>
            <a:endParaRPr sz="1000">
              <a:solidFill>
                <a:srgbClr val="999999"/>
              </a:solidFill>
              <a:latin typeface="Merriweather Light"/>
              <a:ea typeface="Merriweather Light"/>
              <a:cs typeface="Merriweather Light"/>
              <a:sym typeface="Merriweather Light"/>
            </a:endParaRPr>
          </a:p>
        </p:txBody>
      </p:sp>
      <p:sp>
        <p:nvSpPr>
          <p:cNvPr id="1085" name="Google Shape;1085;p50"/>
          <p:cNvSpPr/>
          <p:nvPr/>
        </p:nvSpPr>
        <p:spPr>
          <a:xfrm rot="-8751754">
            <a:off x="7396369" y="-793002"/>
            <a:ext cx="1414986" cy="3280894"/>
          </a:xfrm>
          <a:custGeom>
            <a:avLst/>
            <a:gdLst/>
            <a:ahLst/>
            <a:cxnLst/>
            <a:rect l="l" t="t" r="r" b="b"/>
            <a:pathLst>
              <a:path w="38958" h="90331" extrusionOk="0">
                <a:moveTo>
                  <a:pt x="36629" y="1550"/>
                </a:moveTo>
                <a:cubicBezTo>
                  <a:pt x="36579" y="1678"/>
                  <a:pt x="36523" y="1801"/>
                  <a:pt x="36467" y="1915"/>
                </a:cubicBezTo>
                <a:lnTo>
                  <a:pt x="36467" y="1915"/>
                </a:lnTo>
                <a:cubicBezTo>
                  <a:pt x="36530" y="1795"/>
                  <a:pt x="36585" y="1673"/>
                  <a:pt x="36629" y="1550"/>
                </a:cubicBezTo>
                <a:close/>
                <a:moveTo>
                  <a:pt x="38472" y="1828"/>
                </a:moveTo>
                <a:cubicBezTo>
                  <a:pt x="38750" y="1828"/>
                  <a:pt x="38957" y="2036"/>
                  <a:pt x="38750" y="2244"/>
                </a:cubicBezTo>
                <a:cubicBezTo>
                  <a:pt x="38334" y="2660"/>
                  <a:pt x="37710" y="2938"/>
                  <a:pt x="37086" y="3076"/>
                </a:cubicBezTo>
                <a:cubicBezTo>
                  <a:pt x="37294" y="2938"/>
                  <a:pt x="37432" y="2799"/>
                  <a:pt x="37502" y="2591"/>
                </a:cubicBezTo>
                <a:cubicBezTo>
                  <a:pt x="37502" y="2522"/>
                  <a:pt x="37432" y="2522"/>
                  <a:pt x="37432" y="2522"/>
                </a:cubicBezTo>
                <a:lnTo>
                  <a:pt x="36809" y="2868"/>
                </a:lnTo>
                <a:cubicBezTo>
                  <a:pt x="37017" y="2660"/>
                  <a:pt x="37294" y="2452"/>
                  <a:pt x="37571" y="2314"/>
                </a:cubicBezTo>
                <a:lnTo>
                  <a:pt x="37571" y="2244"/>
                </a:lnTo>
                <a:cubicBezTo>
                  <a:pt x="37779" y="2036"/>
                  <a:pt x="38126" y="1898"/>
                  <a:pt x="38472" y="1828"/>
                </a:cubicBezTo>
                <a:close/>
                <a:moveTo>
                  <a:pt x="36508" y="5014"/>
                </a:moveTo>
                <a:cubicBezTo>
                  <a:pt x="36797" y="5014"/>
                  <a:pt x="37095" y="5091"/>
                  <a:pt x="37363" y="5225"/>
                </a:cubicBezTo>
                <a:cubicBezTo>
                  <a:pt x="37571" y="5294"/>
                  <a:pt x="37848" y="5502"/>
                  <a:pt x="37640" y="5780"/>
                </a:cubicBezTo>
                <a:cubicBezTo>
                  <a:pt x="37225" y="6057"/>
                  <a:pt x="36670" y="6196"/>
                  <a:pt x="36115" y="6196"/>
                </a:cubicBezTo>
                <a:cubicBezTo>
                  <a:pt x="35838" y="6196"/>
                  <a:pt x="35561" y="6196"/>
                  <a:pt x="35353" y="6126"/>
                </a:cubicBezTo>
                <a:lnTo>
                  <a:pt x="35561" y="5918"/>
                </a:lnTo>
                <a:cubicBezTo>
                  <a:pt x="35684" y="5857"/>
                  <a:pt x="35588" y="5630"/>
                  <a:pt x="35419" y="5630"/>
                </a:cubicBezTo>
                <a:cubicBezTo>
                  <a:pt x="35398" y="5630"/>
                  <a:pt x="35376" y="5633"/>
                  <a:pt x="35353" y="5641"/>
                </a:cubicBezTo>
                <a:cubicBezTo>
                  <a:pt x="35076" y="5780"/>
                  <a:pt x="34729" y="5849"/>
                  <a:pt x="34382" y="5988"/>
                </a:cubicBezTo>
                <a:lnTo>
                  <a:pt x="34452" y="5849"/>
                </a:lnTo>
                <a:cubicBezTo>
                  <a:pt x="34937" y="5502"/>
                  <a:pt x="35492" y="5225"/>
                  <a:pt x="36046" y="5086"/>
                </a:cubicBezTo>
                <a:cubicBezTo>
                  <a:pt x="36193" y="5037"/>
                  <a:pt x="36349" y="5014"/>
                  <a:pt x="36508" y="5014"/>
                </a:cubicBezTo>
                <a:close/>
                <a:moveTo>
                  <a:pt x="33183" y="2721"/>
                </a:moveTo>
                <a:cubicBezTo>
                  <a:pt x="33296" y="2721"/>
                  <a:pt x="33403" y="2820"/>
                  <a:pt x="33481" y="3076"/>
                </a:cubicBezTo>
                <a:cubicBezTo>
                  <a:pt x="33551" y="3423"/>
                  <a:pt x="33551" y="3839"/>
                  <a:pt x="33551" y="4255"/>
                </a:cubicBezTo>
                <a:cubicBezTo>
                  <a:pt x="33551" y="4948"/>
                  <a:pt x="33412" y="5641"/>
                  <a:pt x="33204" y="6265"/>
                </a:cubicBezTo>
                <a:cubicBezTo>
                  <a:pt x="33204" y="5988"/>
                  <a:pt x="33135" y="5641"/>
                  <a:pt x="33135" y="5364"/>
                </a:cubicBezTo>
                <a:cubicBezTo>
                  <a:pt x="33135" y="5294"/>
                  <a:pt x="33083" y="5260"/>
                  <a:pt x="33031" y="5260"/>
                </a:cubicBezTo>
                <a:cubicBezTo>
                  <a:pt x="32979" y="5260"/>
                  <a:pt x="32927" y="5294"/>
                  <a:pt x="32927" y="5364"/>
                </a:cubicBezTo>
                <a:lnTo>
                  <a:pt x="32927" y="5918"/>
                </a:lnTo>
                <a:cubicBezTo>
                  <a:pt x="32719" y="5156"/>
                  <a:pt x="32580" y="4463"/>
                  <a:pt x="32580" y="3700"/>
                </a:cubicBezTo>
                <a:cubicBezTo>
                  <a:pt x="32580" y="3353"/>
                  <a:pt x="32900" y="2721"/>
                  <a:pt x="33183" y="2721"/>
                </a:cubicBezTo>
                <a:close/>
                <a:moveTo>
                  <a:pt x="30560" y="4206"/>
                </a:moveTo>
                <a:cubicBezTo>
                  <a:pt x="31029" y="4206"/>
                  <a:pt x="31263" y="6212"/>
                  <a:pt x="31263" y="6403"/>
                </a:cubicBezTo>
                <a:cubicBezTo>
                  <a:pt x="31402" y="7235"/>
                  <a:pt x="31402" y="8067"/>
                  <a:pt x="31263" y="8899"/>
                </a:cubicBezTo>
                <a:lnTo>
                  <a:pt x="31263" y="8830"/>
                </a:lnTo>
                <a:cubicBezTo>
                  <a:pt x="31263" y="8691"/>
                  <a:pt x="31194" y="8552"/>
                  <a:pt x="31194" y="8344"/>
                </a:cubicBezTo>
                <a:cubicBezTo>
                  <a:pt x="31125" y="7998"/>
                  <a:pt x="31055" y="7651"/>
                  <a:pt x="30917" y="7374"/>
                </a:cubicBezTo>
                <a:cubicBezTo>
                  <a:pt x="30917" y="7305"/>
                  <a:pt x="30865" y="7270"/>
                  <a:pt x="30813" y="7270"/>
                </a:cubicBezTo>
                <a:cubicBezTo>
                  <a:pt x="30761" y="7270"/>
                  <a:pt x="30709" y="7305"/>
                  <a:pt x="30709" y="7374"/>
                </a:cubicBezTo>
                <a:cubicBezTo>
                  <a:pt x="30709" y="7582"/>
                  <a:pt x="30709" y="7859"/>
                  <a:pt x="30778" y="8067"/>
                </a:cubicBezTo>
                <a:cubicBezTo>
                  <a:pt x="30778" y="8136"/>
                  <a:pt x="30778" y="8206"/>
                  <a:pt x="30778" y="8275"/>
                </a:cubicBezTo>
                <a:cubicBezTo>
                  <a:pt x="30778" y="8457"/>
                  <a:pt x="30831" y="8586"/>
                  <a:pt x="30891" y="8708"/>
                </a:cubicBezTo>
                <a:lnTo>
                  <a:pt x="30891" y="8708"/>
                </a:lnTo>
                <a:cubicBezTo>
                  <a:pt x="30626" y="8171"/>
                  <a:pt x="30427" y="7634"/>
                  <a:pt x="30293" y="7097"/>
                </a:cubicBezTo>
                <a:cubicBezTo>
                  <a:pt x="30085" y="6334"/>
                  <a:pt x="29600" y="4878"/>
                  <a:pt x="30431" y="4255"/>
                </a:cubicBezTo>
                <a:cubicBezTo>
                  <a:pt x="30476" y="4221"/>
                  <a:pt x="30519" y="4206"/>
                  <a:pt x="30560" y="4206"/>
                </a:cubicBezTo>
                <a:close/>
                <a:moveTo>
                  <a:pt x="35178" y="7835"/>
                </a:moveTo>
                <a:cubicBezTo>
                  <a:pt x="35519" y="7835"/>
                  <a:pt x="35857" y="7903"/>
                  <a:pt x="36185" y="8067"/>
                </a:cubicBezTo>
                <a:lnTo>
                  <a:pt x="36185" y="7998"/>
                </a:lnTo>
                <a:lnTo>
                  <a:pt x="36185" y="7998"/>
                </a:lnTo>
                <a:cubicBezTo>
                  <a:pt x="37502" y="8691"/>
                  <a:pt x="35145" y="9176"/>
                  <a:pt x="34660" y="9246"/>
                </a:cubicBezTo>
                <a:cubicBezTo>
                  <a:pt x="34244" y="9246"/>
                  <a:pt x="33828" y="9246"/>
                  <a:pt x="33412" y="9176"/>
                </a:cubicBezTo>
                <a:cubicBezTo>
                  <a:pt x="33620" y="9038"/>
                  <a:pt x="33551" y="8830"/>
                  <a:pt x="33343" y="8830"/>
                </a:cubicBezTo>
                <a:lnTo>
                  <a:pt x="32372" y="8830"/>
                </a:lnTo>
                <a:cubicBezTo>
                  <a:pt x="33241" y="8370"/>
                  <a:pt x="34222" y="7835"/>
                  <a:pt x="35178" y="7835"/>
                </a:cubicBezTo>
                <a:close/>
                <a:moveTo>
                  <a:pt x="28072" y="6955"/>
                </a:moveTo>
                <a:cubicBezTo>
                  <a:pt x="28095" y="6955"/>
                  <a:pt x="28119" y="6956"/>
                  <a:pt x="28144" y="6958"/>
                </a:cubicBezTo>
                <a:cubicBezTo>
                  <a:pt x="29184" y="7097"/>
                  <a:pt x="29184" y="9246"/>
                  <a:pt x="29184" y="9939"/>
                </a:cubicBezTo>
                <a:cubicBezTo>
                  <a:pt x="29253" y="10771"/>
                  <a:pt x="29114" y="11533"/>
                  <a:pt x="28976" y="12296"/>
                </a:cubicBezTo>
                <a:cubicBezTo>
                  <a:pt x="28976" y="11880"/>
                  <a:pt x="28906" y="11533"/>
                  <a:pt x="28698" y="11186"/>
                </a:cubicBezTo>
                <a:cubicBezTo>
                  <a:pt x="28698" y="11117"/>
                  <a:pt x="28629" y="11117"/>
                  <a:pt x="28560" y="11117"/>
                </a:cubicBezTo>
                <a:cubicBezTo>
                  <a:pt x="28560" y="11082"/>
                  <a:pt x="28525" y="11065"/>
                  <a:pt x="28482" y="11065"/>
                </a:cubicBezTo>
                <a:cubicBezTo>
                  <a:pt x="28438" y="11065"/>
                  <a:pt x="28386" y="11082"/>
                  <a:pt x="28352" y="11117"/>
                </a:cubicBezTo>
                <a:cubicBezTo>
                  <a:pt x="28352" y="11325"/>
                  <a:pt x="28352" y="11533"/>
                  <a:pt x="28421" y="11741"/>
                </a:cubicBezTo>
                <a:lnTo>
                  <a:pt x="28421" y="11880"/>
                </a:lnTo>
                <a:cubicBezTo>
                  <a:pt x="28421" y="12088"/>
                  <a:pt x="28490" y="12296"/>
                  <a:pt x="28560" y="12504"/>
                </a:cubicBezTo>
                <a:cubicBezTo>
                  <a:pt x="27468" y="11275"/>
                  <a:pt x="26577" y="6955"/>
                  <a:pt x="28072" y="6955"/>
                </a:cubicBezTo>
                <a:close/>
                <a:moveTo>
                  <a:pt x="33296" y="10976"/>
                </a:moveTo>
                <a:cubicBezTo>
                  <a:pt x="33519" y="10976"/>
                  <a:pt x="33743" y="10999"/>
                  <a:pt x="33967" y="11048"/>
                </a:cubicBezTo>
                <a:cubicBezTo>
                  <a:pt x="34937" y="11256"/>
                  <a:pt x="34452" y="12018"/>
                  <a:pt x="33967" y="12434"/>
                </a:cubicBezTo>
                <a:cubicBezTo>
                  <a:pt x="33481" y="12642"/>
                  <a:pt x="33065" y="12850"/>
                  <a:pt x="32580" y="12919"/>
                </a:cubicBezTo>
                <a:cubicBezTo>
                  <a:pt x="31748" y="13197"/>
                  <a:pt x="30847" y="13266"/>
                  <a:pt x="30015" y="13335"/>
                </a:cubicBezTo>
                <a:cubicBezTo>
                  <a:pt x="30223" y="13127"/>
                  <a:pt x="30431" y="12989"/>
                  <a:pt x="30570" y="12781"/>
                </a:cubicBezTo>
                <a:cubicBezTo>
                  <a:pt x="30627" y="12668"/>
                  <a:pt x="30545" y="12554"/>
                  <a:pt x="30437" y="12554"/>
                </a:cubicBezTo>
                <a:cubicBezTo>
                  <a:pt x="30413" y="12554"/>
                  <a:pt x="30387" y="12560"/>
                  <a:pt x="30362" y="12573"/>
                </a:cubicBezTo>
                <a:cubicBezTo>
                  <a:pt x="30085" y="12781"/>
                  <a:pt x="29738" y="12919"/>
                  <a:pt x="29461" y="13058"/>
                </a:cubicBezTo>
                <a:lnTo>
                  <a:pt x="29600" y="12781"/>
                </a:lnTo>
                <a:cubicBezTo>
                  <a:pt x="30612" y="11827"/>
                  <a:pt x="31933" y="10976"/>
                  <a:pt x="33296" y="10976"/>
                </a:cubicBezTo>
                <a:close/>
                <a:moveTo>
                  <a:pt x="24686" y="10883"/>
                </a:moveTo>
                <a:cubicBezTo>
                  <a:pt x="24921" y="10883"/>
                  <a:pt x="25192" y="11021"/>
                  <a:pt x="25440" y="11325"/>
                </a:cubicBezTo>
                <a:cubicBezTo>
                  <a:pt x="25718" y="11741"/>
                  <a:pt x="25926" y="12157"/>
                  <a:pt x="26064" y="12711"/>
                </a:cubicBezTo>
                <a:cubicBezTo>
                  <a:pt x="26619" y="14098"/>
                  <a:pt x="26342" y="15484"/>
                  <a:pt x="26272" y="16871"/>
                </a:cubicBezTo>
                <a:cubicBezTo>
                  <a:pt x="26252" y="16891"/>
                  <a:pt x="26238" y="16899"/>
                  <a:pt x="26227" y="16899"/>
                </a:cubicBezTo>
                <a:cubicBezTo>
                  <a:pt x="26203" y="16899"/>
                  <a:pt x="26203" y="16850"/>
                  <a:pt x="26203" y="16801"/>
                </a:cubicBezTo>
                <a:cubicBezTo>
                  <a:pt x="26203" y="16801"/>
                  <a:pt x="26203" y="16732"/>
                  <a:pt x="26203" y="16732"/>
                </a:cubicBezTo>
                <a:cubicBezTo>
                  <a:pt x="26203" y="16732"/>
                  <a:pt x="26203" y="16663"/>
                  <a:pt x="26134" y="16663"/>
                </a:cubicBezTo>
                <a:cubicBezTo>
                  <a:pt x="26064" y="16524"/>
                  <a:pt x="25995" y="16385"/>
                  <a:pt x="25926" y="16247"/>
                </a:cubicBezTo>
                <a:cubicBezTo>
                  <a:pt x="25787" y="15900"/>
                  <a:pt x="25648" y="15554"/>
                  <a:pt x="25510" y="15207"/>
                </a:cubicBezTo>
                <a:cubicBezTo>
                  <a:pt x="25481" y="15120"/>
                  <a:pt x="25427" y="15081"/>
                  <a:pt x="25380" y="15081"/>
                </a:cubicBezTo>
                <a:cubicBezTo>
                  <a:pt x="25315" y="15081"/>
                  <a:pt x="25261" y="15155"/>
                  <a:pt x="25302" y="15276"/>
                </a:cubicBezTo>
                <a:cubicBezTo>
                  <a:pt x="25371" y="15554"/>
                  <a:pt x="25440" y="15831"/>
                  <a:pt x="25510" y="16108"/>
                </a:cubicBezTo>
                <a:cubicBezTo>
                  <a:pt x="25510" y="16177"/>
                  <a:pt x="25510" y="16247"/>
                  <a:pt x="25510" y="16316"/>
                </a:cubicBezTo>
                <a:cubicBezTo>
                  <a:pt x="25579" y="16455"/>
                  <a:pt x="25648" y="16593"/>
                  <a:pt x="25718" y="16732"/>
                </a:cubicBezTo>
                <a:lnTo>
                  <a:pt x="25787" y="16940"/>
                </a:lnTo>
                <a:cubicBezTo>
                  <a:pt x="24609" y="15761"/>
                  <a:pt x="23985" y="13335"/>
                  <a:pt x="24054" y="11741"/>
                </a:cubicBezTo>
                <a:cubicBezTo>
                  <a:pt x="24054" y="11199"/>
                  <a:pt x="24330" y="10883"/>
                  <a:pt x="24686" y="10883"/>
                </a:cubicBezTo>
                <a:close/>
                <a:moveTo>
                  <a:pt x="30879" y="14990"/>
                </a:moveTo>
                <a:cubicBezTo>
                  <a:pt x="30983" y="14990"/>
                  <a:pt x="31088" y="14993"/>
                  <a:pt x="31194" y="14999"/>
                </a:cubicBezTo>
                <a:cubicBezTo>
                  <a:pt x="31610" y="14999"/>
                  <a:pt x="32719" y="15138"/>
                  <a:pt x="32234" y="15761"/>
                </a:cubicBezTo>
                <a:cubicBezTo>
                  <a:pt x="31748" y="16177"/>
                  <a:pt x="31194" y="16455"/>
                  <a:pt x="30639" y="16593"/>
                </a:cubicBezTo>
                <a:cubicBezTo>
                  <a:pt x="29738" y="16940"/>
                  <a:pt x="28837" y="17079"/>
                  <a:pt x="27936" y="17217"/>
                </a:cubicBezTo>
                <a:cubicBezTo>
                  <a:pt x="28144" y="17079"/>
                  <a:pt x="28352" y="16871"/>
                  <a:pt x="28490" y="16663"/>
                </a:cubicBezTo>
                <a:cubicBezTo>
                  <a:pt x="28490" y="16524"/>
                  <a:pt x="28421" y="16385"/>
                  <a:pt x="28282" y="16385"/>
                </a:cubicBezTo>
                <a:cubicBezTo>
                  <a:pt x="27936" y="16524"/>
                  <a:pt x="27589" y="16593"/>
                  <a:pt x="27312" y="16801"/>
                </a:cubicBezTo>
                <a:cubicBezTo>
                  <a:pt x="27173" y="16871"/>
                  <a:pt x="27035" y="16940"/>
                  <a:pt x="26965" y="17009"/>
                </a:cubicBezTo>
                <a:cubicBezTo>
                  <a:pt x="27243" y="16663"/>
                  <a:pt x="27451" y="16316"/>
                  <a:pt x="27659" y="15900"/>
                </a:cubicBezTo>
                <a:cubicBezTo>
                  <a:pt x="28674" y="15329"/>
                  <a:pt x="29747" y="14990"/>
                  <a:pt x="30879" y="14990"/>
                </a:cubicBezTo>
                <a:close/>
                <a:moveTo>
                  <a:pt x="27936" y="16871"/>
                </a:moveTo>
                <a:lnTo>
                  <a:pt x="27936" y="16871"/>
                </a:lnTo>
                <a:cubicBezTo>
                  <a:pt x="27659" y="17079"/>
                  <a:pt x="27312" y="17217"/>
                  <a:pt x="27035" y="17425"/>
                </a:cubicBezTo>
                <a:lnTo>
                  <a:pt x="26827" y="17425"/>
                </a:lnTo>
                <a:cubicBezTo>
                  <a:pt x="26896" y="17356"/>
                  <a:pt x="27035" y="17356"/>
                  <a:pt x="27104" y="17287"/>
                </a:cubicBezTo>
                <a:cubicBezTo>
                  <a:pt x="27243" y="17217"/>
                  <a:pt x="27381" y="17148"/>
                  <a:pt x="27520" y="17079"/>
                </a:cubicBezTo>
                <a:cubicBezTo>
                  <a:pt x="27659" y="17009"/>
                  <a:pt x="27797" y="16940"/>
                  <a:pt x="27936" y="16871"/>
                </a:cubicBezTo>
                <a:close/>
                <a:moveTo>
                  <a:pt x="22158" y="16292"/>
                </a:moveTo>
                <a:cubicBezTo>
                  <a:pt x="22633" y="16292"/>
                  <a:pt x="23285" y="17336"/>
                  <a:pt x="23430" y="17772"/>
                </a:cubicBezTo>
                <a:cubicBezTo>
                  <a:pt x="23915" y="19089"/>
                  <a:pt x="23707" y="20337"/>
                  <a:pt x="23707" y="21654"/>
                </a:cubicBezTo>
                <a:lnTo>
                  <a:pt x="23638" y="21654"/>
                </a:lnTo>
                <a:lnTo>
                  <a:pt x="23638" y="21584"/>
                </a:lnTo>
                <a:cubicBezTo>
                  <a:pt x="23638" y="21584"/>
                  <a:pt x="23638" y="21515"/>
                  <a:pt x="23638" y="21515"/>
                </a:cubicBezTo>
                <a:cubicBezTo>
                  <a:pt x="23638" y="21238"/>
                  <a:pt x="23499" y="21030"/>
                  <a:pt x="23430" y="20752"/>
                </a:cubicBezTo>
                <a:cubicBezTo>
                  <a:pt x="23361" y="20614"/>
                  <a:pt x="23292" y="20475"/>
                  <a:pt x="23292" y="20337"/>
                </a:cubicBezTo>
                <a:cubicBezTo>
                  <a:pt x="23262" y="20278"/>
                  <a:pt x="23221" y="20256"/>
                  <a:pt x="23182" y="20256"/>
                </a:cubicBezTo>
                <a:cubicBezTo>
                  <a:pt x="23130" y="20256"/>
                  <a:pt x="23084" y="20297"/>
                  <a:pt x="23084" y="20337"/>
                </a:cubicBezTo>
                <a:cubicBezTo>
                  <a:pt x="22945" y="20337"/>
                  <a:pt x="22876" y="20475"/>
                  <a:pt x="22876" y="20614"/>
                </a:cubicBezTo>
                <a:cubicBezTo>
                  <a:pt x="22945" y="20683"/>
                  <a:pt x="23014" y="20822"/>
                  <a:pt x="23084" y="20960"/>
                </a:cubicBezTo>
                <a:cubicBezTo>
                  <a:pt x="22113" y="19851"/>
                  <a:pt x="21628" y="18465"/>
                  <a:pt x="21697" y="17009"/>
                </a:cubicBezTo>
                <a:cubicBezTo>
                  <a:pt x="21781" y="16487"/>
                  <a:pt x="21953" y="16292"/>
                  <a:pt x="22158" y="16292"/>
                </a:cubicBezTo>
                <a:close/>
                <a:moveTo>
                  <a:pt x="29020" y="19222"/>
                </a:moveTo>
                <a:cubicBezTo>
                  <a:pt x="29567" y="19222"/>
                  <a:pt x="30093" y="19468"/>
                  <a:pt x="30501" y="19921"/>
                </a:cubicBezTo>
                <a:cubicBezTo>
                  <a:pt x="30847" y="20475"/>
                  <a:pt x="29877" y="20891"/>
                  <a:pt x="29530" y="21030"/>
                </a:cubicBezTo>
                <a:cubicBezTo>
                  <a:pt x="28144" y="21446"/>
                  <a:pt x="26757" y="21654"/>
                  <a:pt x="25302" y="21654"/>
                </a:cubicBezTo>
                <a:cubicBezTo>
                  <a:pt x="25440" y="21584"/>
                  <a:pt x="25510" y="21376"/>
                  <a:pt x="25579" y="21238"/>
                </a:cubicBezTo>
                <a:cubicBezTo>
                  <a:pt x="25579" y="21124"/>
                  <a:pt x="25487" y="21011"/>
                  <a:pt x="25377" y="21011"/>
                </a:cubicBezTo>
                <a:cubicBezTo>
                  <a:pt x="25353" y="21011"/>
                  <a:pt x="25327" y="21017"/>
                  <a:pt x="25302" y="21030"/>
                </a:cubicBezTo>
                <a:cubicBezTo>
                  <a:pt x="25163" y="21168"/>
                  <a:pt x="24955" y="21238"/>
                  <a:pt x="24817" y="21307"/>
                </a:cubicBezTo>
                <a:lnTo>
                  <a:pt x="24609" y="21376"/>
                </a:lnTo>
                <a:lnTo>
                  <a:pt x="24678" y="21168"/>
                </a:lnTo>
                <a:cubicBezTo>
                  <a:pt x="25718" y="20337"/>
                  <a:pt x="26896" y="19782"/>
                  <a:pt x="28144" y="19435"/>
                </a:cubicBezTo>
                <a:cubicBezTo>
                  <a:pt x="28432" y="19291"/>
                  <a:pt x="28729" y="19222"/>
                  <a:pt x="29020" y="19222"/>
                </a:cubicBezTo>
                <a:close/>
                <a:moveTo>
                  <a:pt x="19336" y="20763"/>
                </a:moveTo>
                <a:cubicBezTo>
                  <a:pt x="19540" y="20763"/>
                  <a:pt x="19758" y="20880"/>
                  <a:pt x="19964" y="21168"/>
                </a:cubicBezTo>
                <a:cubicBezTo>
                  <a:pt x="20242" y="21584"/>
                  <a:pt x="20519" y="22000"/>
                  <a:pt x="20657" y="22485"/>
                </a:cubicBezTo>
                <a:cubicBezTo>
                  <a:pt x="20935" y="23525"/>
                  <a:pt x="21073" y="24634"/>
                  <a:pt x="21004" y="25674"/>
                </a:cubicBezTo>
                <a:cubicBezTo>
                  <a:pt x="20727" y="24981"/>
                  <a:pt x="20449" y="24288"/>
                  <a:pt x="20242" y="23594"/>
                </a:cubicBezTo>
                <a:cubicBezTo>
                  <a:pt x="20242" y="23542"/>
                  <a:pt x="20201" y="23519"/>
                  <a:pt x="20155" y="23519"/>
                </a:cubicBezTo>
                <a:cubicBezTo>
                  <a:pt x="20080" y="23519"/>
                  <a:pt x="19991" y="23578"/>
                  <a:pt x="20034" y="23664"/>
                </a:cubicBezTo>
                <a:cubicBezTo>
                  <a:pt x="20242" y="24704"/>
                  <a:pt x="20657" y="25743"/>
                  <a:pt x="21073" y="26783"/>
                </a:cubicBezTo>
                <a:lnTo>
                  <a:pt x="21073" y="27130"/>
                </a:lnTo>
                <a:lnTo>
                  <a:pt x="21004" y="27199"/>
                </a:lnTo>
                <a:lnTo>
                  <a:pt x="20865" y="26991"/>
                </a:lnTo>
                <a:cubicBezTo>
                  <a:pt x="20935" y="26922"/>
                  <a:pt x="20935" y="26852"/>
                  <a:pt x="20865" y="26852"/>
                </a:cubicBezTo>
                <a:cubicBezTo>
                  <a:pt x="20865" y="26506"/>
                  <a:pt x="20727" y="26159"/>
                  <a:pt x="20519" y="25882"/>
                </a:cubicBezTo>
                <a:cubicBezTo>
                  <a:pt x="20449" y="25605"/>
                  <a:pt x="20311" y="25327"/>
                  <a:pt x="20242" y="25050"/>
                </a:cubicBezTo>
                <a:cubicBezTo>
                  <a:pt x="20221" y="25030"/>
                  <a:pt x="20195" y="25021"/>
                  <a:pt x="20168" y="25021"/>
                </a:cubicBezTo>
                <a:cubicBezTo>
                  <a:pt x="20103" y="25021"/>
                  <a:pt x="20034" y="25070"/>
                  <a:pt x="20034" y="25120"/>
                </a:cubicBezTo>
                <a:cubicBezTo>
                  <a:pt x="20172" y="25605"/>
                  <a:pt x="20242" y="26021"/>
                  <a:pt x="20449" y="26506"/>
                </a:cubicBezTo>
                <a:cubicBezTo>
                  <a:pt x="19340" y="25258"/>
                  <a:pt x="18647" y="23664"/>
                  <a:pt x="18509" y="22000"/>
                </a:cubicBezTo>
                <a:cubicBezTo>
                  <a:pt x="18460" y="21416"/>
                  <a:pt x="18856" y="20763"/>
                  <a:pt x="19336" y="20763"/>
                </a:cubicBezTo>
                <a:close/>
                <a:moveTo>
                  <a:pt x="26758" y="24439"/>
                </a:moveTo>
                <a:cubicBezTo>
                  <a:pt x="27517" y="24439"/>
                  <a:pt x="28123" y="24687"/>
                  <a:pt x="28352" y="25327"/>
                </a:cubicBezTo>
                <a:cubicBezTo>
                  <a:pt x="28906" y="27060"/>
                  <a:pt x="25025" y="27268"/>
                  <a:pt x="22806" y="27268"/>
                </a:cubicBezTo>
                <a:cubicBezTo>
                  <a:pt x="23292" y="27199"/>
                  <a:pt x="23777" y="26991"/>
                  <a:pt x="24123" y="26645"/>
                </a:cubicBezTo>
                <a:cubicBezTo>
                  <a:pt x="24262" y="26506"/>
                  <a:pt x="24123" y="26298"/>
                  <a:pt x="23985" y="26298"/>
                </a:cubicBezTo>
                <a:cubicBezTo>
                  <a:pt x="23430" y="26367"/>
                  <a:pt x="22945" y="26506"/>
                  <a:pt x="22460" y="26714"/>
                </a:cubicBezTo>
                <a:cubicBezTo>
                  <a:pt x="22252" y="26783"/>
                  <a:pt x="21974" y="26852"/>
                  <a:pt x="21767" y="26922"/>
                </a:cubicBezTo>
                <a:lnTo>
                  <a:pt x="22113" y="26298"/>
                </a:lnTo>
                <a:cubicBezTo>
                  <a:pt x="23042" y="25462"/>
                  <a:pt x="25216" y="24439"/>
                  <a:pt x="26758" y="24439"/>
                </a:cubicBezTo>
                <a:close/>
                <a:moveTo>
                  <a:pt x="17072" y="26327"/>
                </a:moveTo>
                <a:cubicBezTo>
                  <a:pt x="17275" y="26327"/>
                  <a:pt x="17503" y="26420"/>
                  <a:pt x="17746" y="26645"/>
                </a:cubicBezTo>
                <a:cubicBezTo>
                  <a:pt x="18162" y="27130"/>
                  <a:pt x="18439" y="27615"/>
                  <a:pt x="18578" y="28239"/>
                </a:cubicBezTo>
                <a:cubicBezTo>
                  <a:pt x="19063" y="29625"/>
                  <a:pt x="18717" y="31150"/>
                  <a:pt x="18786" y="32606"/>
                </a:cubicBezTo>
                <a:lnTo>
                  <a:pt x="18647" y="32814"/>
                </a:lnTo>
                <a:cubicBezTo>
                  <a:pt x="17261" y="31427"/>
                  <a:pt x="16429" y="29556"/>
                  <a:pt x="16221" y="27615"/>
                </a:cubicBezTo>
                <a:cubicBezTo>
                  <a:pt x="16170" y="27008"/>
                  <a:pt x="16526" y="26327"/>
                  <a:pt x="17072" y="26327"/>
                </a:cubicBezTo>
                <a:close/>
                <a:moveTo>
                  <a:pt x="24343" y="29909"/>
                </a:moveTo>
                <a:cubicBezTo>
                  <a:pt x="25109" y="29909"/>
                  <a:pt x="25893" y="30123"/>
                  <a:pt x="25995" y="30942"/>
                </a:cubicBezTo>
                <a:cubicBezTo>
                  <a:pt x="25995" y="31497"/>
                  <a:pt x="25232" y="31843"/>
                  <a:pt x="24747" y="32051"/>
                </a:cubicBezTo>
                <a:cubicBezTo>
                  <a:pt x="23376" y="32550"/>
                  <a:pt x="21949" y="32824"/>
                  <a:pt x="20466" y="32824"/>
                </a:cubicBezTo>
                <a:cubicBezTo>
                  <a:pt x="20300" y="32824"/>
                  <a:pt x="20132" y="32821"/>
                  <a:pt x="19964" y="32814"/>
                </a:cubicBezTo>
                <a:lnTo>
                  <a:pt x="20172" y="32745"/>
                </a:lnTo>
                <a:cubicBezTo>
                  <a:pt x="21073" y="32467"/>
                  <a:pt x="21905" y="32190"/>
                  <a:pt x="22737" y="31843"/>
                </a:cubicBezTo>
                <a:cubicBezTo>
                  <a:pt x="22806" y="31843"/>
                  <a:pt x="22737" y="31705"/>
                  <a:pt x="22737" y="31705"/>
                </a:cubicBezTo>
                <a:cubicBezTo>
                  <a:pt x="22113" y="31774"/>
                  <a:pt x="21559" y="31913"/>
                  <a:pt x="21004" y="32051"/>
                </a:cubicBezTo>
                <a:lnTo>
                  <a:pt x="21073" y="31982"/>
                </a:lnTo>
                <a:cubicBezTo>
                  <a:pt x="21242" y="31870"/>
                  <a:pt x="21138" y="31667"/>
                  <a:pt x="20982" y="31667"/>
                </a:cubicBezTo>
                <a:cubicBezTo>
                  <a:pt x="20945" y="31667"/>
                  <a:pt x="20905" y="31678"/>
                  <a:pt x="20865" y="31705"/>
                </a:cubicBezTo>
                <a:cubicBezTo>
                  <a:pt x="20395" y="31974"/>
                  <a:pt x="19924" y="32178"/>
                  <a:pt x="19390" y="32379"/>
                </a:cubicBezTo>
                <a:lnTo>
                  <a:pt x="19390" y="32379"/>
                </a:lnTo>
                <a:cubicBezTo>
                  <a:pt x="19410" y="32359"/>
                  <a:pt x="19410" y="32329"/>
                  <a:pt x="19410" y="32329"/>
                </a:cubicBezTo>
                <a:cubicBezTo>
                  <a:pt x="20519" y="31081"/>
                  <a:pt x="21974" y="30318"/>
                  <a:pt x="23569" y="29972"/>
                </a:cubicBezTo>
                <a:cubicBezTo>
                  <a:pt x="23804" y="29936"/>
                  <a:pt x="24073" y="29909"/>
                  <a:pt x="24343" y="29909"/>
                </a:cubicBezTo>
                <a:close/>
                <a:moveTo>
                  <a:pt x="12645" y="21392"/>
                </a:moveTo>
                <a:cubicBezTo>
                  <a:pt x="13022" y="21392"/>
                  <a:pt x="13934" y="24981"/>
                  <a:pt x="13934" y="24981"/>
                </a:cubicBezTo>
                <a:cubicBezTo>
                  <a:pt x="14072" y="26090"/>
                  <a:pt x="14142" y="27130"/>
                  <a:pt x="14142" y="28239"/>
                </a:cubicBezTo>
                <a:cubicBezTo>
                  <a:pt x="14280" y="31220"/>
                  <a:pt x="14280" y="34270"/>
                  <a:pt x="14557" y="37250"/>
                </a:cubicBezTo>
                <a:cubicBezTo>
                  <a:pt x="14072" y="35101"/>
                  <a:pt x="13587" y="32952"/>
                  <a:pt x="12963" y="30873"/>
                </a:cubicBezTo>
                <a:cubicBezTo>
                  <a:pt x="12686" y="29902"/>
                  <a:pt x="12339" y="29071"/>
                  <a:pt x="11854" y="28239"/>
                </a:cubicBezTo>
                <a:cubicBezTo>
                  <a:pt x="11715" y="26021"/>
                  <a:pt x="11923" y="23733"/>
                  <a:pt x="12547" y="21584"/>
                </a:cubicBezTo>
                <a:lnTo>
                  <a:pt x="12547" y="21515"/>
                </a:lnTo>
                <a:cubicBezTo>
                  <a:pt x="12573" y="21431"/>
                  <a:pt x="12606" y="21392"/>
                  <a:pt x="12645" y="21392"/>
                </a:cubicBezTo>
                <a:close/>
                <a:moveTo>
                  <a:pt x="5047" y="31679"/>
                </a:moveTo>
                <a:cubicBezTo>
                  <a:pt x="6436" y="31679"/>
                  <a:pt x="7828" y="31979"/>
                  <a:pt x="8804" y="32467"/>
                </a:cubicBezTo>
                <a:lnTo>
                  <a:pt x="9012" y="32745"/>
                </a:lnTo>
                <a:lnTo>
                  <a:pt x="9081" y="32745"/>
                </a:lnTo>
                <a:cubicBezTo>
                  <a:pt x="10190" y="34270"/>
                  <a:pt x="11369" y="35725"/>
                  <a:pt x="12270" y="37320"/>
                </a:cubicBezTo>
                <a:cubicBezTo>
                  <a:pt x="12755" y="38082"/>
                  <a:pt x="13518" y="39191"/>
                  <a:pt x="14142" y="40300"/>
                </a:cubicBezTo>
                <a:cubicBezTo>
                  <a:pt x="13448" y="39260"/>
                  <a:pt x="12617" y="38290"/>
                  <a:pt x="11785" y="37389"/>
                </a:cubicBezTo>
                <a:cubicBezTo>
                  <a:pt x="11161" y="36418"/>
                  <a:pt x="10468" y="35587"/>
                  <a:pt x="9567" y="34893"/>
                </a:cubicBezTo>
                <a:cubicBezTo>
                  <a:pt x="9557" y="34884"/>
                  <a:pt x="9547" y="34879"/>
                  <a:pt x="9537" y="34879"/>
                </a:cubicBezTo>
                <a:cubicBezTo>
                  <a:pt x="9480" y="34879"/>
                  <a:pt x="9438" y="35032"/>
                  <a:pt x="9497" y="35032"/>
                </a:cubicBezTo>
                <a:cubicBezTo>
                  <a:pt x="10329" y="35864"/>
                  <a:pt x="11022" y="36834"/>
                  <a:pt x="11785" y="37805"/>
                </a:cubicBezTo>
                <a:cubicBezTo>
                  <a:pt x="10398" y="36488"/>
                  <a:pt x="8873" y="35309"/>
                  <a:pt x="7210" y="34408"/>
                </a:cubicBezTo>
                <a:cubicBezTo>
                  <a:pt x="6595" y="34073"/>
                  <a:pt x="3007" y="33197"/>
                  <a:pt x="1385" y="33197"/>
                </a:cubicBezTo>
                <a:cubicBezTo>
                  <a:pt x="995" y="33197"/>
                  <a:pt x="718" y="33248"/>
                  <a:pt x="624" y="33368"/>
                </a:cubicBezTo>
                <a:cubicBezTo>
                  <a:pt x="1517" y="32165"/>
                  <a:pt x="3279" y="31679"/>
                  <a:pt x="5047" y="31679"/>
                </a:cubicBezTo>
                <a:close/>
                <a:moveTo>
                  <a:pt x="7483" y="23542"/>
                </a:moveTo>
                <a:cubicBezTo>
                  <a:pt x="7506" y="23542"/>
                  <a:pt x="7531" y="23559"/>
                  <a:pt x="7556" y="23594"/>
                </a:cubicBezTo>
                <a:cubicBezTo>
                  <a:pt x="9081" y="25189"/>
                  <a:pt x="10468" y="26852"/>
                  <a:pt x="11646" y="28655"/>
                </a:cubicBezTo>
                <a:cubicBezTo>
                  <a:pt x="12824" y="30665"/>
                  <a:pt x="13102" y="33022"/>
                  <a:pt x="13518" y="35240"/>
                </a:cubicBezTo>
                <a:cubicBezTo>
                  <a:pt x="13864" y="36626"/>
                  <a:pt x="14211" y="38013"/>
                  <a:pt x="14557" y="39399"/>
                </a:cubicBezTo>
                <a:cubicBezTo>
                  <a:pt x="14072" y="38013"/>
                  <a:pt x="13379" y="36765"/>
                  <a:pt x="12824" y="35448"/>
                </a:cubicBezTo>
                <a:cubicBezTo>
                  <a:pt x="11854" y="33299"/>
                  <a:pt x="11092" y="30942"/>
                  <a:pt x="9636" y="29001"/>
                </a:cubicBezTo>
                <a:cubicBezTo>
                  <a:pt x="9567" y="29001"/>
                  <a:pt x="9497" y="29001"/>
                  <a:pt x="9567" y="29071"/>
                </a:cubicBezTo>
                <a:cubicBezTo>
                  <a:pt x="10537" y="31012"/>
                  <a:pt x="11369" y="32952"/>
                  <a:pt x="12270" y="34963"/>
                </a:cubicBezTo>
                <a:cubicBezTo>
                  <a:pt x="13240" y="36765"/>
                  <a:pt x="14072" y="38706"/>
                  <a:pt x="14696" y="40716"/>
                </a:cubicBezTo>
                <a:cubicBezTo>
                  <a:pt x="14349" y="39954"/>
                  <a:pt x="13795" y="39260"/>
                  <a:pt x="13448" y="38637"/>
                </a:cubicBezTo>
                <a:lnTo>
                  <a:pt x="13379" y="38637"/>
                </a:lnTo>
                <a:cubicBezTo>
                  <a:pt x="12409" y="36904"/>
                  <a:pt x="11507" y="35171"/>
                  <a:pt x="10329" y="33576"/>
                </a:cubicBezTo>
                <a:cubicBezTo>
                  <a:pt x="9012" y="32051"/>
                  <a:pt x="7972" y="30249"/>
                  <a:pt x="7348" y="28308"/>
                </a:cubicBezTo>
                <a:cubicBezTo>
                  <a:pt x="7210" y="27684"/>
                  <a:pt x="7071" y="26991"/>
                  <a:pt x="7071" y="26298"/>
                </a:cubicBezTo>
                <a:cubicBezTo>
                  <a:pt x="7071" y="26169"/>
                  <a:pt x="7190" y="23542"/>
                  <a:pt x="7483" y="23542"/>
                </a:cubicBezTo>
                <a:close/>
                <a:moveTo>
                  <a:pt x="23732" y="37429"/>
                </a:moveTo>
                <a:cubicBezTo>
                  <a:pt x="24096" y="37429"/>
                  <a:pt x="24473" y="37479"/>
                  <a:pt x="24817" y="37528"/>
                </a:cubicBezTo>
                <a:cubicBezTo>
                  <a:pt x="25787" y="37735"/>
                  <a:pt x="24747" y="38567"/>
                  <a:pt x="24539" y="38775"/>
                </a:cubicBezTo>
                <a:cubicBezTo>
                  <a:pt x="23499" y="39676"/>
                  <a:pt x="22252" y="40300"/>
                  <a:pt x="20865" y="40647"/>
                </a:cubicBezTo>
                <a:cubicBezTo>
                  <a:pt x="20034" y="40786"/>
                  <a:pt x="19132" y="40924"/>
                  <a:pt x="18301" y="40993"/>
                </a:cubicBezTo>
                <a:cubicBezTo>
                  <a:pt x="18717" y="40786"/>
                  <a:pt x="19132" y="40508"/>
                  <a:pt x="19548" y="40162"/>
                </a:cubicBezTo>
                <a:cubicBezTo>
                  <a:pt x="19672" y="40100"/>
                  <a:pt x="19575" y="39873"/>
                  <a:pt x="19455" y="39873"/>
                </a:cubicBezTo>
                <a:cubicBezTo>
                  <a:pt x="19440" y="39873"/>
                  <a:pt x="19425" y="39877"/>
                  <a:pt x="19410" y="39884"/>
                </a:cubicBezTo>
                <a:cubicBezTo>
                  <a:pt x="18370" y="40162"/>
                  <a:pt x="17330" y="40647"/>
                  <a:pt x="16429" y="41201"/>
                </a:cubicBezTo>
                <a:cubicBezTo>
                  <a:pt x="17538" y="40162"/>
                  <a:pt x="18717" y="39330"/>
                  <a:pt x="20034" y="38637"/>
                </a:cubicBezTo>
                <a:cubicBezTo>
                  <a:pt x="21004" y="38013"/>
                  <a:pt x="22113" y="37597"/>
                  <a:pt x="23292" y="37458"/>
                </a:cubicBezTo>
                <a:cubicBezTo>
                  <a:pt x="23434" y="37438"/>
                  <a:pt x="23582" y="37429"/>
                  <a:pt x="23732" y="37429"/>
                </a:cubicBezTo>
                <a:close/>
                <a:moveTo>
                  <a:pt x="7689" y="40069"/>
                </a:moveTo>
                <a:cubicBezTo>
                  <a:pt x="8412" y="40069"/>
                  <a:pt x="9551" y="41500"/>
                  <a:pt x="9705" y="41756"/>
                </a:cubicBezTo>
                <a:cubicBezTo>
                  <a:pt x="10398" y="42588"/>
                  <a:pt x="10884" y="43489"/>
                  <a:pt x="11299" y="44529"/>
                </a:cubicBezTo>
                <a:cubicBezTo>
                  <a:pt x="11785" y="45707"/>
                  <a:pt x="12131" y="46886"/>
                  <a:pt x="12478" y="48133"/>
                </a:cubicBezTo>
                <a:cubicBezTo>
                  <a:pt x="12131" y="47163"/>
                  <a:pt x="11507" y="46331"/>
                  <a:pt x="10606" y="45776"/>
                </a:cubicBezTo>
                <a:cubicBezTo>
                  <a:pt x="10569" y="45758"/>
                  <a:pt x="10532" y="45749"/>
                  <a:pt x="10498" y="45749"/>
                </a:cubicBezTo>
                <a:cubicBezTo>
                  <a:pt x="10403" y="45749"/>
                  <a:pt x="10329" y="45814"/>
                  <a:pt x="10329" y="45915"/>
                </a:cubicBezTo>
                <a:cubicBezTo>
                  <a:pt x="10329" y="45984"/>
                  <a:pt x="10329" y="46123"/>
                  <a:pt x="10329" y="46192"/>
                </a:cubicBezTo>
                <a:cubicBezTo>
                  <a:pt x="10304" y="46180"/>
                  <a:pt x="10278" y="46174"/>
                  <a:pt x="10254" y="46174"/>
                </a:cubicBezTo>
                <a:cubicBezTo>
                  <a:pt x="10147" y="46174"/>
                  <a:pt x="10064" y="46287"/>
                  <a:pt x="10121" y="46400"/>
                </a:cubicBezTo>
                <a:cubicBezTo>
                  <a:pt x="10260" y="46539"/>
                  <a:pt x="10329" y="46678"/>
                  <a:pt x="10468" y="46816"/>
                </a:cubicBezTo>
                <a:cubicBezTo>
                  <a:pt x="10883" y="47646"/>
                  <a:pt x="11435" y="48407"/>
                  <a:pt x="12057" y="49099"/>
                </a:cubicBezTo>
                <a:lnTo>
                  <a:pt x="12057" y="49099"/>
                </a:lnTo>
                <a:cubicBezTo>
                  <a:pt x="9370" y="47096"/>
                  <a:pt x="6523" y="44243"/>
                  <a:pt x="7140" y="40786"/>
                </a:cubicBezTo>
                <a:lnTo>
                  <a:pt x="7140" y="40716"/>
                </a:lnTo>
                <a:cubicBezTo>
                  <a:pt x="7231" y="40246"/>
                  <a:pt x="7434" y="40069"/>
                  <a:pt x="7689" y="40069"/>
                </a:cubicBezTo>
                <a:close/>
                <a:moveTo>
                  <a:pt x="10676" y="46331"/>
                </a:moveTo>
                <a:lnTo>
                  <a:pt x="10676" y="46331"/>
                </a:lnTo>
                <a:cubicBezTo>
                  <a:pt x="11646" y="46955"/>
                  <a:pt x="11993" y="48411"/>
                  <a:pt x="12617" y="49312"/>
                </a:cubicBezTo>
                <a:cubicBezTo>
                  <a:pt x="12643" y="49365"/>
                  <a:pt x="12680" y="49387"/>
                  <a:pt x="12711" y="49387"/>
                </a:cubicBezTo>
                <a:cubicBezTo>
                  <a:pt x="12761" y="49387"/>
                  <a:pt x="12798" y="49328"/>
                  <a:pt x="12755" y="49242"/>
                </a:cubicBezTo>
                <a:lnTo>
                  <a:pt x="12755" y="49242"/>
                </a:lnTo>
                <a:cubicBezTo>
                  <a:pt x="12894" y="49450"/>
                  <a:pt x="12963" y="49658"/>
                  <a:pt x="13032" y="49797"/>
                </a:cubicBezTo>
                <a:cubicBezTo>
                  <a:pt x="12730" y="49588"/>
                  <a:pt x="12419" y="49367"/>
                  <a:pt x="12106" y="49135"/>
                </a:cubicBezTo>
                <a:lnTo>
                  <a:pt x="12106" y="49135"/>
                </a:lnTo>
                <a:cubicBezTo>
                  <a:pt x="12128" y="49145"/>
                  <a:pt x="12151" y="49149"/>
                  <a:pt x="12174" y="49149"/>
                </a:cubicBezTo>
                <a:cubicBezTo>
                  <a:pt x="12307" y="49149"/>
                  <a:pt x="12446" y="49002"/>
                  <a:pt x="12339" y="48896"/>
                </a:cubicBezTo>
                <a:cubicBezTo>
                  <a:pt x="11923" y="48272"/>
                  <a:pt x="11507" y="47717"/>
                  <a:pt x="11022" y="47163"/>
                </a:cubicBezTo>
                <a:cubicBezTo>
                  <a:pt x="10814" y="46886"/>
                  <a:pt x="10745" y="46608"/>
                  <a:pt x="10676" y="46331"/>
                </a:cubicBezTo>
                <a:close/>
                <a:moveTo>
                  <a:pt x="27156" y="44781"/>
                </a:moveTo>
                <a:cubicBezTo>
                  <a:pt x="27751" y="44781"/>
                  <a:pt x="27191" y="46122"/>
                  <a:pt x="26827" y="46955"/>
                </a:cubicBezTo>
                <a:cubicBezTo>
                  <a:pt x="25995" y="48896"/>
                  <a:pt x="24539" y="50559"/>
                  <a:pt x="22737" y="51669"/>
                </a:cubicBezTo>
                <a:cubicBezTo>
                  <a:pt x="21905" y="51530"/>
                  <a:pt x="21143" y="51461"/>
                  <a:pt x="20311" y="51461"/>
                </a:cubicBezTo>
                <a:cubicBezTo>
                  <a:pt x="19479" y="51461"/>
                  <a:pt x="18647" y="51599"/>
                  <a:pt x="17885" y="51807"/>
                </a:cubicBezTo>
                <a:cubicBezTo>
                  <a:pt x="18509" y="51530"/>
                  <a:pt x="19132" y="51322"/>
                  <a:pt x="19756" y="51045"/>
                </a:cubicBezTo>
                <a:cubicBezTo>
                  <a:pt x="21628" y="50282"/>
                  <a:pt x="23499" y="49312"/>
                  <a:pt x="24609" y="47579"/>
                </a:cubicBezTo>
                <a:cubicBezTo>
                  <a:pt x="24658" y="47530"/>
                  <a:pt x="24637" y="47481"/>
                  <a:pt x="24597" y="47481"/>
                </a:cubicBezTo>
                <a:cubicBezTo>
                  <a:pt x="24580" y="47481"/>
                  <a:pt x="24560" y="47489"/>
                  <a:pt x="24539" y="47509"/>
                </a:cubicBezTo>
                <a:cubicBezTo>
                  <a:pt x="22390" y="49381"/>
                  <a:pt x="19964" y="50837"/>
                  <a:pt x="17261" y="51738"/>
                </a:cubicBezTo>
                <a:cubicBezTo>
                  <a:pt x="15805" y="52292"/>
                  <a:pt x="14003" y="52708"/>
                  <a:pt x="13171" y="54164"/>
                </a:cubicBezTo>
                <a:cubicBezTo>
                  <a:pt x="12894" y="54441"/>
                  <a:pt x="12686" y="54788"/>
                  <a:pt x="12478" y="55204"/>
                </a:cubicBezTo>
                <a:lnTo>
                  <a:pt x="12409" y="55134"/>
                </a:lnTo>
                <a:cubicBezTo>
                  <a:pt x="12894" y="53124"/>
                  <a:pt x="15667" y="51461"/>
                  <a:pt x="17261" y="50629"/>
                </a:cubicBezTo>
                <a:cubicBezTo>
                  <a:pt x="19479" y="49381"/>
                  <a:pt x="21697" y="48411"/>
                  <a:pt x="23915" y="47024"/>
                </a:cubicBezTo>
                <a:cubicBezTo>
                  <a:pt x="24678" y="46539"/>
                  <a:pt x="25371" y="45915"/>
                  <a:pt x="26134" y="45291"/>
                </a:cubicBezTo>
                <a:cubicBezTo>
                  <a:pt x="26634" y="44929"/>
                  <a:pt x="26959" y="44781"/>
                  <a:pt x="27156" y="44781"/>
                </a:cubicBezTo>
                <a:close/>
                <a:moveTo>
                  <a:pt x="20323" y="52026"/>
                </a:moveTo>
                <a:cubicBezTo>
                  <a:pt x="20979" y="52026"/>
                  <a:pt x="21628" y="52071"/>
                  <a:pt x="22252" y="52154"/>
                </a:cubicBezTo>
                <a:lnTo>
                  <a:pt x="22876" y="52154"/>
                </a:lnTo>
                <a:cubicBezTo>
                  <a:pt x="22876" y="52203"/>
                  <a:pt x="22910" y="52252"/>
                  <a:pt x="22931" y="52252"/>
                </a:cubicBezTo>
                <a:cubicBezTo>
                  <a:pt x="22939" y="52252"/>
                  <a:pt x="22945" y="52243"/>
                  <a:pt x="22945" y="52223"/>
                </a:cubicBezTo>
                <a:lnTo>
                  <a:pt x="23707" y="52362"/>
                </a:lnTo>
                <a:cubicBezTo>
                  <a:pt x="24401" y="52570"/>
                  <a:pt x="31471" y="55966"/>
                  <a:pt x="29530" y="56590"/>
                </a:cubicBezTo>
                <a:lnTo>
                  <a:pt x="29530" y="56521"/>
                </a:lnTo>
                <a:cubicBezTo>
                  <a:pt x="28975" y="56724"/>
                  <a:pt x="28365" y="56804"/>
                  <a:pt x="27731" y="56804"/>
                </a:cubicBezTo>
                <a:cubicBezTo>
                  <a:pt x="25992" y="56804"/>
                  <a:pt x="24072" y="56202"/>
                  <a:pt x="22598" y="55897"/>
                </a:cubicBezTo>
                <a:cubicBezTo>
                  <a:pt x="20768" y="55453"/>
                  <a:pt x="17874" y="54344"/>
                  <a:pt x="15405" y="54344"/>
                </a:cubicBezTo>
                <a:cubicBezTo>
                  <a:pt x="14788" y="54344"/>
                  <a:pt x="14197" y="54414"/>
                  <a:pt x="13656" y="54580"/>
                </a:cubicBezTo>
                <a:cubicBezTo>
                  <a:pt x="14765" y="54164"/>
                  <a:pt x="15944" y="53956"/>
                  <a:pt x="17122" y="53956"/>
                </a:cubicBezTo>
                <a:cubicBezTo>
                  <a:pt x="17354" y="53936"/>
                  <a:pt x="17583" y="53927"/>
                  <a:pt x="17810" y="53927"/>
                </a:cubicBezTo>
                <a:cubicBezTo>
                  <a:pt x="19961" y="53927"/>
                  <a:pt x="21922" y="54745"/>
                  <a:pt x="24054" y="54996"/>
                </a:cubicBezTo>
                <a:cubicBezTo>
                  <a:pt x="24054" y="54996"/>
                  <a:pt x="24054" y="54926"/>
                  <a:pt x="24054" y="54926"/>
                </a:cubicBezTo>
                <a:cubicBezTo>
                  <a:pt x="22070" y="54091"/>
                  <a:pt x="19930" y="53688"/>
                  <a:pt x="17809" y="53688"/>
                </a:cubicBezTo>
                <a:cubicBezTo>
                  <a:pt x="17114" y="53688"/>
                  <a:pt x="16421" y="53732"/>
                  <a:pt x="15736" y="53817"/>
                </a:cubicBezTo>
                <a:cubicBezTo>
                  <a:pt x="14835" y="53887"/>
                  <a:pt x="14003" y="54164"/>
                  <a:pt x="13171" y="54511"/>
                </a:cubicBezTo>
                <a:cubicBezTo>
                  <a:pt x="14946" y="52736"/>
                  <a:pt x="17696" y="52026"/>
                  <a:pt x="20323" y="52026"/>
                </a:cubicBezTo>
                <a:close/>
                <a:moveTo>
                  <a:pt x="6912" y="55130"/>
                </a:moveTo>
                <a:cubicBezTo>
                  <a:pt x="7235" y="55130"/>
                  <a:pt x="7607" y="55274"/>
                  <a:pt x="7903" y="55481"/>
                </a:cubicBezTo>
                <a:cubicBezTo>
                  <a:pt x="8388" y="55758"/>
                  <a:pt x="8804" y="56244"/>
                  <a:pt x="9081" y="56729"/>
                </a:cubicBezTo>
                <a:cubicBezTo>
                  <a:pt x="9705" y="57977"/>
                  <a:pt x="10260" y="59363"/>
                  <a:pt x="10676" y="60749"/>
                </a:cubicBezTo>
                <a:lnTo>
                  <a:pt x="10537" y="61304"/>
                </a:lnTo>
                <a:lnTo>
                  <a:pt x="10190" y="60957"/>
                </a:lnTo>
                <a:cubicBezTo>
                  <a:pt x="10190" y="60888"/>
                  <a:pt x="10190" y="60819"/>
                  <a:pt x="10190" y="60819"/>
                </a:cubicBezTo>
                <a:cubicBezTo>
                  <a:pt x="9982" y="60472"/>
                  <a:pt x="9774" y="60125"/>
                  <a:pt x="9636" y="59779"/>
                </a:cubicBezTo>
                <a:cubicBezTo>
                  <a:pt x="9601" y="59709"/>
                  <a:pt x="9549" y="59675"/>
                  <a:pt x="9497" y="59675"/>
                </a:cubicBezTo>
                <a:cubicBezTo>
                  <a:pt x="9445" y="59675"/>
                  <a:pt x="9393" y="59709"/>
                  <a:pt x="9359" y="59779"/>
                </a:cubicBezTo>
                <a:cubicBezTo>
                  <a:pt x="9289" y="59640"/>
                  <a:pt x="9220" y="59502"/>
                  <a:pt x="9151" y="59363"/>
                </a:cubicBezTo>
                <a:cubicBezTo>
                  <a:pt x="9110" y="59322"/>
                  <a:pt x="9069" y="59305"/>
                  <a:pt x="9034" y="59305"/>
                </a:cubicBezTo>
                <a:cubicBezTo>
                  <a:pt x="8949" y="59305"/>
                  <a:pt x="8894" y="59403"/>
                  <a:pt x="8943" y="59502"/>
                </a:cubicBezTo>
                <a:cubicBezTo>
                  <a:pt x="9081" y="59779"/>
                  <a:pt x="9220" y="60056"/>
                  <a:pt x="9359" y="60333"/>
                </a:cubicBezTo>
                <a:cubicBezTo>
                  <a:pt x="7903" y="59224"/>
                  <a:pt x="6309" y="58046"/>
                  <a:pt x="6170" y="56105"/>
                </a:cubicBezTo>
                <a:cubicBezTo>
                  <a:pt x="6130" y="55390"/>
                  <a:pt x="6478" y="55130"/>
                  <a:pt x="6912" y="55130"/>
                </a:cubicBezTo>
                <a:close/>
                <a:moveTo>
                  <a:pt x="15112" y="54788"/>
                </a:moveTo>
                <a:cubicBezTo>
                  <a:pt x="15597" y="54788"/>
                  <a:pt x="16082" y="54788"/>
                  <a:pt x="16568" y="54857"/>
                </a:cubicBezTo>
                <a:cubicBezTo>
                  <a:pt x="17885" y="55412"/>
                  <a:pt x="19063" y="56244"/>
                  <a:pt x="20034" y="57353"/>
                </a:cubicBezTo>
                <a:cubicBezTo>
                  <a:pt x="20935" y="58323"/>
                  <a:pt x="21697" y="59640"/>
                  <a:pt x="22806" y="60403"/>
                </a:cubicBezTo>
                <a:cubicBezTo>
                  <a:pt x="22827" y="60423"/>
                  <a:pt x="22847" y="60431"/>
                  <a:pt x="22865" y="60431"/>
                </a:cubicBezTo>
                <a:cubicBezTo>
                  <a:pt x="22910" y="60431"/>
                  <a:pt x="22945" y="60382"/>
                  <a:pt x="22945" y="60333"/>
                </a:cubicBezTo>
                <a:cubicBezTo>
                  <a:pt x="21974" y="58878"/>
                  <a:pt x="20865" y="57561"/>
                  <a:pt x="19618" y="56382"/>
                </a:cubicBezTo>
                <a:cubicBezTo>
                  <a:pt x="19132" y="55897"/>
                  <a:pt x="18578" y="55481"/>
                  <a:pt x="18023" y="55134"/>
                </a:cubicBezTo>
                <a:lnTo>
                  <a:pt x="18023" y="55134"/>
                </a:lnTo>
                <a:cubicBezTo>
                  <a:pt x="19132" y="55412"/>
                  <a:pt x="20172" y="55689"/>
                  <a:pt x="21004" y="55966"/>
                </a:cubicBezTo>
                <a:cubicBezTo>
                  <a:pt x="21004" y="55966"/>
                  <a:pt x="21004" y="55966"/>
                  <a:pt x="21004" y="56036"/>
                </a:cubicBezTo>
                <a:cubicBezTo>
                  <a:pt x="23084" y="57491"/>
                  <a:pt x="24678" y="59502"/>
                  <a:pt x="25648" y="61789"/>
                </a:cubicBezTo>
                <a:lnTo>
                  <a:pt x="25648" y="61720"/>
                </a:lnTo>
                <a:lnTo>
                  <a:pt x="25648" y="61720"/>
                </a:lnTo>
                <a:cubicBezTo>
                  <a:pt x="25992" y="62539"/>
                  <a:pt x="25852" y="62814"/>
                  <a:pt x="25501" y="62814"/>
                </a:cubicBezTo>
                <a:cubicBezTo>
                  <a:pt x="24931" y="62814"/>
                  <a:pt x="23806" y="62089"/>
                  <a:pt x="23292" y="61789"/>
                </a:cubicBezTo>
                <a:cubicBezTo>
                  <a:pt x="22044" y="61027"/>
                  <a:pt x="20935" y="60056"/>
                  <a:pt x="19964" y="58947"/>
                </a:cubicBezTo>
                <a:cubicBezTo>
                  <a:pt x="18786" y="57630"/>
                  <a:pt x="17122" y="55204"/>
                  <a:pt x="15112" y="54788"/>
                </a:cubicBezTo>
                <a:close/>
                <a:moveTo>
                  <a:pt x="14319" y="59260"/>
                </a:moveTo>
                <a:cubicBezTo>
                  <a:pt x="14812" y="59260"/>
                  <a:pt x="15259" y="59472"/>
                  <a:pt x="15181" y="60056"/>
                </a:cubicBezTo>
                <a:cubicBezTo>
                  <a:pt x="15112" y="61096"/>
                  <a:pt x="13795" y="62205"/>
                  <a:pt x="13102" y="62898"/>
                </a:cubicBezTo>
                <a:cubicBezTo>
                  <a:pt x="12478" y="63453"/>
                  <a:pt x="11785" y="63938"/>
                  <a:pt x="11092" y="64423"/>
                </a:cubicBezTo>
                <a:cubicBezTo>
                  <a:pt x="11438" y="64007"/>
                  <a:pt x="11785" y="63591"/>
                  <a:pt x="12062" y="63106"/>
                </a:cubicBezTo>
                <a:cubicBezTo>
                  <a:pt x="12131" y="63037"/>
                  <a:pt x="12131" y="62967"/>
                  <a:pt x="12062" y="62967"/>
                </a:cubicBezTo>
                <a:cubicBezTo>
                  <a:pt x="12062" y="62898"/>
                  <a:pt x="12062" y="62898"/>
                  <a:pt x="12062" y="62829"/>
                </a:cubicBezTo>
                <a:cubicBezTo>
                  <a:pt x="12062" y="62780"/>
                  <a:pt x="11993" y="62731"/>
                  <a:pt x="11928" y="62731"/>
                </a:cubicBezTo>
                <a:cubicBezTo>
                  <a:pt x="11901" y="62731"/>
                  <a:pt x="11874" y="62739"/>
                  <a:pt x="11854" y="62759"/>
                </a:cubicBezTo>
                <a:cubicBezTo>
                  <a:pt x="11507" y="63106"/>
                  <a:pt x="11161" y="63522"/>
                  <a:pt x="10884" y="63938"/>
                </a:cubicBezTo>
                <a:cubicBezTo>
                  <a:pt x="11022" y="63661"/>
                  <a:pt x="11161" y="63453"/>
                  <a:pt x="11299" y="63175"/>
                </a:cubicBezTo>
                <a:cubicBezTo>
                  <a:pt x="11577" y="62759"/>
                  <a:pt x="11785" y="62344"/>
                  <a:pt x="11993" y="61858"/>
                </a:cubicBezTo>
                <a:cubicBezTo>
                  <a:pt x="11993" y="61824"/>
                  <a:pt x="11975" y="61806"/>
                  <a:pt x="11949" y="61806"/>
                </a:cubicBezTo>
                <a:cubicBezTo>
                  <a:pt x="11923" y="61806"/>
                  <a:pt x="11889" y="61824"/>
                  <a:pt x="11854" y="61858"/>
                </a:cubicBezTo>
                <a:lnTo>
                  <a:pt x="11854" y="61789"/>
                </a:lnTo>
                <a:cubicBezTo>
                  <a:pt x="11646" y="62066"/>
                  <a:pt x="11438" y="62344"/>
                  <a:pt x="11230" y="62690"/>
                </a:cubicBezTo>
                <a:cubicBezTo>
                  <a:pt x="11438" y="62205"/>
                  <a:pt x="11646" y="61789"/>
                  <a:pt x="11854" y="61373"/>
                </a:cubicBezTo>
                <a:cubicBezTo>
                  <a:pt x="12201" y="60680"/>
                  <a:pt x="12686" y="60056"/>
                  <a:pt x="13310" y="59571"/>
                </a:cubicBezTo>
                <a:cubicBezTo>
                  <a:pt x="13522" y="59389"/>
                  <a:pt x="13934" y="59260"/>
                  <a:pt x="14319" y="59260"/>
                </a:cubicBezTo>
                <a:close/>
                <a:moveTo>
                  <a:pt x="35905" y="0"/>
                </a:moveTo>
                <a:cubicBezTo>
                  <a:pt x="34662" y="0"/>
                  <a:pt x="34452" y="3256"/>
                  <a:pt x="34452" y="4463"/>
                </a:cubicBezTo>
                <a:cubicBezTo>
                  <a:pt x="34452" y="4532"/>
                  <a:pt x="34452" y="4671"/>
                  <a:pt x="34452" y="4740"/>
                </a:cubicBezTo>
                <a:cubicBezTo>
                  <a:pt x="34382" y="4809"/>
                  <a:pt x="34452" y="4948"/>
                  <a:pt x="34521" y="4948"/>
                </a:cubicBezTo>
                <a:lnTo>
                  <a:pt x="34175" y="5433"/>
                </a:lnTo>
                <a:cubicBezTo>
                  <a:pt x="33967" y="5572"/>
                  <a:pt x="33759" y="5710"/>
                  <a:pt x="33620" y="5849"/>
                </a:cubicBezTo>
                <a:cubicBezTo>
                  <a:pt x="33412" y="6057"/>
                  <a:pt x="33620" y="6057"/>
                  <a:pt x="33689" y="6057"/>
                </a:cubicBezTo>
                <a:lnTo>
                  <a:pt x="33412" y="6334"/>
                </a:lnTo>
                <a:cubicBezTo>
                  <a:pt x="33689" y="5502"/>
                  <a:pt x="33759" y="4671"/>
                  <a:pt x="33759" y="3908"/>
                </a:cubicBezTo>
                <a:cubicBezTo>
                  <a:pt x="33759" y="3353"/>
                  <a:pt x="33620" y="2175"/>
                  <a:pt x="32857" y="2175"/>
                </a:cubicBezTo>
                <a:cubicBezTo>
                  <a:pt x="32095" y="2244"/>
                  <a:pt x="31956" y="3631"/>
                  <a:pt x="32026" y="4185"/>
                </a:cubicBezTo>
                <a:cubicBezTo>
                  <a:pt x="32095" y="4740"/>
                  <a:pt x="32164" y="5225"/>
                  <a:pt x="32303" y="5710"/>
                </a:cubicBezTo>
                <a:cubicBezTo>
                  <a:pt x="32372" y="6196"/>
                  <a:pt x="32442" y="6611"/>
                  <a:pt x="32650" y="7027"/>
                </a:cubicBezTo>
                <a:cubicBezTo>
                  <a:pt x="32650" y="7097"/>
                  <a:pt x="32650" y="7097"/>
                  <a:pt x="32650" y="7097"/>
                </a:cubicBezTo>
                <a:cubicBezTo>
                  <a:pt x="32650" y="7166"/>
                  <a:pt x="32650" y="7235"/>
                  <a:pt x="32719" y="7305"/>
                </a:cubicBezTo>
                <a:cubicBezTo>
                  <a:pt x="32303" y="7790"/>
                  <a:pt x="31887" y="8344"/>
                  <a:pt x="31471" y="8968"/>
                </a:cubicBezTo>
                <a:lnTo>
                  <a:pt x="31402" y="8968"/>
                </a:lnTo>
                <a:cubicBezTo>
                  <a:pt x="31715" y="7903"/>
                  <a:pt x="31518" y="3832"/>
                  <a:pt x="30401" y="3832"/>
                </a:cubicBezTo>
                <a:cubicBezTo>
                  <a:pt x="30283" y="3832"/>
                  <a:pt x="30155" y="3878"/>
                  <a:pt x="30015" y="3977"/>
                </a:cubicBezTo>
                <a:cubicBezTo>
                  <a:pt x="28906" y="4878"/>
                  <a:pt x="30015" y="9176"/>
                  <a:pt x="31125" y="9454"/>
                </a:cubicBezTo>
                <a:cubicBezTo>
                  <a:pt x="30501" y="10355"/>
                  <a:pt x="29877" y="11186"/>
                  <a:pt x="29322" y="12088"/>
                </a:cubicBezTo>
                <a:cubicBezTo>
                  <a:pt x="29783" y="10243"/>
                  <a:pt x="29556" y="6581"/>
                  <a:pt x="27984" y="6581"/>
                </a:cubicBezTo>
                <a:cubicBezTo>
                  <a:pt x="27902" y="6581"/>
                  <a:pt x="27817" y="6591"/>
                  <a:pt x="27728" y="6611"/>
                </a:cubicBezTo>
                <a:cubicBezTo>
                  <a:pt x="26480" y="6889"/>
                  <a:pt x="26827" y="8691"/>
                  <a:pt x="26965" y="9592"/>
                </a:cubicBezTo>
                <a:cubicBezTo>
                  <a:pt x="27104" y="10493"/>
                  <a:pt x="27589" y="12781"/>
                  <a:pt x="28698" y="12919"/>
                </a:cubicBezTo>
                <a:lnTo>
                  <a:pt x="28768" y="12919"/>
                </a:lnTo>
                <a:cubicBezTo>
                  <a:pt x="28144" y="13890"/>
                  <a:pt x="27589" y="14791"/>
                  <a:pt x="26965" y="15761"/>
                </a:cubicBezTo>
                <a:cubicBezTo>
                  <a:pt x="26827" y="15900"/>
                  <a:pt x="26688" y="16039"/>
                  <a:pt x="26550" y="16177"/>
                </a:cubicBezTo>
                <a:cubicBezTo>
                  <a:pt x="26827" y="14722"/>
                  <a:pt x="26619" y="13197"/>
                  <a:pt x="25995" y="11880"/>
                </a:cubicBezTo>
                <a:cubicBezTo>
                  <a:pt x="25692" y="11224"/>
                  <a:pt x="25132" y="10347"/>
                  <a:pt x="24475" y="10347"/>
                </a:cubicBezTo>
                <a:cubicBezTo>
                  <a:pt x="24230" y="10347"/>
                  <a:pt x="23971" y="10469"/>
                  <a:pt x="23707" y="10771"/>
                </a:cubicBezTo>
                <a:cubicBezTo>
                  <a:pt x="23014" y="11672"/>
                  <a:pt x="23638" y="13543"/>
                  <a:pt x="23915" y="14444"/>
                </a:cubicBezTo>
                <a:cubicBezTo>
                  <a:pt x="24193" y="15346"/>
                  <a:pt x="24817" y="17217"/>
                  <a:pt x="25926" y="17494"/>
                </a:cubicBezTo>
                <a:cubicBezTo>
                  <a:pt x="25302" y="18534"/>
                  <a:pt x="24678" y="19643"/>
                  <a:pt x="24123" y="20752"/>
                </a:cubicBezTo>
                <a:cubicBezTo>
                  <a:pt x="24193" y="19574"/>
                  <a:pt x="23985" y="18326"/>
                  <a:pt x="23499" y="17217"/>
                </a:cubicBezTo>
                <a:cubicBezTo>
                  <a:pt x="23215" y="16705"/>
                  <a:pt x="22698" y="15914"/>
                  <a:pt x="22100" y="15914"/>
                </a:cubicBezTo>
                <a:cubicBezTo>
                  <a:pt x="21969" y="15914"/>
                  <a:pt x="21834" y="15952"/>
                  <a:pt x="21697" y="16039"/>
                </a:cubicBezTo>
                <a:cubicBezTo>
                  <a:pt x="20935" y="16524"/>
                  <a:pt x="21212" y="18188"/>
                  <a:pt x="21489" y="18950"/>
                </a:cubicBezTo>
                <a:cubicBezTo>
                  <a:pt x="21767" y="20198"/>
                  <a:pt x="22460" y="21238"/>
                  <a:pt x="23499" y="21931"/>
                </a:cubicBezTo>
                <a:cubicBezTo>
                  <a:pt x="22737" y="23387"/>
                  <a:pt x="21974" y="24842"/>
                  <a:pt x="21281" y="26367"/>
                </a:cubicBezTo>
                <a:cubicBezTo>
                  <a:pt x="21420" y="24704"/>
                  <a:pt x="21143" y="23040"/>
                  <a:pt x="20519" y="21515"/>
                </a:cubicBezTo>
                <a:cubicBezTo>
                  <a:pt x="20183" y="20891"/>
                  <a:pt x="19681" y="20234"/>
                  <a:pt x="19104" y="20234"/>
                </a:cubicBezTo>
                <a:cubicBezTo>
                  <a:pt x="18848" y="20234"/>
                  <a:pt x="18578" y="20363"/>
                  <a:pt x="18301" y="20683"/>
                </a:cubicBezTo>
                <a:cubicBezTo>
                  <a:pt x="17469" y="21654"/>
                  <a:pt x="18162" y="23248"/>
                  <a:pt x="18578" y="24218"/>
                </a:cubicBezTo>
                <a:cubicBezTo>
                  <a:pt x="18994" y="25466"/>
                  <a:pt x="19756" y="26506"/>
                  <a:pt x="20796" y="27338"/>
                </a:cubicBezTo>
                <a:cubicBezTo>
                  <a:pt x="20242" y="28585"/>
                  <a:pt x="19687" y="29902"/>
                  <a:pt x="19063" y="31289"/>
                </a:cubicBezTo>
                <a:cubicBezTo>
                  <a:pt x="19202" y="29833"/>
                  <a:pt x="18994" y="28447"/>
                  <a:pt x="18439" y="27130"/>
                </a:cubicBezTo>
                <a:cubicBezTo>
                  <a:pt x="18071" y="26439"/>
                  <a:pt x="17489" y="25841"/>
                  <a:pt x="16896" y="25841"/>
                </a:cubicBezTo>
                <a:cubicBezTo>
                  <a:pt x="16596" y="25841"/>
                  <a:pt x="16293" y="25994"/>
                  <a:pt x="16013" y="26367"/>
                </a:cubicBezTo>
                <a:cubicBezTo>
                  <a:pt x="15251" y="27268"/>
                  <a:pt x="16013" y="29001"/>
                  <a:pt x="16360" y="29833"/>
                </a:cubicBezTo>
                <a:cubicBezTo>
                  <a:pt x="16706" y="31012"/>
                  <a:pt x="17399" y="32051"/>
                  <a:pt x="18301" y="32883"/>
                </a:cubicBezTo>
                <a:cubicBezTo>
                  <a:pt x="18162" y="33022"/>
                  <a:pt x="18023" y="33160"/>
                  <a:pt x="17954" y="33368"/>
                </a:cubicBezTo>
                <a:cubicBezTo>
                  <a:pt x="17954" y="33417"/>
                  <a:pt x="17989" y="33466"/>
                  <a:pt x="18034" y="33466"/>
                </a:cubicBezTo>
                <a:cubicBezTo>
                  <a:pt x="18052" y="33466"/>
                  <a:pt x="18072" y="33458"/>
                  <a:pt x="18093" y="33438"/>
                </a:cubicBezTo>
                <a:lnTo>
                  <a:pt x="18162" y="33438"/>
                </a:lnTo>
                <a:cubicBezTo>
                  <a:pt x="17192" y="36072"/>
                  <a:pt x="16221" y="38706"/>
                  <a:pt x="15320" y="41409"/>
                </a:cubicBezTo>
                <a:cubicBezTo>
                  <a:pt x="14349" y="37320"/>
                  <a:pt x="14488" y="33091"/>
                  <a:pt x="14488" y="28932"/>
                </a:cubicBezTo>
                <a:cubicBezTo>
                  <a:pt x="14488" y="25951"/>
                  <a:pt x="14349" y="22971"/>
                  <a:pt x="12686" y="20406"/>
                </a:cubicBezTo>
                <a:cubicBezTo>
                  <a:pt x="12633" y="20353"/>
                  <a:pt x="12560" y="20330"/>
                  <a:pt x="12486" y="20330"/>
                </a:cubicBezTo>
                <a:cubicBezTo>
                  <a:pt x="12366" y="20330"/>
                  <a:pt x="12243" y="20389"/>
                  <a:pt x="12201" y="20475"/>
                </a:cubicBezTo>
                <a:cubicBezTo>
                  <a:pt x="11577" y="22555"/>
                  <a:pt x="11230" y="24634"/>
                  <a:pt x="11230" y="26783"/>
                </a:cubicBezTo>
                <a:cubicBezTo>
                  <a:pt x="11092" y="26159"/>
                  <a:pt x="10953" y="25466"/>
                  <a:pt x="10884" y="24773"/>
                </a:cubicBezTo>
                <a:cubicBezTo>
                  <a:pt x="10884" y="24288"/>
                  <a:pt x="10814" y="23872"/>
                  <a:pt x="10745" y="23456"/>
                </a:cubicBezTo>
                <a:lnTo>
                  <a:pt x="10676" y="23040"/>
                </a:lnTo>
                <a:cubicBezTo>
                  <a:pt x="10745" y="22832"/>
                  <a:pt x="10676" y="22624"/>
                  <a:pt x="10537" y="22485"/>
                </a:cubicBezTo>
                <a:lnTo>
                  <a:pt x="10537" y="22416"/>
                </a:lnTo>
                <a:cubicBezTo>
                  <a:pt x="10537" y="22347"/>
                  <a:pt x="10537" y="22277"/>
                  <a:pt x="10537" y="22208"/>
                </a:cubicBezTo>
                <a:cubicBezTo>
                  <a:pt x="10814" y="21654"/>
                  <a:pt x="10884" y="20960"/>
                  <a:pt x="10606" y="20337"/>
                </a:cubicBezTo>
                <a:cubicBezTo>
                  <a:pt x="10537" y="20163"/>
                  <a:pt x="10398" y="20077"/>
                  <a:pt x="10268" y="20077"/>
                </a:cubicBezTo>
                <a:cubicBezTo>
                  <a:pt x="10138" y="20077"/>
                  <a:pt x="10017" y="20163"/>
                  <a:pt x="9982" y="20337"/>
                </a:cubicBezTo>
                <a:cubicBezTo>
                  <a:pt x="9774" y="20822"/>
                  <a:pt x="9774" y="21376"/>
                  <a:pt x="9982" y="21931"/>
                </a:cubicBezTo>
                <a:lnTo>
                  <a:pt x="9982" y="22139"/>
                </a:lnTo>
                <a:cubicBezTo>
                  <a:pt x="9913" y="22277"/>
                  <a:pt x="10052" y="22416"/>
                  <a:pt x="10190" y="22416"/>
                </a:cubicBezTo>
                <a:lnTo>
                  <a:pt x="10260" y="22416"/>
                </a:lnTo>
                <a:cubicBezTo>
                  <a:pt x="10260" y="22485"/>
                  <a:pt x="10260" y="22555"/>
                  <a:pt x="10260" y="22555"/>
                </a:cubicBezTo>
                <a:cubicBezTo>
                  <a:pt x="10676" y="24149"/>
                  <a:pt x="10606" y="25813"/>
                  <a:pt x="11161" y="27407"/>
                </a:cubicBezTo>
                <a:cubicBezTo>
                  <a:pt x="11092" y="27338"/>
                  <a:pt x="11022" y="27268"/>
                  <a:pt x="11022" y="27199"/>
                </a:cubicBezTo>
                <a:cubicBezTo>
                  <a:pt x="10537" y="25397"/>
                  <a:pt x="9705" y="23733"/>
                  <a:pt x="9151" y="22000"/>
                </a:cubicBezTo>
                <a:cubicBezTo>
                  <a:pt x="9289" y="21307"/>
                  <a:pt x="9081" y="20614"/>
                  <a:pt x="8596" y="20129"/>
                </a:cubicBezTo>
                <a:cubicBezTo>
                  <a:pt x="8535" y="20047"/>
                  <a:pt x="8456" y="20014"/>
                  <a:pt x="8375" y="20014"/>
                </a:cubicBezTo>
                <a:cubicBezTo>
                  <a:pt x="8180" y="20014"/>
                  <a:pt x="7972" y="20210"/>
                  <a:pt x="7972" y="20406"/>
                </a:cubicBezTo>
                <a:cubicBezTo>
                  <a:pt x="7972" y="21168"/>
                  <a:pt x="8180" y="21931"/>
                  <a:pt x="8665" y="22485"/>
                </a:cubicBezTo>
                <a:cubicBezTo>
                  <a:pt x="8692" y="22538"/>
                  <a:pt x="8749" y="22561"/>
                  <a:pt x="8805" y="22561"/>
                </a:cubicBezTo>
                <a:cubicBezTo>
                  <a:pt x="8896" y="22561"/>
                  <a:pt x="8985" y="22502"/>
                  <a:pt x="8943" y="22416"/>
                </a:cubicBezTo>
                <a:lnTo>
                  <a:pt x="8943" y="22277"/>
                </a:lnTo>
                <a:cubicBezTo>
                  <a:pt x="9567" y="23664"/>
                  <a:pt x="10052" y="25189"/>
                  <a:pt x="10537" y="26645"/>
                </a:cubicBezTo>
                <a:cubicBezTo>
                  <a:pt x="9497" y="25258"/>
                  <a:pt x="8319" y="24010"/>
                  <a:pt x="7279" y="22763"/>
                </a:cubicBezTo>
                <a:cubicBezTo>
                  <a:pt x="7244" y="22728"/>
                  <a:pt x="7192" y="22711"/>
                  <a:pt x="7132" y="22711"/>
                </a:cubicBezTo>
                <a:cubicBezTo>
                  <a:pt x="7071" y="22711"/>
                  <a:pt x="7002" y="22728"/>
                  <a:pt x="6932" y="22763"/>
                </a:cubicBezTo>
                <a:cubicBezTo>
                  <a:pt x="5754" y="24080"/>
                  <a:pt x="6170" y="26783"/>
                  <a:pt x="6794" y="28793"/>
                </a:cubicBezTo>
                <a:cubicBezTo>
                  <a:pt x="6170" y="27476"/>
                  <a:pt x="5407" y="26298"/>
                  <a:pt x="4576" y="25120"/>
                </a:cubicBezTo>
                <a:cubicBezTo>
                  <a:pt x="4506" y="25120"/>
                  <a:pt x="4506" y="25050"/>
                  <a:pt x="4437" y="25050"/>
                </a:cubicBezTo>
                <a:lnTo>
                  <a:pt x="4437" y="24981"/>
                </a:lnTo>
                <a:cubicBezTo>
                  <a:pt x="4462" y="24994"/>
                  <a:pt x="4488" y="24999"/>
                  <a:pt x="4512" y="24999"/>
                </a:cubicBezTo>
                <a:cubicBezTo>
                  <a:pt x="4619" y="24999"/>
                  <a:pt x="4702" y="24886"/>
                  <a:pt x="4645" y="24773"/>
                </a:cubicBezTo>
                <a:cubicBezTo>
                  <a:pt x="4506" y="24704"/>
                  <a:pt x="4437" y="24565"/>
                  <a:pt x="4368" y="24496"/>
                </a:cubicBezTo>
                <a:cubicBezTo>
                  <a:pt x="4437" y="24426"/>
                  <a:pt x="4437" y="24357"/>
                  <a:pt x="4368" y="24357"/>
                </a:cubicBezTo>
                <a:cubicBezTo>
                  <a:pt x="4298" y="24010"/>
                  <a:pt x="4160" y="23733"/>
                  <a:pt x="4021" y="23456"/>
                </a:cubicBezTo>
                <a:cubicBezTo>
                  <a:pt x="3970" y="23354"/>
                  <a:pt x="3863" y="23308"/>
                  <a:pt x="3752" y="23308"/>
                </a:cubicBezTo>
                <a:cubicBezTo>
                  <a:pt x="3559" y="23308"/>
                  <a:pt x="3353" y="23444"/>
                  <a:pt x="3397" y="23664"/>
                </a:cubicBezTo>
                <a:cubicBezTo>
                  <a:pt x="3397" y="23733"/>
                  <a:pt x="3467" y="23872"/>
                  <a:pt x="3467" y="23941"/>
                </a:cubicBezTo>
                <a:cubicBezTo>
                  <a:pt x="3328" y="24080"/>
                  <a:pt x="3328" y="24288"/>
                  <a:pt x="3467" y="24426"/>
                </a:cubicBezTo>
                <a:cubicBezTo>
                  <a:pt x="3744" y="24773"/>
                  <a:pt x="4021" y="25189"/>
                  <a:pt x="4090" y="25605"/>
                </a:cubicBezTo>
                <a:cubicBezTo>
                  <a:pt x="4160" y="25709"/>
                  <a:pt x="4264" y="25761"/>
                  <a:pt x="4359" y="25761"/>
                </a:cubicBezTo>
                <a:cubicBezTo>
                  <a:pt x="4454" y="25761"/>
                  <a:pt x="4541" y="25709"/>
                  <a:pt x="4576" y="25605"/>
                </a:cubicBezTo>
                <a:cubicBezTo>
                  <a:pt x="5685" y="27130"/>
                  <a:pt x="6239" y="29001"/>
                  <a:pt x="7348" y="30457"/>
                </a:cubicBezTo>
                <a:cubicBezTo>
                  <a:pt x="7383" y="30492"/>
                  <a:pt x="7418" y="30509"/>
                  <a:pt x="7444" y="30509"/>
                </a:cubicBezTo>
                <a:cubicBezTo>
                  <a:pt x="7470" y="30509"/>
                  <a:pt x="7487" y="30492"/>
                  <a:pt x="7487" y="30457"/>
                </a:cubicBezTo>
                <a:cubicBezTo>
                  <a:pt x="7695" y="30804"/>
                  <a:pt x="7903" y="31220"/>
                  <a:pt x="8180" y="31566"/>
                </a:cubicBezTo>
                <a:cubicBezTo>
                  <a:pt x="6932" y="30041"/>
                  <a:pt x="5477" y="28724"/>
                  <a:pt x="3882" y="27615"/>
                </a:cubicBezTo>
                <a:cubicBezTo>
                  <a:pt x="3882" y="27546"/>
                  <a:pt x="3813" y="27476"/>
                  <a:pt x="3744" y="27407"/>
                </a:cubicBezTo>
                <a:cubicBezTo>
                  <a:pt x="3674" y="27407"/>
                  <a:pt x="3674" y="27338"/>
                  <a:pt x="3536" y="27338"/>
                </a:cubicBezTo>
                <a:cubicBezTo>
                  <a:pt x="3397" y="27199"/>
                  <a:pt x="3189" y="27060"/>
                  <a:pt x="2912" y="26991"/>
                </a:cubicBezTo>
                <a:cubicBezTo>
                  <a:pt x="2855" y="26962"/>
                  <a:pt x="2797" y="26946"/>
                  <a:pt x="2740" y="26946"/>
                </a:cubicBezTo>
                <a:cubicBezTo>
                  <a:pt x="2658" y="26946"/>
                  <a:pt x="2577" y="26979"/>
                  <a:pt x="2496" y="27060"/>
                </a:cubicBezTo>
                <a:cubicBezTo>
                  <a:pt x="2357" y="27199"/>
                  <a:pt x="2288" y="27407"/>
                  <a:pt x="2427" y="27546"/>
                </a:cubicBezTo>
                <a:lnTo>
                  <a:pt x="2565" y="27615"/>
                </a:lnTo>
                <a:cubicBezTo>
                  <a:pt x="2664" y="28009"/>
                  <a:pt x="2903" y="28369"/>
                  <a:pt x="3232" y="28369"/>
                </a:cubicBezTo>
                <a:cubicBezTo>
                  <a:pt x="3366" y="28369"/>
                  <a:pt x="3514" y="28310"/>
                  <a:pt x="3674" y="28170"/>
                </a:cubicBezTo>
                <a:cubicBezTo>
                  <a:pt x="3744" y="28100"/>
                  <a:pt x="3744" y="28100"/>
                  <a:pt x="3813" y="28031"/>
                </a:cubicBezTo>
                <a:cubicBezTo>
                  <a:pt x="5477" y="28932"/>
                  <a:pt x="6932" y="30180"/>
                  <a:pt x="8180" y="31705"/>
                </a:cubicBezTo>
                <a:cubicBezTo>
                  <a:pt x="7538" y="31384"/>
                  <a:pt x="6746" y="31243"/>
                  <a:pt x="5907" y="31243"/>
                </a:cubicBezTo>
                <a:cubicBezTo>
                  <a:pt x="3669" y="31243"/>
                  <a:pt x="1097" y="32246"/>
                  <a:pt x="139" y="33507"/>
                </a:cubicBezTo>
                <a:cubicBezTo>
                  <a:pt x="1" y="33646"/>
                  <a:pt x="70" y="33854"/>
                  <a:pt x="278" y="33854"/>
                </a:cubicBezTo>
                <a:cubicBezTo>
                  <a:pt x="537" y="33842"/>
                  <a:pt x="798" y="33837"/>
                  <a:pt x="1060" y="33837"/>
                </a:cubicBezTo>
                <a:cubicBezTo>
                  <a:pt x="4033" y="33837"/>
                  <a:pt x="7199" y="34577"/>
                  <a:pt x="9428" y="36488"/>
                </a:cubicBezTo>
                <a:cubicBezTo>
                  <a:pt x="11646" y="38359"/>
                  <a:pt x="14349" y="39884"/>
                  <a:pt x="15112" y="42934"/>
                </a:cubicBezTo>
                <a:cubicBezTo>
                  <a:pt x="15043" y="42934"/>
                  <a:pt x="15043" y="42934"/>
                  <a:pt x="15112" y="43004"/>
                </a:cubicBezTo>
                <a:cubicBezTo>
                  <a:pt x="14904" y="43558"/>
                  <a:pt x="14696" y="44113"/>
                  <a:pt x="14557" y="44667"/>
                </a:cubicBezTo>
                <a:cubicBezTo>
                  <a:pt x="14142" y="46123"/>
                  <a:pt x="13726" y="47648"/>
                  <a:pt x="13310" y="49173"/>
                </a:cubicBezTo>
                <a:cubicBezTo>
                  <a:pt x="12755" y="46539"/>
                  <a:pt x="11715" y="44043"/>
                  <a:pt x="10260" y="41825"/>
                </a:cubicBezTo>
                <a:cubicBezTo>
                  <a:pt x="9918" y="41313"/>
                  <a:pt x="8691" y="39775"/>
                  <a:pt x="7763" y="39775"/>
                </a:cubicBezTo>
                <a:cubicBezTo>
                  <a:pt x="7560" y="39775"/>
                  <a:pt x="7372" y="39849"/>
                  <a:pt x="7210" y="40023"/>
                </a:cubicBezTo>
                <a:cubicBezTo>
                  <a:pt x="5962" y="41340"/>
                  <a:pt x="7071" y="43974"/>
                  <a:pt x="7834" y="45222"/>
                </a:cubicBezTo>
                <a:cubicBezTo>
                  <a:pt x="9151" y="47163"/>
                  <a:pt x="10953" y="48826"/>
                  <a:pt x="13032" y="50074"/>
                </a:cubicBezTo>
                <a:cubicBezTo>
                  <a:pt x="12478" y="52154"/>
                  <a:pt x="11993" y="54303"/>
                  <a:pt x="11507" y="56451"/>
                </a:cubicBezTo>
                <a:cubicBezTo>
                  <a:pt x="11507" y="56451"/>
                  <a:pt x="11507" y="56521"/>
                  <a:pt x="11507" y="56521"/>
                </a:cubicBezTo>
                <a:cubicBezTo>
                  <a:pt x="11299" y="57561"/>
                  <a:pt x="11092" y="58600"/>
                  <a:pt x="10884" y="59640"/>
                </a:cubicBezTo>
                <a:cubicBezTo>
                  <a:pt x="10350" y="57566"/>
                  <a:pt x="8804" y="54733"/>
                  <a:pt x="7154" y="54733"/>
                </a:cubicBezTo>
                <a:cubicBezTo>
                  <a:pt x="6874" y="54733"/>
                  <a:pt x="6590" y="54815"/>
                  <a:pt x="6309" y="54996"/>
                </a:cubicBezTo>
                <a:cubicBezTo>
                  <a:pt x="5199" y="55689"/>
                  <a:pt x="6170" y="57699"/>
                  <a:pt x="6724" y="58462"/>
                </a:cubicBezTo>
                <a:cubicBezTo>
                  <a:pt x="7764" y="59779"/>
                  <a:pt x="9081" y="60888"/>
                  <a:pt x="10468" y="61789"/>
                </a:cubicBezTo>
                <a:cubicBezTo>
                  <a:pt x="8804" y="71078"/>
                  <a:pt x="8249" y="80644"/>
                  <a:pt x="8735" y="90071"/>
                </a:cubicBezTo>
                <a:cubicBezTo>
                  <a:pt x="8769" y="90244"/>
                  <a:pt x="8908" y="90331"/>
                  <a:pt x="9047" y="90331"/>
                </a:cubicBezTo>
                <a:cubicBezTo>
                  <a:pt x="9185" y="90331"/>
                  <a:pt x="9324" y="90244"/>
                  <a:pt x="9359" y="90071"/>
                </a:cubicBezTo>
                <a:cubicBezTo>
                  <a:pt x="8873" y="81822"/>
                  <a:pt x="9289" y="73573"/>
                  <a:pt x="10468" y="65394"/>
                </a:cubicBezTo>
                <a:cubicBezTo>
                  <a:pt x="10537" y="65394"/>
                  <a:pt x="10606" y="65324"/>
                  <a:pt x="10606" y="65324"/>
                </a:cubicBezTo>
                <a:cubicBezTo>
                  <a:pt x="11854" y="65116"/>
                  <a:pt x="13102" y="63661"/>
                  <a:pt x="13934" y="62829"/>
                </a:cubicBezTo>
                <a:cubicBezTo>
                  <a:pt x="14557" y="62136"/>
                  <a:pt x="16082" y="60611"/>
                  <a:pt x="15320" y="59571"/>
                </a:cubicBezTo>
                <a:cubicBezTo>
                  <a:pt x="15075" y="59203"/>
                  <a:pt x="14751" y="59058"/>
                  <a:pt x="14402" y="59058"/>
                </a:cubicBezTo>
                <a:cubicBezTo>
                  <a:pt x="13568" y="59058"/>
                  <a:pt x="12592" y="59886"/>
                  <a:pt x="12201" y="60472"/>
                </a:cubicBezTo>
                <a:cubicBezTo>
                  <a:pt x="11646" y="61096"/>
                  <a:pt x="11230" y="61928"/>
                  <a:pt x="10953" y="62690"/>
                </a:cubicBezTo>
                <a:cubicBezTo>
                  <a:pt x="11299" y="60541"/>
                  <a:pt x="11715" y="58323"/>
                  <a:pt x="12201" y="56105"/>
                </a:cubicBezTo>
                <a:cubicBezTo>
                  <a:pt x="12617" y="55689"/>
                  <a:pt x="13102" y="55342"/>
                  <a:pt x="13726" y="55134"/>
                </a:cubicBezTo>
                <a:cubicBezTo>
                  <a:pt x="13786" y="55132"/>
                  <a:pt x="13846" y="55130"/>
                  <a:pt x="13905" y="55130"/>
                </a:cubicBezTo>
                <a:cubicBezTo>
                  <a:pt x="16714" y="55130"/>
                  <a:pt x="18544" y="58291"/>
                  <a:pt x="20242" y="60056"/>
                </a:cubicBezTo>
                <a:cubicBezTo>
                  <a:pt x="21905" y="61858"/>
                  <a:pt x="23985" y="63037"/>
                  <a:pt x="26342" y="63661"/>
                </a:cubicBezTo>
                <a:cubicBezTo>
                  <a:pt x="26480" y="63661"/>
                  <a:pt x="26619" y="63522"/>
                  <a:pt x="26550" y="63383"/>
                </a:cubicBezTo>
                <a:cubicBezTo>
                  <a:pt x="25648" y="60680"/>
                  <a:pt x="24193" y="57977"/>
                  <a:pt x="21767" y="56313"/>
                </a:cubicBezTo>
                <a:lnTo>
                  <a:pt x="21767" y="56313"/>
                </a:lnTo>
                <a:cubicBezTo>
                  <a:pt x="23471" y="56750"/>
                  <a:pt x="25590" y="57325"/>
                  <a:pt x="27548" y="57325"/>
                </a:cubicBezTo>
                <a:cubicBezTo>
                  <a:pt x="28695" y="57325"/>
                  <a:pt x="29787" y="57128"/>
                  <a:pt x="30709" y="56590"/>
                </a:cubicBezTo>
                <a:cubicBezTo>
                  <a:pt x="30778" y="56521"/>
                  <a:pt x="30847" y="56451"/>
                  <a:pt x="30778" y="56382"/>
                </a:cubicBezTo>
                <a:cubicBezTo>
                  <a:pt x="30431" y="55134"/>
                  <a:pt x="28213" y="54095"/>
                  <a:pt x="27173" y="53471"/>
                </a:cubicBezTo>
                <a:cubicBezTo>
                  <a:pt x="26757" y="53194"/>
                  <a:pt x="26342" y="52986"/>
                  <a:pt x="25926" y="52847"/>
                </a:cubicBezTo>
                <a:lnTo>
                  <a:pt x="25926" y="52847"/>
                </a:lnTo>
                <a:cubicBezTo>
                  <a:pt x="26688" y="52916"/>
                  <a:pt x="27451" y="52986"/>
                  <a:pt x="28213" y="53055"/>
                </a:cubicBezTo>
                <a:cubicBezTo>
                  <a:pt x="29184" y="53124"/>
                  <a:pt x="30154" y="53263"/>
                  <a:pt x="31055" y="53609"/>
                </a:cubicBezTo>
                <a:cubicBezTo>
                  <a:pt x="31055" y="53748"/>
                  <a:pt x="31055" y="53817"/>
                  <a:pt x="31125" y="53956"/>
                </a:cubicBezTo>
                <a:cubicBezTo>
                  <a:pt x="31402" y="54164"/>
                  <a:pt x="31679" y="54372"/>
                  <a:pt x="31956" y="54580"/>
                </a:cubicBezTo>
                <a:cubicBezTo>
                  <a:pt x="32015" y="54615"/>
                  <a:pt x="32072" y="54631"/>
                  <a:pt x="32125" y="54631"/>
                </a:cubicBezTo>
                <a:cubicBezTo>
                  <a:pt x="32381" y="54631"/>
                  <a:pt x="32533" y="54267"/>
                  <a:pt x="32303" y="54095"/>
                </a:cubicBezTo>
                <a:cubicBezTo>
                  <a:pt x="32234" y="53956"/>
                  <a:pt x="32164" y="53887"/>
                  <a:pt x="32095" y="53817"/>
                </a:cubicBezTo>
                <a:lnTo>
                  <a:pt x="32164" y="53609"/>
                </a:lnTo>
                <a:cubicBezTo>
                  <a:pt x="32218" y="53393"/>
                  <a:pt x="32019" y="53219"/>
                  <a:pt x="31797" y="53219"/>
                </a:cubicBezTo>
                <a:cubicBezTo>
                  <a:pt x="31735" y="53219"/>
                  <a:pt x="31671" y="53232"/>
                  <a:pt x="31610" y="53263"/>
                </a:cubicBezTo>
                <a:lnTo>
                  <a:pt x="31540" y="53263"/>
                </a:lnTo>
                <a:cubicBezTo>
                  <a:pt x="31506" y="53228"/>
                  <a:pt x="31471" y="53211"/>
                  <a:pt x="31436" y="53211"/>
                </a:cubicBezTo>
                <a:cubicBezTo>
                  <a:pt x="31402" y="53211"/>
                  <a:pt x="31367" y="53228"/>
                  <a:pt x="31332" y="53263"/>
                </a:cubicBezTo>
                <a:cubicBezTo>
                  <a:pt x="30709" y="52986"/>
                  <a:pt x="30085" y="52847"/>
                  <a:pt x="29461" y="52778"/>
                </a:cubicBezTo>
                <a:cubicBezTo>
                  <a:pt x="27936" y="52570"/>
                  <a:pt x="26342" y="52431"/>
                  <a:pt x="24817" y="52292"/>
                </a:cubicBezTo>
                <a:cubicBezTo>
                  <a:pt x="24401" y="52154"/>
                  <a:pt x="23915" y="52015"/>
                  <a:pt x="23569" y="51946"/>
                </a:cubicBezTo>
                <a:cubicBezTo>
                  <a:pt x="23638" y="51876"/>
                  <a:pt x="23777" y="51807"/>
                  <a:pt x="23915" y="51738"/>
                </a:cubicBezTo>
                <a:cubicBezTo>
                  <a:pt x="25025" y="51738"/>
                  <a:pt x="26134" y="51669"/>
                  <a:pt x="27173" y="51461"/>
                </a:cubicBezTo>
                <a:cubicBezTo>
                  <a:pt x="27867" y="51322"/>
                  <a:pt x="28421" y="51114"/>
                  <a:pt x="29045" y="50975"/>
                </a:cubicBezTo>
                <a:cubicBezTo>
                  <a:pt x="29322" y="50906"/>
                  <a:pt x="29669" y="50837"/>
                  <a:pt x="29946" y="50837"/>
                </a:cubicBezTo>
                <a:cubicBezTo>
                  <a:pt x="29807" y="50906"/>
                  <a:pt x="29669" y="50975"/>
                  <a:pt x="29600" y="51114"/>
                </a:cubicBezTo>
                <a:cubicBezTo>
                  <a:pt x="29461" y="51183"/>
                  <a:pt x="29530" y="51391"/>
                  <a:pt x="29738" y="51391"/>
                </a:cubicBezTo>
                <a:cubicBezTo>
                  <a:pt x="29877" y="51391"/>
                  <a:pt x="30015" y="51322"/>
                  <a:pt x="30154" y="51322"/>
                </a:cubicBezTo>
                <a:cubicBezTo>
                  <a:pt x="30223" y="51322"/>
                  <a:pt x="30223" y="51391"/>
                  <a:pt x="30293" y="51391"/>
                </a:cubicBezTo>
                <a:cubicBezTo>
                  <a:pt x="30323" y="51399"/>
                  <a:pt x="30353" y="51402"/>
                  <a:pt x="30384" y="51402"/>
                </a:cubicBezTo>
                <a:cubicBezTo>
                  <a:pt x="30631" y="51402"/>
                  <a:pt x="30878" y="51176"/>
                  <a:pt x="31125" y="51114"/>
                </a:cubicBezTo>
                <a:cubicBezTo>
                  <a:pt x="31125" y="51045"/>
                  <a:pt x="31194" y="51045"/>
                  <a:pt x="31194" y="50975"/>
                </a:cubicBezTo>
                <a:cubicBezTo>
                  <a:pt x="31332" y="50906"/>
                  <a:pt x="31402" y="50837"/>
                  <a:pt x="31540" y="50767"/>
                </a:cubicBezTo>
                <a:cubicBezTo>
                  <a:pt x="31610" y="50629"/>
                  <a:pt x="31610" y="50559"/>
                  <a:pt x="31540" y="50490"/>
                </a:cubicBezTo>
                <a:cubicBezTo>
                  <a:pt x="31397" y="50275"/>
                  <a:pt x="31112" y="50200"/>
                  <a:pt x="30779" y="50200"/>
                </a:cubicBezTo>
                <a:cubicBezTo>
                  <a:pt x="30147" y="50200"/>
                  <a:pt x="29339" y="50469"/>
                  <a:pt x="28976" y="50559"/>
                </a:cubicBezTo>
                <a:cubicBezTo>
                  <a:pt x="27867" y="50837"/>
                  <a:pt x="26827" y="51114"/>
                  <a:pt x="25718" y="51322"/>
                </a:cubicBezTo>
                <a:cubicBezTo>
                  <a:pt x="25926" y="51253"/>
                  <a:pt x="26134" y="51183"/>
                  <a:pt x="26342" y="51114"/>
                </a:cubicBezTo>
                <a:cubicBezTo>
                  <a:pt x="27797" y="50490"/>
                  <a:pt x="29114" y="49728"/>
                  <a:pt x="30362" y="48757"/>
                </a:cubicBezTo>
                <a:cubicBezTo>
                  <a:pt x="30501" y="48688"/>
                  <a:pt x="30501" y="48480"/>
                  <a:pt x="30293" y="48411"/>
                </a:cubicBezTo>
                <a:cubicBezTo>
                  <a:pt x="30456" y="48192"/>
                  <a:pt x="30234" y="47931"/>
                  <a:pt x="29996" y="47931"/>
                </a:cubicBezTo>
                <a:cubicBezTo>
                  <a:pt x="29932" y="47931"/>
                  <a:pt x="29867" y="47950"/>
                  <a:pt x="29807" y="47995"/>
                </a:cubicBezTo>
                <a:cubicBezTo>
                  <a:pt x="29392" y="48203"/>
                  <a:pt x="29045" y="48411"/>
                  <a:pt x="28698" y="48757"/>
                </a:cubicBezTo>
                <a:cubicBezTo>
                  <a:pt x="28560" y="48826"/>
                  <a:pt x="28629" y="49034"/>
                  <a:pt x="28768" y="49104"/>
                </a:cubicBezTo>
                <a:cubicBezTo>
                  <a:pt x="28768" y="49242"/>
                  <a:pt x="28768" y="49381"/>
                  <a:pt x="28837" y="49450"/>
                </a:cubicBezTo>
                <a:cubicBezTo>
                  <a:pt x="27797" y="50213"/>
                  <a:pt x="26550" y="50767"/>
                  <a:pt x="25302" y="51183"/>
                </a:cubicBezTo>
                <a:cubicBezTo>
                  <a:pt x="24955" y="51253"/>
                  <a:pt x="24539" y="51322"/>
                  <a:pt x="24123" y="51391"/>
                </a:cubicBezTo>
                <a:cubicBezTo>
                  <a:pt x="26272" y="49936"/>
                  <a:pt x="27728" y="46747"/>
                  <a:pt x="28005" y="44459"/>
                </a:cubicBezTo>
                <a:cubicBezTo>
                  <a:pt x="28062" y="44346"/>
                  <a:pt x="27980" y="44233"/>
                  <a:pt x="27872" y="44233"/>
                </a:cubicBezTo>
                <a:cubicBezTo>
                  <a:pt x="27848" y="44233"/>
                  <a:pt x="27823" y="44239"/>
                  <a:pt x="27797" y="44251"/>
                </a:cubicBezTo>
                <a:cubicBezTo>
                  <a:pt x="26134" y="44667"/>
                  <a:pt x="25025" y="45915"/>
                  <a:pt x="23707" y="46816"/>
                </a:cubicBezTo>
                <a:cubicBezTo>
                  <a:pt x="21974" y="47995"/>
                  <a:pt x="20172" y="49034"/>
                  <a:pt x="18231" y="49936"/>
                </a:cubicBezTo>
                <a:cubicBezTo>
                  <a:pt x="18578" y="49450"/>
                  <a:pt x="18924" y="48965"/>
                  <a:pt x="19202" y="48480"/>
                </a:cubicBezTo>
                <a:cubicBezTo>
                  <a:pt x="19687" y="47717"/>
                  <a:pt x="20311" y="46955"/>
                  <a:pt x="20796" y="46192"/>
                </a:cubicBezTo>
                <a:cubicBezTo>
                  <a:pt x="20852" y="46192"/>
                  <a:pt x="20818" y="46104"/>
                  <a:pt x="20767" y="46104"/>
                </a:cubicBezTo>
                <a:cubicBezTo>
                  <a:pt x="20754" y="46104"/>
                  <a:pt x="20741" y="46109"/>
                  <a:pt x="20727" y="46123"/>
                </a:cubicBezTo>
                <a:cubicBezTo>
                  <a:pt x="19410" y="47093"/>
                  <a:pt x="18855" y="48826"/>
                  <a:pt x="17885" y="50074"/>
                </a:cubicBezTo>
                <a:lnTo>
                  <a:pt x="17815" y="50144"/>
                </a:lnTo>
                <a:cubicBezTo>
                  <a:pt x="17399" y="50282"/>
                  <a:pt x="16914" y="50559"/>
                  <a:pt x="16429" y="50837"/>
                </a:cubicBezTo>
                <a:cubicBezTo>
                  <a:pt x="17538" y="49589"/>
                  <a:pt x="18370" y="47856"/>
                  <a:pt x="19479" y="46608"/>
                </a:cubicBezTo>
                <a:cubicBezTo>
                  <a:pt x="20380" y="45361"/>
                  <a:pt x="21628" y="44390"/>
                  <a:pt x="23014" y="43836"/>
                </a:cubicBezTo>
                <a:cubicBezTo>
                  <a:pt x="23066" y="43820"/>
                  <a:pt x="23110" y="43812"/>
                  <a:pt x="23149" y="43812"/>
                </a:cubicBezTo>
                <a:cubicBezTo>
                  <a:pt x="23792" y="43812"/>
                  <a:pt x="22798" y="45858"/>
                  <a:pt x="22668" y="46054"/>
                </a:cubicBezTo>
                <a:cubicBezTo>
                  <a:pt x="22182" y="46816"/>
                  <a:pt x="21628" y="47579"/>
                  <a:pt x="21004" y="48203"/>
                </a:cubicBezTo>
                <a:cubicBezTo>
                  <a:pt x="20948" y="48259"/>
                  <a:pt x="21028" y="48360"/>
                  <a:pt x="21097" y="48360"/>
                </a:cubicBezTo>
                <a:cubicBezTo>
                  <a:pt x="21114" y="48360"/>
                  <a:pt x="21129" y="48354"/>
                  <a:pt x="21143" y="48341"/>
                </a:cubicBezTo>
                <a:cubicBezTo>
                  <a:pt x="22668" y="47232"/>
                  <a:pt x="23638" y="45499"/>
                  <a:pt x="23915" y="43628"/>
                </a:cubicBezTo>
                <a:cubicBezTo>
                  <a:pt x="23985" y="43489"/>
                  <a:pt x="23846" y="43350"/>
                  <a:pt x="23707" y="43350"/>
                </a:cubicBezTo>
                <a:cubicBezTo>
                  <a:pt x="19687" y="43350"/>
                  <a:pt x="17954" y="48688"/>
                  <a:pt x="15667" y="51253"/>
                </a:cubicBezTo>
                <a:cubicBezTo>
                  <a:pt x="14557" y="51876"/>
                  <a:pt x="13518" y="52778"/>
                  <a:pt x="12686" y="53817"/>
                </a:cubicBezTo>
                <a:cubicBezTo>
                  <a:pt x="13310" y="51114"/>
                  <a:pt x="14003" y="48411"/>
                  <a:pt x="14765" y="45707"/>
                </a:cubicBezTo>
                <a:cubicBezTo>
                  <a:pt x="15112" y="44459"/>
                  <a:pt x="15528" y="43212"/>
                  <a:pt x="15944" y="41964"/>
                </a:cubicBezTo>
                <a:cubicBezTo>
                  <a:pt x="18231" y="41687"/>
                  <a:pt x="20865" y="41409"/>
                  <a:pt x="22945" y="40300"/>
                </a:cubicBezTo>
                <a:cubicBezTo>
                  <a:pt x="23499" y="40023"/>
                  <a:pt x="25995" y="38706"/>
                  <a:pt x="25510" y="37735"/>
                </a:cubicBezTo>
                <a:cubicBezTo>
                  <a:pt x="25269" y="37200"/>
                  <a:pt x="24686" y="37016"/>
                  <a:pt x="24007" y="37016"/>
                </a:cubicBezTo>
                <a:cubicBezTo>
                  <a:pt x="22926" y="37016"/>
                  <a:pt x="21600" y="37480"/>
                  <a:pt x="21004" y="37735"/>
                </a:cubicBezTo>
                <a:cubicBezTo>
                  <a:pt x="19271" y="38429"/>
                  <a:pt x="17677" y="39468"/>
                  <a:pt x="16290" y="40716"/>
                </a:cubicBezTo>
                <a:cubicBezTo>
                  <a:pt x="17122" y="38221"/>
                  <a:pt x="18023" y="35725"/>
                  <a:pt x="18994" y="33230"/>
                </a:cubicBezTo>
                <a:lnTo>
                  <a:pt x="19202" y="33160"/>
                </a:lnTo>
                <a:cubicBezTo>
                  <a:pt x="19597" y="33204"/>
                  <a:pt x="19992" y="33227"/>
                  <a:pt x="20385" y="33227"/>
                </a:cubicBezTo>
                <a:cubicBezTo>
                  <a:pt x="21233" y="33227"/>
                  <a:pt x="22070" y="33120"/>
                  <a:pt x="22876" y="32883"/>
                </a:cubicBezTo>
                <a:cubicBezTo>
                  <a:pt x="23915" y="32745"/>
                  <a:pt x="25718" y="32398"/>
                  <a:pt x="26203" y="31289"/>
                </a:cubicBezTo>
                <a:cubicBezTo>
                  <a:pt x="26688" y="30180"/>
                  <a:pt x="25025" y="29556"/>
                  <a:pt x="24193" y="29556"/>
                </a:cubicBezTo>
                <a:cubicBezTo>
                  <a:pt x="22460" y="29695"/>
                  <a:pt x="20796" y="30457"/>
                  <a:pt x="19618" y="31705"/>
                </a:cubicBezTo>
                <a:cubicBezTo>
                  <a:pt x="20172" y="30318"/>
                  <a:pt x="20796" y="29001"/>
                  <a:pt x="21420" y="27615"/>
                </a:cubicBezTo>
                <a:cubicBezTo>
                  <a:pt x="21752" y="27702"/>
                  <a:pt x="22331" y="27752"/>
                  <a:pt x="23022" y="27752"/>
                </a:cubicBezTo>
                <a:cubicBezTo>
                  <a:pt x="25647" y="27752"/>
                  <a:pt x="29888" y="27023"/>
                  <a:pt x="28352" y="24773"/>
                </a:cubicBezTo>
                <a:cubicBezTo>
                  <a:pt x="28056" y="24340"/>
                  <a:pt x="27482" y="24162"/>
                  <a:pt x="26785" y="24162"/>
                </a:cubicBezTo>
                <a:cubicBezTo>
                  <a:pt x="25360" y="24162"/>
                  <a:pt x="23415" y="24906"/>
                  <a:pt x="22252" y="25743"/>
                </a:cubicBezTo>
                <a:cubicBezTo>
                  <a:pt x="22876" y="24496"/>
                  <a:pt x="23430" y="23317"/>
                  <a:pt x="24054" y="22139"/>
                </a:cubicBezTo>
                <a:cubicBezTo>
                  <a:pt x="24268" y="22151"/>
                  <a:pt x="24480" y="22156"/>
                  <a:pt x="24690" y="22156"/>
                </a:cubicBezTo>
                <a:cubicBezTo>
                  <a:pt x="25704" y="22156"/>
                  <a:pt x="26670" y="22022"/>
                  <a:pt x="27589" y="21792"/>
                </a:cubicBezTo>
                <a:cubicBezTo>
                  <a:pt x="28560" y="21654"/>
                  <a:pt x="30223" y="21446"/>
                  <a:pt x="30709" y="20475"/>
                </a:cubicBezTo>
                <a:cubicBezTo>
                  <a:pt x="31167" y="19494"/>
                  <a:pt x="29586" y="18944"/>
                  <a:pt x="28883" y="18944"/>
                </a:cubicBezTo>
                <a:cubicBezTo>
                  <a:pt x="28841" y="18944"/>
                  <a:pt x="28803" y="18946"/>
                  <a:pt x="28768" y="18950"/>
                </a:cubicBezTo>
                <a:cubicBezTo>
                  <a:pt x="27312" y="19158"/>
                  <a:pt x="25995" y="19713"/>
                  <a:pt x="24886" y="20683"/>
                </a:cubicBezTo>
                <a:cubicBezTo>
                  <a:pt x="25440" y="19643"/>
                  <a:pt x="25995" y="18673"/>
                  <a:pt x="26550" y="17633"/>
                </a:cubicBezTo>
                <a:cubicBezTo>
                  <a:pt x="26878" y="17673"/>
                  <a:pt x="27210" y="17692"/>
                  <a:pt x="27541" y="17692"/>
                </a:cubicBezTo>
                <a:cubicBezTo>
                  <a:pt x="28956" y="17692"/>
                  <a:pt x="30374" y="17337"/>
                  <a:pt x="31610" y="16663"/>
                </a:cubicBezTo>
                <a:cubicBezTo>
                  <a:pt x="32303" y="16316"/>
                  <a:pt x="33204" y="15415"/>
                  <a:pt x="32164" y="14860"/>
                </a:cubicBezTo>
                <a:cubicBezTo>
                  <a:pt x="31825" y="14702"/>
                  <a:pt x="31418" y="14639"/>
                  <a:pt x="30989" y="14639"/>
                </a:cubicBezTo>
                <a:cubicBezTo>
                  <a:pt x="30104" y="14639"/>
                  <a:pt x="29121" y="14904"/>
                  <a:pt x="28421" y="15138"/>
                </a:cubicBezTo>
                <a:cubicBezTo>
                  <a:pt x="28213" y="15207"/>
                  <a:pt x="28075" y="15276"/>
                  <a:pt x="27936" y="15346"/>
                </a:cubicBezTo>
                <a:cubicBezTo>
                  <a:pt x="28213" y="14791"/>
                  <a:pt x="28560" y="14306"/>
                  <a:pt x="28906" y="13751"/>
                </a:cubicBezTo>
                <a:cubicBezTo>
                  <a:pt x="29045" y="13751"/>
                  <a:pt x="29184" y="13682"/>
                  <a:pt x="29253" y="13682"/>
                </a:cubicBezTo>
                <a:cubicBezTo>
                  <a:pt x="29552" y="13709"/>
                  <a:pt x="29849" y="13723"/>
                  <a:pt x="30142" y="13723"/>
                </a:cubicBezTo>
                <a:cubicBezTo>
                  <a:pt x="31346" y="13723"/>
                  <a:pt x="32506" y="13490"/>
                  <a:pt x="33620" y="12989"/>
                </a:cubicBezTo>
                <a:cubicBezTo>
                  <a:pt x="34105" y="12781"/>
                  <a:pt x="35214" y="12088"/>
                  <a:pt x="34798" y="11325"/>
                </a:cubicBezTo>
                <a:cubicBezTo>
                  <a:pt x="34496" y="10833"/>
                  <a:pt x="33924" y="10672"/>
                  <a:pt x="33321" y="10672"/>
                </a:cubicBezTo>
                <a:cubicBezTo>
                  <a:pt x="32820" y="10672"/>
                  <a:pt x="32296" y="10783"/>
                  <a:pt x="31887" y="10909"/>
                </a:cubicBezTo>
                <a:cubicBezTo>
                  <a:pt x="31263" y="11117"/>
                  <a:pt x="30639" y="11464"/>
                  <a:pt x="30085" y="11880"/>
                </a:cubicBezTo>
                <a:cubicBezTo>
                  <a:pt x="30709" y="11048"/>
                  <a:pt x="31263" y="10147"/>
                  <a:pt x="31818" y="9315"/>
                </a:cubicBezTo>
                <a:lnTo>
                  <a:pt x="32164" y="9384"/>
                </a:lnTo>
                <a:cubicBezTo>
                  <a:pt x="32026" y="9454"/>
                  <a:pt x="32095" y="9592"/>
                  <a:pt x="32164" y="9592"/>
                </a:cubicBezTo>
                <a:cubicBezTo>
                  <a:pt x="32303" y="9592"/>
                  <a:pt x="32442" y="9592"/>
                  <a:pt x="32511" y="9523"/>
                </a:cubicBezTo>
                <a:cubicBezTo>
                  <a:pt x="32996" y="9627"/>
                  <a:pt x="33481" y="9679"/>
                  <a:pt x="33958" y="9679"/>
                </a:cubicBezTo>
                <a:cubicBezTo>
                  <a:pt x="34434" y="9679"/>
                  <a:pt x="34902" y="9627"/>
                  <a:pt x="35353" y="9523"/>
                </a:cubicBezTo>
                <a:cubicBezTo>
                  <a:pt x="35977" y="9384"/>
                  <a:pt x="37086" y="8968"/>
                  <a:pt x="36947" y="8206"/>
                </a:cubicBezTo>
                <a:cubicBezTo>
                  <a:pt x="36809" y="7374"/>
                  <a:pt x="35284" y="7305"/>
                  <a:pt x="34660" y="7305"/>
                </a:cubicBezTo>
                <a:cubicBezTo>
                  <a:pt x="33897" y="7513"/>
                  <a:pt x="33135" y="7859"/>
                  <a:pt x="32442" y="8275"/>
                </a:cubicBezTo>
                <a:cubicBezTo>
                  <a:pt x="32996" y="7582"/>
                  <a:pt x="33481" y="6819"/>
                  <a:pt x="34036" y="6057"/>
                </a:cubicBezTo>
                <a:cubicBezTo>
                  <a:pt x="34105" y="6092"/>
                  <a:pt x="34157" y="6109"/>
                  <a:pt x="34209" y="6109"/>
                </a:cubicBezTo>
                <a:cubicBezTo>
                  <a:pt x="34261" y="6109"/>
                  <a:pt x="34313" y="6092"/>
                  <a:pt x="34382" y="6057"/>
                </a:cubicBezTo>
                <a:lnTo>
                  <a:pt x="34382" y="6057"/>
                </a:lnTo>
                <a:cubicBezTo>
                  <a:pt x="34313" y="6126"/>
                  <a:pt x="34313" y="6265"/>
                  <a:pt x="34382" y="6265"/>
                </a:cubicBezTo>
                <a:lnTo>
                  <a:pt x="34590" y="6265"/>
                </a:lnTo>
                <a:cubicBezTo>
                  <a:pt x="34960" y="6450"/>
                  <a:pt x="35361" y="6542"/>
                  <a:pt x="35751" y="6542"/>
                </a:cubicBezTo>
                <a:cubicBezTo>
                  <a:pt x="35946" y="6542"/>
                  <a:pt x="36139" y="6519"/>
                  <a:pt x="36323" y="6473"/>
                </a:cubicBezTo>
                <a:cubicBezTo>
                  <a:pt x="36878" y="6403"/>
                  <a:pt x="37710" y="6196"/>
                  <a:pt x="37918" y="5572"/>
                </a:cubicBezTo>
                <a:cubicBezTo>
                  <a:pt x="38126" y="4948"/>
                  <a:pt x="37017" y="4532"/>
                  <a:pt x="36601" y="4463"/>
                </a:cubicBezTo>
                <a:cubicBezTo>
                  <a:pt x="35977" y="4463"/>
                  <a:pt x="35422" y="4601"/>
                  <a:pt x="34868" y="4948"/>
                </a:cubicBezTo>
                <a:lnTo>
                  <a:pt x="35076" y="4671"/>
                </a:lnTo>
                <a:lnTo>
                  <a:pt x="35214" y="4671"/>
                </a:lnTo>
                <a:cubicBezTo>
                  <a:pt x="35214" y="4601"/>
                  <a:pt x="35284" y="4463"/>
                  <a:pt x="35353" y="4393"/>
                </a:cubicBezTo>
                <a:lnTo>
                  <a:pt x="35353" y="4324"/>
                </a:lnTo>
                <a:cubicBezTo>
                  <a:pt x="35353" y="4324"/>
                  <a:pt x="35353" y="4255"/>
                  <a:pt x="35353" y="4255"/>
                </a:cubicBezTo>
                <a:cubicBezTo>
                  <a:pt x="35353" y="4116"/>
                  <a:pt x="35422" y="4047"/>
                  <a:pt x="35422" y="3908"/>
                </a:cubicBezTo>
                <a:cubicBezTo>
                  <a:pt x="35561" y="3769"/>
                  <a:pt x="35630" y="3631"/>
                  <a:pt x="35700" y="3492"/>
                </a:cubicBezTo>
                <a:cubicBezTo>
                  <a:pt x="35700" y="3541"/>
                  <a:pt x="35734" y="3590"/>
                  <a:pt x="35779" y="3590"/>
                </a:cubicBezTo>
                <a:cubicBezTo>
                  <a:pt x="35798" y="3590"/>
                  <a:pt x="35818" y="3582"/>
                  <a:pt x="35838" y="3561"/>
                </a:cubicBezTo>
                <a:lnTo>
                  <a:pt x="35907" y="3561"/>
                </a:lnTo>
                <a:cubicBezTo>
                  <a:pt x="36462" y="3492"/>
                  <a:pt x="37017" y="3353"/>
                  <a:pt x="37502" y="3076"/>
                </a:cubicBezTo>
                <a:cubicBezTo>
                  <a:pt x="37918" y="2868"/>
                  <a:pt x="38957" y="2522"/>
                  <a:pt x="38957" y="1967"/>
                </a:cubicBezTo>
                <a:cubicBezTo>
                  <a:pt x="38918" y="1650"/>
                  <a:pt x="38607" y="1537"/>
                  <a:pt x="38270" y="1537"/>
                </a:cubicBezTo>
                <a:cubicBezTo>
                  <a:pt x="38017" y="1537"/>
                  <a:pt x="37749" y="1601"/>
                  <a:pt x="37571" y="1690"/>
                </a:cubicBezTo>
                <a:cubicBezTo>
                  <a:pt x="37155" y="1898"/>
                  <a:pt x="36739" y="2175"/>
                  <a:pt x="36393" y="2522"/>
                </a:cubicBezTo>
                <a:cubicBezTo>
                  <a:pt x="36254" y="2660"/>
                  <a:pt x="36115" y="2868"/>
                  <a:pt x="35907" y="3007"/>
                </a:cubicBezTo>
                <a:cubicBezTo>
                  <a:pt x="36046" y="2799"/>
                  <a:pt x="36185" y="2522"/>
                  <a:pt x="36254" y="2314"/>
                </a:cubicBezTo>
                <a:cubicBezTo>
                  <a:pt x="36314" y="2208"/>
                  <a:pt x="36391" y="2070"/>
                  <a:pt x="36467" y="1915"/>
                </a:cubicBezTo>
                <a:lnTo>
                  <a:pt x="36467" y="1915"/>
                </a:lnTo>
                <a:cubicBezTo>
                  <a:pt x="36249" y="2332"/>
                  <a:pt x="35946" y="2724"/>
                  <a:pt x="35769" y="3007"/>
                </a:cubicBezTo>
                <a:cubicBezTo>
                  <a:pt x="35630" y="3215"/>
                  <a:pt x="35492" y="3423"/>
                  <a:pt x="35353" y="3631"/>
                </a:cubicBezTo>
                <a:cubicBezTo>
                  <a:pt x="35422" y="3284"/>
                  <a:pt x="35492" y="2938"/>
                  <a:pt x="35492" y="2522"/>
                </a:cubicBezTo>
                <a:cubicBezTo>
                  <a:pt x="35492" y="2487"/>
                  <a:pt x="35457" y="2470"/>
                  <a:pt x="35422" y="2470"/>
                </a:cubicBezTo>
                <a:cubicBezTo>
                  <a:pt x="35388" y="2470"/>
                  <a:pt x="35353" y="2487"/>
                  <a:pt x="35353" y="2522"/>
                </a:cubicBezTo>
                <a:cubicBezTo>
                  <a:pt x="35284" y="2660"/>
                  <a:pt x="35214" y="2868"/>
                  <a:pt x="35145" y="3076"/>
                </a:cubicBezTo>
                <a:lnTo>
                  <a:pt x="35145" y="2730"/>
                </a:lnTo>
                <a:cubicBezTo>
                  <a:pt x="35145" y="2244"/>
                  <a:pt x="35214" y="1690"/>
                  <a:pt x="35422" y="1205"/>
                </a:cubicBezTo>
                <a:cubicBezTo>
                  <a:pt x="35471" y="912"/>
                  <a:pt x="35932" y="379"/>
                  <a:pt x="36297" y="379"/>
                </a:cubicBezTo>
                <a:cubicBezTo>
                  <a:pt x="36451" y="379"/>
                  <a:pt x="36588" y="473"/>
                  <a:pt x="36670" y="719"/>
                </a:cubicBezTo>
                <a:cubicBezTo>
                  <a:pt x="36765" y="980"/>
                  <a:pt x="36730" y="1266"/>
                  <a:pt x="36629" y="1550"/>
                </a:cubicBezTo>
                <a:lnTo>
                  <a:pt x="36629" y="1550"/>
                </a:lnTo>
                <a:cubicBezTo>
                  <a:pt x="36824" y="1051"/>
                  <a:pt x="36921" y="494"/>
                  <a:pt x="36531" y="234"/>
                </a:cubicBezTo>
                <a:cubicBezTo>
                  <a:pt x="36298" y="73"/>
                  <a:pt x="36090" y="0"/>
                  <a:pt x="3590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0"/>
          <p:cNvSpPr/>
          <p:nvPr/>
        </p:nvSpPr>
        <p:spPr>
          <a:xfrm rot="-8100000">
            <a:off x="8066648" y="475479"/>
            <a:ext cx="1360317" cy="2528823"/>
          </a:xfrm>
          <a:custGeom>
            <a:avLst/>
            <a:gdLst/>
            <a:ahLst/>
            <a:cxnLst/>
            <a:rect l="l" t="t" r="r" b="b"/>
            <a:pathLst>
              <a:path w="23361" h="43428" extrusionOk="0">
                <a:moveTo>
                  <a:pt x="1627" y="363"/>
                </a:moveTo>
                <a:cubicBezTo>
                  <a:pt x="1637" y="363"/>
                  <a:pt x="1649" y="367"/>
                  <a:pt x="1664" y="374"/>
                </a:cubicBezTo>
                <a:cubicBezTo>
                  <a:pt x="2635" y="859"/>
                  <a:pt x="3466" y="1622"/>
                  <a:pt x="4090" y="2454"/>
                </a:cubicBezTo>
                <a:cubicBezTo>
                  <a:pt x="4437" y="2870"/>
                  <a:pt x="4783" y="3355"/>
                  <a:pt x="5061" y="3840"/>
                </a:cubicBezTo>
                <a:cubicBezTo>
                  <a:pt x="4229" y="2592"/>
                  <a:pt x="3120" y="1553"/>
                  <a:pt x="1733" y="859"/>
                </a:cubicBezTo>
                <a:cubicBezTo>
                  <a:pt x="1609" y="611"/>
                  <a:pt x="1541" y="363"/>
                  <a:pt x="1627" y="363"/>
                </a:cubicBezTo>
                <a:close/>
                <a:moveTo>
                  <a:pt x="1872" y="1206"/>
                </a:moveTo>
                <a:lnTo>
                  <a:pt x="1872" y="1206"/>
                </a:lnTo>
                <a:cubicBezTo>
                  <a:pt x="2981" y="1969"/>
                  <a:pt x="4021" y="2870"/>
                  <a:pt x="4783" y="4048"/>
                </a:cubicBezTo>
                <a:cubicBezTo>
                  <a:pt x="5130" y="4464"/>
                  <a:pt x="5407" y="4949"/>
                  <a:pt x="5754" y="5434"/>
                </a:cubicBezTo>
                <a:cubicBezTo>
                  <a:pt x="5546" y="5157"/>
                  <a:pt x="5338" y="4880"/>
                  <a:pt x="5061" y="4603"/>
                </a:cubicBezTo>
                <a:cubicBezTo>
                  <a:pt x="5061" y="4582"/>
                  <a:pt x="5049" y="4574"/>
                  <a:pt x="5034" y="4574"/>
                </a:cubicBezTo>
                <a:cubicBezTo>
                  <a:pt x="4997" y="4574"/>
                  <a:pt x="4942" y="4623"/>
                  <a:pt x="4991" y="4672"/>
                </a:cubicBezTo>
                <a:lnTo>
                  <a:pt x="5061" y="4811"/>
                </a:lnTo>
                <a:cubicBezTo>
                  <a:pt x="4229" y="3979"/>
                  <a:pt x="3328" y="3286"/>
                  <a:pt x="2635" y="2454"/>
                </a:cubicBezTo>
                <a:cubicBezTo>
                  <a:pt x="2357" y="2038"/>
                  <a:pt x="2080" y="1622"/>
                  <a:pt x="1872" y="1206"/>
                </a:cubicBezTo>
                <a:close/>
                <a:moveTo>
                  <a:pt x="4853" y="5019"/>
                </a:moveTo>
                <a:cubicBezTo>
                  <a:pt x="5199" y="5365"/>
                  <a:pt x="5615" y="5712"/>
                  <a:pt x="5962" y="6058"/>
                </a:cubicBezTo>
                <a:cubicBezTo>
                  <a:pt x="5546" y="5712"/>
                  <a:pt x="5130" y="5365"/>
                  <a:pt x="4714" y="5019"/>
                </a:cubicBezTo>
                <a:close/>
                <a:moveTo>
                  <a:pt x="908" y="865"/>
                </a:moveTo>
                <a:cubicBezTo>
                  <a:pt x="998" y="865"/>
                  <a:pt x="1110" y="885"/>
                  <a:pt x="1248" y="929"/>
                </a:cubicBezTo>
                <a:cubicBezTo>
                  <a:pt x="1317" y="998"/>
                  <a:pt x="1317" y="998"/>
                  <a:pt x="1387" y="998"/>
                </a:cubicBezTo>
                <a:cubicBezTo>
                  <a:pt x="1733" y="1899"/>
                  <a:pt x="2219" y="2662"/>
                  <a:pt x="2981" y="3286"/>
                </a:cubicBezTo>
                <a:lnTo>
                  <a:pt x="2773" y="3147"/>
                </a:lnTo>
                <a:lnTo>
                  <a:pt x="2080" y="2454"/>
                </a:lnTo>
                <a:cubicBezTo>
                  <a:pt x="2048" y="2422"/>
                  <a:pt x="2016" y="2408"/>
                  <a:pt x="1987" y="2408"/>
                </a:cubicBezTo>
                <a:cubicBezTo>
                  <a:pt x="1892" y="2408"/>
                  <a:pt x="1835" y="2555"/>
                  <a:pt x="1941" y="2662"/>
                </a:cubicBezTo>
                <a:cubicBezTo>
                  <a:pt x="2219" y="2939"/>
                  <a:pt x="2496" y="3216"/>
                  <a:pt x="2842" y="3494"/>
                </a:cubicBezTo>
                <a:cubicBezTo>
                  <a:pt x="2981" y="3632"/>
                  <a:pt x="3050" y="3771"/>
                  <a:pt x="3189" y="3909"/>
                </a:cubicBezTo>
                <a:cubicBezTo>
                  <a:pt x="4229" y="4949"/>
                  <a:pt x="5407" y="5920"/>
                  <a:pt x="6516" y="6890"/>
                </a:cubicBezTo>
                <a:cubicBezTo>
                  <a:pt x="5477" y="6336"/>
                  <a:pt x="4506" y="5712"/>
                  <a:pt x="3605" y="5019"/>
                </a:cubicBezTo>
                <a:cubicBezTo>
                  <a:pt x="2912" y="4464"/>
                  <a:pt x="2219" y="3840"/>
                  <a:pt x="1595" y="3147"/>
                </a:cubicBezTo>
                <a:cubicBezTo>
                  <a:pt x="1343" y="2895"/>
                  <a:pt x="1" y="865"/>
                  <a:pt x="908" y="865"/>
                </a:cubicBezTo>
                <a:close/>
                <a:moveTo>
                  <a:pt x="5886" y="8512"/>
                </a:moveTo>
                <a:cubicBezTo>
                  <a:pt x="5930" y="8512"/>
                  <a:pt x="5980" y="8528"/>
                  <a:pt x="6031" y="8554"/>
                </a:cubicBezTo>
                <a:cubicBezTo>
                  <a:pt x="5962" y="8623"/>
                  <a:pt x="5962" y="8762"/>
                  <a:pt x="6031" y="8762"/>
                </a:cubicBezTo>
                <a:lnTo>
                  <a:pt x="6308" y="8900"/>
                </a:lnTo>
                <a:cubicBezTo>
                  <a:pt x="6308" y="8900"/>
                  <a:pt x="6378" y="8970"/>
                  <a:pt x="6308" y="8970"/>
                </a:cubicBezTo>
                <a:lnTo>
                  <a:pt x="6378" y="8970"/>
                </a:lnTo>
                <a:cubicBezTo>
                  <a:pt x="6355" y="8993"/>
                  <a:pt x="6324" y="9001"/>
                  <a:pt x="6290" y="9001"/>
                </a:cubicBezTo>
                <a:cubicBezTo>
                  <a:pt x="6224" y="9001"/>
                  <a:pt x="6147" y="8970"/>
                  <a:pt x="6100" y="8970"/>
                </a:cubicBezTo>
                <a:cubicBezTo>
                  <a:pt x="5962" y="8970"/>
                  <a:pt x="5823" y="8900"/>
                  <a:pt x="5754" y="8900"/>
                </a:cubicBezTo>
                <a:cubicBezTo>
                  <a:pt x="5754" y="8831"/>
                  <a:pt x="5754" y="8762"/>
                  <a:pt x="5754" y="8692"/>
                </a:cubicBezTo>
                <a:cubicBezTo>
                  <a:pt x="5754" y="8561"/>
                  <a:pt x="5810" y="8512"/>
                  <a:pt x="5886" y="8512"/>
                </a:cubicBezTo>
                <a:close/>
                <a:moveTo>
                  <a:pt x="10608" y="9641"/>
                </a:moveTo>
                <a:cubicBezTo>
                  <a:pt x="10607" y="9643"/>
                  <a:pt x="10606" y="9650"/>
                  <a:pt x="10606" y="9663"/>
                </a:cubicBezTo>
                <a:cubicBezTo>
                  <a:pt x="10606" y="9655"/>
                  <a:pt x="10607" y="9648"/>
                  <a:pt x="10608" y="9641"/>
                </a:cubicBezTo>
                <a:close/>
                <a:moveTo>
                  <a:pt x="3879" y="10107"/>
                </a:moveTo>
                <a:cubicBezTo>
                  <a:pt x="3938" y="10107"/>
                  <a:pt x="4014" y="10123"/>
                  <a:pt x="4090" y="10148"/>
                </a:cubicBezTo>
                <a:cubicBezTo>
                  <a:pt x="4160" y="10564"/>
                  <a:pt x="4298" y="11049"/>
                  <a:pt x="4575" y="11396"/>
                </a:cubicBezTo>
                <a:cubicBezTo>
                  <a:pt x="4229" y="11049"/>
                  <a:pt x="3952" y="10703"/>
                  <a:pt x="3813" y="10287"/>
                </a:cubicBezTo>
                <a:cubicBezTo>
                  <a:pt x="3725" y="10155"/>
                  <a:pt x="3776" y="10107"/>
                  <a:pt x="3879" y="10107"/>
                </a:cubicBezTo>
                <a:close/>
                <a:moveTo>
                  <a:pt x="9281" y="4291"/>
                </a:moveTo>
                <a:cubicBezTo>
                  <a:pt x="9621" y="4291"/>
                  <a:pt x="10370" y="5378"/>
                  <a:pt x="10467" y="5573"/>
                </a:cubicBezTo>
                <a:cubicBezTo>
                  <a:pt x="10606" y="6058"/>
                  <a:pt x="10814" y="6544"/>
                  <a:pt x="10953" y="7029"/>
                </a:cubicBezTo>
                <a:cubicBezTo>
                  <a:pt x="11022" y="7791"/>
                  <a:pt x="11091" y="8554"/>
                  <a:pt x="11230" y="9316"/>
                </a:cubicBezTo>
                <a:cubicBezTo>
                  <a:pt x="11230" y="10010"/>
                  <a:pt x="11299" y="10703"/>
                  <a:pt x="11299" y="11396"/>
                </a:cubicBezTo>
                <a:cubicBezTo>
                  <a:pt x="11299" y="11119"/>
                  <a:pt x="11230" y="10911"/>
                  <a:pt x="11161" y="10633"/>
                </a:cubicBezTo>
                <a:cubicBezTo>
                  <a:pt x="11091" y="10356"/>
                  <a:pt x="11091" y="10148"/>
                  <a:pt x="11091" y="9940"/>
                </a:cubicBezTo>
                <a:cubicBezTo>
                  <a:pt x="11022" y="8277"/>
                  <a:pt x="10606" y="6613"/>
                  <a:pt x="9844" y="5157"/>
                </a:cubicBezTo>
                <a:cubicBezTo>
                  <a:pt x="9844" y="5114"/>
                  <a:pt x="9824" y="5098"/>
                  <a:pt x="9796" y="5098"/>
                </a:cubicBezTo>
                <a:cubicBezTo>
                  <a:pt x="9735" y="5098"/>
                  <a:pt x="9636" y="5179"/>
                  <a:pt x="9636" y="5227"/>
                </a:cubicBezTo>
                <a:cubicBezTo>
                  <a:pt x="9566" y="5365"/>
                  <a:pt x="9566" y="5573"/>
                  <a:pt x="9636" y="5781"/>
                </a:cubicBezTo>
                <a:cubicBezTo>
                  <a:pt x="9601" y="5850"/>
                  <a:pt x="9653" y="5885"/>
                  <a:pt x="9714" y="5885"/>
                </a:cubicBezTo>
                <a:cubicBezTo>
                  <a:pt x="9774" y="5885"/>
                  <a:pt x="9844" y="5850"/>
                  <a:pt x="9844" y="5781"/>
                </a:cubicBezTo>
                <a:cubicBezTo>
                  <a:pt x="10052" y="5920"/>
                  <a:pt x="10260" y="6197"/>
                  <a:pt x="10190" y="6474"/>
                </a:cubicBezTo>
                <a:cubicBezTo>
                  <a:pt x="10467" y="7375"/>
                  <a:pt x="10675" y="8277"/>
                  <a:pt x="10745" y="9247"/>
                </a:cubicBezTo>
                <a:lnTo>
                  <a:pt x="10745" y="9455"/>
                </a:lnTo>
                <a:cubicBezTo>
                  <a:pt x="10683" y="9517"/>
                  <a:pt x="10621" y="9579"/>
                  <a:pt x="10608" y="9641"/>
                </a:cubicBezTo>
                <a:lnTo>
                  <a:pt x="10608" y="9641"/>
                </a:lnTo>
                <a:cubicBezTo>
                  <a:pt x="10609" y="9640"/>
                  <a:pt x="10609" y="9640"/>
                  <a:pt x="10610" y="9640"/>
                </a:cubicBezTo>
                <a:cubicBezTo>
                  <a:pt x="10637" y="9640"/>
                  <a:pt x="10819" y="10755"/>
                  <a:pt x="10883" y="11396"/>
                </a:cubicBezTo>
                <a:lnTo>
                  <a:pt x="10883" y="11673"/>
                </a:lnTo>
                <a:cubicBezTo>
                  <a:pt x="10606" y="10911"/>
                  <a:pt x="10398" y="10079"/>
                  <a:pt x="10260" y="9316"/>
                </a:cubicBezTo>
                <a:cubicBezTo>
                  <a:pt x="9913" y="7861"/>
                  <a:pt x="9428" y="6474"/>
                  <a:pt x="9150" y="5019"/>
                </a:cubicBezTo>
                <a:cubicBezTo>
                  <a:pt x="9068" y="4484"/>
                  <a:pt x="9138" y="4291"/>
                  <a:pt x="9281" y="4291"/>
                </a:cubicBezTo>
                <a:close/>
                <a:moveTo>
                  <a:pt x="4645" y="10287"/>
                </a:moveTo>
                <a:cubicBezTo>
                  <a:pt x="5130" y="10495"/>
                  <a:pt x="5615" y="10703"/>
                  <a:pt x="6100" y="10911"/>
                </a:cubicBezTo>
                <a:cubicBezTo>
                  <a:pt x="6863" y="11535"/>
                  <a:pt x="7487" y="12158"/>
                  <a:pt x="8111" y="12921"/>
                </a:cubicBezTo>
                <a:cubicBezTo>
                  <a:pt x="8388" y="13267"/>
                  <a:pt x="8665" y="13614"/>
                  <a:pt x="9012" y="13961"/>
                </a:cubicBezTo>
                <a:cubicBezTo>
                  <a:pt x="7972" y="13060"/>
                  <a:pt x="6932" y="12228"/>
                  <a:pt x="5962" y="11188"/>
                </a:cubicBezTo>
                <a:cubicBezTo>
                  <a:pt x="5949" y="11175"/>
                  <a:pt x="5933" y="11169"/>
                  <a:pt x="5916" y="11169"/>
                </a:cubicBezTo>
                <a:cubicBezTo>
                  <a:pt x="5847" y="11169"/>
                  <a:pt x="5767" y="11270"/>
                  <a:pt x="5823" y="11327"/>
                </a:cubicBezTo>
                <a:cubicBezTo>
                  <a:pt x="6794" y="12366"/>
                  <a:pt x="7833" y="13475"/>
                  <a:pt x="8942" y="14515"/>
                </a:cubicBezTo>
                <a:lnTo>
                  <a:pt x="8596" y="14238"/>
                </a:lnTo>
                <a:lnTo>
                  <a:pt x="8527" y="14238"/>
                </a:lnTo>
                <a:cubicBezTo>
                  <a:pt x="8596" y="14238"/>
                  <a:pt x="8596" y="14169"/>
                  <a:pt x="8527" y="14169"/>
                </a:cubicBezTo>
                <a:cubicBezTo>
                  <a:pt x="7833" y="13614"/>
                  <a:pt x="7071" y="13129"/>
                  <a:pt x="6308" y="12574"/>
                </a:cubicBezTo>
                <a:cubicBezTo>
                  <a:pt x="5823" y="12228"/>
                  <a:pt x="4367" y="10703"/>
                  <a:pt x="4645" y="10287"/>
                </a:cubicBezTo>
                <a:close/>
                <a:moveTo>
                  <a:pt x="9497" y="17981"/>
                </a:moveTo>
                <a:cubicBezTo>
                  <a:pt x="9705" y="17981"/>
                  <a:pt x="9913" y="18050"/>
                  <a:pt x="9982" y="18189"/>
                </a:cubicBezTo>
                <a:lnTo>
                  <a:pt x="9913" y="18189"/>
                </a:lnTo>
                <a:cubicBezTo>
                  <a:pt x="9774" y="18189"/>
                  <a:pt x="9705" y="18466"/>
                  <a:pt x="9913" y="18466"/>
                </a:cubicBezTo>
                <a:lnTo>
                  <a:pt x="10121" y="18466"/>
                </a:lnTo>
                <a:cubicBezTo>
                  <a:pt x="10052" y="18536"/>
                  <a:pt x="9913" y="18605"/>
                  <a:pt x="9844" y="18605"/>
                </a:cubicBezTo>
                <a:cubicBezTo>
                  <a:pt x="9774" y="18536"/>
                  <a:pt x="9705" y="18466"/>
                  <a:pt x="9705" y="18397"/>
                </a:cubicBezTo>
                <a:cubicBezTo>
                  <a:pt x="9685" y="18377"/>
                  <a:pt x="9664" y="18368"/>
                  <a:pt x="9646" y="18368"/>
                </a:cubicBezTo>
                <a:cubicBezTo>
                  <a:pt x="9601" y="18368"/>
                  <a:pt x="9566" y="18417"/>
                  <a:pt x="9566" y="18466"/>
                </a:cubicBezTo>
                <a:lnTo>
                  <a:pt x="9566" y="18536"/>
                </a:lnTo>
                <a:cubicBezTo>
                  <a:pt x="9497" y="18466"/>
                  <a:pt x="9428" y="18397"/>
                  <a:pt x="9358" y="18328"/>
                </a:cubicBezTo>
                <a:cubicBezTo>
                  <a:pt x="9358" y="18189"/>
                  <a:pt x="9358" y="17981"/>
                  <a:pt x="9497" y="17981"/>
                </a:cubicBezTo>
                <a:close/>
                <a:moveTo>
                  <a:pt x="14696" y="15971"/>
                </a:moveTo>
                <a:cubicBezTo>
                  <a:pt x="14696" y="16110"/>
                  <a:pt x="14696" y="16248"/>
                  <a:pt x="14627" y="16456"/>
                </a:cubicBezTo>
                <a:cubicBezTo>
                  <a:pt x="14557" y="17288"/>
                  <a:pt x="14419" y="18189"/>
                  <a:pt x="14349" y="19021"/>
                </a:cubicBezTo>
                <a:cubicBezTo>
                  <a:pt x="14349" y="18328"/>
                  <a:pt x="14349" y="17635"/>
                  <a:pt x="14419" y="16872"/>
                </a:cubicBezTo>
                <a:cubicBezTo>
                  <a:pt x="14488" y="16595"/>
                  <a:pt x="14627" y="16248"/>
                  <a:pt x="14696" y="15971"/>
                </a:cubicBezTo>
                <a:close/>
                <a:moveTo>
                  <a:pt x="14456" y="9836"/>
                </a:moveTo>
                <a:cubicBezTo>
                  <a:pt x="14518" y="9836"/>
                  <a:pt x="14576" y="9888"/>
                  <a:pt x="14627" y="10010"/>
                </a:cubicBezTo>
                <a:cubicBezTo>
                  <a:pt x="14765" y="10356"/>
                  <a:pt x="14835" y="10772"/>
                  <a:pt x="14835" y="11119"/>
                </a:cubicBezTo>
                <a:cubicBezTo>
                  <a:pt x="14904" y="11950"/>
                  <a:pt x="14904" y="12713"/>
                  <a:pt x="14835" y="13545"/>
                </a:cubicBezTo>
                <a:cubicBezTo>
                  <a:pt x="14765" y="14238"/>
                  <a:pt x="14627" y="14931"/>
                  <a:pt x="14488" y="15624"/>
                </a:cubicBezTo>
                <a:cubicBezTo>
                  <a:pt x="14627" y="14446"/>
                  <a:pt x="14696" y="13267"/>
                  <a:pt x="14835" y="12089"/>
                </a:cubicBezTo>
                <a:cubicBezTo>
                  <a:pt x="14835" y="12054"/>
                  <a:pt x="14783" y="12037"/>
                  <a:pt x="14731" y="12037"/>
                </a:cubicBezTo>
                <a:cubicBezTo>
                  <a:pt x="14679" y="12037"/>
                  <a:pt x="14627" y="12054"/>
                  <a:pt x="14627" y="12089"/>
                </a:cubicBezTo>
                <a:cubicBezTo>
                  <a:pt x="14627" y="12228"/>
                  <a:pt x="14627" y="12366"/>
                  <a:pt x="14557" y="12505"/>
                </a:cubicBezTo>
                <a:cubicBezTo>
                  <a:pt x="14557" y="11812"/>
                  <a:pt x="14627" y="11119"/>
                  <a:pt x="14696" y="10495"/>
                </a:cubicBezTo>
                <a:cubicBezTo>
                  <a:pt x="14696" y="10391"/>
                  <a:pt x="14627" y="10339"/>
                  <a:pt x="14557" y="10339"/>
                </a:cubicBezTo>
                <a:cubicBezTo>
                  <a:pt x="14488" y="10339"/>
                  <a:pt x="14419" y="10391"/>
                  <a:pt x="14419" y="10495"/>
                </a:cubicBezTo>
                <a:cubicBezTo>
                  <a:pt x="14280" y="12366"/>
                  <a:pt x="14280" y="14238"/>
                  <a:pt x="14141" y="16110"/>
                </a:cubicBezTo>
                <a:cubicBezTo>
                  <a:pt x="14072" y="17149"/>
                  <a:pt x="14003" y="18189"/>
                  <a:pt x="14003" y="19160"/>
                </a:cubicBezTo>
                <a:cubicBezTo>
                  <a:pt x="13448" y="16733"/>
                  <a:pt x="13310" y="14238"/>
                  <a:pt x="13587" y="11742"/>
                </a:cubicBezTo>
                <a:cubicBezTo>
                  <a:pt x="13587" y="11624"/>
                  <a:pt x="14093" y="9836"/>
                  <a:pt x="14456" y="9836"/>
                </a:cubicBezTo>
                <a:close/>
                <a:moveTo>
                  <a:pt x="18716" y="18925"/>
                </a:moveTo>
                <a:cubicBezTo>
                  <a:pt x="19027" y="18925"/>
                  <a:pt x="19349" y="19310"/>
                  <a:pt x="19410" y="19853"/>
                </a:cubicBezTo>
                <a:cubicBezTo>
                  <a:pt x="19548" y="20685"/>
                  <a:pt x="19548" y="21586"/>
                  <a:pt x="19410" y="22418"/>
                </a:cubicBezTo>
                <a:cubicBezTo>
                  <a:pt x="19340" y="22210"/>
                  <a:pt x="19202" y="21932"/>
                  <a:pt x="19063" y="21724"/>
                </a:cubicBezTo>
                <a:lnTo>
                  <a:pt x="18994" y="21724"/>
                </a:lnTo>
                <a:cubicBezTo>
                  <a:pt x="19063" y="20754"/>
                  <a:pt x="18924" y="19853"/>
                  <a:pt x="18578" y="18952"/>
                </a:cubicBezTo>
                <a:cubicBezTo>
                  <a:pt x="18623" y="18934"/>
                  <a:pt x="18669" y="18925"/>
                  <a:pt x="18716" y="18925"/>
                </a:cubicBezTo>
                <a:close/>
                <a:moveTo>
                  <a:pt x="2704" y="19714"/>
                </a:moveTo>
                <a:lnTo>
                  <a:pt x="2704" y="19714"/>
                </a:lnTo>
                <a:cubicBezTo>
                  <a:pt x="2912" y="19783"/>
                  <a:pt x="3050" y="19922"/>
                  <a:pt x="3120" y="19991"/>
                </a:cubicBezTo>
                <a:cubicBezTo>
                  <a:pt x="3536" y="20477"/>
                  <a:pt x="3952" y="21031"/>
                  <a:pt x="4367" y="21586"/>
                </a:cubicBezTo>
                <a:cubicBezTo>
                  <a:pt x="4645" y="21932"/>
                  <a:pt x="4922" y="22348"/>
                  <a:pt x="5199" y="22695"/>
                </a:cubicBezTo>
                <a:cubicBezTo>
                  <a:pt x="4783" y="22348"/>
                  <a:pt x="4437" y="21932"/>
                  <a:pt x="4090" y="21586"/>
                </a:cubicBezTo>
                <a:cubicBezTo>
                  <a:pt x="3536" y="21031"/>
                  <a:pt x="3120" y="20407"/>
                  <a:pt x="2704" y="19714"/>
                </a:cubicBezTo>
                <a:close/>
                <a:moveTo>
                  <a:pt x="1733" y="18813"/>
                </a:moveTo>
                <a:cubicBezTo>
                  <a:pt x="1872" y="19021"/>
                  <a:pt x="2080" y="19160"/>
                  <a:pt x="2288" y="19298"/>
                </a:cubicBezTo>
                <a:cubicBezTo>
                  <a:pt x="3050" y="20962"/>
                  <a:pt x="4160" y="22348"/>
                  <a:pt x="5477" y="23527"/>
                </a:cubicBezTo>
                <a:cubicBezTo>
                  <a:pt x="3674" y="22556"/>
                  <a:pt x="2288" y="20823"/>
                  <a:pt x="1733" y="18813"/>
                </a:cubicBezTo>
                <a:close/>
                <a:moveTo>
                  <a:pt x="2333" y="18234"/>
                </a:moveTo>
                <a:cubicBezTo>
                  <a:pt x="2450" y="18234"/>
                  <a:pt x="2739" y="18513"/>
                  <a:pt x="2981" y="18674"/>
                </a:cubicBezTo>
                <a:cubicBezTo>
                  <a:pt x="4506" y="20061"/>
                  <a:pt x="5754" y="21794"/>
                  <a:pt x="6447" y="23804"/>
                </a:cubicBezTo>
                <a:lnTo>
                  <a:pt x="6031" y="23388"/>
                </a:lnTo>
                <a:cubicBezTo>
                  <a:pt x="4922" y="21794"/>
                  <a:pt x="3952" y="20061"/>
                  <a:pt x="2427" y="18952"/>
                </a:cubicBezTo>
                <a:cubicBezTo>
                  <a:pt x="2427" y="18882"/>
                  <a:pt x="2427" y="18882"/>
                  <a:pt x="2427" y="18813"/>
                </a:cubicBezTo>
                <a:cubicBezTo>
                  <a:pt x="2253" y="18378"/>
                  <a:pt x="2248" y="18234"/>
                  <a:pt x="2333" y="18234"/>
                </a:cubicBezTo>
                <a:close/>
                <a:moveTo>
                  <a:pt x="18231" y="19298"/>
                </a:moveTo>
                <a:cubicBezTo>
                  <a:pt x="18300" y="19506"/>
                  <a:pt x="18439" y="19783"/>
                  <a:pt x="18439" y="19922"/>
                </a:cubicBezTo>
                <a:cubicBezTo>
                  <a:pt x="18578" y="20338"/>
                  <a:pt x="18578" y="20754"/>
                  <a:pt x="18578" y="21170"/>
                </a:cubicBezTo>
                <a:lnTo>
                  <a:pt x="18578" y="21932"/>
                </a:lnTo>
                <a:cubicBezTo>
                  <a:pt x="18092" y="22556"/>
                  <a:pt x="17746" y="23180"/>
                  <a:pt x="17538" y="23943"/>
                </a:cubicBezTo>
                <a:cubicBezTo>
                  <a:pt x="17538" y="23249"/>
                  <a:pt x="17677" y="22556"/>
                  <a:pt x="17677" y="21932"/>
                </a:cubicBezTo>
                <a:cubicBezTo>
                  <a:pt x="17746" y="21170"/>
                  <a:pt x="17885" y="20407"/>
                  <a:pt x="18092" y="19645"/>
                </a:cubicBezTo>
                <a:cubicBezTo>
                  <a:pt x="18092" y="19506"/>
                  <a:pt x="18162" y="19368"/>
                  <a:pt x="18231" y="19298"/>
                </a:cubicBezTo>
                <a:close/>
                <a:moveTo>
                  <a:pt x="15736" y="23527"/>
                </a:moveTo>
                <a:cubicBezTo>
                  <a:pt x="16003" y="23634"/>
                  <a:pt x="16064" y="23906"/>
                  <a:pt x="16078" y="24216"/>
                </a:cubicBezTo>
                <a:lnTo>
                  <a:pt x="16078" y="24216"/>
                </a:lnTo>
                <a:cubicBezTo>
                  <a:pt x="16013" y="24148"/>
                  <a:pt x="16013" y="24080"/>
                  <a:pt x="16013" y="24012"/>
                </a:cubicBezTo>
                <a:cubicBezTo>
                  <a:pt x="15944" y="23943"/>
                  <a:pt x="15874" y="23943"/>
                  <a:pt x="15805" y="23943"/>
                </a:cubicBezTo>
                <a:lnTo>
                  <a:pt x="15736" y="24012"/>
                </a:lnTo>
                <a:cubicBezTo>
                  <a:pt x="15666" y="23873"/>
                  <a:pt x="15666" y="23665"/>
                  <a:pt x="15736" y="23527"/>
                </a:cubicBezTo>
                <a:close/>
                <a:moveTo>
                  <a:pt x="8111" y="21655"/>
                </a:moveTo>
                <a:lnTo>
                  <a:pt x="8111" y="21655"/>
                </a:lnTo>
                <a:cubicBezTo>
                  <a:pt x="8180" y="21724"/>
                  <a:pt x="8180" y="21794"/>
                  <a:pt x="8249" y="21863"/>
                </a:cubicBezTo>
                <a:cubicBezTo>
                  <a:pt x="8527" y="22487"/>
                  <a:pt x="8735" y="23041"/>
                  <a:pt x="8942" y="23665"/>
                </a:cubicBezTo>
                <a:cubicBezTo>
                  <a:pt x="9081" y="23943"/>
                  <a:pt x="9150" y="24151"/>
                  <a:pt x="9220" y="24428"/>
                </a:cubicBezTo>
                <a:cubicBezTo>
                  <a:pt x="8735" y="23527"/>
                  <a:pt x="8388" y="22625"/>
                  <a:pt x="8111" y="21655"/>
                </a:cubicBezTo>
                <a:close/>
                <a:moveTo>
                  <a:pt x="15848" y="24237"/>
                </a:moveTo>
                <a:cubicBezTo>
                  <a:pt x="15874" y="24237"/>
                  <a:pt x="15909" y="24254"/>
                  <a:pt x="15944" y="24289"/>
                </a:cubicBezTo>
                <a:cubicBezTo>
                  <a:pt x="16004" y="24289"/>
                  <a:pt x="16065" y="24289"/>
                  <a:pt x="16079" y="24242"/>
                </a:cubicBezTo>
                <a:lnTo>
                  <a:pt x="16079" y="24242"/>
                </a:lnTo>
                <a:cubicBezTo>
                  <a:pt x="16082" y="24326"/>
                  <a:pt x="16082" y="24411"/>
                  <a:pt x="16082" y="24497"/>
                </a:cubicBezTo>
                <a:cubicBezTo>
                  <a:pt x="15944" y="24428"/>
                  <a:pt x="15874" y="24358"/>
                  <a:pt x="15805" y="24289"/>
                </a:cubicBezTo>
                <a:cubicBezTo>
                  <a:pt x="15805" y="24254"/>
                  <a:pt x="15822" y="24237"/>
                  <a:pt x="15848" y="24237"/>
                </a:cubicBezTo>
                <a:close/>
                <a:moveTo>
                  <a:pt x="18578" y="22625"/>
                </a:moveTo>
                <a:lnTo>
                  <a:pt x="18578" y="22625"/>
                </a:lnTo>
                <a:cubicBezTo>
                  <a:pt x="18508" y="23111"/>
                  <a:pt x="18439" y="23596"/>
                  <a:pt x="18370" y="24081"/>
                </a:cubicBezTo>
                <a:cubicBezTo>
                  <a:pt x="18231" y="24428"/>
                  <a:pt x="18162" y="24774"/>
                  <a:pt x="18023" y="25121"/>
                </a:cubicBezTo>
                <a:cubicBezTo>
                  <a:pt x="17954" y="25121"/>
                  <a:pt x="17954" y="25190"/>
                  <a:pt x="17885" y="25260"/>
                </a:cubicBezTo>
                <a:cubicBezTo>
                  <a:pt x="17885" y="25329"/>
                  <a:pt x="17885" y="25468"/>
                  <a:pt x="17885" y="25606"/>
                </a:cubicBezTo>
                <a:cubicBezTo>
                  <a:pt x="17815" y="25537"/>
                  <a:pt x="17746" y="25537"/>
                  <a:pt x="17746" y="25468"/>
                </a:cubicBezTo>
                <a:cubicBezTo>
                  <a:pt x="17746" y="25260"/>
                  <a:pt x="17746" y="25121"/>
                  <a:pt x="17815" y="24913"/>
                </a:cubicBezTo>
                <a:lnTo>
                  <a:pt x="17746" y="24913"/>
                </a:lnTo>
                <a:cubicBezTo>
                  <a:pt x="17954" y="24151"/>
                  <a:pt x="18162" y="23319"/>
                  <a:pt x="18578" y="22625"/>
                </a:cubicBezTo>
                <a:close/>
                <a:moveTo>
                  <a:pt x="7167" y="20495"/>
                </a:moveTo>
                <a:cubicBezTo>
                  <a:pt x="7289" y="20495"/>
                  <a:pt x="7508" y="20728"/>
                  <a:pt x="7695" y="20962"/>
                </a:cubicBezTo>
                <a:cubicBezTo>
                  <a:pt x="7764" y="22625"/>
                  <a:pt x="8735" y="24220"/>
                  <a:pt x="9428" y="25676"/>
                </a:cubicBezTo>
                <a:cubicBezTo>
                  <a:pt x="9081" y="25329"/>
                  <a:pt x="8804" y="24913"/>
                  <a:pt x="8527" y="24497"/>
                </a:cubicBezTo>
                <a:cubicBezTo>
                  <a:pt x="7625" y="23457"/>
                  <a:pt x="7140" y="22071"/>
                  <a:pt x="7071" y="20685"/>
                </a:cubicBezTo>
                <a:cubicBezTo>
                  <a:pt x="7071" y="20549"/>
                  <a:pt x="7108" y="20495"/>
                  <a:pt x="7167" y="20495"/>
                </a:cubicBezTo>
                <a:close/>
                <a:moveTo>
                  <a:pt x="9913" y="25953"/>
                </a:moveTo>
                <a:cubicBezTo>
                  <a:pt x="9980" y="26223"/>
                  <a:pt x="10048" y="26558"/>
                  <a:pt x="10179" y="26767"/>
                </a:cubicBezTo>
                <a:lnTo>
                  <a:pt x="10179" y="26767"/>
                </a:lnTo>
                <a:cubicBezTo>
                  <a:pt x="10176" y="26770"/>
                  <a:pt x="10173" y="26771"/>
                  <a:pt x="10170" y="26771"/>
                </a:cubicBezTo>
                <a:cubicBezTo>
                  <a:pt x="10113" y="26771"/>
                  <a:pt x="9944" y="26443"/>
                  <a:pt x="9774" y="26161"/>
                </a:cubicBezTo>
                <a:cubicBezTo>
                  <a:pt x="9844" y="26161"/>
                  <a:pt x="9913" y="26091"/>
                  <a:pt x="9913" y="26022"/>
                </a:cubicBezTo>
                <a:lnTo>
                  <a:pt x="9913" y="25953"/>
                </a:lnTo>
                <a:close/>
                <a:moveTo>
                  <a:pt x="13085" y="26479"/>
                </a:moveTo>
                <a:cubicBezTo>
                  <a:pt x="13183" y="26479"/>
                  <a:pt x="13281" y="26528"/>
                  <a:pt x="13379" y="26577"/>
                </a:cubicBezTo>
                <a:cubicBezTo>
                  <a:pt x="13448" y="26785"/>
                  <a:pt x="13587" y="26923"/>
                  <a:pt x="13587" y="27131"/>
                </a:cubicBezTo>
                <a:lnTo>
                  <a:pt x="13517" y="27131"/>
                </a:lnTo>
                <a:lnTo>
                  <a:pt x="13448" y="26993"/>
                </a:lnTo>
                <a:cubicBezTo>
                  <a:pt x="13448" y="26854"/>
                  <a:pt x="13379" y="26785"/>
                  <a:pt x="13310" y="26715"/>
                </a:cubicBezTo>
                <a:cubicBezTo>
                  <a:pt x="13226" y="26632"/>
                  <a:pt x="13149" y="26599"/>
                  <a:pt x="13080" y="26599"/>
                </a:cubicBezTo>
                <a:cubicBezTo>
                  <a:pt x="12971" y="26599"/>
                  <a:pt x="12883" y="26681"/>
                  <a:pt x="12822" y="26780"/>
                </a:cubicBezTo>
                <a:lnTo>
                  <a:pt x="12822" y="26780"/>
                </a:lnTo>
                <a:cubicBezTo>
                  <a:pt x="12757" y="26643"/>
                  <a:pt x="12826" y="26507"/>
                  <a:pt x="12963" y="26507"/>
                </a:cubicBezTo>
                <a:cubicBezTo>
                  <a:pt x="13004" y="26487"/>
                  <a:pt x="13044" y="26479"/>
                  <a:pt x="13085" y="26479"/>
                </a:cubicBezTo>
                <a:close/>
                <a:moveTo>
                  <a:pt x="13528" y="27141"/>
                </a:moveTo>
                <a:cubicBezTo>
                  <a:pt x="13558" y="27150"/>
                  <a:pt x="13567" y="27162"/>
                  <a:pt x="13561" y="27162"/>
                </a:cubicBezTo>
                <a:cubicBezTo>
                  <a:pt x="13557" y="27162"/>
                  <a:pt x="13545" y="27157"/>
                  <a:pt x="13528" y="27141"/>
                </a:cubicBezTo>
                <a:close/>
                <a:moveTo>
                  <a:pt x="18924" y="22418"/>
                </a:moveTo>
                <a:cubicBezTo>
                  <a:pt x="19063" y="22487"/>
                  <a:pt x="19132" y="22625"/>
                  <a:pt x="19202" y="22903"/>
                </a:cubicBezTo>
                <a:cubicBezTo>
                  <a:pt x="19271" y="23180"/>
                  <a:pt x="19271" y="23457"/>
                  <a:pt x="19202" y="23735"/>
                </a:cubicBezTo>
                <a:cubicBezTo>
                  <a:pt x="19202" y="24081"/>
                  <a:pt x="19063" y="24358"/>
                  <a:pt x="19063" y="24705"/>
                </a:cubicBezTo>
                <a:lnTo>
                  <a:pt x="19063" y="24774"/>
                </a:lnTo>
                <a:cubicBezTo>
                  <a:pt x="18786" y="25468"/>
                  <a:pt x="18439" y="26161"/>
                  <a:pt x="18300" y="26785"/>
                </a:cubicBezTo>
                <a:cubicBezTo>
                  <a:pt x="18231" y="26785"/>
                  <a:pt x="18231" y="26854"/>
                  <a:pt x="18300" y="26854"/>
                </a:cubicBezTo>
                <a:cubicBezTo>
                  <a:pt x="18162" y="27131"/>
                  <a:pt x="18092" y="27201"/>
                  <a:pt x="18023" y="27201"/>
                </a:cubicBezTo>
                <a:lnTo>
                  <a:pt x="18092" y="26091"/>
                </a:lnTo>
                <a:cubicBezTo>
                  <a:pt x="18647" y="24913"/>
                  <a:pt x="18924" y="23665"/>
                  <a:pt x="18924" y="22418"/>
                </a:cubicBezTo>
                <a:close/>
                <a:moveTo>
                  <a:pt x="13032" y="26923"/>
                </a:moveTo>
                <a:cubicBezTo>
                  <a:pt x="13102" y="26993"/>
                  <a:pt x="13102" y="26993"/>
                  <a:pt x="13171" y="27062"/>
                </a:cubicBezTo>
                <a:cubicBezTo>
                  <a:pt x="13171" y="27131"/>
                  <a:pt x="13171" y="27201"/>
                  <a:pt x="13240" y="27201"/>
                </a:cubicBezTo>
                <a:cubicBezTo>
                  <a:pt x="13171" y="27201"/>
                  <a:pt x="13171" y="27270"/>
                  <a:pt x="13171" y="27270"/>
                </a:cubicBezTo>
                <a:cubicBezTo>
                  <a:pt x="13102" y="27339"/>
                  <a:pt x="13032" y="27339"/>
                  <a:pt x="12963" y="27339"/>
                </a:cubicBezTo>
                <a:cubicBezTo>
                  <a:pt x="12894" y="27270"/>
                  <a:pt x="12894" y="27131"/>
                  <a:pt x="12824" y="27062"/>
                </a:cubicBezTo>
                <a:lnTo>
                  <a:pt x="12894" y="27062"/>
                </a:lnTo>
                <a:cubicBezTo>
                  <a:pt x="12963" y="26993"/>
                  <a:pt x="12963" y="26993"/>
                  <a:pt x="13032" y="26923"/>
                </a:cubicBezTo>
                <a:close/>
                <a:moveTo>
                  <a:pt x="5061" y="27270"/>
                </a:moveTo>
                <a:cubicBezTo>
                  <a:pt x="4991" y="27270"/>
                  <a:pt x="4991" y="27408"/>
                  <a:pt x="5061" y="27478"/>
                </a:cubicBezTo>
                <a:lnTo>
                  <a:pt x="5338" y="27686"/>
                </a:lnTo>
                <a:cubicBezTo>
                  <a:pt x="4853" y="27686"/>
                  <a:pt x="4367" y="27686"/>
                  <a:pt x="3882" y="27755"/>
                </a:cubicBezTo>
                <a:cubicBezTo>
                  <a:pt x="3120" y="27270"/>
                  <a:pt x="4783" y="27270"/>
                  <a:pt x="4922" y="27270"/>
                </a:cubicBezTo>
                <a:close/>
                <a:moveTo>
                  <a:pt x="4298" y="27963"/>
                </a:moveTo>
                <a:cubicBezTo>
                  <a:pt x="4714" y="27963"/>
                  <a:pt x="5130" y="28032"/>
                  <a:pt x="5546" y="28102"/>
                </a:cubicBezTo>
                <a:lnTo>
                  <a:pt x="5962" y="28171"/>
                </a:lnTo>
                <a:cubicBezTo>
                  <a:pt x="6747" y="28635"/>
                  <a:pt x="7533" y="29026"/>
                  <a:pt x="8337" y="29343"/>
                </a:cubicBezTo>
                <a:lnTo>
                  <a:pt x="8337" y="29343"/>
                </a:lnTo>
                <a:cubicBezTo>
                  <a:pt x="7609" y="29095"/>
                  <a:pt x="6855" y="28857"/>
                  <a:pt x="6100" y="28656"/>
                </a:cubicBezTo>
                <a:cubicBezTo>
                  <a:pt x="5477" y="28518"/>
                  <a:pt x="4853" y="28240"/>
                  <a:pt x="4298" y="27963"/>
                </a:cubicBezTo>
                <a:close/>
                <a:moveTo>
                  <a:pt x="4298" y="28310"/>
                </a:moveTo>
                <a:cubicBezTo>
                  <a:pt x="4853" y="28587"/>
                  <a:pt x="5407" y="28795"/>
                  <a:pt x="6031" y="28933"/>
                </a:cubicBezTo>
                <a:cubicBezTo>
                  <a:pt x="6863" y="29141"/>
                  <a:pt x="7695" y="29419"/>
                  <a:pt x="8457" y="29696"/>
                </a:cubicBezTo>
                <a:lnTo>
                  <a:pt x="8388" y="29696"/>
                </a:lnTo>
                <a:cubicBezTo>
                  <a:pt x="7348" y="29488"/>
                  <a:pt x="6378" y="29211"/>
                  <a:pt x="5338" y="28933"/>
                </a:cubicBezTo>
                <a:cubicBezTo>
                  <a:pt x="5269" y="28933"/>
                  <a:pt x="4645" y="28587"/>
                  <a:pt x="4298" y="28310"/>
                </a:cubicBezTo>
                <a:close/>
                <a:moveTo>
                  <a:pt x="5615" y="27478"/>
                </a:moveTo>
                <a:cubicBezTo>
                  <a:pt x="6170" y="27686"/>
                  <a:pt x="6794" y="27824"/>
                  <a:pt x="7417" y="27894"/>
                </a:cubicBezTo>
                <a:lnTo>
                  <a:pt x="7556" y="27963"/>
                </a:lnTo>
                <a:cubicBezTo>
                  <a:pt x="8804" y="28448"/>
                  <a:pt x="9913" y="29072"/>
                  <a:pt x="11022" y="29765"/>
                </a:cubicBezTo>
                <a:lnTo>
                  <a:pt x="10606" y="29627"/>
                </a:lnTo>
                <a:cubicBezTo>
                  <a:pt x="9220" y="28795"/>
                  <a:pt x="7695" y="28171"/>
                  <a:pt x="6100" y="27824"/>
                </a:cubicBezTo>
                <a:cubicBezTo>
                  <a:pt x="5962" y="27686"/>
                  <a:pt x="5754" y="27616"/>
                  <a:pt x="5615" y="27478"/>
                </a:cubicBezTo>
                <a:close/>
                <a:moveTo>
                  <a:pt x="9663" y="29793"/>
                </a:moveTo>
                <a:lnTo>
                  <a:pt x="9663" y="29793"/>
                </a:lnTo>
                <a:cubicBezTo>
                  <a:pt x="9996" y="29888"/>
                  <a:pt x="10333" y="29971"/>
                  <a:pt x="10675" y="30043"/>
                </a:cubicBezTo>
                <a:lnTo>
                  <a:pt x="10953" y="30181"/>
                </a:lnTo>
                <a:lnTo>
                  <a:pt x="10606" y="30112"/>
                </a:lnTo>
                <a:cubicBezTo>
                  <a:pt x="10292" y="30022"/>
                  <a:pt x="9978" y="29903"/>
                  <a:pt x="9663" y="29793"/>
                </a:cubicBezTo>
                <a:close/>
                <a:moveTo>
                  <a:pt x="15528" y="29904"/>
                </a:moveTo>
                <a:cubicBezTo>
                  <a:pt x="15805" y="29904"/>
                  <a:pt x="15805" y="30181"/>
                  <a:pt x="15736" y="30389"/>
                </a:cubicBezTo>
                <a:cubicBezTo>
                  <a:pt x="15736" y="30320"/>
                  <a:pt x="15666" y="30320"/>
                  <a:pt x="15666" y="30251"/>
                </a:cubicBezTo>
                <a:cubicBezTo>
                  <a:pt x="15666" y="30181"/>
                  <a:pt x="15666" y="30112"/>
                  <a:pt x="15597" y="30112"/>
                </a:cubicBezTo>
                <a:cubicBezTo>
                  <a:pt x="15597" y="30077"/>
                  <a:pt x="15597" y="30060"/>
                  <a:pt x="15588" y="30060"/>
                </a:cubicBezTo>
                <a:cubicBezTo>
                  <a:pt x="15580" y="30060"/>
                  <a:pt x="15562" y="30077"/>
                  <a:pt x="15528" y="30112"/>
                </a:cubicBezTo>
                <a:cubicBezTo>
                  <a:pt x="15528" y="30043"/>
                  <a:pt x="15458" y="29973"/>
                  <a:pt x="15458" y="29904"/>
                </a:cubicBezTo>
                <a:close/>
                <a:moveTo>
                  <a:pt x="22460" y="26854"/>
                </a:moveTo>
                <a:cubicBezTo>
                  <a:pt x="22529" y="27062"/>
                  <a:pt x="22529" y="27339"/>
                  <a:pt x="22529" y="27547"/>
                </a:cubicBezTo>
                <a:lnTo>
                  <a:pt x="22598" y="27478"/>
                </a:lnTo>
                <a:lnTo>
                  <a:pt x="22598" y="27478"/>
                </a:lnTo>
                <a:cubicBezTo>
                  <a:pt x="22667" y="29349"/>
                  <a:pt x="22252" y="31290"/>
                  <a:pt x="21420" y="32954"/>
                </a:cubicBezTo>
                <a:cubicBezTo>
                  <a:pt x="21236" y="33353"/>
                  <a:pt x="21092" y="33507"/>
                  <a:pt x="20984" y="33507"/>
                </a:cubicBezTo>
                <a:cubicBezTo>
                  <a:pt x="20847" y="33507"/>
                  <a:pt x="20765" y="33263"/>
                  <a:pt x="20727" y="32954"/>
                </a:cubicBezTo>
                <a:cubicBezTo>
                  <a:pt x="20796" y="32677"/>
                  <a:pt x="20865" y="32330"/>
                  <a:pt x="20935" y="31983"/>
                </a:cubicBezTo>
                <a:cubicBezTo>
                  <a:pt x="21004" y="31983"/>
                  <a:pt x="21004" y="31914"/>
                  <a:pt x="21073" y="31914"/>
                </a:cubicBezTo>
                <a:cubicBezTo>
                  <a:pt x="21073" y="31706"/>
                  <a:pt x="21073" y="31498"/>
                  <a:pt x="21073" y="31360"/>
                </a:cubicBezTo>
                <a:cubicBezTo>
                  <a:pt x="21073" y="31290"/>
                  <a:pt x="21073" y="31221"/>
                  <a:pt x="21004" y="31221"/>
                </a:cubicBezTo>
                <a:lnTo>
                  <a:pt x="21004" y="30874"/>
                </a:lnTo>
                <a:cubicBezTo>
                  <a:pt x="21073" y="30181"/>
                  <a:pt x="21212" y="29557"/>
                  <a:pt x="21489" y="28864"/>
                </a:cubicBezTo>
                <a:lnTo>
                  <a:pt x="21489" y="28864"/>
                </a:lnTo>
                <a:cubicBezTo>
                  <a:pt x="21489" y="29141"/>
                  <a:pt x="21489" y="29419"/>
                  <a:pt x="21420" y="29627"/>
                </a:cubicBezTo>
                <a:cubicBezTo>
                  <a:pt x="21350" y="30666"/>
                  <a:pt x="21212" y="31706"/>
                  <a:pt x="21142" y="32746"/>
                </a:cubicBezTo>
                <a:cubicBezTo>
                  <a:pt x="21142" y="32815"/>
                  <a:pt x="21194" y="32850"/>
                  <a:pt x="21246" y="32850"/>
                </a:cubicBezTo>
                <a:cubicBezTo>
                  <a:pt x="21298" y="32850"/>
                  <a:pt x="21350" y="32815"/>
                  <a:pt x="21350" y="32746"/>
                </a:cubicBezTo>
                <a:cubicBezTo>
                  <a:pt x="21697" y="31221"/>
                  <a:pt x="21836" y="29627"/>
                  <a:pt x="21836" y="28032"/>
                </a:cubicBezTo>
                <a:lnTo>
                  <a:pt x="21974" y="27616"/>
                </a:lnTo>
                <a:cubicBezTo>
                  <a:pt x="22113" y="27339"/>
                  <a:pt x="22252" y="27131"/>
                  <a:pt x="22460" y="26854"/>
                </a:cubicBezTo>
                <a:close/>
                <a:moveTo>
                  <a:pt x="8871" y="33347"/>
                </a:moveTo>
                <a:cubicBezTo>
                  <a:pt x="9543" y="33347"/>
                  <a:pt x="10329" y="33532"/>
                  <a:pt x="11022" y="33716"/>
                </a:cubicBezTo>
                <a:cubicBezTo>
                  <a:pt x="10745" y="33716"/>
                  <a:pt x="10467" y="33647"/>
                  <a:pt x="10121" y="33647"/>
                </a:cubicBezTo>
                <a:cubicBezTo>
                  <a:pt x="9289" y="33647"/>
                  <a:pt x="8457" y="33647"/>
                  <a:pt x="7625" y="33716"/>
                </a:cubicBezTo>
                <a:cubicBezTo>
                  <a:pt x="7695" y="33647"/>
                  <a:pt x="7764" y="33578"/>
                  <a:pt x="7903" y="33578"/>
                </a:cubicBezTo>
                <a:lnTo>
                  <a:pt x="7972" y="33509"/>
                </a:lnTo>
                <a:cubicBezTo>
                  <a:pt x="8226" y="33393"/>
                  <a:pt x="8534" y="33347"/>
                  <a:pt x="8871" y="33347"/>
                </a:cubicBezTo>
                <a:close/>
                <a:moveTo>
                  <a:pt x="10081" y="34078"/>
                </a:moveTo>
                <a:cubicBezTo>
                  <a:pt x="11062" y="34078"/>
                  <a:pt x="12050" y="34207"/>
                  <a:pt x="12963" y="34410"/>
                </a:cubicBezTo>
                <a:lnTo>
                  <a:pt x="13310" y="34479"/>
                </a:lnTo>
                <a:cubicBezTo>
                  <a:pt x="12616" y="34548"/>
                  <a:pt x="11992" y="34618"/>
                  <a:pt x="11299" y="34687"/>
                </a:cubicBezTo>
                <a:lnTo>
                  <a:pt x="11369" y="34618"/>
                </a:lnTo>
                <a:cubicBezTo>
                  <a:pt x="10467" y="34618"/>
                  <a:pt x="9497" y="34618"/>
                  <a:pt x="8596" y="34548"/>
                </a:cubicBezTo>
                <a:lnTo>
                  <a:pt x="8388" y="34548"/>
                </a:lnTo>
                <a:cubicBezTo>
                  <a:pt x="8249" y="34410"/>
                  <a:pt x="8111" y="34340"/>
                  <a:pt x="7903" y="34271"/>
                </a:cubicBezTo>
                <a:cubicBezTo>
                  <a:pt x="8319" y="34202"/>
                  <a:pt x="8665" y="34132"/>
                  <a:pt x="9012" y="34132"/>
                </a:cubicBezTo>
                <a:cubicBezTo>
                  <a:pt x="9365" y="34095"/>
                  <a:pt x="9723" y="34078"/>
                  <a:pt x="10081" y="34078"/>
                </a:cubicBezTo>
                <a:close/>
                <a:moveTo>
                  <a:pt x="13310" y="34756"/>
                </a:moveTo>
                <a:lnTo>
                  <a:pt x="13310" y="34756"/>
                </a:lnTo>
                <a:cubicBezTo>
                  <a:pt x="12686" y="35034"/>
                  <a:pt x="11992" y="35103"/>
                  <a:pt x="11299" y="35172"/>
                </a:cubicBezTo>
                <a:lnTo>
                  <a:pt x="11299" y="35103"/>
                </a:lnTo>
                <a:cubicBezTo>
                  <a:pt x="10745" y="35034"/>
                  <a:pt x="10190" y="34964"/>
                  <a:pt x="9566" y="34895"/>
                </a:cubicBezTo>
                <a:lnTo>
                  <a:pt x="10606" y="34895"/>
                </a:lnTo>
                <a:cubicBezTo>
                  <a:pt x="11507" y="34895"/>
                  <a:pt x="12408" y="34826"/>
                  <a:pt x="13310" y="34756"/>
                </a:cubicBezTo>
                <a:close/>
                <a:moveTo>
                  <a:pt x="1252" y="0"/>
                </a:moveTo>
                <a:cubicBezTo>
                  <a:pt x="1189" y="0"/>
                  <a:pt x="1128" y="65"/>
                  <a:pt x="1179" y="166"/>
                </a:cubicBezTo>
                <a:cubicBezTo>
                  <a:pt x="1179" y="305"/>
                  <a:pt x="1179" y="513"/>
                  <a:pt x="1248" y="721"/>
                </a:cubicBezTo>
                <a:cubicBezTo>
                  <a:pt x="971" y="652"/>
                  <a:pt x="694" y="582"/>
                  <a:pt x="416" y="582"/>
                </a:cubicBezTo>
                <a:cubicBezTo>
                  <a:pt x="347" y="582"/>
                  <a:pt x="278" y="652"/>
                  <a:pt x="278" y="721"/>
                </a:cubicBezTo>
                <a:cubicBezTo>
                  <a:pt x="416" y="3909"/>
                  <a:pt x="4090" y="5989"/>
                  <a:pt x="6724" y="7306"/>
                </a:cubicBezTo>
                <a:cubicBezTo>
                  <a:pt x="7210" y="8138"/>
                  <a:pt x="7695" y="9039"/>
                  <a:pt x="8180" y="9871"/>
                </a:cubicBezTo>
                <a:cubicBezTo>
                  <a:pt x="7695" y="9386"/>
                  <a:pt x="7071" y="9039"/>
                  <a:pt x="6447" y="8692"/>
                </a:cubicBezTo>
                <a:cubicBezTo>
                  <a:pt x="6378" y="8692"/>
                  <a:pt x="6378" y="8623"/>
                  <a:pt x="6308" y="8554"/>
                </a:cubicBezTo>
                <a:cubicBezTo>
                  <a:pt x="6194" y="8402"/>
                  <a:pt x="6018" y="8291"/>
                  <a:pt x="5847" y="8291"/>
                </a:cubicBezTo>
                <a:cubicBezTo>
                  <a:pt x="5707" y="8291"/>
                  <a:pt x="5570" y="8366"/>
                  <a:pt x="5477" y="8554"/>
                </a:cubicBezTo>
                <a:cubicBezTo>
                  <a:pt x="5407" y="8623"/>
                  <a:pt x="5407" y="8692"/>
                  <a:pt x="5407" y="8831"/>
                </a:cubicBezTo>
                <a:cubicBezTo>
                  <a:pt x="5338" y="8831"/>
                  <a:pt x="5338" y="8900"/>
                  <a:pt x="5407" y="8900"/>
                </a:cubicBezTo>
                <a:cubicBezTo>
                  <a:pt x="5477" y="9178"/>
                  <a:pt x="5615" y="9386"/>
                  <a:pt x="5892" y="9455"/>
                </a:cubicBezTo>
                <a:cubicBezTo>
                  <a:pt x="5962" y="9455"/>
                  <a:pt x="5962" y="9386"/>
                  <a:pt x="5962" y="9316"/>
                </a:cubicBezTo>
                <a:lnTo>
                  <a:pt x="5823" y="9178"/>
                </a:lnTo>
                <a:cubicBezTo>
                  <a:pt x="5962" y="9178"/>
                  <a:pt x="6100" y="9247"/>
                  <a:pt x="6239" y="9247"/>
                </a:cubicBezTo>
                <a:cubicBezTo>
                  <a:pt x="6378" y="9247"/>
                  <a:pt x="6447" y="9108"/>
                  <a:pt x="6447" y="9039"/>
                </a:cubicBezTo>
                <a:cubicBezTo>
                  <a:pt x="7279" y="9386"/>
                  <a:pt x="7972" y="10010"/>
                  <a:pt x="8527" y="10633"/>
                </a:cubicBezTo>
                <a:cubicBezTo>
                  <a:pt x="9358" y="12297"/>
                  <a:pt x="10052" y="13891"/>
                  <a:pt x="10745" y="15555"/>
                </a:cubicBezTo>
                <a:cubicBezTo>
                  <a:pt x="8804" y="13614"/>
                  <a:pt x="7348" y="9871"/>
                  <a:pt x="4160" y="9802"/>
                </a:cubicBezTo>
                <a:cubicBezTo>
                  <a:pt x="4160" y="9767"/>
                  <a:pt x="4160" y="9750"/>
                  <a:pt x="4151" y="9750"/>
                </a:cubicBezTo>
                <a:cubicBezTo>
                  <a:pt x="4142" y="9750"/>
                  <a:pt x="4125" y="9767"/>
                  <a:pt x="4090" y="9802"/>
                </a:cubicBezTo>
                <a:cubicBezTo>
                  <a:pt x="3986" y="9767"/>
                  <a:pt x="3882" y="9750"/>
                  <a:pt x="3778" y="9750"/>
                </a:cubicBezTo>
                <a:cubicBezTo>
                  <a:pt x="3674" y="9750"/>
                  <a:pt x="3570" y="9767"/>
                  <a:pt x="3466" y="9802"/>
                </a:cubicBezTo>
                <a:cubicBezTo>
                  <a:pt x="3397" y="9802"/>
                  <a:pt x="3328" y="9871"/>
                  <a:pt x="3328" y="9940"/>
                </a:cubicBezTo>
                <a:cubicBezTo>
                  <a:pt x="3744" y="11465"/>
                  <a:pt x="4991" y="12366"/>
                  <a:pt x="6170" y="13198"/>
                </a:cubicBezTo>
                <a:cubicBezTo>
                  <a:pt x="7556" y="14099"/>
                  <a:pt x="10260" y="15000"/>
                  <a:pt x="10953" y="16525"/>
                </a:cubicBezTo>
                <a:cubicBezTo>
                  <a:pt x="10953" y="16560"/>
                  <a:pt x="10987" y="16577"/>
                  <a:pt x="11022" y="16577"/>
                </a:cubicBezTo>
                <a:cubicBezTo>
                  <a:pt x="11057" y="16577"/>
                  <a:pt x="11091" y="16560"/>
                  <a:pt x="11091" y="16525"/>
                </a:cubicBezTo>
                <a:cubicBezTo>
                  <a:pt x="11646" y="17912"/>
                  <a:pt x="12131" y="19368"/>
                  <a:pt x="12686" y="20754"/>
                </a:cubicBezTo>
                <a:cubicBezTo>
                  <a:pt x="12478" y="20477"/>
                  <a:pt x="12270" y="20199"/>
                  <a:pt x="12062" y="19922"/>
                </a:cubicBezTo>
                <a:cubicBezTo>
                  <a:pt x="11646" y="19229"/>
                  <a:pt x="11091" y="18674"/>
                  <a:pt x="10329" y="18328"/>
                </a:cubicBezTo>
                <a:cubicBezTo>
                  <a:pt x="10277" y="17962"/>
                  <a:pt x="9869" y="17675"/>
                  <a:pt x="9494" y="17675"/>
                </a:cubicBezTo>
                <a:cubicBezTo>
                  <a:pt x="9372" y="17675"/>
                  <a:pt x="9253" y="17705"/>
                  <a:pt x="9150" y="17773"/>
                </a:cubicBezTo>
                <a:cubicBezTo>
                  <a:pt x="9081" y="17843"/>
                  <a:pt x="9012" y="17912"/>
                  <a:pt x="9012" y="17981"/>
                </a:cubicBezTo>
                <a:cubicBezTo>
                  <a:pt x="8873" y="18466"/>
                  <a:pt x="9220" y="18882"/>
                  <a:pt x="9636" y="18952"/>
                </a:cubicBezTo>
                <a:cubicBezTo>
                  <a:pt x="9982" y="18952"/>
                  <a:pt x="10260" y="18813"/>
                  <a:pt x="10329" y="18536"/>
                </a:cubicBezTo>
                <a:cubicBezTo>
                  <a:pt x="11369" y="18952"/>
                  <a:pt x="12339" y="20269"/>
                  <a:pt x="12963" y="21447"/>
                </a:cubicBezTo>
                <a:cubicBezTo>
                  <a:pt x="13171" y="22140"/>
                  <a:pt x="13448" y="22833"/>
                  <a:pt x="13656" y="23457"/>
                </a:cubicBezTo>
                <a:cubicBezTo>
                  <a:pt x="15042" y="27270"/>
                  <a:pt x="16706" y="30944"/>
                  <a:pt x="18439" y="34618"/>
                </a:cubicBezTo>
                <a:cubicBezTo>
                  <a:pt x="18023" y="34202"/>
                  <a:pt x="17677" y="33855"/>
                  <a:pt x="17261" y="33509"/>
                </a:cubicBezTo>
                <a:cubicBezTo>
                  <a:pt x="17261" y="33509"/>
                  <a:pt x="17261" y="33439"/>
                  <a:pt x="17261" y="33439"/>
                </a:cubicBezTo>
                <a:cubicBezTo>
                  <a:pt x="17053" y="33301"/>
                  <a:pt x="16914" y="33162"/>
                  <a:pt x="16706" y="32954"/>
                </a:cubicBezTo>
                <a:cubicBezTo>
                  <a:pt x="16775" y="32954"/>
                  <a:pt x="16775" y="32885"/>
                  <a:pt x="16706" y="32815"/>
                </a:cubicBezTo>
                <a:cubicBezTo>
                  <a:pt x="16290" y="32399"/>
                  <a:pt x="16013" y="31845"/>
                  <a:pt x="15874" y="31290"/>
                </a:cubicBezTo>
                <a:cubicBezTo>
                  <a:pt x="15736" y="31013"/>
                  <a:pt x="15666" y="30736"/>
                  <a:pt x="15666" y="30528"/>
                </a:cubicBezTo>
                <a:lnTo>
                  <a:pt x="15736" y="30528"/>
                </a:lnTo>
                <a:cubicBezTo>
                  <a:pt x="15770" y="30562"/>
                  <a:pt x="15805" y="30580"/>
                  <a:pt x="15831" y="30580"/>
                </a:cubicBezTo>
                <a:cubicBezTo>
                  <a:pt x="15857" y="30580"/>
                  <a:pt x="15874" y="30562"/>
                  <a:pt x="15874" y="30528"/>
                </a:cubicBezTo>
                <a:cubicBezTo>
                  <a:pt x="16006" y="30133"/>
                  <a:pt x="16013" y="29552"/>
                  <a:pt x="15540" y="29552"/>
                </a:cubicBezTo>
                <a:cubicBezTo>
                  <a:pt x="15514" y="29552"/>
                  <a:pt x="15487" y="29554"/>
                  <a:pt x="15458" y="29557"/>
                </a:cubicBezTo>
                <a:cubicBezTo>
                  <a:pt x="15320" y="29557"/>
                  <a:pt x="15181" y="29696"/>
                  <a:pt x="15112" y="29835"/>
                </a:cubicBezTo>
                <a:cubicBezTo>
                  <a:pt x="15042" y="30112"/>
                  <a:pt x="15181" y="30320"/>
                  <a:pt x="15389" y="30458"/>
                </a:cubicBezTo>
                <a:cubicBezTo>
                  <a:pt x="15458" y="30736"/>
                  <a:pt x="15528" y="31082"/>
                  <a:pt x="15597" y="31221"/>
                </a:cubicBezTo>
                <a:cubicBezTo>
                  <a:pt x="15597" y="31360"/>
                  <a:pt x="15736" y="31776"/>
                  <a:pt x="15874" y="32122"/>
                </a:cubicBezTo>
                <a:cubicBezTo>
                  <a:pt x="14904" y="30736"/>
                  <a:pt x="14072" y="29211"/>
                  <a:pt x="13517" y="27616"/>
                </a:cubicBezTo>
                <a:lnTo>
                  <a:pt x="13587" y="27616"/>
                </a:lnTo>
                <a:cubicBezTo>
                  <a:pt x="13795" y="27201"/>
                  <a:pt x="13725" y="26646"/>
                  <a:pt x="13379" y="26369"/>
                </a:cubicBezTo>
                <a:cubicBezTo>
                  <a:pt x="13247" y="26237"/>
                  <a:pt x="13115" y="26189"/>
                  <a:pt x="12983" y="26189"/>
                </a:cubicBezTo>
                <a:cubicBezTo>
                  <a:pt x="12907" y="26189"/>
                  <a:pt x="12831" y="26205"/>
                  <a:pt x="12755" y="26230"/>
                </a:cubicBezTo>
                <a:cubicBezTo>
                  <a:pt x="12339" y="26299"/>
                  <a:pt x="12408" y="26785"/>
                  <a:pt x="12478" y="27062"/>
                </a:cubicBezTo>
                <a:cubicBezTo>
                  <a:pt x="12478" y="27408"/>
                  <a:pt x="12616" y="27616"/>
                  <a:pt x="12894" y="27616"/>
                </a:cubicBezTo>
                <a:cubicBezTo>
                  <a:pt x="12944" y="27718"/>
                  <a:pt x="13032" y="27782"/>
                  <a:pt x="13130" y="27782"/>
                </a:cubicBezTo>
                <a:cubicBezTo>
                  <a:pt x="13166" y="27782"/>
                  <a:pt x="13203" y="27774"/>
                  <a:pt x="13240" y="27755"/>
                </a:cubicBezTo>
                <a:cubicBezTo>
                  <a:pt x="13864" y="29557"/>
                  <a:pt x="14765" y="31152"/>
                  <a:pt x="15944" y="32607"/>
                </a:cubicBezTo>
                <a:cubicBezTo>
                  <a:pt x="15250" y="32122"/>
                  <a:pt x="14488" y="31637"/>
                  <a:pt x="13795" y="31152"/>
                </a:cubicBezTo>
                <a:cubicBezTo>
                  <a:pt x="13864" y="31152"/>
                  <a:pt x="13864" y="31082"/>
                  <a:pt x="13795" y="31082"/>
                </a:cubicBezTo>
                <a:lnTo>
                  <a:pt x="13448" y="30944"/>
                </a:lnTo>
                <a:lnTo>
                  <a:pt x="13032" y="30597"/>
                </a:lnTo>
                <a:cubicBezTo>
                  <a:pt x="12547" y="30251"/>
                  <a:pt x="12062" y="29835"/>
                  <a:pt x="11646" y="29419"/>
                </a:cubicBezTo>
                <a:cubicBezTo>
                  <a:pt x="11230" y="28656"/>
                  <a:pt x="10883" y="27894"/>
                  <a:pt x="10606" y="27131"/>
                </a:cubicBezTo>
                <a:cubicBezTo>
                  <a:pt x="10606" y="27131"/>
                  <a:pt x="10606" y="27062"/>
                  <a:pt x="10606" y="27062"/>
                </a:cubicBezTo>
                <a:cubicBezTo>
                  <a:pt x="10052" y="25468"/>
                  <a:pt x="9636" y="23873"/>
                  <a:pt x="8942" y="22418"/>
                </a:cubicBezTo>
                <a:lnTo>
                  <a:pt x="8873" y="22418"/>
                </a:lnTo>
                <a:cubicBezTo>
                  <a:pt x="8596" y="21724"/>
                  <a:pt x="8249" y="21100"/>
                  <a:pt x="7903" y="20477"/>
                </a:cubicBezTo>
                <a:cubicBezTo>
                  <a:pt x="7868" y="20442"/>
                  <a:pt x="7833" y="20425"/>
                  <a:pt x="7799" y="20425"/>
                </a:cubicBezTo>
                <a:cubicBezTo>
                  <a:pt x="7764" y="20425"/>
                  <a:pt x="7729" y="20442"/>
                  <a:pt x="7695" y="20477"/>
                </a:cubicBezTo>
                <a:cubicBezTo>
                  <a:pt x="7556" y="20338"/>
                  <a:pt x="7417" y="20199"/>
                  <a:pt x="7279" y="20061"/>
                </a:cubicBezTo>
                <a:cubicBezTo>
                  <a:pt x="7250" y="20032"/>
                  <a:pt x="7210" y="20015"/>
                  <a:pt x="7172" y="20015"/>
                </a:cubicBezTo>
                <a:cubicBezTo>
                  <a:pt x="7118" y="20015"/>
                  <a:pt x="7071" y="20049"/>
                  <a:pt x="7071" y="20130"/>
                </a:cubicBezTo>
                <a:cubicBezTo>
                  <a:pt x="5892" y="22348"/>
                  <a:pt x="8804" y="25676"/>
                  <a:pt x="10329" y="27131"/>
                </a:cubicBezTo>
                <a:cubicBezTo>
                  <a:pt x="10537" y="27686"/>
                  <a:pt x="10814" y="28310"/>
                  <a:pt x="11091" y="28864"/>
                </a:cubicBezTo>
                <a:cubicBezTo>
                  <a:pt x="9705" y="27339"/>
                  <a:pt x="8457" y="25676"/>
                  <a:pt x="6932" y="24289"/>
                </a:cubicBezTo>
                <a:cubicBezTo>
                  <a:pt x="6170" y="22002"/>
                  <a:pt x="4506" y="18744"/>
                  <a:pt x="2080" y="17981"/>
                </a:cubicBezTo>
                <a:cubicBezTo>
                  <a:pt x="2043" y="17963"/>
                  <a:pt x="2011" y="17954"/>
                  <a:pt x="1983" y="17954"/>
                </a:cubicBezTo>
                <a:cubicBezTo>
                  <a:pt x="1909" y="17954"/>
                  <a:pt x="1872" y="18018"/>
                  <a:pt x="1872" y="18120"/>
                </a:cubicBezTo>
                <a:cubicBezTo>
                  <a:pt x="1941" y="18328"/>
                  <a:pt x="2011" y="18536"/>
                  <a:pt x="2080" y="18744"/>
                </a:cubicBezTo>
                <a:cubicBezTo>
                  <a:pt x="1941" y="18674"/>
                  <a:pt x="1803" y="18536"/>
                  <a:pt x="1664" y="18466"/>
                </a:cubicBezTo>
                <a:cubicBezTo>
                  <a:pt x="1525" y="18466"/>
                  <a:pt x="1387" y="18536"/>
                  <a:pt x="1456" y="18674"/>
                </a:cubicBezTo>
                <a:cubicBezTo>
                  <a:pt x="1733" y="20615"/>
                  <a:pt x="3744" y="23457"/>
                  <a:pt x="5962" y="24012"/>
                </a:cubicBezTo>
                <a:lnTo>
                  <a:pt x="6447" y="24497"/>
                </a:lnTo>
                <a:cubicBezTo>
                  <a:pt x="6476" y="24526"/>
                  <a:pt x="6528" y="24543"/>
                  <a:pt x="6580" y="24543"/>
                </a:cubicBezTo>
                <a:cubicBezTo>
                  <a:pt x="6653" y="24543"/>
                  <a:pt x="6724" y="24509"/>
                  <a:pt x="6724" y="24428"/>
                </a:cubicBezTo>
                <a:lnTo>
                  <a:pt x="6863" y="24428"/>
                </a:lnTo>
                <a:cubicBezTo>
                  <a:pt x="8527" y="26022"/>
                  <a:pt x="9913" y="27755"/>
                  <a:pt x="11507" y="29419"/>
                </a:cubicBezTo>
                <a:lnTo>
                  <a:pt x="11854" y="29765"/>
                </a:lnTo>
                <a:lnTo>
                  <a:pt x="12062" y="29973"/>
                </a:lnTo>
                <a:lnTo>
                  <a:pt x="11854" y="29835"/>
                </a:lnTo>
                <a:cubicBezTo>
                  <a:pt x="10606" y="28726"/>
                  <a:pt x="9428" y="27547"/>
                  <a:pt x="8319" y="26230"/>
                </a:cubicBezTo>
                <a:cubicBezTo>
                  <a:pt x="8298" y="26210"/>
                  <a:pt x="8278" y="26201"/>
                  <a:pt x="8259" y="26201"/>
                </a:cubicBezTo>
                <a:cubicBezTo>
                  <a:pt x="8215" y="26201"/>
                  <a:pt x="8180" y="26250"/>
                  <a:pt x="8180" y="26299"/>
                </a:cubicBezTo>
                <a:cubicBezTo>
                  <a:pt x="8942" y="27339"/>
                  <a:pt x="9774" y="28310"/>
                  <a:pt x="10675" y="29141"/>
                </a:cubicBezTo>
                <a:lnTo>
                  <a:pt x="10537" y="29072"/>
                </a:lnTo>
                <a:lnTo>
                  <a:pt x="10329" y="28933"/>
                </a:lnTo>
                <a:cubicBezTo>
                  <a:pt x="8630" y="27925"/>
                  <a:pt x="6728" y="26875"/>
                  <a:pt x="4965" y="26875"/>
                </a:cubicBezTo>
                <a:cubicBezTo>
                  <a:pt x="4426" y="26875"/>
                  <a:pt x="3900" y="26973"/>
                  <a:pt x="3397" y="27201"/>
                </a:cubicBezTo>
                <a:cubicBezTo>
                  <a:pt x="3258" y="27270"/>
                  <a:pt x="3258" y="27339"/>
                  <a:pt x="3328" y="27408"/>
                </a:cubicBezTo>
                <a:cubicBezTo>
                  <a:pt x="3397" y="27547"/>
                  <a:pt x="3466" y="27686"/>
                  <a:pt x="3605" y="27824"/>
                </a:cubicBezTo>
                <a:lnTo>
                  <a:pt x="3536" y="27824"/>
                </a:lnTo>
                <a:cubicBezTo>
                  <a:pt x="3466" y="27824"/>
                  <a:pt x="3466" y="27963"/>
                  <a:pt x="3536" y="27963"/>
                </a:cubicBezTo>
                <a:cubicBezTo>
                  <a:pt x="5477" y="29765"/>
                  <a:pt x="8457" y="29904"/>
                  <a:pt x="11161" y="30389"/>
                </a:cubicBezTo>
                <a:lnTo>
                  <a:pt x="12062" y="30597"/>
                </a:lnTo>
                <a:lnTo>
                  <a:pt x="12131" y="30597"/>
                </a:lnTo>
                <a:lnTo>
                  <a:pt x="12478" y="30666"/>
                </a:lnTo>
                <a:lnTo>
                  <a:pt x="13102" y="31152"/>
                </a:lnTo>
                <a:cubicBezTo>
                  <a:pt x="13102" y="31172"/>
                  <a:pt x="13113" y="31180"/>
                  <a:pt x="13129" y="31180"/>
                </a:cubicBezTo>
                <a:cubicBezTo>
                  <a:pt x="13165" y="31180"/>
                  <a:pt x="13220" y="31131"/>
                  <a:pt x="13171" y="31082"/>
                </a:cubicBezTo>
                <a:lnTo>
                  <a:pt x="12894" y="30805"/>
                </a:lnTo>
                <a:lnTo>
                  <a:pt x="12894" y="30805"/>
                </a:lnTo>
                <a:lnTo>
                  <a:pt x="13171" y="30874"/>
                </a:lnTo>
                <a:cubicBezTo>
                  <a:pt x="13587" y="31221"/>
                  <a:pt x="14072" y="31568"/>
                  <a:pt x="14488" y="31845"/>
                </a:cubicBezTo>
                <a:cubicBezTo>
                  <a:pt x="14218" y="31796"/>
                  <a:pt x="13948" y="31773"/>
                  <a:pt x="13681" y="31773"/>
                </a:cubicBezTo>
                <a:cubicBezTo>
                  <a:pt x="13194" y="31773"/>
                  <a:pt x="12717" y="31849"/>
                  <a:pt x="12270" y="31983"/>
                </a:cubicBezTo>
                <a:cubicBezTo>
                  <a:pt x="12200" y="31914"/>
                  <a:pt x="12200" y="31914"/>
                  <a:pt x="12131" y="31845"/>
                </a:cubicBezTo>
                <a:cubicBezTo>
                  <a:pt x="12027" y="31776"/>
                  <a:pt x="11906" y="31741"/>
                  <a:pt x="11785" y="31741"/>
                </a:cubicBezTo>
                <a:cubicBezTo>
                  <a:pt x="11663" y="31741"/>
                  <a:pt x="11542" y="31776"/>
                  <a:pt x="11438" y="31845"/>
                </a:cubicBezTo>
                <a:cubicBezTo>
                  <a:pt x="11161" y="32122"/>
                  <a:pt x="11299" y="32538"/>
                  <a:pt x="11646" y="32677"/>
                </a:cubicBezTo>
                <a:cubicBezTo>
                  <a:pt x="11646" y="32697"/>
                  <a:pt x="11652" y="32705"/>
                  <a:pt x="11660" y="32705"/>
                </a:cubicBezTo>
                <a:cubicBezTo>
                  <a:pt x="11681" y="32705"/>
                  <a:pt x="11715" y="32656"/>
                  <a:pt x="11715" y="32607"/>
                </a:cubicBezTo>
                <a:cubicBezTo>
                  <a:pt x="11646" y="32469"/>
                  <a:pt x="11507" y="32261"/>
                  <a:pt x="11577" y="32053"/>
                </a:cubicBezTo>
                <a:cubicBezTo>
                  <a:pt x="11626" y="32004"/>
                  <a:pt x="11744" y="31955"/>
                  <a:pt x="11858" y="31955"/>
                </a:cubicBezTo>
                <a:cubicBezTo>
                  <a:pt x="11905" y="31955"/>
                  <a:pt x="11952" y="31963"/>
                  <a:pt x="11992" y="31983"/>
                </a:cubicBezTo>
                <a:lnTo>
                  <a:pt x="11715" y="32122"/>
                </a:lnTo>
                <a:cubicBezTo>
                  <a:pt x="11656" y="32182"/>
                  <a:pt x="11699" y="32344"/>
                  <a:pt x="11800" y="32344"/>
                </a:cubicBezTo>
                <a:cubicBezTo>
                  <a:pt x="11816" y="32344"/>
                  <a:pt x="11834" y="32340"/>
                  <a:pt x="11854" y="32330"/>
                </a:cubicBezTo>
                <a:lnTo>
                  <a:pt x="12062" y="32261"/>
                </a:lnTo>
                <a:lnTo>
                  <a:pt x="12062" y="32261"/>
                </a:lnTo>
                <a:cubicBezTo>
                  <a:pt x="12062" y="32399"/>
                  <a:pt x="11992" y="32607"/>
                  <a:pt x="11923" y="32746"/>
                </a:cubicBezTo>
                <a:cubicBezTo>
                  <a:pt x="11870" y="32786"/>
                  <a:pt x="11812" y="32803"/>
                  <a:pt x="11753" y="32803"/>
                </a:cubicBezTo>
                <a:cubicBezTo>
                  <a:pt x="11500" y="32803"/>
                  <a:pt x="11217" y="32498"/>
                  <a:pt x="11161" y="32330"/>
                </a:cubicBezTo>
                <a:cubicBezTo>
                  <a:pt x="11120" y="32289"/>
                  <a:pt x="11085" y="32273"/>
                  <a:pt x="11058" y="32273"/>
                </a:cubicBezTo>
                <a:cubicBezTo>
                  <a:pt x="10993" y="32273"/>
                  <a:pt x="10973" y="32371"/>
                  <a:pt x="11022" y="32469"/>
                </a:cubicBezTo>
                <a:cubicBezTo>
                  <a:pt x="11132" y="32688"/>
                  <a:pt x="11458" y="33037"/>
                  <a:pt x="11760" y="33037"/>
                </a:cubicBezTo>
                <a:cubicBezTo>
                  <a:pt x="11841" y="33037"/>
                  <a:pt x="11920" y="33012"/>
                  <a:pt x="11992" y="32954"/>
                </a:cubicBezTo>
                <a:cubicBezTo>
                  <a:pt x="12270" y="32746"/>
                  <a:pt x="12339" y="32469"/>
                  <a:pt x="12270" y="32122"/>
                </a:cubicBezTo>
                <a:cubicBezTo>
                  <a:pt x="12658" y="32011"/>
                  <a:pt x="13046" y="31956"/>
                  <a:pt x="13430" y="31956"/>
                </a:cubicBezTo>
                <a:cubicBezTo>
                  <a:pt x="14005" y="31956"/>
                  <a:pt x="14571" y="32081"/>
                  <a:pt x="15112" y="32330"/>
                </a:cubicBezTo>
                <a:cubicBezTo>
                  <a:pt x="15736" y="32815"/>
                  <a:pt x="16360" y="33231"/>
                  <a:pt x="16914" y="33647"/>
                </a:cubicBezTo>
                <a:cubicBezTo>
                  <a:pt x="16013" y="33855"/>
                  <a:pt x="15112" y="34063"/>
                  <a:pt x="14141" y="34202"/>
                </a:cubicBezTo>
                <a:lnTo>
                  <a:pt x="13587" y="34063"/>
                </a:lnTo>
                <a:cubicBezTo>
                  <a:pt x="12270" y="33647"/>
                  <a:pt x="10953" y="33301"/>
                  <a:pt x="9636" y="33093"/>
                </a:cubicBezTo>
                <a:cubicBezTo>
                  <a:pt x="9511" y="33065"/>
                  <a:pt x="9350" y="33051"/>
                  <a:pt x="9171" y="33051"/>
                </a:cubicBezTo>
                <a:cubicBezTo>
                  <a:pt x="8454" y="33051"/>
                  <a:pt x="7445" y="33273"/>
                  <a:pt x="7279" y="33716"/>
                </a:cubicBezTo>
                <a:lnTo>
                  <a:pt x="7140" y="33786"/>
                </a:lnTo>
                <a:cubicBezTo>
                  <a:pt x="7071" y="33786"/>
                  <a:pt x="7002" y="33855"/>
                  <a:pt x="7071" y="33924"/>
                </a:cubicBezTo>
                <a:cubicBezTo>
                  <a:pt x="7279" y="34202"/>
                  <a:pt x="7487" y="34410"/>
                  <a:pt x="7833" y="34548"/>
                </a:cubicBezTo>
                <a:cubicBezTo>
                  <a:pt x="8733" y="35088"/>
                  <a:pt x="9671" y="35290"/>
                  <a:pt x="10620" y="35290"/>
                </a:cubicBezTo>
                <a:cubicBezTo>
                  <a:pt x="11866" y="35290"/>
                  <a:pt x="13130" y="34942"/>
                  <a:pt x="14349" y="34548"/>
                </a:cubicBezTo>
                <a:lnTo>
                  <a:pt x="14696" y="34687"/>
                </a:lnTo>
                <a:cubicBezTo>
                  <a:pt x="14835" y="34687"/>
                  <a:pt x="14904" y="34548"/>
                  <a:pt x="14835" y="34410"/>
                </a:cubicBezTo>
                <a:lnTo>
                  <a:pt x="15181" y="34271"/>
                </a:lnTo>
                <a:cubicBezTo>
                  <a:pt x="15805" y="34202"/>
                  <a:pt x="16429" y="33994"/>
                  <a:pt x="17053" y="33786"/>
                </a:cubicBezTo>
                <a:cubicBezTo>
                  <a:pt x="17746" y="34340"/>
                  <a:pt x="18439" y="34964"/>
                  <a:pt x="19063" y="35657"/>
                </a:cubicBezTo>
                <a:cubicBezTo>
                  <a:pt x="20241" y="38222"/>
                  <a:pt x="21420" y="40787"/>
                  <a:pt x="22529" y="43352"/>
                </a:cubicBezTo>
                <a:cubicBezTo>
                  <a:pt x="22555" y="43405"/>
                  <a:pt x="22602" y="43427"/>
                  <a:pt x="22646" y="43427"/>
                </a:cubicBezTo>
                <a:cubicBezTo>
                  <a:pt x="22717" y="43427"/>
                  <a:pt x="22780" y="43368"/>
                  <a:pt x="22737" y="43282"/>
                </a:cubicBezTo>
                <a:cubicBezTo>
                  <a:pt x="22044" y="41342"/>
                  <a:pt x="21281" y="39539"/>
                  <a:pt x="20449" y="37668"/>
                </a:cubicBezTo>
                <a:cubicBezTo>
                  <a:pt x="20103" y="36489"/>
                  <a:pt x="20103" y="35172"/>
                  <a:pt x="20449" y="33994"/>
                </a:cubicBezTo>
                <a:cubicBezTo>
                  <a:pt x="20449" y="34202"/>
                  <a:pt x="20519" y="34410"/>
                  <a:pt x="20588" y="34618"/>
                </a:cubicBezTo>
                <a:cubicBezTo>
                  <a:pt x="20629" y="34699"/>
                  <a:pt x="20693" y="34732"/>
                  <a:pt x="20753" y="34732"/>
                </a:cubicBezTo>
                <a:cubicBezTo>
                  <a:pt x="20796" y="34732"/>
                  <a:pt x="20837" y="34716"/>
                  <a:pt x="20865" y="34687"/>
                </a:cubicBezTo>
                <a:cubicBezTo>
                  <a:pt x="21558" y="33994"/>
                  <a:pt x="22044" y="33093"/>
                  <a:pt x="22252" y="32122"/>
                </a:cubicBezTo>
                <a:cubicBezTo>
                  <a:pt x="22598" y="31290"/>
                  <a:pt x="22806" y="30458"/>
                  <a:pt x="22945" y="29557"/>
                </a:cubicBezTo>
                <a:cubicBezTo>
                  <a:pt x="23222" y="28518"/>
                  <a:pt x="23361" y="27131"/>
                  <a:pt x="22737" y="26230"/>
                </a:cubicBezTo>
                <a:lnTo>
                  <a:pt x="22598" y="26230"/>
                </a:lnTo>
                <a:cubicBezTo>
                  <a:pt x="22564" y="26195"/>
                  <a:pt x="22512" y="26178"/>
                  <a:pt x="22460" y="26178"/>
                </a:cubicBezTo>
                <a:cubicBezTo>
                  <a:pt x="22408" y="26178"/>
                  <a:pt x="22356" y="26195"/>
                  <a:pt x="22321" y="26230"/>
                </a:cubicBezTo>
                <a:cubicBezTo>
                  <a:pt x="21974" y="26507"/>
                  <a:pt x="21697" y="26785"/>
                  <a:pt x="21489" y="27201"/>
                </a:cubicBezTo>
                <a:cubicBezTo>
                  <a:pt x="21466" y="27177"/>
                  <a:pt x="21443" y="27170"/>
                  <a:pt x="21422" y="27170"/>
                </a:cubicBezTo>
                <a:cubicBezTo>
                  <a:pt x="21381" y="27170"/>
                  <a:pt x="21350" y="27201"/>
                  <a:pt x="21350" y="27201"/>
                </a:cubicBezTo>
                <a:cubicBezTo>
                  <a:pt x="20172" y="28448"/>
                  <a:pt x="19756" y="31221"/>
                  <a:pt x="20241" y="33162"/>
                </a:cubicBezTo>
                <a:cubicBezTo>
                  <a:pt x="19895" y="34340"/>
                  <a:pt x="19756" y="35588"/>
                  <a:pt x="19895" y="36905"/>
                </a:cubicBezTo>
                <a:cubicBezTo>
                  <a:pt x="19410" y="35727"/>
                  <a:pt x="18855" y="34548"/>
                  <a:pt x="18370" y="33439"/>
                </a:cubicBezTo>
                <a:cubicBezTo>
                  <a:pt x="18439" y="33439"/>
                  <a:pt x="18508" y="33439"/>
                  <a:pt x="18508" y="33301"/>
                </a:cubicBezTo>
                <a:cubicBezTo>
                  <a:pt x="17746" y="31568"/>
                  <a:pt x="17538" y="29696"/>
                  <a:pt x="17885" y="27894"/>
                </a:cubicBezTo>
                <a:lnTo>
                  <a:pt x="18023" y="27894"/>
                </a:lnTo>
                <a:cubicBezTo>
                  <a:pt x="19202" y="26923"/>
                  <a:pt x="19479" y="24566"/>
                  <a:pt x="19756" y="23180"/>
                </a:cubicBezTo>
                <a:cubicBezTo>
                  <a:pt x="19895" y="22140"/>
                  <a:pt x="20380" y="19160"/>
                  <a:pt x="19063" y="18605"/>
                </a:cubicBezTo>
                <a:cubicBezTo>
                  <a:pt x="18954" y="18523"/>
                  <a:pt x="18833" y="18484"/>
                  <a:pt x="18715" y="18484"/>
                </a:cubicBezTo>
                <a:cubicBezTo>
                  <a:pt x="18534" y="18484"/>
                  <a:pt x="18357" y="18576"/>
                  <a:pt x="18231" y="18744"/>
                </a:cubicBezTo>
                <a:cubicBezTo>
                  <a:pt x="18174" y="18715"/>
                  <a:pt x="18116" y="18698"/>
                  <a:pt x="18069" y="18698"/>
                </a:cubicBezTo>
                <a:cubicBezTo>
                  <a:pt x="18001" y="18698"/>
                  <a:pt x="17954" y="18732"/>
                  <a:pt x="17954" y="18813"/>
                </a:cubicBezTo>
                <a:cubicBezTo>
                  <a:pt x="17469" y="19645"/>
                  <a:pt x="16706" y="23735"/>
                  <a:pt x="17330" y="25329"/>
                </a:cubicBezTo>
                <a:cubicBezTo>
                  <a:pt x="17191" y="26161"/>
                  <a:pt x="17330" y="26993"/>
                  <a:pt x="17677" y="27755"/>
                </a:cubicBezTo>
                <a:cubicBezTo>
                  <a:pt x="17469" y="29349"/>
                  <a:pt x="17538" y="31013"/>
                  <a:pt x="18023" y="32538"/>
                </a:cubicBezTo>
                <a:lnTo>
                  <a:pt x="16706" y="29627"/>
                </a:lnTo>
                <a:cubicBezTo>
                  <a:pt x="16706" y="29627"/>
                  <a:pt x="16706" y="29557"/>
                  <a:pt x="16706" y="29557"/>
                </a:cubicBezTo>
                <a:cubicBezTo>
                  <a:pt x="16221" y="28587"/>
                  <a:pt x="15944" y="27478"/>
                  <a:pt x="15944" y="26369"/>
                </a:cubicBezTo>
                <a:lnTo>
                  <a:pt x="15944" y="24982"/>
                </a:lnTo>
                <a:cubicBezTo>
                  <a:pt x="15944" y="24913"/>
                  <a:pt x="15944" y="24844"/>
                  <a:pt x="15944" y="24774"/>
                </a:cubicBezTo>
                <a:cubicBezTo>
                  <a:pt x="16013" y="24844"/>
                  <a:pt x="16082" y="24913"/>
                  <a:pt x="16152" y="24913"/>
                </a:cubicBezTo>
                <a:cubicBezTo>
                  <a:pt x="16172" y="24933"/>
                  <a:pt x="16198" y="24942"/>
                  <a:pt x="16225" y="24942"/>
                </a:cubicBezTo>
                <a:cubicBezTo>
                  <a:pt x="16290" y="24942"/>
                  <a:pt x="16360" y="24893"/>
                  <a:pt x="16360" y="24844"/>
                </a:cubicBezTo>
                <a:cubicBezTo>
                  <a:pt x="16567" y="24289"/>
                  <a:pt x="16429" y="23457"/>
                  <a:pt x="15736" y="23319"/>
                </a:cubicBezTo>
                <a:cubicBezTo>
                  <a:pt x="15666" y="23319"/>
                  <a:pt x="15597" y="23388"/>
                  <a:pt x="15597" y="23457"/>
                </a:cubicBezTo>
                <a:cubicBezTo>
                  <a:pt x="15389" y="23804"/>
                  <a:pt x="15458" y="24289"/>
                  <a:pt x="15736" y="24636"/>
                </a:cubicBezTo>
                <a:cubicBezTo>
                  <a:pt x="15666" y="25676"/>
                  <a:pt x="15736" y="26715"/>
                  <a:pt x="15874" y="27686"/>
                </a:cubicBezTo>
                <a:cubicBezTo>
                  <a:pt x="15528" y="26923"/>
                  <a:pt x="15181" y="26091"/>
                  <a:pt x="14904" y="25260"/>
                </a:cubicBezTo>
                <a:cubicBezTo>
                  <a:pt x="14627" y="23873"/>
                  <a:pt x="14488" y="22487"/>
                  <a:pt x="14419" y="21170"/>
                </a:cubicBezTo>
                <a:cubicBezTo>
                  <a:pt x="14488" y="21100"/>
                  <a:pt x="14557" y="21100"/>
                  <a:pt x="14557" y="21031"/>
                </a:cubicBezTo>
                <a:cubicBezTo>
                  <a:pt x="14765" y="19991"/>
                  <a:pt x="14835" y="18952"/>
                  <a:pt x="14973" y="17843"/>
                </a:cubicBezTo>
                <a:cubicBezTo>
                  <a:pt x="15042" y="17427"/>
                  <a:pt x="15112" y="17011"/>
                  <a:pt x="15181" y="16595"/>
                </a:cubicBezTo>
                <a:cubicBezTo>
                  <a:pt x="15458" y="14515"/>
                  <a:pt x="15597" y="12436"/>
                  <a:pt x="15597" y="10356"/>
                </a:cubicBezTo>
                <a:cubicBezTo>
                  <a:pt x="15597" y="10252"/>
                  <a:pt x="15528" y="10200"/>
                  <a:pt x="15458" y="10200"/>
                </a:cubicBezTo>
                <a:cubicBezTo>
                  <a:pt x="15389" y="10200"/>
                  <a:pt x="15320" y="10252"/>
                  <a:pt x="15320" y="10356"/>
                </a:cubicBezTo>
                <a:cubicBezTo>
                  <a:pt x="15320" y="10564"/>
                  <a:pt x="15320" y="10703"/>
                  <a:pt x="15250" y="10911"/>
                </a:cubicBezTo>
                <a:cubicBezTo>
                  <a:pt x="15181" y="10495"/>
                  <a:pt x="15042" y="10079"/>
                  <a:pt x="14835" y="9802"/>
                </a:cubicBezTo>
                <a:cubicBezTo>
                  <a:pt x="14718" y="9632"/>
                  <a:pt x="14604" y="9559"/>
                  <a:pt x="14495" y="9559"/>
                </a:cubicBezTo>
                <a:cubicBezTo>
                  <a:pt x="13894" y="9559"/>
                  <a:pt x="13438" y="11764"/>
                  <a:pt x="13379" y="11881"/>
                </a:cubicBezTo>
                <a:cubicBezTo>
                  <a:pt x="13102" y="14654"/>
                  <a:pt x="13310" y="17496"/>
                  <a:pt x="14072" y="20199"/>
                </a:cubicBezTo>
                <a:cubicBezTo>
                  <a:pt x="14072" y="21516"/>
                  <a:pt x="14211" y="22833"/>
                  <a:pt x="14419" y="24220"/>
                </a:cubicBezTo>
                <a:cubicBezTo>
                  <a:pt x="14349" y="24012"/>
                  <a:pt x="14280" y="23804"/>
                  <a:pt x="14211" y="23596"/>
                </a:cubicBezTo>
                <a:cubicBezTo>
                  <a:pt x="13379" y="21447"/>
                  <a:pt x="12616" y="19298"/>
                  <a:pt x="11785" y="17080"/>
                </a:cubicBezTo>
                <a:cubicBezTo>
                  <a:pt x="11715" y="15832"/>
                  <a:pt x="11646" y="14654"/>
                  <a:pt x="11577" y="13475"/>
                </a:cubicBezTo>
                <a:cubicBezTo>
                  <a:pt x="11577" y="13129"/>
                  <a:pt x="11646" y="12782"/>
                  <a:pt x="11646" y="12436"/>
                </a:cubicBezTo>
                <a:lnTo>
                  <a:pt x="11646" y="12644"/>
                </a:lnTo>
                <a:lnTo>
                  <a:pt x="11646" y="14377"/>
                </a:lnTo>
                <a:cubicBezTo>
                  <a:pt x="11646" y="14481"/>
                  <a:pt x="11733" y="14533"/>
                  <a:pt x="11819" y="14533"/>
                </a:cubicBezTo>
                <a:cubicBezTo>
                  <a:pt x="11906" y="14533"/>
                  <a:pt x="11992" y="14481"/>
                  <a:pt x="11992" y="14377"/>
                </a:cubicBezTo>
                <a:cubicBezTo>
                  <a:pt x="11992" y="14169"/>
                  <a:pt x="11992" y="13822"/>
                  <a:pt x="11992" y="13475"/>
                </a:cubicBezTo>
                <a:cubicBezTo>
                  <a:pt x="11992" y="12366"/>
                  <a:pt x="11923" y="11257"/>
                  <a:pt x="11854" y="10217"/>
                </a:cubicBezTo>
                <a:cubicBezTo>
                  <a:pt x="11785" y="9524"/>
                  <a:pt x="11715" y="8692"/>
                  <a:pt x="11507" y="7861"/>
                </a:cubicBezTo>
                <a:cubicBezTo>
                  <a:pt x="11577" y="6682"/>
                  <a:pt x="11438" y="5504"/>
                  <a:pt x="11091" y="4395"/>
                </a:cubicBezTo>
                <a:cubicBezTo>
                  <a:pt x="11065" y="4342"/>
                  <a:pt x="11018" y="4319"/>
                  <a:pt x="10971" y="4319"/>
                </a:cubicBezTo>
                <a:cubicBezTo>
                  <a:pt x="10893" y="4319"/>
                  <a:pt x="10814" y="4378"/>
                  <a:pt x="10814" y="4464"/>
                </a:cubicBezTo>
                <a:lnTo>
                  <a:pt x="10814" y="5573"/>
                </a:lnTo>
                <a:cubicBezTo>
                  <a:pt x="10467" y="4880"/>
                  <a:pt x="9982" y="4187"/>
                  <a:pt x="9358" y="3771"/>
                </a:cubicBezTo>
                <a:cubicBezTo>
                  <a:pt x="9301" y="3742"/>
                  <a:pt x="9255" y="3725"/>
                  <a:pt x="9217" y="3725"/>
                </a:cubicBezTo>
                <a:cubicBezTo>
                  <a:pt x="9162" y="3725"/>
                  <a:pt x="9122" y="3759"/>
                  <a:pt x="9081" y="3840"/>
                </a:cubicBezTo>
                <a:cubicBezTo>
                  <a:pt x="8596" y="5019"/>
                  <a:pt x="9012" y="6266"/>
                  <a:pt x="9358" y="7445"/>
                </a:cubicBezTo>
                <a:cubicBezTo>
                  <a:pt x="9913" y="9178"/>
                  <a:pt x="10121" y="11119"/>
                  <a:pt x="11022" y="12713"/>
                </a:cubicBezTo>
                <a:cubicBezTo>
                  <a:pt x="11022" y="13060"/>
                  <a:pt x="11091" y="13337"/>
                  <a:pt x="11161" y="13614"/>
                </a:cubicBezTo>
                <a:cubicBezTo>
                  <a:pt x="11161" y="13683"/>
                  <a:pt x="11230" y="13753"/>
                  <a:pt x="11299" y="13753"/>
                </a:cubicBezTo>
                <a:cubicBezTo>
                  <a:pt x="11369" y="14585"/>
                  <a:pt x="11438" y="15555"/>
                  <a:pt x="11507" y="16456"/>
                </a:cubicBezTo>
                <a:cubicBezTo>
                  <a:pt x="10953" y="15000"/>
                  <a:pt x="10329" y="13614"/>
                  <a:pt x="9705" y="12158"/>
                </a:cubicBezTo>
                <a:cubicBezTo>
                  <a:pt x="9705" y="12158"/>
                  <a:pt x="9844" y="12158"/>
                  <a:pt x="9774" y="12089"/>
                </a:cubicBezTo>
                <a:cubicBezTo>
                  <a:pt x="9566" y="11742"/>
                  <a:pt x="9358" y="11327"/>
                  <a:pt x="9081" y="11049"/>
                </a:cubicBezTo>
                <a:cubicBezTo>
                  <a:pt x="8527" y="9802"/>
                  <a:pt x="7903" y="8623"/>
                  <a:pt x="7140" y="7514"/>
                </a:cubicBezTo>
                <a:cubicBezTo>
                  <a:pt x="7279" y="7445"/>
                  <a:pt x="7279" y="7375"/>
                  <a:pt x="7140" y="7306"/>
                </a:cubicBezTo>
                <a:cubicBezTo>
                  <a:pt x="7071" y="7306"/>
                  <a:pt x="7002" y="7237"/>
                  <a:pt x="6932" y="7167"/>
                </a:cubicBezTo>
                <a:cubicBezTo>
                  <a:pt x="6863" y="7098"/>
                  <a:pt x="6863" y="7098"/>
                  <a:pt x="6794" y="7029"/>
                </a:cubicBezTo>
                <a:cubicBezTo>
                  <a:pt x="6863" y="6959"/>
                  <a:pt x="6863" y="6890"/>
                  <a:pt x="6794" y="6890"/>
                </a:cubicBezTo>
                <a:cubicBezTo>
                  <a:pt x="5892" y="4187"/>
                  <a:pt x="4090" y="1137"/>
                  <a:pt x="1317" y="28"/>
                </a:cubicBezTo>
                <a:cubicBezTo>
                  <a:pt x="1299" y="9"/>
                  <a:pt x="1275" y="0"/>
                  <a:pt x="1252"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90"/>
        <p:cNvGrpSpPr/>
        <p:nvPr/>
      </p:nvGrpSpPr>
      <p:grpSpPr>
        <a:xfrm>
          <a:off x="0" y="0"/>
          <a:ext cx="0" cy="0"/>
          <a:chOff x="0" y="0"/>
          <a:chExt cx="0" cy="0"/>
        </a:xfrm>
      </p:grpSpPr>
      <p:sp>
        <p:nvSpPr>
          <p:cNvPr id="1091" name="Google Shape;1091;p51"/>
          <p:cNvSpPr txBox="1">
            <a:spLocks noGrp="1"/>
          </p:cNvSpPr>
          <p:nvPr>
            <p:ph type="title"/>
          </p:nvPr>
        </p:nvSpPr>
        <p:spPr>
          <a:xfrm>
            <a:off x="757975" y="390375"/>
            <a:ext cx="48999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sz="2400"/>
              <a:t>A timeline </a:t>
            </a:r>
            <a:endParaRPr sz="2400"/>
          </a:p>
          <a:p>
            <a:pPr marL="0" lvl="0" indent="0" algn="l" rtl="0">
              <a:spcBef>
                <a:spcPts val="0"/>
              </a:spcBef>
              <a:spcAft>
                <a:spcPts val="0"/>
              </a:spcAft>
              <a:buNone/>
            </a:pPr>
            <a:r>
              <a:rPr lang="es" sz="2400"/>
              <a:t>always works fine</a:t>
            </a:r>
            <a:endParaRPr sz="2400"/>
          </a:p>
        </p:txBody>
      </p:sp>
      <p:grpSp>
        <p:nvGrpSpPr>
          <p:cNvPr id="1092" name="Google Shape;1092;p51"/>
          <p:cNvGrpSpPr/>
          <p:nvPr/>
        </p:nvGrpSpPr>
        <p:grpSpPr>
          <a:xfrm>
            <a:off x="1443299" y="2424052"/>
            <a:ext cx="401498" cy="383957"/>
            <a:chOff x="117514" y="1835009"/>
            <a:chExt cx="1318117" cy="1260529"/>
          </a:xfrm>
        </p:grpSpPr>
        <p:sp>
          <p:nvSpPr>
            <p:cNvPr id="1093" name="Google Shape;1093;p51"/>
            <p:cNvSpPr/>
            <p:nvPr/>
          </p:nvSpPr>
          <p:spPr>
            <a:xfrm>
              <a:off x="1324645" y="2335297"/>
              <a:ext cx="57339" cy="162402"/>
            </a:xfrm>
            <a:custGeom>
              <a:avLst/>
              <a:gdLst/>
              <a:ahLst/>
              <a:cxnLst/>
              <a:rect l="l" t="t" r="r" b="b"/>
              <a:pathLst>
                <a:path w="2767" h="7837" extrusionOk="0">
                  <a:moveTo>
                    <a:pt x="1" y="1"/>
                  </a:moveTo>
                  <a:lnTo>
                    <a:pt x="1" y="7837"/>
                  </a:lnTo>
                  <a:lnTo>
                    <a:pt x="2766" y="7837"/>
                  </a:lnTo>
                  <a:lnTo>
                    <a:pt x="2766" y="1"/>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1"/>
            <p:cNvSpPr/>
            <p:nvPr/>
          </p:nvSpPr>
          <p:spPr>
            <a:xfrm>
              <a:off x="819590" y="2657693"/>
              <a:ext cx="150445" cy="80010"/>
            </a:xfrm>
            <a:custGeom>
              <a:avLst/>
              <a:gdLst/>
              <a:ahLst/>
              <a:cxnLst/>
              <a:rect l="l" t="t" r="r" b="b"/>
              <a:pathLst>
                <a:path w="7260" h="3861" extrusionOk="0">
                  <a:moveTo>
                    <a:pt x="0" y="0"/>
                  </a:moveTo>
                  <a:lnTo>
                    <a:pt x="0" y="3860"/>
                  </a:lnTo>
                  <a:lnTo>
                    <a:pt x="7260" y="3860"/>
                  </a:lnTo>
                  <a:lnTo>
                    <a:pt x="7260"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1"/>
            <p:cNvSpPr/>
            <p:nvPr/>
          </p:nvSpPr>
          <p:spPr>
            <a:xfrm>
              <a:off x="407645" y="2355606"/>
              <a:ext cx="57339" cy="124190"/>
            </a:xfrm>
            <a:custGeom>
              <a:avLst/>
              <a:gdLst/>
              <a:ahLst/>
              <a:cxnLst/>
              <a:rect l="l" t="t" r="r" b="b"/>
              <a:pathLst>
                <a:path w="2767" h="5993" extrusionOk="0">
                  <a:moveTo>
                    <a:pt x="1" y="0"/>
                  </a:moveTo>
                  <a:lnTo>
                    <a:pt x="1" y="5992"/>
                  </a:lnTo>
                  <a:lnTo>
                    <a:pt x="2766" y="5992"/>
                  </a:lnTo>
                  <a:lnTo>
                    <a:pt x="2766"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1"/>
            <p:cNvSpPr/>
            <p:nvPr/>
          </p:nvSpPr>
          <p:spPr>
            <a:xfrm>
              <a:off x="172432" y="2299486"/>
              <a:ext cx="181488" cy="234019"/>
            </a:xfrm>
            <a:custGeom>
              <a:avLst/>
              <a:gdLst/>
              <a:ahLst/>
              <a:cxnLst/>
              <a:rect l="l" t="t" r="r" b="b"/>
              <a:pathLst>
                <a:path w="8758" h="11293" extrusionOk="0">
                  <a:moveTo>
                    <a:pt x="0" y="0"/>
                  </a:moveTo>
                  <a:lnTo>
                    <a:pt x="0" y="11293"/>
                  </a:lnTo>
                  <a:lnTo>
                    <a:pt x="8758" y="6223"/>
                  </a:lnTo>
                  <a:lnTo>
                    <a:pt x="8758" y="5013"/>
                  </a:lnTo>
                  <a:lnTo>
                    <a:pt x="0"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1"/>
            <p:cNvSpPr/>
            <p:nvPr/>
          </p:nvSpPr>
          <p:spPr>
            <a:xfrm>
              <a:off x="117514" y="1835009"/>
              <a:ext cx="1318117" cy="1260529"/>
            </a:xfrm>
            <a:custGeom>
              <a:avLst/>
              <a:gdLst/>
              <a:ahLst/>
              <a:cxnLst/>
              <a:rect l="l" t="t" r="r" b="b"/>
              <a:pathLst>
                <a:path w="63608" h="60829" extrusionOk="0">
                  <a:moveTo>
                    <a:pt x="29320" y="2587"/>
                  </a:moveTo>
                  <a:cubicBezTo>
                    <a:pt x="31017" y="2587"/>
                    <a:pt x="32751" y="3213"/>
                    <a:pt x="34166" y="4610"/>
                  </a:cubicBezTo>
                  <a:cubicBezTo>
                    <a:pt x="38487" y="8931"/>
                    <a:pt x="35434" y="16364"/>
                    <a:pt x="29326" y="16364"/>
                  </a:cubicBezTo>
                  <a:cubicBezTo>
                    <a:pt x="25524" y="16364"/>
                    <a:pt x="22413" y="13310"/>
                    <a:pt x="22413" y="9507"/>
                  </a:cubicBezTo>
                  <a:cubicBezTo>
                    <a:pt x="22374" y="5335"/>
                    <a:pt x="25766" y="2587"/>
                    <a:pt x="29320" y="2587"/>
                  </a:cubicBezTo>
                  <a:close/>
                  <a:moveTo>
                    <a:pt x="37508" y="14289"/>
                  </a:moveTo>
                  <a:cubicBezTo>
                    <a:pt x="37969" y="15096"/>
                    <a:pt x="38545" y="15787"/>
                    <a:pt x="39179" y="16364"/>
                  </a:cubicBezTo>
                  <a:lnTo>
                    <a:pt x="35837" y="16364"/>
                  </a:lnTo>
                  <a:cubicBezTo>
                    <a:pt x="36528" y="15787"/>
                    <a:pt x="37047" y="15096"/>
                    <a:pt x="37508" y="14289"/>
                  </a:cubicBezTo>
                  <a:close/>
                  <a:moveTo>
                    <a:pt x="45692" y="2596"/>
                  </a:moveTo>
                  <a:cubicBezTo>
                    <a:pt x="48334" y="2596"/>
                    <a:pt x="50935" y="4106"/>
                    <a:pt x="52085" y="6857"/>
                  </a:cubicBezTo>
                  <a:cubicBezTo>
                    <a:pt x="53986" y="11409"/>
                    <a:pt x="50644" y="16364"/>
                    <a:pt x="45747" y="16421"/>
                  </a:cubicBezTo>
                  <a:cubicBezTo>
                    <a:pt x="39582" y="16364"/>
                    <a:pt x="36528" y="8989"/>
                    <a:pt x="40850" y="4610"/>
                  </a:cubicBezTo>
                  <a:cubicBezTo>
                    <a:pt x="42217" y="3242"/>
                    <a:pt x="43963" y="2596"/>
                    <a:pt x="45692" y="2596"/>
                  </a:cubicBezTo>
                  <a:close/>
                  <a:moveTo>
                    <a:pt x="16766" y="25121"/>
                  </a:moveTo>
                  <a:lnTo>
                    <a:pt x="16766" y="31113"/>
                  </a:lnTo>
                  <a:lnTo>
                    <a:pt x="14001" y="31113"/>
                  </a:lnTo>
                  <a:lnTo>
                    <a:pt x="14001" y="25121"/>
                  </a:lnTo>
                  <a:close/>
                  <a:moveTo>
                    <a:pt x="61015" y="24142"/>
                  </a:moveTo>
                  <a:lnTo>
                    <a:pt x="61015" y="31978"/>
                  </a:lnTo>
                  <a:lnTo>
                    <a:pt x="58250" y="31978"/>
                  </a:lnTo>
                  <a:lnTo>
                    <a:pt x="58250" y="24142"/>
                  </a:lnTo>
                  <a:close/>
                  <a:moveTo>
                    <a:pt x="2593" y="22413"/>
                  </a:moveTo>
                  <a:lnTo>
                    <a:pt x="11350" y="27426"/>
                  </a:lnTo>
                  <a:lnTo>
                    <a:pt x="11350" y="28636"/>
                  </a:lnTo>
                  <a:lnTo>
                    <a:pt x="2593" y="33706"/>
                  </a:lnTo>
                  <a:lnTo>
                    <a:pt x="2593" y="22413"/>
                  </a:lnTo>
                  <a:close/>
                  <a:moveTo>
                    <a:pt x="55599" y="19014"/>
                  </a:moveTo>
                  <a:lnTo>
                    <a:pt x="55599" y="37105"/>
                  </a:lnTo>
                  <a:lnTo>
                    <a:pt x="19474" y="37105"/>
                  </a:lnTo>
                  <a:lnTo>
                    <a:pt x="19474" y="19014"/>
                  </a:lnTo>
                  <a:close/>
                  <a:moveTo>
                    <a:pt x="41138" y="39698"/>
                  </a:moveTo>
                  <a:lnTo>
                    <a:pt x="41138" y="43558"/>
                  </a:lnTo>
                  <a:lnTo>
                    <a:pt x="33936" y="43558"/>
                  </a:lnTo>
                  <a:lnTo>
                    <a:pt x="33936" y="39698"/>
                  </a:lnTo>
                  <a:close/>
                  <a:moveTo>
                    <a:pt x="29256" y="0"/>
                  </a:moveTo>
                  <a:cubicBezTo>
                    <a:pt x="20719" y="0"/>
                    <a:pt x="16553" y="10503"/>
                    <a:pt x="22758" y="16421"/>
                  </a:cubicBezTo>
                  <a:lnTo>
                    <a:pt x="18091" y="16421"/>
                  </a:lnTo>
                  <a:cubicBezTo>
                    <a:pt x="17400" y="16421"/>
                    <a:pt x="16766" y="16997"/>
                    <a:pt x="16766" y="17689"/>
                  </a:cubicBezTo>
                  <a:lnTo>
                    <a:pt x="16766" y="22528"/>
                  </a:lnTo>
                  <a:lnTo>
                    <a:pt x="12675" y="22528"/>
                  </a:lnTo>
                  <a:cubicBezTo>
                    <a:pt x="11984" y="22528"/>
                    <a:pt x="11408" y="23105"/>
                    <a:pt x="11408" y="23796"/>
                  </a:cubicBezTo>
                  <a:lnTo>
                    <a:pt x="11408" y="24430"/>
                  </a:lnTo>
                  <a:lnTo>
                    <a:pt x="1959" y="18956"/>
                  </a:lnTo>
                  <a:cubicBezTo>
                    <a:pt x="1757" y="18841"/>
                    <a:pt x="1527" y="18783"/>
                    <a:pt x="1296" y="18783"/>
                  </a:cubicBezTo>
                  <a:cubicBezTo>
                    <a:pt x="1066" y="18783"/>
                    <a:pt x="835" y="18841"/>
                    <a:pt x="634" y="18956"/>
                  </a:cubicBezTo>
                  <a:cubicBezTo>
                    <a:pt x="230" y="19187"/>
                    <a:pt x="0" y="19648"/>
                    <a:pt x="0" y="20109"/>
                  </a:cubicBezTo>
                  <a:lnTo>
                    <a:pt x="0" y="36011"/>
                  </a:lnTo>
                  <a:cubicBezTo>
                    <a:pt x="0" y="36702"/>
                    <a:pt x="576" y="37278"/>
                    <a:pt x="1325" y="37278"/>
                  </a:cubicBezTo>
                  <a:cubicBezTo>
                    <a:pt x="1556" y="37278"/>
                    <a:pt x="1786" y="37221"/>
                    <a:pt x="1959" y="37105"/>
                  </a:cubicBezTo>
                  <a:lnTo>
                    <a:pt x="11408" y="31689"/>
                  </a:lnTo>
                  <a:lnTo>
                    <a:pt x="11408" y="32381"/>
                  </a:lnTo>
                  <a:cubicBezTo>
                    <a:pt x="11408" y="33130"/>
                    <a:pt x="11984" y="33706"/>
                    <a:pt x="12675" y="33706"/>
                  </a:cubicBezTo>
                  <a:lnTo>
                    <a:pt x="16766" y="33706"/>
                  </a:lnTo>
                  <a:lnTo>
                    <a:pt x="16766" y="38373"/>
                  </a:lnTo>
                  <a:cubicBezTo>
                    <a:pt x="16766" y="39064"/>
                    <a:pt x="17400" y="39698"/>
                    <a:pt x="18091" y="39698"/>
                  </a:cubicBezTo>
                  <a:lnTo>
                    <a:pt x="31285" y="39698"/>
                  </a:lnTo>
                  <a:lnTo>
                    <a:pt x="31285" y="44826"/>
                  </a:lnTo>
                  <a:cubicBezTo>
                    <a:pt x="31285" y="45575"/>
                    <a:pt x="31862" y="46151"/>
                    <a:pt x="32611" y="46151"/>
                  </a:cubicBezTo>
                  <a:lnTo>
                    <a:pt x="33648" y="46151"/>
                  </a:lnTo>
                  <a:lnTo>
                    <a:pt x="24832" y="58711"/>
                  </a:lnTo>
                  <a:cubicBezTo>
                    <a:pt x="24429" y="59288"/>
                    <a:pt x="24544" y="60094"/>
                    <a:pt x="25121" y="60498"/>
                  </a:cubicBezTo>
                  <a:cubicBezTo>
                    <a:pt x="25351" y="60670"/>
                    <a:pt x="25639" y="60728"/>
                    <a:pt x="25870" y="60786"/>
                  </a:cubicBezTo>
                  <a:cubicBezTo>
                    <a:pt x="26273" y="60786"/>
                    <a:pt x="26676" y="60555"/>
                    <a:pt x="26964" y="60209"/>
                  </a:cubicBezTo>
                  <a:lnTo>
                    <a:pt x="36183" y="47188"/>
                  </a:lnTo>
                  <a:lnTo>
                    <a:pt x="36183" y="59403"/>
                  </a:lnTo>
                  <a:cubicBezTo>
                    <a:pt x="36125" y="60353"/>
                    <a:pt x="36817" y="60829"/>
                    <a:pt x="37508" y="60829"/>
                  </a:cubicBezTo>
                  <a:cubicBezTo>
                    <a:pt x="38199" y="60829"/>
                    <a:pt x="38891" y="60353"/>
                    <a:pt x="38833" y="59403"/>
                  </a:cubicBezTo>
                  <a:lnTo>
                    <a:pt x="38833" y="47188"/>
                  </a:lnTo>
                  <a:lnTo>
                    <a:pt x="48052" y="60209"/>
                  </a:lnTo>
                  <a:cubicBezTo>
                    <a:pt x="48282" y="60555"/>
                    <a:pt x="48685" y="60728"/>
                    <a:pt x="49089" y="60728"/>
                  </a:cubicBezTo>
                  <a:cubicBezTo>
                    <a:pt x="49377" y="60728"/>
                    <a:pt x="49607" y="60670"/>
                    <a:pt x="49838" y="60498"/>
                  </a:cubicBezTo>
                  <a:cubicBezTo>
                    <a:pt x="50414" y="60094"/>
                    <a:pt x="50587" y="59288"/>
                    <a:pt x="50126" y="58654"/>
                  </a:cubicBezTo>
                  <a:lnTo>
                    <a:pt x="41368" y="46209"/>
                  </a:lnTo>
                  <a:lnTo>
                    <a:pt x="42463" y="46209"/>
                  </a:lnTo>
                  <a:cubicBezTo>
                    <a:pt x="43154" y="46209"/>
                    <a:pt x="43730" y="45575"/>
                    <a:pt x="43730" y="44884"/>
                  </a:cubicBezTo>
                  <a:lnTo>
                    <a:pt x="43730" y="39698"/>
                  </a:lnTo>
                  <a:lnTo>
                    <a:pt x="56924" y="39698"/>
                  </a:lnTo>
                  <a:cubicBezTo>
                    <a:pt x="57616" y="39698"/>
                    <a:pt x="58192" y="39122"/>
                    <a:pt x="58192" y="38373"/>
                  </a:cubicBezTo>
                  <a:lnTo>
                    <a:pt x="58192" y="34628"/>
                  </a:lnTo>
                  <a:lnTo>
                    <a:pt x="62283" y="34628"/>
                  </a:lnTo>
                  <a:cubicBezTo>
                    <a:pt x="63032" y="34628"/>
                    <a:pt x="63608" y="33994"/>
                    <a:pt x="63608" y="33303"/>
                  </a:cubicBezTo>
                  <a:lnTo>
                    <a:pt x="63608" y="22817"/>
                  </a:lnTo>
                  <a:cubicBezTo>
                    <a:pt x="63608" y="22068"/>
                    <a:pt x="63032" y="21491"/>
                    <a:pt x="62283" y="21491"/>
                  </a:cubicBezTo>
                  <a:lnTo>
                    <a:pt x="58250" y="21491"/>
                  </a:lnTo>
                  <a:lnTo>
                    <a:pt x="58250" y="17689"/>
                  </a:lnTo>
                  <a:cubicBezTo>
                    <a:pt x="58250" y="17027"/>
                    <a:pt x="57669" y="16417"/>
                    <a:pt x="57012" y="16417"/>
                  </a:cubicBezTo>
                  <a:cubicBezTo>
                    <a:pt x="56983" y="16417"/>
                    <a:pt x="56954" y="16419"/>
                    <a:pt x="56924" y="16421"/>
                  </a:cubicBezTo>
                  <a:lnTo>
                    <a:pt x="52258" y="16421"/>
                  </a:lnTo>
                  <a:cubicBezTo>
                    <a:pt x="56060" y="12734"/>
                    <a:pt x="56118" y="6684"/>
                    <a:pt x="52430" y="2939"/>
                  </a:cubicBezTo>
                  <a:cubicBezTo>
                    <a:pt x="50551" y="1030"/>
                    <a:pt x="48073" y="64"/>
                    <a:pt x="45599" y="64"/>
                  </a:cubicBezTo>
                  <a:cubicBezTo>
                    <a:pt x="43219" y="64"/>
                    <a:pt x="40842" y="958"/>
                    <a:pt x="39006" y="2766"/>
                  </a:cubicBezTo>
                  <a:cubicBezTo>
                    <a:pt x="38430" y="3342"/>
                    <a:pt x="37911" y="3976"/>
                    <a:pt x="37566" y="4667"/>
                  </a:cubicBezTo>
                  <a:cubicBezTo>
                    <a:pt x="35837" y="1787"/>
                    <a:pt x="32726" y="1"/>
                    <a:pt x="29326" y="1"/>
                  </a:cubicBezTo>
                  <a:cubicBezTo>
                    <a:pt x="29303" y="0"/>
                    <a:pt x="29280" y="0"/>
                    <a:pt x="29256"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 name="Google Shape;1098;p51"/>
          <p:cNvGrpSpPr/>
          <p:nvPr/>
        </p:nvGrpSpPr>
        <p:grpSpPr>
          <a:xfrm>
            <a:off x="2429139" y="2404559"/>
            <a:ext cx="401721" cy="423566"/>
            <a:chOff x="111525" y="202800"/>
            <a:chExt cx="1470966" cy="1550955"/>
          </a:xfrm>
        </p:grpSpPr>
        <p:sp>
          <p:nvSpPr>
            <p:cNvPr id="1099" name="Google Shape;1099;p51"/>
            <p:cNvSpPr/>
            <p:nvPr/>
          </p:nvSpPr>
          <p:spPr>
            <a:xfrm>
              <a:off x="294225" y="1326370"/>
              <a:ext cx="134924" cy="373710"/>
            </a:xfrm>
            <a:custGeom>
              <a:avLst/>
              <a:gdLst/>
              <a:ahLst/>
              <a:cxnLst/>
              <a:rect l="l" t="t" r="r" b="b"/>
              <a:pathLst>
                <a:path w="6511" h="18034" extrusionOk="0">
                  <a:moveTo>
                    <a:pt x="6511" y="0"/>
                  </a:moveTo>
                  <a:lnTo>
                    <a:pt x="0" y="2996"/>
                  </a:lnTo>
                  <a:lnTo>
                    <a:pt x="0" y="18034"/>
                  </a:lnTo>
                  <a:lnTo>
                    <a:pt x="6511" y="18034"/>
                  </a:lnTo>
                  <a:lnTo>
                    <a:pt x="6511"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1"/>
            <p:cNvSpPr/>
            <p:nvPr/>
          </p:nvSpPr>
          <p:spPr>
            <a:xfrm>
              <a:off x="1263759" y="1326370"/>
              <a:ext cx="134924" cy="373710"/>
            </a:xfrm>
            <a:custGeom>
              <a:avLst/>
              <a:gdLst/>
              <a:ahLst/>
              <a:cxnLst/>
              <a:rect l="l" t="t" r="r" b="b"/>
              <a:pathLst>
                <a:path w="6511" h="18034" extrusionOk="0">
                  <a:moveTo>
                    <a:pt x="0" y="0"/>
                  </a:moveTo>
                  <a:lnTo>
                    <a:pt x="0" y="18034"/>
                  </a:lnTo>
                  <a:lnTo>
                    <a:pt x="6511" y="18034"/>
                  </a:lnTo>
                  <a:lnTo>
                    <a:pt x="6511" y="2996"/>
                  </a:lnTo>
                  <a:lnTo>
                    <a:pt x="0"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1"/>
            <p:cNvSpPr/>
            <p:nvPr/>
          </p:nvSpPr>
          <p:spPr>
            <a:xfrm>
              <a:off x="759885" y="798603"/>
              <a:ext cx="151647" cy="128894"/>
            </a:xfrm>
            <a:custGeom>
              <a:avLst/>
              <a:gdLst/>
              <a:ahLst/>
              <a:cxnLst/>
              <a:rect l="l" t="t" r="r" b="b"/>
              <a:pathLst>
                <a:path w="7318" h="6220" extrusionOk="0">
                  <a:moveTo>
                    <a:pt x="4206" y="1"/>
                  </a:moveTo>
                  <a:cubicBezTo>
                    <a:pt x="1383" y="1"/>
                    <a:pt x="0" y="3342"/>
                    <a:pt x="1959" y="5301"/>
                  </a:cubicBezTo>
                  <a:cubicBezTo>
                    <a:pt x="2594" y="5936"/>
                    <a:pt x="3379" y="6220"/>
                    <a:pt x="4151" y="6220"/>
                  </a:cubicBezTo>
                  <a:cubicBezTo>
                    <a:pt x="5763" y="6220"/>
                    <a:pt x="7318" y="4982"/>
                    <a:pt x="7318" y="3112"/>
                  </a:cubicBezTo>
                  <a:cubicBezTo>
                    <a:pt x="7318" y="1383"/>
                    <a:pt x="5935" y="1"/>
                    <a:pt x="4206" y="1"/>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1"/>
            <p:cNvSpPr/>
            <p:nvPr/>
          </p:nvSpPr>
          <p:spPr>
            <a:xfrm>
              <a:off x="782577" y="1418299"/>
              <a:ext cx="128956" cy="281785"/>
            </a:xfrm>
            <a:custGeom>
              <a:avLst/>
              <a:gdLst/>
              <a:ahLst/>
              <a:cxnLst/>
              <a:rect l="l" t="t" r="r" b="b"/>
              <a:pathLst>
                <a:path w="6223" h="13598" extrusionOk="0">
                  <a:moveTo>
                    <a:pt x="3111" y="0"/>
                  </a:moveTo>
                  <a:cubicBezTo>
                    <a:pt x="1325" y="0"/>
                    <a:pt x="0" y="865"/>
                    <a:pt x="0" y="1614"/>
                  </a:cubicBezTo>
                  <a:lnTo>
                    <a:pt x="0" y="13598"/>
                  </a:lnTo>
                  <a:lnTo>
                    <a:pt x="6223" y="13598"/>
                  </a:lnTo>
                  <a:lnTo>
                    <a:pt x="6223" y="1614"/>
                  </a:lnTo>
                  <a:cubicBezTo>
                    <a:pt x="6223" y="865"/>
                    <a:pt x="4897" y="0"/>
                    <a:pt x="3111"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1"/>
            <p:cNvSpPr/>
            <p:nvPr/>
          </p:nvSpPr>
          <p:spPr>
            <a:xfrm>
              <a:off x="687041" y="743685"/>
              <a:ext cx="279401" cy="239283"/>
            </a:xfrm>
            <a:custGeom>
              <a:avLst/>
              <a:gdLst/>
              <a:ahLst/>
              <a:cxnLst/>
              <a:rect l="l" t="t" r="r" b="b"/>
              <a:pathLst>
                <a:path w="13483" h="11547" extrusionOk="0">
                  <a:moveTo>
                    <a:pt x="7693" y="2616"/>
                  </a:moveTo>
                  <a:cubicBezTo>
                    <a:pt x="9295" y="2616"/>
                    <a:pt x="10833" y="3863"/>
                    <a:pt x="10833" y="5762"/>
                  </a:cubicBezTo>
                  <a:cubicBezTo>
                    <a:pt x="10833" y="7490"/>
                    <a:pt x="9450" y="8873"/>
                    <a:pt x="7721" y="8873"/>
                  </a:cubicBezTo>
                  <a:cubicBezTo>
                    <a:pt x="4898" y="8873"/>
                    <a:pt x="3515" y="5532"/>
                    <a:pt x="5474" y="3573"/>
                  </a:cubicBezTo>
                  <a:cubicBezTo>
                    <a:pt x="6116" y="2912"/>
                    <a:pt x="6912" y="2616"/>
                    <a:pt x="7693" y="2616"/>
                  </a:cubicBezTo>
                  <a:close/>
                  <a:moveTo>
                    <a:pt x="7721" y="0"/>
                  </a:moveTo>
                  <a:cubicBezTo>
                    <a:pt x="2593" y="0"/>
                    <a:pt x="1" y="6223"/>
                    <a:pt x="3631" y="9853"/>
                  </a:cubicBezTo>
                  <a:cubicBezTo>
                    <a:pt x="4801" y="11023"/>
                    <a:pt x="6241" y="11547"/>
                    <a:pt x="7655" y="11547"/>
                  </a:cubicBezTo>
                  <a:cubicBezTo>
                    <a:pt x="10627" y="11547"/>
                    <a:pt x="13483" y="9236"/>
                    <a:pt x="13483" y="5762"/>
                  </a:cubicBezTo>
                  <a:cubicBezTo>
                    <a:pt x="13483" y="2593"/>
                    <a:pt x="10890" y="0"/>
                    <a:pt x="7721"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1"/>
            <p:cNvSpPr/>
            <p:nvPr/>
          </p:nvSpPr>
          <p:spPr>
            <a:xfrm>
              <a:off x="111525" y="202800"/>
              <a:ext cx="1470966" cy="1550955"/>
            </a:xfrm>
            <a:custGeom>
              <a:avLst/>
              <a:gdLst/>
              <a:ahLst/>
              <a:cxnLst/>
              <a:rect l="l" t="t" r="r" b="b"/>
              <a:pathLst>
                <a:path w="70984" h="74844" extrusionOk="0">
                  <a:moveTo>
                    <a:pt x="15327" y="54217"/>
                  </a:moveTo>
                  <a:lnTo>
                    <a:pt x="15327" y="72251"/>
                  </a:lnTo>
                  <a:lnTo>
                    <a:pt x="8874" y="72251"/>
                  </a:lnTo>
                  <a:lnTo>
                    <a:pt x="8874" y="57213"/>
                  </a:lnTo>
                  <a:lnTo>
                    <a:pt x="15327" y="54217"/>
                  </a:lnTo>
                  <a:close/>
                  <a:moveTo>
                    <a:pt x="35492" y="58653"/>
                  </a:moveTo>
                  <a:cubicBezTo>
                    <a:pt x="37278" y="58653"/>
                    <a:pt x="38604" y="59518"/>
                    <a:pt x="38604" y="60267"/>
                  </a:cubicBezTo>
                  <a:lnTo>
                    <a:pt x="38604" y="72251"/>
                  </a:lnTo>
                  <a:lnTo>
                    <a:pt x="32381" y="72251"/>
                  </a:lnTo>
                  <a:lnTo>
                    <a:pt x="32381" y="60267"/>
                  </a:lnTo>
                  <a:cubicBezTo>
                    <a:pt x="32381" y="59518"/>
                    <a:pt x="33706" y="58653"/>
                    <a:pt x="35492" y="58653"/>
                  </a:cubicBezTo>
                  <a:close/>
                  <a:moveTo>
                    <a:pt x="35435" y="17343"/>
                  </a:moveTo>
                  <a:lnTo>
                    <a:pt x="44077" y="28059"/>
                  </a:lnTo>
                  <a:lnTo>
                    <a:pt x="44077" y="41657"/>
                  </a:lnTo>
                  <a:cubicBezTo>
                    <a:pt x="44077" y="42175"/>
                    <a:pt x="44365" y="42636"/>
                    <a:pt x="44826" y="42867"/>
                  </a:cubicBezTo>
                  <a:lnTo>
                    <a:pt x="52950" y="46900"/>
                  </a:lnTo>
                  <a:lnTo>
                    <a:pt x="52950" y="72251"/>
                  </a:lnTo>
                  <a:lnTo>
                    <a:pt x="41196" y="72251"/>
                  </a:lnTo>
                  <a:lnTo>
                    <a:pt x="41196" y="60267"/>
                  </a:lnTo>
                  <a:cubicBezTo>
                    <a:pt x="41196" y="57904"/>
                    <a:pt x="38719" y="56003"/>
                    <a:pt x="35435" y="56003"/>
                  </a:cubicBezTo>
                  <a:cubicBezTo>
                    <a:pt x="32208" y="56003"/>
                    <a:pt x="29673" y="57904"/>
                    <a:pt x="29673" y="60267"/>
                  </a:cubicBezTo>
                  <a:lnTo>
                    <a:pt x="29673" y="72251"/>
                  </a:lnTo>
                  <a:lnTo>
                    <a:pt x="17977" y="72251"/>
                  </a:lnTo>
                  <a:lnTo>
                    <a:pt x="17977" y="46842"/>
                  </a:lnTo>
                  <a:lnTo>
                    <a:pt x="26101" y="42809"/>
                  </a:lnTo>
                  <a:cubicBezTo>
                    <a:pt x="26562" y="42579"/>
                    <a:pt x="26792" y="42118"/>
                    <a:pt x="26792" y="41599"/>
                  </a:cubicBezTo>
                  <a:lnTo>
                    <a:pt x="26792" y="28059"/>
                  </a:lnTo>
                  <a:lnTo>
                    <a:pt x="35435" y="17343"/>
                  </a:lnTo>
                  <a:close/>
                  <a:moveTo>
                    <a:pt x="55658" y="54217"/>
                  </a:moveTo>
                  <a:lnTo>
                    <a:pt x="62168" y="57213"/>
                  </a:lnTo>
                  <a:lnTo>
                    <a:pt x="62168" y="72251"/>
                  </a:lnTo>
                  <a:lnTo>
                    <a:pt x="55658" y="72251"/>
                  </a:lnTo>
                  <a:lnTo>
                    <a:pt x="55658" y="54217"/>
                  </a:lnTo>
                  <a:close/>
                  <a:moveTo>
                    <a:pt x="35471" y="0"/>
                  </a:moveTo>
                  <a:cubicBezTo>
                    <a:pt x="34844" y="0"/>
                    <a:pt x="34225" y="404"/>
                    <a:pt x="34167" y="1210"/>
                  </a:cubicBezTo>
                  <a:lnTo>
                    <a:pt x="34167" y="4149"/>
                  </a:lnTo>
                  <a:lnTo>
                    <a:pt x="31517" y="4149"/>
                  </a:lnTo>
                  <a:cubicBezTo>
                    <a:pt x="29788" y="4149"/>
                    <a:pt x="29788" y="6741"/>
                    <a:pt x="31517" y="6741"/>
                  </a:cubicBezTo>
                  <a:lnTo>
                    <a:pt x="34167" y="6741"/>
                  </a:lnTo>
                  <a:lnTo>
                    <a:pt x="34167" y="14750"/>
                  </a:lnTo>
                  <a:lnTo>
                    <a:pt x="24488" y="26792"/>
                  </a:lnTo>
                  <a:cubicBezTo>
                    <a:pt x="24315" y="27022"/>
                    <a:pt x="24200" y="27310"/>
                    <a:pt x="24200" y="27598"/>
                  </a:cubicBezTo>
                  <a:lnTo>
                    <a:pt x="24200" y="40850"/>
                  </a:lnTo>
                  <a:lnTo>
                    <a:pt x="16076" y="44883"/>
                  </a:lnTo>
                  <a:cubicBezTo>
                    <a:pt x="15615" y="45114"/>
                    <a:pt x="15327" y="45575"/>
                    <a:pt x="15327" y="46093"/>
                  </a:cubicBezTo>
                  <a:lnTo>
                    <a:pt x="15327" y="51336"/>
                  </a:lnTo>
                  <a:lnTo>
                    <a:pt x="6972" y="55197"/>
                  </a:lnTo>
                  <a:cubicBezTo>
                    <a:pt x="6512" y="55427"/>
                    <a:pt x="6223" y="55888"/>
                    <a:pt x="6223" y="56406"/>
                  </a:cubicBezTo>
                  <a:lnTo>
                    <a:pt x="6223" y="72251"/>
                  </a:lnTo>
                  <a:lnTo>
                    <a:pt x="1614" y="72251"/>
                  </a:lnTo>
                  <a:cubicBezTo>
                    <a:pt x="1" y="72366"/>
                    <a:pt x="1" y="74728"/>
                    <a:pt x="1614" y="74844"/>
                  </a:cubicBezTo>
                  <a:lnTo>
                    <a:pt x="69370" y="74844"/>
                  </a:lnTo>
                  <a:cubicBezTo>
                    <a:pt x="70984" y="74728"/>
                    <a:pt x="70984" y="72366"/>
                    <a:pt x="69370" y="72251"/>
                  </a:cubicBezTo>
                  <a:lnTo>
                    <a:pt x="64761" y="72251"/>
                  </a:lnTo>
                  <a:lnTo>
                    <a:pt x="64761" y="56406"/>
                  </a:lnTo>
                  <a:cubicBezTo>
                    <a:pt x="64761" y="55888"/>
                    <a:pt x="64473" y="55427"/>
                    <a:pt x="64012" y="55197"/>
                  </a:cubicBezTo>
                  <a:lnTo>
                    <a:pt x="55600" y="51336"/>
                  </a:lnTo>
                  <a:lnTo>
                    <a:pt x="55600" y="46093"/>
                  </a:lnTo>
                  <a:cubicBezTo>
                    <a:pt x="55600" y="45575"/>
                    <a:pt x="55370" y="45114"/>
                    <a:pt x="54909" y="44883"/>
                  </a:cubicBezTo>
                  <a:lnTo>
                    <a:pt x="46785" y="40850"/>
                  </a:lnTo>
                  <a:lnTo>
                    <a:pt x="46785" y="27598"/>
                  </a:lnTo>
                  <a:cubicBezTo>
                    <a:pt x="46785" y="27310"/>
                    <a:pt x="46670" y="27022"/>
                    <a:pt x="46497" y="26792"/>
                  </a:cubicBezTo>
                  <a:lnTo>
                    <a:pt x="36817" y="14750"/>
                  </a:lnTo>
                  <a:lnTo>
                    <a:pt x="36817" y="6741"/>
                  </a:lnTo>
                  <a:lnTo>
                    <a:pt x="39410" y="6741"/>
                  </a:lnTo>
                  <a:cubicBezTo>
                    <a:pt x="41196" y="6741"/>
                    <a:pt x="41196" y="4149"/>
                    <a:pt x="39410" y="4149"/>
                  </a:cubicBezTo>
                  <a:lnTo>
                    <a:pt x="36817" y="4149"/>
                  </a:lnTo>
                  <a:lnTo>
                    <a:pt x="36817" y="1210"/>
                  </a:lnTo>
                  <a:cubicBezTo>
                    <a:pt x="36731" y="404"/>
                    <a:pt x="36097" y="0"/>
                    <a:pt x="35471"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 name="Google Shape;1105;p51"/>
          <p:cNvGrpSpPr/>
          <p:nvPr/>
        </p:nvGrpSpPr>
        <p:grpSpPr>
          <a:xfrm>
            <a:off x="3453040" y="2449319"/>
            <a:ext cx="276475" cy="378698"/>
            <a:chOff x="3125865" y="1656758"/>
            <a:chExt cx="1519930" cy="2081900"/>
          </a:xfrm>
        </p:grpSpPr>
        <p:sp>
          <p:nvSpPr>
            <p:cNvPr id="1106" name="Google Shape;1106;p51"/>
            <p:cNvSpPr/>
            <p:nvPr/>
          </p:nvSpPr>
          <p:spPr>
            <a:xfrm>
              <a:off x="4066495" y="2806903"/>
              <a:ext cx="340040" cy="848754"/>
            </a:xfrm>
            <a:custGeom>
              <a:avLst/>
              <a:gdLst/>
              <a:ahLst/>
              <a:cxnLst/>
              <a:rect l="l" t="t" r="r" b="b"/>
              <a:pathLst>
                <a:path w="33987" h="84833" extrusionOk="0">
                  <a:moveTo>
                    <a:pt x="0" y="0"/>
                  </a:moveTo>
                  <a:lnTo>
                    <a:pt x="0" y="21563"/>
                  </a:lnTo>
                  <a:cubicBezTo>
                    <a:pt x="1376" y="28219"/>
                    <a:pt x="2130" y="35184"/>
                    <a:pt x="2130" y="42372"/>
                  </a:cubicBezTo>
                  <a:lnTo>
                    <a:pt x="2130" y="84832"/>
                  </a:lnTo>
                  <a:lnTo>
                    <a:pt x="7321" y="84832"/>
                  </a:lnTo>
                  <a:lnTo>
                    <a:pt x="12867" y="17570"/>
                  </a:lnTo>
                  <a:cubicBezTo>
                    <a:pt x="13044" y="15396"/>
                    <a:pt x="14819" y="13755"/>
                    <a:pt x="16993" y="13755"/>
                  </a:cubicBezTo>
                  <a:cubicBezTo>
                    <a:pt x="19167" y="13755"/>
                    <a:pt x="20986" y="15396"/>
                    <a:pt x="21164" y="17570"/>
                  </a:cubicBezTo>
                  <a:lnTo>
                    <a:pt x="26665" y="84832"/>
                  </a:lnTo>
                  <a:lnTo>
                    <a:pt x="33986" y="84832"/>
                  </a:lnTo>
                  <a:lnTo>
                    <a:pt x="33986"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1"/>
            <p:cNvSpPr/>
            <p:nvPr/>
          </p:nvSpPr>
          <p:spPr>
            <a:xfrm>
              <a:off x="4033648" y="2139279"/>
              <a:ext cx="161141" cy="583292"/>
            </a:xfrm>
            <a:custGeom>
              <a:avLst/>
              <a:gdLst/>
              <a:ahLst/>
              <a:cxnLst/>
              <a:rect l="l" t="t" r="r" b="b"/>
              <a:pathLst>
                <a:path w="16106" h="58300" extrusionOk="0">
                  <a:moveTo>
                    <a:pt x="0" y="0"/>
                  </a:moveTo>
                  <a:lnTo>
                    <a:pt x="2706" y="58300"/>
                  </a:lnTo>
                  <a:lnTo>
                    <a:pt x="16106" y="58300"/>
                  </a:lnTo>
                  <a:lnTo>
                    <a:pt x="16106" y="16239"/>
                  </a:lnTo>
                  <a:lnTo>
                    <a:pt x="8829"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1"/>
            <p:cNvSpPr/>
            <p:nvPr/>
          </p:nvSpPr>
          <p:spPr>
            <a:xfrm>
              <a:off x="4493968" y="2478419"/>
              <a:ext cx="59490" cy="283662"/>
            </a:xfrm>
            <a:custGeom>
              <a:avLst/>
              <a:gdLst/>
              <a:ahLst/>
              <a:cxnLst/>
              <a:rect l="l" t="t" r="r" b="b"/>
              <a:pathLst>
                <a:path w="5946" h="28352" extrusionOk="0">
                  <a:moveTo>
                    <a:pt x="1332" y="0"/>
                  </a:moveTo>
                  <a:lnTo>
                    <a:pt x="1" y="28351"/>
                  </a:lnTo>
                  <a:lnTo>
                    <a:pt x="5946" y="28351"/>
                  </a:lnTo>
                  <a:lnTo>
                    <a:pt x="1332"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1"/>
            <p:cNvSpPr/>
            <p:nvPr/>
          </p:nvSpPr>
          <p:spPr>
            <a:xfrm>
              <a:off x="3910687" y="2373206"/>
              <a:ext cx="72366" cy="419500"/>
            </a:xfrm>
            <a:custGeom>
              <a:avLst/>
              <a:gdLst/>
              <a:ahLst/>
              <a:cxnLst/>
              <a:rect l="l" t="t" r="r" b="b"/>
              <a:pathLst>
                <a:path w="7233" h="41929" extrusionOk="0">
                  <a:moveTo>
                    <a:pt x="5058" y="1"/>
                  </a:moveTo>
                  <a:lnTo>
                    <a:pt x="0" y="19257"/>
                  </a:lnTo>
                  <a:cubicBezTo>
                    <a:pt x="0" y="19301"/>
                    <a:pt x="0" y="19301"/>
                    <a:pt x="0" y="19345"/>
                  </a:cubicBezTo>
                  <a:lnTo>
                    <a:pt x="2707" y="34741"/>
                  </a:lnTo>
                  <a:cubicBezTo>
                    <a:pt x="3195" y="35407"/>
                    <a:pt x="3683" y="36116"/>
                    <a:pt x="4126" y="36826"/>
                  </a:cubicBezTo>
                  <a:cubicBezTo>
                    <a:pt x="5236" y="38468"/>
                    <a:pt x="6256" y="40154"/>
                    <a:pt x="7232" y="41929"/>
                  </a:cubicBezTo>
                  <a:lnTo>
                    <a:pt x="7232" y="40819"/>
                  </a:lnTo>
                  <a:cubicBezTo>
                    <a:pt x="7010" y="40331"/>
                    <a:pt x="6877" y="39799"/>
                    <a:pt x="6877" y="39267"/>
                  </a:cubicBezTo>
                  <a:lnTo>
                    <a:pt x="5058" y="1"/>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1"/>
            <p:cNvSpPr/>
            <p:nvPr/>
          </p:nvSpPr>
          <p:spPr>
            <a:xfrm>
              <a:off x="4278231" y="2139279"/>
              <a:ext cx="161151" cy="583292"/>
            </a:xfrm>
            <a:custGeom>
              <a:avLst/>
              <a:gdLst/>
              <a:ahLst/>
              <a:cxnLst/>
              <a:rect l="l" t="t" r="r" b="b"/>
              <a:pathLst>
                <a:path w="16107" h="58300" extrusionOk="0">
                  <a:moveTo>
                    <a:pt x="7277" y="0"/>
                  </a:moveTo>
                  <a:lnTo>
                    <a:pt x="1" y="16239"/>
                  </a:lnTo>
                  <a:lnTo>
                    <a:pt x="1" y="58300"/>
                  </a:lnTo>
                  <a:lnTo>
                    <a:pt x="13400" y="58300"/>
                  </a:lnTo>
                  <a:lnTo>
                    <a:pt x="16106"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1"/>
            <p:cNvSpPr/>
            <p:nvPr/>
          </p:nvSpPr>
          <p:spPr>
            <a:xfrm>
              <a:off x="3125865" y="1656758"/>
              <a:ext cx="1519930" cy="2081900"/>
            </a:xfrm>
            <a:custGeom>
              <a:avLst/>
              <a:gdLst/>
              <a:ahLst/>
              <a:cxnLst/>
              <a:rect l="l" t="t" r="r" b="b"/>
              <a:pathLst>
                <a:path w="151917" h="208086" extrusionOk="0">
                  <a:moveTo>
                    <a:pt x="111009" y="8341"/>
                  </a:moveTo>
                  <a:cubicBezTo>
                    <a:pt x="115135" y="8341"/>
                    <a:pt x="118640" y="13089"/>
                    <a:pt x="118640" y="18768"/>
                  </a:cubicBezTo>
                  <a:cubicBezTo>
                    <a:pt x="118640" y="24402"/>
                    <a:pt x="115135" y="29194"/>
                    <a:pt x="111009" y="29194"/>
                  </a:cubicBezTo>
                  <a:cubicBezTo>
                    <a:pt x="106883" y="29194"/>
                    <a:pt x="103378" y="24402"/>
                    <a:pt x="103378" y="18768"/>
                  </a:cubicBezTo>
                  <a:cubicBezTo>
                    <a:pt x="103378" y="13089"/>
                    <a:pt x="106883" y="8341"/>
                    <a:pt x="111009" y="8341"/>
                  </a:cubicBezTo>
                  <a:close/>
                  <a:moveTo>
                    <a:pt x="48051" y="24314"/>
                  </a:moveTo>
                  <a:cubicBezTo>
                    <a:pt x="51911" y="24314"/>
                    <a:pt x="55061" y="28262"/>
                    <a:pt x="55061" y="33143"/>
                  </a:cubicBezTo>
                  <a:cubicBezTo>
                    <a:pt x="55061" y="37979"/>
                    <a:pt x="51911" y="41928"/>
                    <a:pt x="48051" y="41928"/>
                  </a:cubicBezTo>
                  <a:cubicBezTo>
                    <a:pt x="44191" y="41928"/>
                    <a:pt x="41085" y="37979"/>
                    <a:pt x="41085" y="33143"/>
                  </a:cubicBezTo>
                  <a:cubicBezTo>
                    <a:pt x="41085" y="28262"/>
                    <a:pt x="44191" y="24314"/>
                    <a:pt x="48051" y="24314"/>
                  </a:cubicBezTo>
                  <a:close/>
                  <a:moveTo>
                    <a:pt x="113361" y="48228"/>
                  </a:moveTo>
                  <a:lnTo>
                    <a:pt x="111009" y="53419"/>
                  </a:lnTo>
                  <a:lnTo>
                    <a:pt x="108658" y="48228"/>
                  </a:lnTo>
                  <a:close/>
                  <a:moveTo>
                    <a:pt x="48051" y="9894"/>
                  </a:moveTo>
                  <a:cubicBezTo>
                    <a:pt x="62338" y="9894"/>
                    <a:pt x="68993" y="29150"/>
                    <a:pt x="68993" y="42150"/>
                  </a:cubicBezTo>
                  <a:lnTo>
                    <a:pt x="68993" y="57945"/>
                  </a:lnTo>
                  <a:cubicBezTo>
                    <a:pt x="66695" y="55683"/>
                    <a:pt x="62817" y="53453"/>
                    <a:pt x="56558" y="53453"/>
                  </a:cubicBezTo>
                  <a:cubicBezTo>
                    <a:pt x="55325" y="53453"/>
                    <a:pt x="54000" y="53540"/>
                    <a:pt x="52577" y="53730"/>
                  </a:cubicBezTo>
                  <a:lnTo>
                    <a:pt x="52577" y="49470"/>
                  </a:lnTo>
                  <a:cubicBezTo>
                    <a:pt x="58832" y="47341"/>
                    <a:pt x="63402" y="40819"/>
                    <a:pt x="63402" y="33143"/>
                  </a:cubicBezTo>
                  <a:cubicBezTo>
                    <a:pt x="63402" y="23693"/>
                    <a:pt x="56525" y="16017"/>
                    <a:pt x="48051" y="16017"/>
                  </a:cubicBezTo>
                  <a:cubicBezTo>
                    <a:pt x="39621" y="16017"/>
                    <a:pt x="32744" y="23693"/>
                    <a:pt x="32744" y="33143"/>
                  </a:cubicBezTo>
                  <a:cubicBezTo>
                    <a:pt x="32744" y="41129"/>
                    <a:pt x="37669" y="47829"/>
                    <a:pt x="44280" y="49737"/>
                  </a:cubicBezTo>
                  <a:lnTo>
                    <a:pt x="44280" y="53863"/>
                  </a:lnTo>
                  <a:cubicBezTo>
                    <a:pt x="42550" y="53584"/>
                    <a:pt x="40962" y="53460"/>
                    <a:pt x="39504" y="53460"/>
                  </a:cubicBezTo>
                  <a:cubicBezTo>
                    <a:pt x="33295" y="53460"/>
                    <a:pt x="29453" y="55717"/>
                    <a:pt x="27154" y="57945"/>
                  </a:cubicBezTo>
                  <a:lnTo>
                    <a:pt x="27154" y="42150"/>
                  </a:lnTo>
                  <a:cubicBezTo>
                    <a:pt x="27154" y="29150"/>
                    <a:pt x="33809" y="9894"/>
                    <a:pt x="48051" y="9894"/>
                  </a:cubicBezTo>
                  <a:close/>
                  <a:moveTo>
                    <a:pt x="56613" y="61792"/>
                  </a:moveTo>
                  <a:cubicBezTo>
                    <a:pt x="60237" y="61792"/>
                    <a:pt x="62849" y="62906"/>
                    <a:pt x="64068" y="65088"/>
                  </a:cubicBezTo>
                  <a:cubicBezTo>
                    <a:pt x="65443" y="67528"/>
                    <a:pt x="64733" y="70678"/>
                    <a:pt x="63225" y="72098"/>
                  </a:cubicBezTo>
                  <a:cubicBezTo>
                    <a:pt x="58211" y="76890"/>
                    <a:pt x="55993" y="84033"/>
                    <a:pt x="55061" y="87982"/>
                  </a:cubicBezTo>
                  <a:cubicBezTo>
                    <a:pt x="52754" y="87494"/>
                    <a:pt x="50447" y="87272"/>
                    <a:pt x="48051" y="87272"/>
                  </a:cubicBezTo>
                  <a:cubicBezTo>
                    <a:pt x="45700" y="87272"/>
                    <a:pt x="43348" y="87494"/>
                    <a:pt x="41085" y="87982"/>
                  </a:cubicBezTo>
                  <a:cubicBezTo>
                    <a:pt x="40154" y="84033"/>
                    <a:pt x="37891" y="76890"/>
                    <a:pt x="32877" y="72098"/>
                  </a:cubicBezTo>
                  <a:cubicBezTo>
                    <a:pt x="31369" y="70678"/>
                    <a:pt x="30703" y="67528"/>
                    <a:pt x="32079" y="65088"/>
                  </a:cubicBezTo>
                  <a:cubicBezTo>
                    <a:pt x="33297" y="62906"/>
                    <a:pt x="35891" y="61792"/>
                    <a:pt x="39514" y="61792"/>
                  </a:cubicBezTo>
                  <a:cubicBezTo>
                    <a:pt x="41564" y="61792"/>
                    <a:pt x="43942" y="62148"/>
                    <a:pt x="46587" y="62869"/>
                  </a:cubicBezTo>
                  <a:cubicBezTo>
                    <a:pt x="46953" y="62969"/>
                    <a:pt x="47319" y="63019"/>
                    <a:pt x="47685" y="63019"/>
                  </a:cubicBezTo>
                  <a:cubicBezTo>
                    <a:pt x="47807" y="63019"/>
                    <a:pt x="47929" y="63014"/>
                    <a:pt x="48051" y="63003"/>
                  </a:cubicBezTo>
                  <a:cubicBezTo>
                    <a:pt x="48173" y="63014"/>
                    <a:pt x="48298" y="63019"/>
                    <a:pt x="48424" y="63019"/>
                  </a:cubicBezTo>
                  <a:cubicBezTo>
                    <a:pt x="48803" y="63019"/>
                    <a:pt x="49194" y="62969"/>
                    <a:pt x="49560" y="62869"/>
                  </a:cubicBezTo>
                  <a:cubicBezTo>
                    <a:pt x="52188" y="62148"/>
                    <a:pt x="54562" y="61792"/>
                    <a:pt x="56613" y="61792"/>
                  </a:cubicBezTo>
                  <a:close/>
                  <a:moveTo>
                    <a:pt x="67928" y="79286"/>
                  </a:moveTo>
                  <a:lnTo>
                    <a:pt x="70767" y="95436"/>
                  </a:lnTo>
                  <a:cubicBezTo>
                    <a:pt x="68283" y="93528"/>
                    <a:pt x="65665" y="91930"/>
                    <a:pt x="63003" y="90644"/>
                  </a:cubicBezTo>
                  <a:cubicBezTo>
                    <a:pt x="63491" y="88204"/>
                    <a:pt x="64867" y="82924"/>
                    <a:pt x="67928" y="79286"/>
                  </a:cubicBezTo>
                  <a:close/>
                  <a:moveTo>
                    <a:pt x="28086" y="79108"/>
                  </a:moveTo>
                  <a:cubicBezTo>
                    <a:pt x="31236" y="82791"/>
                    <a:pt x="32655" y="88204"/>
                    <a:pt x="33143" y="90644"/>
                  </a:cubicBezTo>
                  <a:cubicBezTo>
                    <a:pt x="30260" y="91975"/>
                    <a:pt x="27509" y="93750"/>
                    <a:pt x="24847" y="95835"/>
                  </a:cubicBezTo>
                  <a:lnTo>
                    <a:pt x="28086" y="79108"/>
                  </a:lnTo>
                  <a:close/>
                  <a:moveTo>
                    <a:pt x="99562" y="48228"/>
                  </a:moveTo>
                  <a:lnTo>
                    <a:pt x="106839" y="64467"/>
                  </a:lnTo>
                  <a:lnTo>
                    <a:pt x="106839" y="106528"/>
                  </a:lnTo>
                  <a:lnTo>
                    <a:pt x="93439" y="106528"/>
                  </a:lnTo>
                  <a:lnTo>
                    <a:pt x="90733" y="48228"/>
                  </a:lnTo>
                  <a:close/>
                  <a:moveTo>
                    <a:pt x="131285" y="48228"/>
                  </a:moveTo>
                  <a:lnTo>
                    <a:pt x="128579" y="106528"/>
                  </a:lnTo>
                  <a:lnTo>
                    <a:pt x="115180" y="106528"/>
                  </a:lnTo>
                  <a:lnTo>
                    <a:pt x="115180" y="64467"/>
                  </a:lnTo>
                  <a:lnTo>
                    <a:pt x="122456" y="48228"/>
                  </a:lnTo>
                  <a:close/>
                  <a:moveTo>
                    <a:pt x="138074" y="82125"/>
                  </a:moveTo>
                  <a:lnTo>
                    <a:pt x="142688" y="110476"/>
                  </a:lnTo>
                  <a:lnTo>
                    <a:pt x="136743" y="110476"/>
                  </a:lnTo>
                  <a:lnTo>
                    <a:pt x="138074" y="82125"/>
                  </a:lnTo>
                  <a:close/>
                  <a:moveTo>
                    <a:pt x="83457" y="71610"/>
                  </a:moveTo>
                  <a:lnTo>
                    <a:pt x="85320" y="110876"/>
                  </a:lnTo>
                  <a:cubicBezTo>
                    <a:pt x="85320" y="111408"/>
                    <a:pt x="85453" y="111940"/>
                    <a:pt x="85675" y="112428"/>
                  </a:cubicBezTo>
                  <a:lnTo>
                    <a:pt x="85675" y="113538"/>
                  </a:lnTo>
                  <a:cubicBezTo>
                    <a:pt x="84699" y="111763"/>
                    <a:pt x="83679" y="110077"/>
                    <a:pt x="82569" y="108435"/>
                  </a:cubicBezTo>
                  <a:cubicBezTo>
                    <a:pt x="82126" y="107725"/>
                    <a:pt x="81638" y="107016"/>
                    <a:pt x="81150" y="106350"/>
                  </a:cubicBezTo>
                  <a:lnTo>
                    <a:pt x="78399" y="90954"/>
                  </a:lnTo>
                  <a:cubicBezTo>
                    <a:pt x="78443" y="90910"/>
                    <a:pt x="78443" y="90910"/>
                    <a:pt x="78443" y="90866"/>
                  </a:cubicBezTo>
                  <a:lnTo>
                    <a:pt x="83457" y="71610"/>
                  </a:lnTo>
                  <a:close/>
                  <a:moveTo>
                    <a:pt x="48051" y="95569"/>
                  </a:moveTo>
                  <a:cubicBezTo>
                    <a:pt x="58344" y="95569"/>
                    <a:pt x="68327" y="101691"/>
                    <a:pt x="75648" y="113050"/>
                  </a:cubicBezTo>
                  <a:cubicBezTo>
                    <a:pt x="85808" y="128712"/>
                    <a:pt x="87805" y="151029"/>
                    <a:pt x="87805" y="157329"/>
                  </a:cubicBezTo>
                  <a:lnTo>
                    <a:pt x="87805" y="199789"/>
                  </a:lnTo>
                  <a:lnTo>
                    <a:pt x="8297" y="199789"/>
                  </a:lnTo>
                  <a:lnTo>
                    <a:pt x="8297" y="157329"/>
                  </a:lnTo>
                  <a:cubicBezTo>
                    <a:pt x="8297" y="140513"/>
                    <a:pt x="12645" y="124807"/>
                    <a:pt x="20454" y="113050"/>
                  </a:cubicBezTo>
                  <a:cubicBezTo>
                    <a:pt x="27952" y="101780"/>
                    <a:pt x="37758" y="95569"/>
                    <a:pt x="48051" y="95569"/>
                  </a:cubicBezTo>
                  <a:close/>
                  <a:moveTo>
                    <a:pt x="128002" y="114957"/>
                  </a:moveTo>
                  <a:lnTo>
                    <a:pt x="128002" y="199789"/>
                  </a:lnTo>
                  <a:lnTo>
                    <a:pt x="120681" y="199789"/>
                  </a:lnTo>
                  <a:lnTo>
                    <a:pt x="115135" y="132527"/>
                  </a:lnTo>
                  <a:cubicBezTo>
                    <a:pt x="115002" y="130353"/>
                    <a:pt x="113183" y="128712"/>
                    <a:pt x="111009" y="128712"/>
                  </a:cubicBezTo>
                  <a:cubicBezTo>
                    <a:pt x="108835" y="128712"/>
                    <a:pt x="107060" y="130353"/>
                    <a:pt x="106883" y="132527"/>
                  </a:cubicBezTo>
                  <a:lnTo>
                    <a:pt x="101337" y="199789"/>
                  </a:lnTo>
                  <a:lnTo>
                    <a:pt x="96146" y="199789"/>
                  </a:lnTo>
                  <a:lnTo>
                    <a:pt x="96146" y="157329"/>
                  </a:lnTo>
                  <a:cubicBezTo>
                    <a:pt x="96146" y="150141"/>
                    <a:pt x="95392" y="143176"/>
                    <a:pt x="94016" y="136520"/>
                  </a:cubicBezTo>
                  <a:lnTo>
                    <a:pt x="94016" y="114957"/>
                  </a:lnTo>
                  <a:close/>
                  <a:moveTo>
                    <a:pt x="111009" y="0"/>
                  </a:moveTo>
                  <a:cubicBezTo>
                    <a:pt x="102224" y="0"/>
                    <a:pt x="95081" y="8430"/>
                    <a:pt x="95081" y="18768"/>
                  </a:cubicBezTo>
                  <a:cubicBezTo>
                    <a:pt x="95081" y="27419"/>
                    <a:pt x="100050" y="34696"/>
                    <a:pt x="106839" y="36870"/>
                  </a:cubicBezTo>
                  <a:lnTo>
                    <a:pt x="106839" y="39887"/>
                  </a:lnTo>
                  <a:lnTo>
                    <a:pt x="86385" y="39887"/>
                  </a:lnTo>
                  <a:cubicBezTo>
                    <a:pt x="85231" y="39887"/>
                    <a:pt x="84122" y="40375"/>
                    <a:pt x="83368" y="41173"/>
                  </a:cubicBezTo>
                  <a:cubicBezTo>
                    <a:pt x="82880" y="41706"/>
                    <a:pt x="82525" y="42327"/>
                    <a:pt x="82347" y="42993"/>
                  </a:cubicBezTo>
                  <a:lnTo>
                    <a:pt x="77290" y="62337"/>
                  </a:lnTo>
                  <a:lnTo>
                    <a:pt x="77290" y="42150"/>
                  </a:lnTo>
                  <a:cubicBezTo>
                    <a:pt x="77290" y="33143"/>
                    <a:pt x="74805" y="23426"/>
                    <a:pt x="70679" y="16150"/>
                  </a:cubicBezTo>
                  <a:cubicBezTo>
                    <a:pt x="65310" y="6744"/>
                    <a:pt x="57280" y="1553"/>
                    <a:pt x="48051" y="1553"/>
                  </a:cubicBezTo>
                  <a:cubicBezTo>
                    <a:pt x="38867" y="1553"/>
                    <a:pt x="30836" y="6744"/>
                    <a:pt x="25468" y="16150"/>
                  </a:cubicBezTo>
                  <a:cubicBezTo>
                    <a:pt x="21297" y="23426"/>
                    <a:pt x="18813" y="33143"/>
                    <a:pt x="18813" y="42150"/>
                  </a:cubicBezTo>
                  <a:lnTo>
                    <a:pt x="18813" y="67927"/>
                  </a:lnTo>
                  <a:cubicBezTo>
                    <a:pt x="18813" y="69525"/>
                    <a:pt x="19744" y="70900"/>
                    <a:pt x="21031" y="71610"/>
                  </a:cubicBezTo>
                  <a:lnTo>
                    <a:pt x="14110" y="107592"/>
                  </a:lnTo>
                  <a:cubicBezTo>
                    <a:pt x="13932" y="107859"/>
                    <a:pt x="13755" y="108125"/>
                    <a:pt x="13533" y="108435"/>
                  </a:cubicBezTo>
                  <a:cubicBezTo>
                    <a:pt x="4792" y="121524"/>
                    <a:pt x="1" y="138916"/>
                    <a:pt x="1" y="157329"/>
                  </a:cubicBezTo>
                  <a:lnTo>
                    <a:pt x="1" y="203915"/>
                  </a:lnTo>
                  <a:cubicBezTo>
                    <a:pt x="1" y="206222"/>
                    <a:pt x="1864" y="208086"/>
                    <a:pt x="4127" y="208086"/>
                  </a:cubicBezTo>
                  <a:lnTo>
                    <a:pt x="105153" y="208086"/>
                  </a:lnTo>
                  <a:cubicBezTo>
                    <a:pt x="107327" y="208086"/>
                    <a:pt x="109146" y="206444"/>
                    <a:pt x="109323" y="204270"/>
                  </a:cubicBezTo>
                  <a:lnTo>
                    <a:pt x="111009" y="183595"/>
                  </a:lnTo>
                  <a:lnTo>
                    <a:pt x="112695" y="204270"/>
                  </a:lnTo>
                  <a:cubicBezTo>
                    <a:pt x="112873" y="206444"/>
                    <a:pt x="114692" y="208086"/>
                    <a:pt x="116866" y="208086"/>
                  </a:cubicBezTo>
                  <a:lnTo>
                    <a:pt x="132173" y="208086"/>
                  </a:lnTo>
                  <a:cubicBezTo>
                    <a:pt x="134480" y="208086"/>
                    <a:pt x="136343" y="206222"/>
                    <a:pt x="136343" y="203915"/>
                  </a:cubicBezTo>
                  <a:lnTo>
                    <a:pt x="136343" y="118773"/>
                  </a:lnTo>
                  <a:lnTo>
                    <a:pt x="147613" y="118773"/>
                  </a:lnTo>
                  <a:cubicBezTo>
                    <a:pt x="148811" y="118773"/>
                    <a:pt x="149964" y="118241"/>
                    <a:pt x="150763" y="117309"/>
                  </a:cubicBezTo>
                  <a:cubicBezTo>
                    <a:pt x="151561" y="116377"/>
                    <a:pt x="151916" y="115179"/>
                    <a:pt x="151695" y="113937"/>
                  </a:cubicBezTo>
                  <a:lnTo>
                    <a:pt x="139760" y="43481"/>
                  </a:lnTo>
                  <a:cubicBezTo>
                    <a:pt x="139760" y="43436"/>
                    <a:pt x="139760" y="43436"/>
                    <a:pt x="139760" y="43436"/>
                  </a:cubicBezTo>
                  <a:cubicBezTo>
                    <a:pt x="139626" y="42593"/>
                    <a:pt x="139271" y="41795"/>
                    <a:pt x="138650" y="41173"/>
                  </a:cubicBezTo>
                  <a:cubicBezTo>
                    <a:pt x="137896" y="40375"/>
                    <a:pt x="136787" y="39887"/>
                    <a:pt x="135678" y="39887"/>
                  </a:cubicBezTo>
                  <a:lnTo>
                    <a:pt x="115180" y="39887"/>
                  </a:lnTo>
                  <a:lnTo>
                    <a:pt x="115180" y="36870"/>
                  </a:lnTo>
                  <a:cubicBezTo>
                    <a:pt x="121968" y="34696"/>
                    <a:pt x="126982" y="27419"/>
                    <a:pt x="126982" y="18768"/>
                  </a:cubicBezTo>
                  <a:cubicBezTo>
                    <a:pt x="126982" y="8430"/>
                    <a:pt x="119794" y="0"/>
                    <a:pt x="111009"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 name="Google Shape;1112;p51"/>
          <p:cNvGrpSpPr/>
          <p:nvPr/>
        </p:nvGrpSpPr>
        <p:grpSpPr>
          <a:xfrm>
            <a:off x="4332332" y="2434034"/>
            <a:ext cx="271031" cy="394341"/>
            <a:chOff x="3170775" y="238125"/>
            <a:chExt cx="2415602" cy="3517758"/>
          </a:xfrm>
        </p:grpSpPr>
        <p:sp>
          <p:nvSpPr>
            <p:cNvPr id="1113" name="Google Shape;1113;p51"/>
            <p:cNvSpPr/>
            <p:nvPr/>
          </p:nvSpPr>
          <p:spPr>
            <a:xfrm>
              <a:off x="3473464" y="1401201"/>
              <a:ext cx="754437" cy="1260460"/>
            </a:xfrm>
            <a:custGeom>
              <a:avLst/>
              <a:gdLst/>
              <a:ahLst/>
              <a:cxnLst/>
              <a:rect l="l" t="t" r="r" b="b"/>
              <a:pathLst>
                <a:path w="44714" h="74705" extrusionOk="0">
                  <a:moveTo>
                    <a:pt x="33525" y="11267"/>
                  </a:moveTo>
                  <a:cubicBezTo>
                    <a:pt x="34467" y="11267"/>
                    <a:pt x="35410" y="11659"/>
                    <a:pt x="36116" y="12326"/>
                  </a:cubicBezTo>
                  <a:cubicBezTo>
                    <a:pt x="36783" y="13033"/>
                    <a:pt x="37176" y="13975"/>
                    <a:pt x="37176" y="14957"/>
                  </a:cubicBezTo>
                  <a:cubicBezTo>
                    <a:pt x="37176" y="15899"/>
                    <a:pt x="36783" y="16841"/>
                    <a:pt x="36116" y="17548"/>
                  </a:cubicBezTo>
                  <a:cubicBezTo>
                    <a:pt x="35410" y="18215"/>
                    <a:pt x="34467" y="18607"/>
                    <a:pt x="33525" y="18607"/>
                  </a:cubicBezTo>
                  <a:cubicBezTo>
                    <a:pt x="32544" y="18607"/>
                    <a:pt x="31602" y="18215"/>
                    <a:pt x="30895" y="17548"/>
                  </a:cubicBezTo>
                  <a:cubicBezTo>
                    <a:pt x="30228" y="16841"/>
                    <a:pt x="29835" y="15899"/>
                    <a:pt x="29835" y="14957"/>
                  </a:cubicBezTo>
                  <a:cubicBezTo>
                    <a:pt x="29835" y="13975"/>
                    <a:pt x="30228" y="13033"/>
                    <a:pt x="30895" y="12326"/>
                  </a:cubicBezTo>
                  <a:cubicBezTo>
                    <a:pt x="31602" y="11659"/>
                    <a:pt x="32544" y="11267"/>
                    <a:pt x="33525" y="11267"/>
                  </a:cubicBezTo>
                  <a:close/>
                  <a:moveTo>
                    <a:pt x="14878" y="21041"/>
                  </a:moveTo>
                  <a:cubicBezTo>
                    <a:pt x="15860" y="21041"/>
                    <a:pt x="16802" y="21434"/>
                    <a:pt x="17469" y="22141"/>
                  </a:cubicBezTo>
                  <a:cubicBezTo>
                    <a:pt x="18176" y="22808"/>
                    <a:pt x="18569" y="23750"/>
                    <a:pt x="18569" y="24731"/>
                  </a:cubicBezTo>
                  <a:cubicBezTo>
                    <a:pt x="18569" y="25713"/>
                    <a:pt x="18176" y="26655"/>
                    <a:pt x="17469" y="27322"/>
                  </a:cubicBezTo>
                  <a:cubicBezTo>
                    <a:pt x="16802" y="28029"/>
                    <a:pt x="15821" y="28422"/>
                    <a:pt x="14878" y="28422"/>
                  </a:cubicBezTo>
                  <a:cubicBezTo>
                    <a:pt x="13897" y="28422"/>
                    <a:pt x="12955" y="28029"/>
                    <a:pt x="12288" y="27322"/>
                  </a:cubicBezTo>
                  <a:cubicBezTo>
                    <a:pt x="11581" y="26655"/>
                    <a:pt x="11188" y="25713"/>
                    <a:pt x="11188" y="24731"/>
                  </a:cubicBezTo>
                  <a:cubicBezTo>
                    <a:pt x="11188" y="23750"/>
                    <a:pt x="11581" y="22808"/>
                    <a:pt x="12288" y="22141"/>
                  </a:cubicBezTo>
                  <a:cubicBezTo>
                    <a:pt x="12955" y="21434"/>
                    <a:pt x="13897" y="21041"/>
                    <a:pt x="14878" y="21041"/>
                  </a:cubicBezTo>
                  <a:close/>
                  <a:moveTo>
                    <a:pt x="28736" y="29521"/>
                  </a:moveTo>
                  <a:cubicBezTo>
                    <a:pt x="29717" y="29521"/>
                    <a:pt x="30659" y="29913"/>
                    <a:pt x="31327" y="30620"/>
                  </a:cubicBezTo>
                  <a:cubicBezTo>
                    <a:pt x="32033" y="31287"/>
                    <a:pt x="32426" y="32229"/>
                    <a:pt x="32426" y="33211"/>
                  </a:cubicBezTo>
                  <a:cubicBezTo>
                    <a:pt x="32426" y="34192"/>
                    <a:pt x="32033" y="35134"/>
                    <a:pt x="31327" y="35802"/>
                  </a:cubicBezTo>
                  <a:cubicBezTo>
                    <a:pt x="30659" y="36508"/>
                    <a:pt x="29717" y="36901"/>
                    <a:pt x="28736" y="36901"/>
                  </a:cubicBezTo>
                  <a:cubicBezTo>
                    <a:pt x="27755" y="36901"/>
                    <a:pt x="26812" y="36508"/>
                    <a:pt x="26145" y="35802"/>
                  </a:cubicBezTo>
                  <a:cubicBezTo>
                    <a:pt x="25438" y="35134"/>
                    <a:pt x="25046" y="34192"/>
                    <a:pt x="25046" y="33211"/>
                  </a:cubicBezTo>
                  <a:cubicBezTo>
                    <a:pt x="25046" y="32229"/>
                    <a:pt x="25438" y="31287"/>
                    <a:pt x="26145" y="30620"/>
                  </a:cubicBezTo>
                  <a:cubicBezTo>
                    <a:pt x="26812" y="29913"/>
                    <a:pt x="27755" y="29521"/>
                    <a:pt x="28736" y="29521"/>
                  </a:cubicBezTo>
                  <a:close/>
                  <a:moveTo>
                    <a:pt x="11071" y="0"/>
                  </a:moveTo>
                  <a:lnTo>
                    <a:pt x="1610" y="54723"/>
                  </a:lnTo>
                  <a:cubicBezTo>
                    <a:pt x="0" y="63988"/>
                    <a:pt x="6242" y="72860"/>
                    <a:pt x="15507" y="74469"/>
                  </a:cubicBezTo>
                  <a:cubicBezTo>
                    <a:pt x="16488" y="74626"/>
                    <a:pt x="17469" y="74705"/>
                    <a:pt x="18451" y="74705"/>
                  </a:cubicBezTo>
                  <a:cubicBezTo>
                    <a:pt x="26734" y="74705"/>
                    <a:pt x="33800" y="68738"/>
                    <a:pt x="35213" y="60533"/>
                  </a:cubicBezTo>
                  <a:lnTo>
                    <a:pt x="44713" y="5810"/>
                  </a:lnTo>
                  <a:lnTo>
                    <a:pt x="11071"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1"/>
            <p:cNvSpPr/>
            <p:nvPr/>
          </p:nvSpPr>
          <p:spPr>
            <a:xfrm>
              <a:off x="4316624" y="238125"/>
              <a:ext cx="123878" cy="452402"/>
            </a:xfrm>
            <a:custGeom>
              <a:avLst/>
              <a:gdLst/>
              <a:ahLst/>
              <a:cxnLst/>
              <a:rect l="l" t="t" r="r" b="b"/>
              <a:pathLst>
                <a:path w="7342" h="26813" extrusionOk="0">
                  <a:moveTo>
                    <a:pt x="3691" y="0"/>
                  </a:moveTo>
                  <a:cubicBezTo>
                    <a:pt x="1649" y="0"/>
                    <a:pt x="1" y="1649"/>
                    <a:pt x="1" y="3690"/>
                  </a:cubicBezTo>
                  <a:lnTo>
                    <a:pt x="1" y="23122"/>
                  </a:lnTo>
                  <a:cubicBezTo>
                    <a:pt x="1" y="25163"/>
                    <a:pt x="1649" y="26812"/>
                    <a:pt x="3691" y="26812"/>
                  </a:cubicBezTo>
                  <a:cubicBezTo>
                    <a:pt x="5693" y="26812"/>
                    <a:pt x="7342" y="25163"/>
                    <a:pt x="7342" y="23122"/>
                  </a:cubicBezTo>
                  <a:lnTo>
                    <a:pt x="7342" y="3690"/>
                  </a:lnTo>
                  <a:cubicBezTo>
                    <a:pt x="7342" y="1649"/>
                    <a:pt x="5693" y="0"/>
                    <a:pt x="3691"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1"/>
            <p:cNvSpPr/>
            <p:nvPr/>
          </p:nvSpPr>
          <p:spPr>
            <a:xfrm>
              <a:off x="3817221" y="399070"/>
              <a:ext cx="368276" cy="355689"/>
            </a:xfrm>
            <a:custGeom>
              <a:avLst/>
              <a:gdLst/>
              <a:ahLst/>
              <a:cxnLst/>
              <a:rect l="l" t="t" r="r" b="b"/>
              <a:pathLst>
                <a:path w="21827" h="21081" extrusionOk="0">
                  <a:moveTo>
                    <a:pt x="4063" y="0"/>
                  </a:moveTo>
                  <a:cubicBezTo>
                    <a:pt x="3121" y="0"/>
                    <a:pt x="2179" y="354"/>
                    <a:pt x="1453" y="1060"/>
                  </a:cubicBezTo>
                  <a:cubicBezTo>
                    <a:pt x="0" y="2513"/>
                    <a:pt x="0" y="4829"/>
                    <a:pt x="1453" y="6281"/>
                  </a:cubicBezTo>
                  <a:lnTo>
                    <a:pt x="15193" y="20021"/>
                  </a:lnTo>
                  <a:cubicBezTo>
                    <a:pt x="15899" y="20728"/>
                    <a:pt x="16841" y="21081"/>
                    <a:pt x="17783" y="21081"/>
                  </a:cubicBezTo>
                  <a:cubicBezTo>
                    <a:pt x="18726" y="21081"/>
                    <a:pt x="19668" y="20728"/>
                    <a:pt x="20414" y="20021"/>
                  </a:cubicBezTo>
                  <a:cubicBezTo>
                    <a:pt x="21827" y="18568"/>
                    <a:pt x="21827" y="16252"/>
                    <a:pt x="20414" y="14800"/>
                  </a:cubicBezTo>
                  <a:lnTo>
                    <a:pt x="6674" y="1060"/>
                  </a:lnTo>
                  <a:cubicBezTo>
                    <a:pt x="5948" y="354"/>
                    <a:pt x="5006" y="0"/>
                    <a:pt x="4063"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1"/>
            <p:cNvSpPr/>
            <p:nvPr/>
          </p:nvSpPr>
          <p:spPr>
            <a:xfrm>
              <a:off x="4571632" y="399070"/>
              <a:ext cx="368276" cy="355689"/>
            </a:xfrm>
            <a:custGeom>
              <a:avLst/>
              <a:gdLst/>
              <a:ahLst/>
              <a:cxnLst/>
              <a:rect l="l" t="t" r="r" b="b"/>
              <a:pathLst>
                <a:path w="21827" h="21081" extrusionOk="0">
                  <a:moveTo>
                    <a:pt x="17783" y="0"/>
                  </a:moveTo>
                  <a:cubicBezTo>
                    <a:pt x="16841" y="0"/>
                    <a:pt x="15899" y="354"/>
                    <a:pt x="15192" y="1060"/>
                  </a:cubicBezTo>
                  <a:lnTo>
                    <a:pt x="1453" y="14800"/>
                  </a:lnTo>
                  <a:cubicBezTo>
                    <a:pt x="0" y="16252"/>
                    <a:pt x="0" y="18568"/>
                    <a:pt x="1453" y="20021"/>
                  </a:cubicBezTo>
                  <a:cubicBezTo>
                    <a:pt x="2159" y="20728"/>
                    <a:pt x="3101" y="21081"/>
                    <a:pt x="4044" y="21081"/>
                  </a:cubicBezTo>
                  <a:cubicBezTo>
                    <a:pt x="4986" y="21081"/>
                    <a:pt x="5928" y="20728"/>
                    <a:pt x="6635" y="20021"/>
                  </a:cubicBezTo>
                  <a:lnTo>
                    <a:pt x="20374" y="6281"/>
                  </a:lnTo>
                  <a:cubicBezTo>
                    <a:pt x="21827" y="4829"/>
                    <a:pt x="21827" y="2513"/>
                    <a:pt x="20374" y="1060"/>
                  </a:cubicBezTo>
                  <a:cubicBezTo>
                    <a:pt x="19668" y="354"/>
                    <a:pt x="18725" y="0"/>
                    <a:pt x="17783"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1"/>
            <p:cNvSpPr/>
            <p:nvPr/>
          </p:nvSpPr>
          <p:spPr>
            <a:xfrm>
              <a:off x="4529232" y="1401201"/>
              <a:ext cx="740534" cy="1260460"/>
            </a:xfrm>
            <a:custGeom>
              <a:avLst/>
              <a:gdLst/>
              <a:ahLst/>
              <a:cxnLst/>
              <a:rect l="l" t="t" r="r" b="b"/>
              <a:pathLst>
                <a:path w="43890" h="74705" extrusionOk="0">
                  <a:moveTo>
                    <a:pt x="10011" y="8715"/>
                  </a:moveTo>
                  <a:cubicBezTo>
                    <a:pt x="10993" y="8715"/>
                    <a:pt x="11935" y="9147"/>
                    <a:pt x="12602" y="9814"/>
                  </a:cubicBezTo>
                  <a:cubicBezTo>
                    <a:pt x="13309" y="10481"/>
                    <a:pt x="13701" y="11463"/>
                    <a:pt x="13701" y="12405"/>
                  </a:cubicBezTo>
                  <a:cubicBezTo>
                    <a:pt x="13701" y="13386"/>
                    <a:pt x="13309" y="14329"/>
                    <a:pt x="12602" y="15035"/>
                  </a:cubicBezTo>
                  <a:cubicBezTo>
                    <a:pt x="11935" y="15703"/>
                    <a:pt x="10993" y="16095"/>
                    <a:pt x="10011" y="16095"/>
                  </a:cubicBezTo>
                  <a:cubicBezTo>
                    <a:pt x="9030" y="16095"/>
                    <a:pt x="8088" y="15703"/>
                    <a:pt x="7420" y="15035"/>
                  </a:cubicBezTo>
                  <a:cubicBezTo>
                    <a:pt x="6714" y="14329"/>
                    <a:pt x="6321" y="13386"/>
                    <a:pt x="6321" y="12405"/>
                  </a:cubicBezTo>
                  <a:cubicBezTo>
                    <a:pt x="6321" y="11463"/>
                    <a:pt x="6714" y="10481"/>
                    <a:pt x="7420" y="9814"/>
                  </a:cubicBezTo>
                  <a:cubicBezTo>
                    <a:pt x="8088" y="9147"/>
                    <a:pt x="9030" y="8715"/>
                    <a:pt x="10011" y="8715"/>
                  </a:cubicBezTo>
                  <a:close/>
                  <a:moveTo>
                    <a:pt x="29836" y="8715"/>
                  </a:moveTo>
                  <a:cubicBezTo>
                    <a:pt x="30817" y="8715"/>
                    <a:pt x="31759" y="9107"/>
                    <a:pt x="32466" y="9814"/>
                  </a:cubicBezTo>
                  <a:cubicBezTo>
                    <a:pt x="33133" y="10481"/>
                    <a:pt x="33526" y="11463"/>
                    <a:pt x="33526" y="12405"/>
                  </a:cubicBezTo>
                  <a:cubicBezTo>
                    <a:pt x="33526" y="13386"/>
                    <a:pt x="33133" y="14329"/>
                    <a:pt x="32466" y="15035"/>
                  </a:cubicBezTo>
                  <a:cubicBezTo>
                    <a:pt x="31759" y="15703"/>
                    <a:pt x="30817" y="16095"/>
                    <a:pt x="29836" y="16095"/>
                  </a:cubicBezTo>
                  <a:cubicBezTo>
                    <a:pt x="28893" y="16095"/>
                    <a:pt x="27951" y="15703"/>
                    <a:pt x="27245" y="15035"/>
                  </a:cubicBezTo>
                  <a:cubicBezTo>
                    <a:pt x="26577" y="14329"/>
                    <a:pt x="26185" y="13386"/>
                    <a:pt x="26185" y="12405"/>
                  </a:cubicBezTo>
                  <a:cubicBezTo>
                    <a:pt x="26185" y="11463"/>
                    <a:pt x="26577" y="10481"/>
                    <a:pt x="27245" y="9814"/>
                  </a:cubicBezTo>
                  <a:cubicBezTo>
                    <a:pt x="27951" y="9107"/>
                    <a:pt x="28893" y="8715"/>
                    <a:pt x="29836" y="8715"/>
                  </a:cubicBezTo>
                  <a:close/>
                  <a:moveTo>
                    <a:pt x="21710" y="22298"/>
                  </a:moveTo>
                  <a:cubicBezTo>
                    <a:pt x="22691" y="22298"/>
                    <a:pt x="23633" y="22690"/>
                    <a:pt x="24300" y="23358"/>
                  </a:cubicBezTo>
                  <a:cubicBezTo>
                    <a:pt x="25007" y="24064"/>
                    <a:pt x="25400" y="25006"/>
                    <a:pt x="25400" y="25948"/>
                  </a:cubicBezTo>
                  <a:cubicBezTo>
                    <a:pt x="25400" y="26930"/>
                    <a:pt x="25007" y="27872"/>
                    <a:pt x="24300" y="28579"/>
                  </a:cubicBezTo>
                  <a:cubicBezTo>
                    <a:pt x="23633" y="29246"/>
                    <a:pt x="22691" y="29639"/>
                    <a:pt x="21710" y="29639"/>
                  </a:cubicBezTo>
                  <a:cubicBezTo>
                    <a:pt x="20728" y="29639"/>
                    <a:pt x="19786" y="29246"/>
                    <a:pt x="19119" y="28579"/>
                  </a:cubicBezTo>
                  <a:cubicBezTo>
                    <a:pt x="18412" y="27872"/>
                    <a:pt x="18019" y="26930"/>
                    <a:pt x="18019" y="25948"/>
                  </a:cubicBezTo>
                  <a:cubicBezTo>
                    <a:pt x="18019" y="25006"/>
                    <a:pt x="18412" y="24064"/>
                    <a:pt x="19119" y="23358"/>
                  </a:cubicBezTo>
                  <a:cubicBezTo>
                    <a:pt x="19786" y="22690"/>
                    <a:pt x="20728" y="22298"/>
                    <a:pt x="21710" y="22298"/>
                  </a:cubicBezTo>
                  <a:close/>
                  <a:moveTo>
                    <a:pt x="33643" y="0"/>
                  </a:moveTo>
                  <a:lnTo>
                    <a:pt x="1" y="5810"/>
                  </a:lnTo>
                  <a:lnTo>
                    <a:pt x="9501" y="60533"/>
                  </a:lnTo>
                  <a:cubicBezTo>
                    <a:pt x="10914" y="68738"/>
                    <a:pt x="17980" y="74705"/>
                    <a:pt x="26303" y="74705"/>
                  </a:cubicBezTo>
                  <a:cubicBezTo>
                    <a:pt x="27245" y="74705"/>
                    <a:pt x="28265" y="74626"/>
                    <a:pt x="29208" y="74469"/>
                  </a:cubicBezTo>
                  <a:cubicBezTo>
                    <a:pt x="33722" y="73684"/>
                    <a:pt x="37648" y="71211"/>
                    <a:pt x="40278" y="67482"/>
                  </a:cubicBezTo>
                  <a:cubicBezTo>
                    <a:pt x="42869" y="63752"/>
                    <a:pt x="43889" y="59198"/>
                    <a:pt x="43143" y="54723"/>
                  </a:cubicBezTo>
                  <a:lnTo>
                    <a:pt x="33643"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1"/>
            <p:cNvSpPr/>
            <p:nvPr/>
          </p:nvSpPr>
          <p:spPr>
            <a:xfrm>
              <a:off x="3976850" y="1591284"/>
              <a:ext cx="123878" cy="123878"/>
            </a:xfrm>
            <a:custGeom>
              <a:avLst/>
              <a:gdLst/>
              <a:ahLst/>
              <a:cxnLst/>
              <a:rect l="l" t="t" r="r" b="b"/>
              <a:pathLst>
                <a:path w="7342" h="7342" extrusionOk="0">
                  <a:moveTo>
                    <a:pt x="3690" y="1"/>
                  </a:moveTo>
                  <a:cubicBezTo>
                    <a:pt x="2709" y="1"/>
                    <a:pt x="1767" y="393"/>
                    <a:pt x="1060" y="1060"/>
                  </a:cubicBezTo>
                  <a:cubicBezTo>
                    <a:pt x="393" y="1767"/>
                    <a:pt x="0" y="2709"/>
                    <a:pt x="0" y="3691"/>
                  </a:cubicBezTo>
                  <a:cubicBezTo>
                    <a:pt x="0" y="4633"/>
                    <a:pt x="393" y="5575"/>
                    <a:pt x="1060" y="6282"/>
                  </a:cubicBezTo>
                  <a:cubicBezTo>
                    <a:pt x="1767" y="6949"/>
                    <a:pt x="2709" y="7341"/>
                    <a:pt x="3690" y="7341"/>
                  </a:cubicBezTo>
                  <a:cubicBezTo>
                    <a:pt x="4632" y="7341"/>
                    <a:pt x="5575" y="6949"/>
                    <a:pt x="6281" y="6282"/>
                  </a:cubicBezTo>
                  <a:cubicBezTo>
                    <a:pt x="6948" y="5575"/>
                    <a:pt x="7341" y="4633"/>
                    <a:pt x="7341" y="3691"/>
                  </a:cubicBezTo>
                  <a:cubicBezTo>
                    <a:pt x="7341" y="2709"/>
                    <a:pt x="6948" y="1767"/>
                    <a:pt x="6281" y="1060"/>
                  </a:cubicBezTo>
                  <a:cubicBezTo>
                    <a:pt x="5575" y="393"/>
                    <a:pt x="4632" y="1"/>
                    <a:pt x="3690"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1"/>
            <p:cNvSpPr/>
            <p:nvPr/>
          </p:nvSpPr>
          <p:spPr>
            <a:xfrm>
              <a:off x="3170775" y="851147"/>
              <a:ext cx="2415602" cy="2904736"/>
            </a:xfrm>
            <a:custGeom>
              <a:avLst/>
              <a:gdLst/>
              <a:ahLst/>
              <a:cxnLst/>
              <a:rect l="l" t="t" r="r" b="b"/>
              <a:pathLst>
                <a:path w="143168" h="172158" extrusionOk="0">
                  <a:moveTo>
                    <a:pt x="33290" y="7948"/>
                  </a:moveTo>
                  <a:lnTo>
                    <a:pt x="66932" y="13758"/>
                  </a:lnTo>
                  <a:lnTo>
                    <a:pt x="63909" y="31188"/>
                  </a:lnTo>
                  <a:lnTo>
                    <a:pt x="30267" y="25339"/>
                  </a:lnTo>
                  <a:lnTo>
                    <a:pt x="33290" y="7948"/>
                  </a:lnTo>
                  <a:close/>
                  <a:moveTo>
                    <a:pt x="109879" y="7948"/>
                  </a:moveTo>
                  <a:lnTo>
                    <a:pt x="112901" y="25339"/>
                  </a:lnTo>
                  <a:lnTo>
                    <a:pt x="79259" y="31188"/>
                  </a:lnTo>
                  <a:lnTo>
                    <a:pt x="76275" y="13758"/>
                  </a:lnTo>
                  <a:lnTo>
                    <a:pt x="109879" y="7948"/>
                  </a:lnTo>
                  <a:close/>
                  <a:moveTo>
                    <a:pt x="29011" y="32601"/>
                  </a:moveTo>
                  <a:lnTo>
                    <a:pt x="62653" y="38411"/>
                  </a:lnTo>
                  <a:lnTo>
                    <a:pt x="53153" y="93134"/>
                  </a:lnTo>
                  <a:cubicBezTo>
                    <a:pt x="51740" y="101339"/>
                    <a:pt x="44674" y="107306"/>
                    <a:pt x="36391" y="107306"/>
                  </a:cubicBezTo>
                  <a:cubicBezTo>
                    <a:pt x="35409" y="107306"/>
                    <a:pt x="34428" y="107227"/>
                    <a:pt x="33447" y="107070"/>
                  </a:cubicBezTo>
                  <a:cubicBezTo>
                    <a:pt x="24182" y="105461"/>
                    <a:pt x="17940" y="96589"/>
                    <a:pt x="19550" y="87324"/>
                  </a:cubicBezTo>
                  <a:lnTo>
                    <a:pt x="29011" y="32601"/>
                  </a:lnTo>
                  <a:close/>
                  <a:moveTo>
                    <a:pt x="114157" y="32601"/>
                  </a:moveTo>
                  <a:lnTo>
                    <a:pt x="123657" y="87324"/>
                  </a:lnTo>
                  <a:cubicBezTo>
                    <a:pt x="124403" y="91799"/>
                    <a:pt x="123383" y="96353"/>
                    <a:pt x="120792" y="100083"/>
                  </a:cubicBezTo>
                  <a:cubicBezTo>
                    <a:pt x="118162" y="103812"/>
                    <a:pt x="114236" y="106285"/>
                    <a:pt x="109722" y="107070"/>
                  </a:cubicBezTo>
                  <a:cubicBezTo>
                    <a:pt x="108779" y="107227"/>
                    <a:pt x="107759" y="107306"/>
                    <a:pt x="106817" y="107306"/>
                  </a:cubicBezTo>
                  <a:cubicBezTo>
                    <a:pt x="98494" y="107306"/>
                    <a:pt x="91428" y="101339"/>
                    <a:pt x="90015" y="93134"/>
                  </a:cubicBezTo>
                  <a:lnTo>
                    <a:pt x="80515" y="38411"/>
                  </a:lnTo>
                  <a:lnTo>
                    <a:pt x="114157" y="32601"/>
                  </a:lnTo>
                  <a:close/>
                  <a:moveTo>
                    <a:pt x="24967" y="155866"/>
                  </a:moveTo>
                  <a:lnTo>
                    <a:pt x="32033" y="162853"/>
                  </a:lnTo>
                  <a:lnTo>
                    <a:pt x="16017" y="160105"/>
                  </a:lnTo>
                  <a:lnTo>
                    <a:pt x="24967" y="155866"/>
                  </a:lnTo>
                  <a:close/>
                  <a:moveTo>
                    <a:pt x="118201" y="155866"/>
                  </a:moveTo>
                  <a:lnTo>
                    <a:pt x="127191" y="160105"/>
                  </a:lnTo>
                  <a:lnTo>
                    <a:pt x="111135" y="162853"/>
                  </a:lnTo>
                  <a:lnTo>
                    <a:pt x="118201" y="155866"/>
                  </a:lnTo>
                  <a:close/>
                  <a:moveTo>
                    <a:pt x="30289" y="1"/>
                  </a:moveTo>
                  <a:cubicBezTo>
                    <a:pt x="28534" y="1"/>
                    <a:pt x="26970" y="1256"/>
                    <a:pt x="26655" y="3041"/>
                  </a:cubicBezTo>
                  <a:lnTo>
                    <a:pt x="12287" y="86068"/>
                  </a:lnTo>
                  <a:cubicBezTo>
                    <a:pt x="10207" y="98120"/>
                    <a:pt x="17351" y="109661"/>
                    <a:pt x="28618" y="113390"/>
                  </a:cubicBezTo>
                  <a:lnTo>
                    <a:pt x="22455" y="148917"/>
                  </a:lnTo>
                  <a:lnTo>
                    <a:pt x="2316" y="158378"/>
                  </a:lnTo>
                  <a:cubicBezTo>
                    <a:pt x="864" y="159085"/>
                    <a:pt x="0" y="160616"/>
                    <a:pt x="236" y="162225"/>
                  </a:cubicBezTo>
                  <a:cubicBezTo>
                    <a:pt x="432" y="163796"/>
                    <a:pt x="1649" y="165091"/>
                    <a:pt x="3219" y="165366"/>
                  </a:cubicBezTo>
                  <a:lnTo>
                    <a:pt x="42279" y="172118"/>
                  </a:lnTo>
                  <a:cubicBezTo>
                    <a:pt x="42476" y="172157"/>
                    <a:pt x="42711" y="172157"/>
                    <a:pt x="42907" y="172157"/>
                  </a:cubicBezTo>
                  <a:lnTo>
                    <a:pt x="42986" y="172157"/>
                  </a:lnTo>
                  <a:cubicBezTo>
                    <a:pt x="44988" y="172118"/>
                    <a:pt x="46597" y="170508"/>
                    <a:pt x="46597" y="168467"/>
                  </a:cubicBezTo>
                  <a:cubicBezTo>
                    <a:pt x="46597" y="167368"/>
                    <a:pt x="46126" y="166386"/>
                    <a:pt x="45341" y="165719"/>
                  </a:cubicBezTo>
                  <a:lnTo>
                    <a:pt x="29717" y="150174"/>
                  </a:lnTo>
                  <a:lnTo>
                    <a:pt x="35841" y="114647"/>
                  </a:lnTo>
                  <a:cubicBezTo>
                    <a:pt x="36037" y="114647"/>
                    <a:pt x="36195" y="114686"/>
                    <a:pt x="36391" y="114686"/>
                  </a:cubicBezTo>
                  <a:cubicBezTo>
                    <a:pt x="48285" y="114686"/>
                    <a:pt x="58374" y="106128"/>
                    <a:pt x="60416" y="94390"/>
                  </a:cubicBezTo>
                  <a:lnTo>
                    <a:pt x="71604" y="29932"/>
                  </a:lnTo>
                  <a:lnTo>
                    <a:pt x="82752" y="94390"/>
                  </a:lnTo>
                  <a:cubicBezTo>
                    <a:pt x="84794" y="106128"/>
                    <a:pt x="94883" y="114686"/>
                    <a:pt x="106817" y="114686"/>
                  </a:cubicBezTo>
                  <a:cubicBezTo>
                    <a:pt x="106974" y="114686"/>
                    <a:pt x="107131" y="114647"/>
                    <a:pt x="107327" y="114647"/>
                  </a:cubicBezTo>
                  <a:lnTo>
                    <a:pt x="113490" y="150174"/>
                  </a:lnTo>
                  <a:lnTo>
                    <a:pt x="97670" y="165876"/>
                  </a:lnTo>
                  <a:cubicBezTo>
                    <a:pt x="96531" y="167015"/>
                    <a:pt x="96257" y="168742"/>
                    <a:pt x="97002" y="170194"/>
                  </a:cubicBezTo>
                  <a:cubicBezTo>
                    <a:pt x="97631" y="171411"/>
                    <a:pt x="98926" y="172157"/>
                    <a:pt x="100261" y="172157"/>
                  </a:cubicBezTo>
                  <a:cubicBezTo>
                    <a:pt x="100496" y="172157"/>
                    <a:pt x="100693" y="172157"/>
                    <a:pt x="100889" y="172118"/>
                  </a:cubicBezTo>
                  <a:lnTo>
                    <a:pt x="139949" y="165366"/>
                  </a:lnTo>
                  <a:cubicBezTo>
                    <a:pt x="141519" y="165091"/>
                    <a:pt x="142736" y="163796"/>
                    <a:pt x="142972" y="162225"/>
                  </a:cubicBezTo>
                  <a:cubicBezTo>
                    <a:pt x="143168" y="160616"/>
                    <a:pt x="142343" y="159085"/>
                    <a:pt x="140891" y="158378"/>
                  </a:cubicBezTo>
                  <a:lnTo>
                    <a:pt x="120713" y="148917"/>
                  </a:lnTo>
                  <a:lnTo>
                    <a:pt x="114589" y="113390"/>
                  </a:lnTo>
                  <a:cubicBezTo>
                    <a:pt x="119496" y="111781"/>
                    <a:pt x="123736" y="108640"/>
                    <a:pt x="126798" y="104322"/>
                  </a:cubicBezTo>
                  <a:cubicBezTo>
                    <a:pt x="130567" y="98983"/>
                    <a:pt x="132019" y="92506"/>
                    <a:pt x="130881" y="86068"/>
                  </a:cubicBezTo>
                  <a:lnTo>
                    <a:pt x="116513" y="3041"/>
                  </a:lnTo>
                  <a:cubicBezTo>
                    <a:pt x="116198" y="1256"/>
                    <a:pt x="114665" y="1"/>
                    <a:pt x="112917" y="1"/>
                  </a:cubicBezTo>
                  <a:cubicBezTo>
                    <a:pt x="112705" y="1"/>
                    <a:pt x="112490" y="19"/>
                    <a:pt x="112273" y="58"/>
                  </a:cubicBezTo>
                  <a:lnTo>
                    <a:pt x="71604" y="7124"/>
                  </a:lnTo>
                  <a:lnTo>
                    <a:pt x="30934" y="58"/>
                  </a:lnTo>
                  <a:cubicBezTo>
                    <a:pt x="30718" y="19"/>
                    <a:pt x="30502" y="1"/>
                    <a:pt x="30289"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51"/>
            <p:cNvSpPr/>
            <p:nvPr/>
          </p:nvSpPr>
          <p:spPr>
            <a:xfrm>
              <a:off x="4635882" y="1548226"/>
              <a:ext cx="124536" cy="124553"/>
            </a:xfrm>
            <a:custGeom>
              <a:avLst/>
              <a:gdLst/>
              <a:ahLst/>
              <a:cxnLst/>
              <a:rect l="l" t="t" r="r" b="b"/>
              <a:pathLst>
                <a:path w="7381" h="7382" extrusionOk="0">
                  <a:moveTo>
                    <a:pt x="3690" y="1"/>
                  </a:moveTo>
                  <a:cubicBezTo>
                    <a:pt x="2709" y="1"/>
                    <a:pt x="1767" y="393"/>
                    <a:pt x="1099" y="1100"/>
                  </a:cubicBezTo>
                  <a:cubicBezTo>
                    <a:pt x="393" y="1767"/>
                    <a:pt x="0" y="2710"/>
                    <a:pt x="0" y="3691"/>
                  </a:cubicBezTo>
                  <a:cubicBezTo>
                    <a:pt x="0" y="4672"/>
                    <a:pt x="393" y="5615"/>
                    <a:pt x="1099" y="6321"/>
                  </a:cubicBezTo>
                  <a:cubicBezTo>
                    <a:pt x="1767" y="6989"/>
                    <a:pt x="2709" y="7381"/>
                    <a:pt x="3690" y="7381"/>
                  </a:cubicBezTo>
                  <a:cubicBezTo>
                    <a:pt x="4672" y="7381"/>
                    <a:pt x="5614" y="6989"/>
                    <a:pt x="6281" y="6321"/>
                  </a:cubicBezTo>
                  <a:cubicBezTo>
                    <a:pt x="6988" y="5615"/>
                    <a:pt x="7380" y="4672"/>
                    <a:pt x="7380" y="3691"/>
                  </a:cubicBezTo>
                  <a:cubicBezTo>
                    <a:pt x="7380" y="2710"/>
                    <a:pt x="6988" y="1767"/>
                    <a:pt x="6281" y="1100"/>
                  </a:cubicBezTo>
                  <a:cubicBezTo>
                    <a:pt x="5614" y="433"/>
                    <a:pt x="4672" y="1"/>
                    <a:pt x="3690"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1"/>
            <p:cNvSpPr/>
            <p:nvPr/>
          </p:nvSpPr>
          <p:spPr>
            <a:xfrm>
              <a:off x="4971017" y="1548226"/>
              <a:ext cx="123878" cy="124553"/>
            </a:xfrm>
            <a:custGeom>
              <a:avLst/>
              <a:gdLst/>
              <a:ahLst/>
              <a:cxnLst/>
              <a:rect l="l" t="t" r="r" b="b"/>
              <a:pathLst>
                <a:path w="7342" h="7382" extrusionOk="0">
                  <a:moveTo>
                    <a:pt x="3652" y="1"/>
                  </a:moveTo>
                  <a:cubicBezTo>
                    <a:pt x="2709" y="1"/>
                    <a:pt x="1767" y="433"/>
                    <a:pt x="1061" y="1100"/>
                  </a:cubicBezTo>
                  <a:cubicBezTo>
                    <a:pt x="393" y="1767"/>
                    <a:pt x="1" y="2749"/>
                    <a:pt x="1" y="3691"/>
                  </a:cubicBezTo>
                  <a:cubicBezTo>
                    <a:pt x="1" y="4672"/>
                    <a:pt x="393" y="5615"/>
                    <a:pt x="1061" y="6321"/>
                  </a:cubicBezTo>
                  <a:cubicBezTo>
                    <a:pt x="1767" y="6989"/>
                    <a:pt x="2709" y="7381"/>
                    <a:pt x="3652" y="7381"/>
                  </a:cubicBezTo>
                  <a:cubicBezTo>
                    <a:pt x="4633" y="7381"/>
                    <a:pt x="5575" y="6989"/>
                    <a:pt x="6282" y="6321"/>
                  </a:cubicBezTo>
                  <a:cubicBezTo>
                    <a:pt x="6949" y="5615"/>
                    <a:pt x="7342" y="4672"/>
                    <a:pt x="7342" y="3691"/>
                  </a:cubicBezTo>
                  <a:cubicBezTo>
                    <a:pt x="7342" y="2749"/>
                    <a:pt x="6949" y="1767"/>
                    <a:pt x="6282" y="1100"/>
                  </a:cubicBezTo>
                  <a:cubicBezTo>
                    <a:pt x="5575" y="433"/>
                    <a:pt x="4633" y="1"/>
                    <a:pt x="3652"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1"/>
            <p:cNvSpPr/>
            <p:nvPr/>
          </p:nvSpPr>
          <p:spPr>
            <a:xfrm>
              <a:off x="4833254" y="1777403"/>
              <a:ext cx="124536" cy="123878"/>
            </a:xfrm>
            <a:custGeom>
              <a:avLst/>
              <a:gdLst/>
              <a:ahLst/>
              <a:cxnLst/>
              <a:rect l="l" t="t" r="r" b="b"/>
              <a:pathLst>
                <a:path w="7381" h="7342" extrusionOk="0">
                  <a:moveTo>
                    <a:pt x="3691" y="1"/>
                  </a:moveTo>
                  <a:cubicBezTo>
                    <a:pt x="2709" y="1"/>
                    <a:pt x="1767" y="393"/>
                    <a:pt x="1100" y="1061"/>
                  </a:cubicBezTo>
                  <a:cubicBezTo>
                    <a:pt x="393" y="1767"/>
                    <a:pt x="0" y="2709"/>
                    <a:pt x="0" y="3651"/>
                  </a:cubicBezTo>
                  <a:cubicBezTo>
                    <a:pt x="0" y="4633"/>
                    <a:pt x="393" y="5575"/>
                    <a:pt x="1100" y="6282"/>
                  </a:cubicBezTo>
                  <a:cubicBezTo>
                    <a:pt x="1767" y="6949"/>
                    <a:pt x="2709" y="7342"/>
                    <a:pt x="3691" y="7342"/>
                  </a:cubicBezTo>
                  <a:cubicBezTo>
                    <a:pt x="4672" y="7342"/>
                    <a:pt x="5614" y="6949"/>
                    <a:pt x="6281" y="6282"/>
                  </a:cubicBezTo>
                  <a:cubicBezTo>
                    <a:pt x="6988" y="5575"/>
                    <a:pt x="7381" y="4633"/>
                    <a:pt x="7381" y="3651"/>
                  </a:cubicBezTo>
                  <a:cubicBezTo>
                    <a:pt x="7381" y="2709"/>
                    <a:pt x="6988" y="1767"/>
                    <a:pt x="6281" y="1061"/>
                  </a:cubicBezTo>
                  <a:cubicBezTo>
                    <a:pt x="5614" y="393"/>
                    <a:pt x="4672" y="1"/>
                    <a:pt x="3691"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1"/>
            <p:cNvSpPr/>
            <p:nvPr/>
          </p:nvSpPr>
          <p:spPr>
            <a:xfrm>
              <a:off x="3662232" y="1756211"/>
              <a:ext cx="124536" cy="124536"/>
            </a:xfrm>
            <a:custGeom>
              <a:avLst/>
              <a:gdLst/>
              <a:ahLst/>
              <a:cxnLst/>
              <a:rect l="l" t="t" r="r" b="b"/>
              <a:pathLst>
                <a:path w="7381" h="7381" extrusionOk="0">
                  <a:moveTo>
                    <a:pt x="3690" y="0"/>
                  </a:moveTo>
                  <a:cubicBezTo>
                    <a:pt x="2709" y="0"/>
                    <a:pt x="1767" y="393"/>
                    <a:pt x="1100" y="1100"/>
                  </a:cubicBezTo>
                  <a:cubicBezTo>
                    <a:pt x="393" y="1767"/>
                    <a:pt x="0" y="2709"/>
                    <a:pt x="0" y="3690"/>
                  </a:cubicBezTo>
                  <a:cubicBezTo>
                    <a:pt x="0" y="4672"/>
                    <a:pt x="393" y="5614"/>
                    <a:pt x="1100" y="6281"/>
                  </a:cubicBezTo>
                  <a:cubicBezTo>
                    <a:pt x="1767" y="6988"/>
                    <a:pt x="2709" y="7381"/>
                    <a:pt x="3690" y="7381"/>
                  </a:cubicBezTo>
                  <a:cubicBezTo>
                    <a:pt x="4633" y="7381"/>
                    <a:pt x="5614" y="6988"/>
                    <a:pt x="6281" y="6281"/>
                  </a:cubicBezTo>
                  <a:cubicBezTo>
                    <a:pt x="6988" y="5614"/>
                    <a:pt x="7381" y="4672"/>
                    <a:pt x="7381" y="3690"/>
                  </a:cubicBezTo>
                  <a:cubicBezTo>
                    <a:pt x="7381" y="2709"/>
                    <a:pt x="6988" y="1767"/>
                    <a:pt x="6281" y="1100"/>
                  </a:cubicBezTo>
                  <a:cubicBezTo>
                    <a:pt x="5614" y="393"/>
                    <a:pt x="4672" y="0"/>
                    <a:pt x="3690"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1"/>
            <p:cNvSpPr/>
            <p:nvPr/>
          </p:nvSpPr>
          <p:spPr>
            <a:xfrm>
              <a:off x="3896031" y="1899272"/>
              <a:ext cx="124553" cy="124536"/>
            </a:xfrm>
            <a:custGeom>
              <a:avLst/>
              <a:gdLst/>
              <a:ahLst/>
              <a:cxnLst/>
              <a:rect l="l" t="t" r="r" b="b"/>
              <a:pathLst>
                <a:path w="7382" h="7381" extrusionOk="0">
                  <a:moveTo>
                    <a:pt x="3691" y="1"/>
                  </a:moveTo>
                  <a:cubicBezTo>
                    <a:pt x="2710" y="1"/>
                    <a:pt x="1767" y="393"/>
                    <a:pt x="1100" y="1100"/>
                  </a:cubicBezTo>
                  <a:cubicBezTo>
                    <a:pt x="393" y="1767"/>
                    <a:pt x="1" y="2709"/>
                    <a:pt x="1" y="3691"/>
                  </a:cubicBezTo>
                  <a:cubicBezTo>
                    <a:pt x="1" y="4672"/>
                    <a:pt x="393" y="5614"/>
                    <a:pt x="1100" y="6282"/>
                  </a:cubicBezTo>
                  <a:cubicBezTo>
                    <a:pt x="1767" y="6988"/>
                    <a:pt x="2710" y="7381"/>
                    <a:pt x="3691" y="7381"/>
                  </a:cubicBezTo>
                  <a:cubicBezTo>
                    <a:pt x="4672" y="7381"/>
                    <a:pt x="5614" y="6988"/>
                    <a:pt x="6282" y="6282"/>
                  </a:cubicBezTo>
                  <a:cubicBezTo>
                    <a:pt x="6988" y="5614"/>
                    <a:pt x="7381" y="4672"/>
                    <a:pt x="7381" y="3691"/>
                  </a:cubicBezTo>
                  <a:cubicBezTo>
                    <a:pt x="7381" y="2709"/>
                    <a:pt x="6988" y="1767"/>
                    <a:pt x="6282" y="1100"/>
                  </a:cubicBezTo>
                  <a:cubicBezTo>
                    <a:pt x="5614" y="393"/>
                    <a:pt x="4672" y="1"/>
                    <a:pt x="3691"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 name="Google Shape;1125;p51"/>
          <p:cNvGrpSpPr/>
          <p:nvPr/>
        </p:nvGrpSpPr>
        <p:grpSpPr>
          <a:xfrm>
            <a:off x="5253335" y="2507893"/>
            <a:ext cx="401526" cy="300058"/>
            <a:chOff x="3125925" y="2856775"/>
            <a:chExt cx="1158136" cy="865469"/>
          </a:xfrm>
        </p:grpSpPr>
        <p:sp>
          <p:nvSpPr>
            <p:cNvPr id="1126" name="Google Shape;1126;p51"/>
            <p:cNvSpPr/>
            <p:nvPr/>
          </p:nvSpPr>
          <p:spPr>
            <a:xfrm>
              <a:off x="3374898" y="2949008"/>
              <a:ext cx="681032" cy="681032"/>
            </a:xfrm>
            <a:custGeom>
              <a:avLst/>
              <a:gdLst/>
              <a:ahLst/>
              <a:cxnLst/>
              <a:rect l="l" t="t" r="r" b="b"/>
              <a:pathLst>
                <a:path w="123041" h="123041" extrusionOk="0">
                  <a:moveTo>
                    <a:pt x="61497" y="11705"/>
                  </a:moveTo>
                  <a:cubicBezTo>
                    <a:pt x="88965" y="11705"/>
                    <a:pt x="111336" y="34076"/>
                    <a:pt x="111336" y="61544"/>
                  </a:cubicBezTo>
                  <a:cubicBezTo>
                    <a:pt x="111336" y="89012"/>
                    <a:pt x="88965" y="111336"/>
                    <a:pt x="61497" y="111336"/>
                  </a:cubicBezTo>
                  <a:cubicBezTo>
                    <a:pt x="34029" y="111336"/>
                    <a:pt x="11705" y="89012"/>
                    <a:pt x="11705" y="61544"/>
                  </a:cubicBezTo>
                  <a:cubicBezTo>
                    <a:pt x="11705" y="34076"/>
                    <a:pt x="34029" y="11705"/>
                    <a:pt x="61497" y="11705"/>
                  </a:cubicBezTo>
                  <a:close/>
                  <a:moveTo>
                    <a:pt x="61497" y="1"/>
                  </a:moveTo>
                  <a:cubicBezTo>
                    <a:pt x="27610" y="1"/>
                    <a:pt x="1" y="27611"/>
                    <a:pt x="1" y="61544"/>
                  </a:cubicBezTo>
                  <a:cubicBezTo>
                    <a:pt x="1" y="95431"/>
                    <a:pt x="27610" y="123041"/>
                    <a:pt x="61497" y="123041"/>
                  </a:cubicBezTo>
                  <a:cubicBezTo>
                    <a:pt x="95431" y="123041"/>
                    <a:pt x="123041" y="95431"/>
                    <a:pt x="123041" y="61544"/>
                  </a:cubicBezTo>
                  <a:cubicBezTo>
                    <a:pt x="123041" y="27611"/>
                    <a:pt x="95431" y="1"/>
                    <a:pt x="61497" y="1"/>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51"/>
            <p:cNvSpPr/>
            <p:nvPr/>
          </p:nvSpPr>
          <p:spPr>
            <a:xfrm>
              <a:off x="4140644" y="2856775"/>
              <a:ext cx="143417" cy="865469"/>
            </a:xfrm>
            <a:custGeom>
              <a:avLst/>
              <a:gdLst/>
              <a:ahLst/>
              <a:cxnLst/>
              <a:rect l="l" t="t" r="r" b="b"/>
              <a:pathLst>
                <a:path w="25911" h="156363" extrusionOk="0">
                  <a:moveTo>
                    <a:pt x="17085" y="19542"/>
                  </a:moveTo>
                  <a:lnTo>
                    <a:pt x="17085" y="76366"/>
                  </a:lnTo>
                  <a:cubicBezTo>
                    <a:pt x="14914" y="76130"/>
                    <a:pt x="13309" y="75516"/>
                    <a:pt x="12318" y="74525"/>
                  </a:cubicBezTo>
                  <a:cubicBezTo>
                    <a:pt x="8873" y="71080"/>
                    <a:pt x="9014" y="60744"/>
                    <a:pt x="9534" y="47529"/>
                  </a:cubicBezTo>
                  <a:cubicBezTo>
                    <a:pt x="10006" y="36249"/>
                    <a:pt x="13545" y="26574"/>
                    <a:pt x="17085" y="19542"/>
                  </a:cubicBezTo>
                  <a:close/>
                  <a:moveTo>
                    <a:pt x="21524" y="1"/>
                  </a:moveTo>
                  <a:cubicBezTo>
                    <a:pt x="20263" y="1"/>
                    <a:pt x="19039" y="544"/>
                    <a:pt x="18171" y="1513"/>
                  </a:cubicBezTo>
                  <a:cubicBezTo>
                    <a:pt x="17510" y="2268"/>
                    <a:pt x="1794" y="20486"/>
                    <a:pt x="708" y="47151"/>
                  </a:cubicBezTo>
                  <a:cubicBezTo>
                    <a:pt x="0" y="64095"/>
                    <a:pt x="0" y="74808"/>
                    <a:pt x="6088" y="80802"/>
                  </a:cubicBezTo>
                  <a:cubicBezTo>
                    <a:pt x="8779" y="83445"/>
                    <a:pt x="12318" y="84908"/>
                    <a:pt x="17085" y="85239"/>
                  </a:cubicBezTo>
                  <a:lnTo>
                    <a:pt x="17085" y="151926"/>
                  </a:lnTo>
                  <a:cubicBezTo>
                    <a:pt x="17085" y="154381"/>
                    <a:pt x="19067" y="156363"/>
                    <a:pt x="21521" y="156363"/>
                  </a:cubicBezTo>
                  <a:cubicBezTo>
                    <a:pt x="23928" y="156363"/>
                    <a:pt x="25911" y="154381"/>
                    <a:pt x="25911" y="151926"/>
                  </a:cubicBezTo>
                  <a:lnTo>
                    <a:pt x="25911" y="80897"/>
                  </a:lnTo>
                  <a:lnTo>
                    <a:pt x="25911" y="80849"/>
                  </a:lnTo>
                  <a:lnTo>
                    <a:pt x="25911" y="4439"/>
                  </a:lnTo>
                  <a:cubicBezTo>
                    <a:pt x="25911" y="2599"/>
                    <a:pt x="24778" y="947"/>
                    <a:pt x="23079" y="286"/>
                  </a:cubicBezTo>
                  <a:cubicBezTo>
                    <a:pt x="22569" y="93"/>
                    <a:pt x="22043" y="1"/>
                    <a:pt x="21524"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51"/>
            <p:cNvSpPr/>
            <p:nvPr/>
          </p:nvSpPr>
          <p:spPr>
            <a:xfrm>
              <a:off x="3325781" y="2900157"/>
              <a:ext cx="778996" cy="778990"/>
            </a:xfrm>
            <a:custGeom>
              <a:avLst/>
              <a:gdLst/>
              <a:ahLst/>
              <a:cxnLst/>
              <a:rect l="l" t="t" r="r" b="b"/>
              <a:pathLst>
                <a:path w="140740" h="140739" extrusionOk="0">
                  <a:moveTo>
                    <a:pt x="70370" y="8826"/>
                  </a:moveTo>
                  <a:cubicBezTo>
                    <a:pt x="104304" y="8826"/>
                    <a:pt x="131914" y="36436"/>
                    <a:pt x="131914" y="70369"/>
                  </a:cubicBezTo>
                  <a:cubicBezTo>
                    <a:pt x="131914" y="104256"/>
                    <a:pt x="104304" y="131866"/>
                    <a:pt x="70370" y="131866"/>
                  </a:cubicBezTo>
                  <a:cubicBezTo>
                    <a:pt x="36483" y="131866"/>
                    <a:pt x="8874" y="104256"/>
                    <a:pt x="8874" y="70369"/>
                  </a:cubicBezTo>
                  <a:cubicBezTo>
                    <a:pt x="8874" y="36436"/>
                    <a:pt x="36483" y="8826"/>
                    <a:pt x="70370" y="8826"/>
                  </a:cubicBezTo>
                  <a:close/>
                  <a:moveTo>
                    <a:pt x="70370" y="0"/>
                  </a:moveTo>
                  <a:cubicBezTo>
                    <a:pt x="31575" y="0"/>
                    <a:pt x="1" y="31574"/>
                    <a:pt x="1" y="70369"/>
                  </a:cubicBezTo>
                  <a:cubicBezTo>
                    <a:pt x="1" y="109164"/>
                    <a:pt x="31575" y="140739"/>
                    <a:pt x="70370" y="140739"/>
                  </a:cubicBezTo>
                  <a:cubicBezTo>
                    <a:pt x="109165" y="140739"/>
                    <a:pt x="140739" y="109164"/>
                    <a:pt x="140739" y="70369"/>
                  </a:cubicBezTo>
                  <a:cubicBezTo>
                    <a:pt x="140739" y="31574"/>
                    <a:pt x="109165" y="0"/>
                    <a:pt x="70370"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1"/>
            <p:cNvSpPr/>
            <p:nvPr/>
          </p:nvSpPr>
          <p:spPr>
            <a:xfrm>
              <a:off x="3439692" y="3013802"/>
              <a:ext cx="551458" cy="551463"/>
            </a:xfrm>
            <a:custGeom>
              <a:avLst/>
              <a:gdLst/>
              <a:ahLst/>
              <a:cxnLst/>
              <a:rect l="l" t="t" r="r" b="b"/>
              <a:pathLst>
                <a:path w="99631" h="99632" extrusionOk="0">
                  <a:moveTo>
                    <a:pt x="49792" y="8873"/>
                  </a:moveTo>
                  <a:cubicBezTo>
                    <a:pt x="72399" y="8873"/>
                    <a:pt x="90758" y="27233"/>
                    <a:pt x="90758" y="49839"/>
                  </a:cubicBezTo>
                  <a:cubicBezTo>
                    <a:pt x="90758" y="72399"/>
                    <a:pt x="72399" y="90806"/>
                    <a:pt x="49792" y="90806"/>
                  </a:cubicBezTo>
                  <a:cubicBezTo>
                    <a:pt x="27232" y="90806"/>
                    <a:pt x="8826" y="72399"/>
                    <a:pt x="8826" y="49839"/>
                  </a:cubicBezTo>
                  <a:cubicBezTo>
                    <a:pt x="8826" y="27233"/>
                    <a:pt x="27232" y="8873"/>
                    <a:pt x="49792" y="8873"/>
                  </a:cubicBezTo>
                  <a:close/>
                  <a:moveTo>
                    <a:pt x="49792" y="0"/>
                  </a:moveTo>
                  <a:cubicBezTo>
                    <a:pt x="22324" y="0"/>
                    <a:pt x="0" y="22371"/>
                    <a:pt x="0" y="49839"/>
                  </a:cubicBezTo>
                  <a:cubicBezTo>
                    <a:pt x="0" y="77307"/>
                    <a:pt x="22324" y="99631"/>
                    <a:pt x="49792" y="99631"/>
                  </a:cubicBezTo>
                  <a:cubicBezTo>
                    <a:pt x="77260" y="99631"/>
                    <a:pt x="99631" y="77307"/>
                    <a:pt x="99631" y="49839"/>
                  </a:cubicBezTo>
                  <a:cubicBezTo>
                    <a:pt x="99631" y="22371"/>
                    <a:pt x="77260" y="0"/>
                    <a:pt x="49792"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1"/>
            <p:cNvSpPr/>
            <p:nvPr/>
          </p:nvSpPr>
          <p:spPr>
            <a:xfrm>
              <a:off x="3125925" y="2862798"/>
              <a:ext cx="194616" cy="853442"/>
            </a:xfrm>
            <a:custGeom>
              <a:avLst/>
              <a:gdLst/>
              <a:ahLst/>
              <a:cxnLst/>
              <a:rect l="l" t="t" r="r" b="b"/>
              <a:pathLst>
                <a:path w="35161" h="154190" extrusionOk="0">
                  <a:moveTo>
                    <a:pt x="26147" y="34217"/>
                  </a:moveTo>
                  <a:cubicBezTo>
                    <a:pt x="25203" y="45639"/>
                    <a:pt x="20672" y="52954"/>
                    <a:pt x="17604" y="52954"/>
                  </a:cubicBezTo>
                  <a:cubicBezTo>
                    <a:pt x="14489" y="52954"/>
                    <a:pt x="10006" y="45639"/>
                    <a:pt x="9014" y="34217"/>
                  </a:cubicBezTo>
                  <a:close/>
                  <a:moveTo>
                    <a:pt x="4436" y="0"/>
                  </a:moveTo>
                  <a:cubicBezTo>
                    <a:pt x="1982" y="0"/>
                    <a:pt x="0" y="1982"/>
                    <a:pt x="0" y="4437"/>
                  </a:cubicBezTo>
                  <a:lnTo>
                    <a:pt x="0" y="29828"/>
                  </a:lnTo>
                  <a:cubicBezTo>
                    <a:pt x="0" y="45261"/>
                    <a:pt x="5428" y="57438"/>
                    <a:pt x="13168" y="60836"/>
                  </a:cubicBezTo>
                  <a:lnTo>
                    <a:pt x="13168" y="149753"/>
                  </a:lnTo>
                  <a:cubicBezTo>
                    <a:pt x="13168" y="152207"/>
                    <a:pt x="15150" y="154189"/>
                    <a:pt x="17604" y="154189"/>
                  </a:cubicBezTo>
                  <a:cubicBezTo>
                    <a:pt x="20011" y="154189"/>
                    <a:pt x="21993" y="152207"/>
                    <a:pt x="21993" y="149753"/>
                  </a:cubicBezTo>
                  <a:lnTo>
                    <a:pt x="21993" y="60836"/>
                  </a:lnTo>
                  <a:cubicBezTo>
                    <a:pt x="29733" y="57438"/>
                    <a:pt x="35161" y="45261"/>
                    <a:pt x="35161" y="29828"/>
                  </a:cubicBezTo>
                  <a:lnTo>
                    <a:pt x="35161" y="4437"/>
                  </a:lnTo>
                  <a:cubicBezTo>
                    <a:pt x="35161" y="1982"/>
                    <a:pt x="33179" y="0"/>
                    <a:pt x="30725" y="0"/>
                  </a:cubicBezTo>
                  <a:cubicBezTo>
                    <a:pt x="28318" y="0"/>
                    <a:pt x="26335" y="1982"/>
                    <a:pt x="26335" y="4437"/>
                  </a:cubicBezTo>
                  <a:lnTo>
                    <a:pt x="26335" y="25392"/>
                  </a:lnTo>
                  <a:lnTo>
                    <a:pt x="21993" y="25392"/>
                  </a:lnTo>
                  <a:lnTo>
                    <a:pt x="21993" y="4437"/>
                  </a:lnTo>
                  <a:cubicBezTo>
                    <a:pt x="21993" y="1982"/>
                    <a:pt x="20011" y="0"/>
                    <a:pt x="17604" y="0"/>
                  </a:cubicBezTo>
                  <a:cubicBezTo>
                    <a:pt x="15150" y="0"/>
                    <a:pt x="13168" y="1982"/>
                    <a:pt x="13168" y="4437"/>
                  </a:cubicBezTo>
                  <a:lnTo>
                    <a:pt x="13168" y="25392"/>
                  </a:lnTo>
                  <a:lnTo>
                    <a:pt x="8873" y="25392"/>
                  </a:lnTo>
                  <a:lnTo>
                    <a:pt x="8873" y="4437"/>
                  </a:lnTo>
                  <a:cubicBezTo>
                    <a:pt x="8873" y="1982"/>
                    <a:pt x="6891" y="0"/>
                    <a:pt x="4436"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 name="Google Shape;1131;p51"/>
          <p:cNvGrpSpPr/>
          <p:nvPr/>
        </p:nvGrpSpPr>
        <p:grpSpPr>
          <a:xfrm>
            <a:off x="6310333" y="2426648"/>
            <a:ext cx="331139" cy="378752"/>
            <a:chOff x="4358925" y="1700944"/>
            <a:chExt cx="853451" cy="976165"/>
          </a:xfrm>
        </p:grpSpPr>
        <p:sp>
          <p:nvSpPr>
            <p:cNvPr id="1132" name="Google Shape;1132;p51"/>
            <p:cNvSpPr/>
            <p:nvPr/>
          </p:nvSpPr>
          <p:spPr>
            <a:xfrm>
              <a:off x="4358925" y="1700944"/>
              <a:ext cx="853451" cy="976165"/>
            </a:xfrm>
            <a:custGeom>
              <a:avLst/>
              <a:gdLst/>
              <a:ahLst/>
              <a:cxnLst/>
              <a:rect l="l" t="t" r="r" b="b"/>
              <a:pathLst>
                <a:path w="182654" h="208917" extrusionOk="0">
                  <a:moveTo>
                    <a:pt x="99428" y="7447"/>
                  </a:moveTo>
                  <a:cubicBezTo>
                    <a:pt x="101923" y="7447"/>
                    <a:pt x="104221" y="9428"/>
                    <a:pt x="104934" y="12201"/>
                  </a:cubicBezTo>
                  <a:cubicBezTo>
                    <a:pt x="106083" y="16756"/>
                    <a:pt x="103072" y="23926"/>
                    <a:pt x="91347" y="30819"/>
                  </a:cubicBezTo>
                  <a:cubicBezTo>
                    <a:pt x="79622" y="23926"/>
                    <a:pt x="76571" y="16756"/>
                    <a:pt x="77760" y="12201"/>
                  </a:cubicBezTo>
                  <a:cubicBezTo>
                    <a:pt x="78473" y="9428"/>
                    <a:pt x="80770" y="7447"/>
                    <a:pt x="83226" y="7447"/>
                  </a:cubicBezTo>
                  <a:cubicBezTo>
                    <a:pt x="85128" y="7447"/>
                    <a:pt x="86831" y="8596"/>
                    <a:pt x="88178" y="10775"/>
                  </a:cubicBezTo>
                  <a:cubicBezTo>
                    <a:pt x="88851" y="11884"/>
                    <a:pt x="90040" y="12557"/>
                    <a:pt x="91347" y="12597"/>
                  </a:cubicBezTo>
                  <a:cubicBezTo>
                    <a:pt x="92614" y="12597"/>
                    <a:pt x="93842" y="11884"/>
                    <a:pt x="94516" y="10775"/>
                  </a:cubicBezTo>
                  <a:cubicBezTo>
                    <a:pt x="95863" y="8596"/>
                    <a:pt x="97526" y="7447"/>
                    <a:pt x="99428" y="7447"/>
                  </a:cubicBezTo>
                  <a:close/>
                  <a:moveTo>
                    <a:pt x="112024" y="38820"/>
                  </a:moveTo>
                  <a:lnTo>
                    <a:pt x="112024" y="44208"/>
                  </a:lnTo>
                  <a:lnTo>
                    <a:pt x="70630" y="44208"/>
                  </a:lnTo>
                  <a:lnTo>
                    <a:pt x="70630" y="38820"/>
                  </a:lnTo>
                  <a:close/>
                  <a:moveTo>
                    <a:pt x="112024" y="51655"/>
                  </a:moveTo>
                  <a:lnTo>
                    <a:pt x="112024" y="63657"/>
                  </a:lnTo>
                  <a:lnTo>
                    <a:pt x="70669" y="63657"/>
                  </a:lnTo>
                  <a:lnTo>
                    <a:pt x="70669" y="51655"/>
                  </a:lnTo>
                  <a:close/>
                  <a:moveTo>
                    <a:pt x="70392" y="71104"/>
                  </a:moveTo>
                  <a:cubicBezTo>
                    <a:pt x="67659" y="72649"/>
                    <a:pt x="65876" y="75264"/>
                    <a:pt x="64490" y="77363"/>
                  </a:cubicBezTo>
                  <a:cubicBezTo>
                    <a:pt x="62469" y="80413"/>
                    <a:pt x="61439" y="81681"/>
                    <a:pt x="59657" y="81681"/>
                  </a:cubicBezTo>
                  <a:cubicBezTo>
                    <a:pt x="57874" y="81681"/>
                    <a:pt x="56844" y="80413"/>
                    <a:pt x="54824" y="77363"/>
                  </a:cubicBezTo>
                  <a:cubicBezTo>
                    <a:pt x="53398" y="75264"/>
                    <a:pt x="51655" y="72649"/>
                    <a:pt x="48922" y="71104"/>
                  </a:cubicBezTo>
                  <a:close/>
                  <a:moveTo>
                    <a:pt x="102082" y="71104"/>
                  </a:moveTo>
                  <a:cubicBezTo>
                    <a:pt x="99348" y="72649"/>
                    <a:pt x="97566" y="75264"/>
                    <a:pt x="96180" y="77363"/>
                  </a:cubicBezTo>
                  <a:cubicBezTo>
                    <a:pt x="94120" y="80413"/>
                    <a:pt x="93129" y="81681"/>
                    <a:pt x="91347" y="81681"/>
                  </a:cubicBezTo>
                  <a:cubicBezTo>
                    <a:pt x="89525" y="81681"/>
                    <a:pt x="88534" y="80413"/>
                    <a:pt x="86514" y="77363"/>
                  </a:cubicBezTo>
                  <a:cubicBezTo>
                    <a:pt x="85088" y="75264"/>
                    <a:pt x="83345" y="72649"/>
                    <a:pt x="80612" y="71104"/>
                  </a:cubicBezTo>
                  <a:close/>
                  <a:moveTo>
                    <a:pt x="133772" y="71104"/>
                  </a:moveTo>
                  <a:cubicBezTo>
                    <a:pt x="131038" y="72649"/>
                    <a:pt x="129256" y="75264"/>
                    <a:pt x="127869" y="77363"/>
                  </a:cubicBezTo>
                  <a:cubicBezTo>
                    <a:pt x="125810" y="80413"/>
                    <a:pt x="124819" y="81681"/>
                    <a:pt x="123037" y="81681"/>
                  </a:cubicBezTo>
                  <a:cubicBezTo>
                    <a:pt x="121215" y="81681"/>
                    <a:pt x="120224" y="80413"/>
                    <a:pt x="118204" y="77363"/>
                  </a:cubicBezTo>
                  <a:cubicBezTo>
                    <a:pt x="116778" y="75264"/>
                    <a:pt x="115035" y="72649"/>
                    <a:pt x="112262" y="71104"/>
                  </a:cubicBezTo>
                  <a:close/>
                  <a:moveTo>
                    <a:pt x="107192" y="77205"/>
                  </a:moveTo>
                  <a:cubicBezTo>
                    <a:pt x="108974" y="77205"/>
                    <a:pt x="109965" y="78433"/>
                    <a:pt x="112024" y="81483"/>
                  </a:cubicBezTo>
                  <a:cubicBezTo>
                    <a:pt x="114164" y="84691"/>
                    <a:pt x="117095" y="89088"/>
                    <a:pt x="123037" y="89088"/>
                  </a:cubicBezTo>
                  <a:cubicBezTo>
                    <a:pt x="128979" y="89088"/>
                    <a:pt x="131910" y="84691"/>
                    <a:pt x="134049" y="81483"/>
                  </a:cubicBezTo>
                  <a:cubicBezTo>
                    <a:pt x="134445" y="80889"/>
                    <a:pt x="134802" y="80334"/>
                    <a:pt x="135158" y="79859"/>
                  </a:cubicBezTo>
                  <a:lnTo>
                    <a:pt x="135158" y="106082"/>
                  </a:lnTo>
                  <a:lnTo>
                    <a:pt x="47536" y="106082"/>
                  </a:lnTo>
                  <a:lnTo>
                    <a:pt x="47536" y="79859"/>
                  </a:lnTo>
                  <a:cubicBezTo>
                    <a:pt x="47852" y="80334"/>
                    <a:pt x="48209" y="80889"/>
                    <a:pt x="48645" y="81483"/>
                  </a:cubicBezTo>
                  <a:cubicBezTo>
                    <a:pt x="50784" y="84691"/>
                    <a:pt x="53715" y="89088"/>
                    <a:pt x="59657" y="89088"/>
                  </a:cubicBezTo>
                  <a:cubicBezTo>
                    <a:pt x="65599" y="89088"/>
                    <a:pt x="68530" y="84691"/>
                    <a:pt x="70669" y="81483"/>
                  </a:cubicBezTo>
                  <a:cubicBezTo>
                    <a:pt x="71026" y="80968"/>
                    <a:pt x="71343" y="80493"/>
                    <a:pt x="71659" y="80057"/>
                  </a:cubicBezTo>
                  <a:cubicBezTo>
                    <a:pt x="72571" y="78750"/>
                    <a:pt x="73284" y="77957"/>
                    <a:pt x="74076" y="77561"/>
                  </a:cubicBezTo>
                  <a:cubicBezTo>
                    <a:pt x="74512" y="77324"/>
                    <a:pt x="74987" y="77205"/>
                    <a:pt x="75502" y="77205"/>
                  </a:cubicBezTo>
                  <a:cubicBezTo>
                    <a:pt x="77284" y="77205"/>
                    <a:pt x="78275" y="78433"/>
                    <a:pt x="80335" y="81483"/>
                  </a:cubicBezTo>
                  <a:cubicBezTo>
                    <a:pt x="82474" y="84691"/>
                    <a:pt x="85405" y="89088"/>
                    <a:pt x="91347" y="89088"/>
                  </a:cubicBezTo>
                  <a:cubicBezTo>
                    <a:pt x="97289" y="89088"/>
                    <a:pt x="100220" y="84691"/>
                    <a:pt x="102359" y="81483"/>
                  </a:cubicBezTo>
                  <a:cubicBezTo>
                    <a:pt x="102478" y="81285"/>
                    <a:pt x="102636" y="81087"/>
                    <a:pt x="102755" y="80889"/>
                  </a:cubicBezTo>
                  <a:cubicBezTo>
                    <a:pt x="103508" y="79740"/>
                    <a:pt x="104142" y="78908"/>
                    <a:pt x="104736" y="78314"/>
                  </a:cubicBezTo>
                  <a:cubicBezTo>
                    <a:pt x="105528" y="77561"/>
                    <a:pt x="106241" y="77205"/>
                    <a:pt x="107192" y="77205"/>
                  </a:cubicBezTo>
                  <a:close/>
                  <a:moveTo>
                    <a:pt x="61875" y="113529"/>
                  </a:moveTo>
                  <a:cubicBezTo>
                    <a:pt x="58310" y="114916"/>
                    <a:pt x="55933" y="117332"/>
                    <a:pt x="53874" y="119432"/>
                  </a:cubicBezTo>
                  <a:cubicBezTo>
                    <a:pt x="51140" y="122244"/>
                    <a:pt x="49160" y="124264"/>
                    <a:pt x="44921" y="124264"/>
                  </a:cubicBezTo>
                  <a:cubicBezTo>
                    <a:pt x="40683" y="124264"/>
                    <a:pt x="38742" y="122244"/>
                    <a:pt x="36008" y="119432"/>
                  </a:cubicBezTo>
                  <a:cubicBezTo>
                    <a:pt x="33948" y="117332"/>
                    <a:pt x="31532" y="114916"/>
                    <a:pt x="27967" y="113529"/>
                  </a:cubicBezTo>
                  <a:close/>
                  <a:moveTo>
                    <a:pt x="108261" y="113529"/>
                  </a:moveTo>
                  <a:cubicBezTo>
                    <a:pt x="104736" y="114916"/>
                    <a:pt x="102319" y="117332"/>
                    <a:pt x="100260" y="119432"/>
                  </a:cubicBezTo>
                  <a:cubicBezTo>
                    <a:pt x="97526" y="122244"/>
                    <a:pt x="95585" y="124264"/>
                    <a:pt x="91347" y="124264"/>
                  </a:cubicBezTo>
                  <a:cubicBezTo>
                    <a:pt x="89723" y="124264"/>
                    <a:pt x="88415" y="123947"/>
                    <a:pt x="87267" y="123432"/>
                  </a:cubicBezTo>
                  <a:cubicBezTo>
                    <a:pt x="86078" y="122878"/>
                    <a:pt x="85048" y="122046"/>
                    <a:pt x="83979" y="121016"/>
                  </a:cubicBezTo>
                  <a:cubicBezTo>
                    <a:pt x="83464" y="120541"/>
                    <a:pt x="82949" y="120026"/>
                    <a:pt x="82394" y="119432"/>
                  </a:cubicBezTo>
                  <a:cubicBezTo>
                    <a:pt x="80335" y="117332"/>
                    <a:pt x="77958" y="114916"/>
                    <a:pt x="74393" y="113529"/>
                  </a:cubicBezTo>
                  <a:close/>
                  <a:moveTo>
                    <a:pt x="154687" y="113529"/>
                  </a:moveTo>
                  <a:cubicBezTo>
                    <a:pt x="151122" y="114916"/>
                    <a:pt x="148745" y="117332"/>
                    <a:pt x="146685" y="119432"/>
                  </a:cubicBezTo>
                  <a:cubicBezTo>
                    <a:pt x="143952" y="122244"/>
                    <a:pt x="141971" y="124264"/>
                    <a:pt x="137733" y="124264"/>
                  </a:cubicBezTo>
                  <a:cubicBezTo>
                    <a:pt x="133494" y="124264"/>
                    <a:pt x="131514" y="122244"/>
                    <a:pt x="128780" y="119432"/>
                  </a:cubicBezTo>
                  <a:cubicBezTo>
                    <a:pt x="126721" y="117332"/>
                    <a:pt x="124344" y="114916"/>
                    <a:pt x="120779" y="113529"/>
                  </a:cubicBezTo>
                  <a:close/>
                  <a:moveTo>
                    <a:pt x="114520" y="119828"/>
                  </a:moveTo>
                  <a:cubicBezTo>
                    <a:pt x="118759" y="119828"/>
                    <a:pt x="120739" y="121848"/>
                    <a:pt x="123472" y="124621"/>
                  </a:cubicBezTo>
                  <a:cubicBezTo>
                    <a:pt x="126562" y="127790"/>
                    <a:pt x="130365" y="131711"/>
                    <a:pt x="137733" y="131711"/>
                  </a:cubicBezTo>
                  <a:cubicBezTo>
                    <a:pt x="145101" y="131711"/>
                    <a:pt x="148943" y="127790"/>
                    <a:pt x="151993" y="124621"/>
                  </a:cubicBezTo>
                  <a:cubicBezTo>
                    <a:pt x="153776" y="122799"/>
                    <a:pt x="155242" y="121293"/>
                    <a:pt x="157222" y="120501"/>
                  </a:cubicBezTo>
                  <a:lnTo>
                    <a:pt x="157222" y="159678"/>
                  </a:lnTo>
                  <a:lnTo>
                    <a:pt x="25471" y="159678"/>
                  </a:lnTo>
                  <a:lnTo>
                    <a:pt x="25471" y="120501"/>
                  </a:lnTo>
                  <a:cubicBezTo>
                    <a:pt x="27412" y="121293"/>
                    <a:pt x="28878" y="122799"/>
                    <a:pt x="30661" y="124621"/>
                  </a:cubicBezTo>
                  <a:cubicBezTo>
                    <a:pt x="33750" y="127790"/>
                    <a:pt x="37553" y="131711"/>
                    <a:pt x="44921" y="131711"/>
                  </a:cubicBezTo>
                  <a:cubicBezTo>
                    <a:pt x="52289" y="131711"/>
                    <a:pt x="56131" y="127790"/>
                    <a:pt x="59182" y="124621"/>
                  </a:cubicBezTo>
                  <a:cubicBezTo>
                    <a:pt x="61915" y="121848"/>
                    <a:pt x="63895" y="119828"/>
                    <a:pt x="68134" y="119828"/>
                  </a:cubicBezTo>
                  <a:cubicBezTo>
                    <a:pt x="72372" y="119828"/>
                    <a:pt x="74353" y="121848"/>
                    <a:pt x="77086" y="124621"/>
                  </a:cubicBezTo>
                  <a:cubicBezTo>
                    <a:pt x="80137" y="127790"/>
                    <a:pt x="83979" y="131711"/>
                    <a:pt x="91347" y="131711"/>
                  </a:cubicBezTo>
                  <a:cubicBezTo>
                    <a:pt x="98715" y="131711"/>
                    <a:pt x="102517" y="127790"/>
                    <a:pt x="105607" y="124621"/>
                  </a:cubicBezTo>
                  <a:cubicBezTo>
                    <a:pt x="108341" y="121848"/>
                    <a:pt x="110282" y="119828"/>
                    <a:pt x="114520" y="119828"/>
                  </a:cubicBezTo>
                  <a:close/>
                  <a:moveTo>
                    <a:pt x="134564" y="167085"/>
                  </a:moveTo>
                  <a:cubicBezTo>
                    <a:pt x="128067" y="170967"/>
                    <a:pt x="116580" y="174414"/>
                    <a:pt x="101329" y="175523"/>
                  </a:cubicBezTo>
                  <a:lnTo>
                    <a:pt x="101290" y="175523"/>
                  </a:lnTo>
                  <a:cubicBezTo>
                    <a:pt x="99269" y="175523"/>
                    <a:pt x="97606" y="177187"/>
                    <a:pt x="97606" y="179246"/>
                  </a:cubicBezTo>
                  <a:lnTo>
                    <a:pt x="97606" y="190259"/>
                  </a:lnTo>
                  <a:cubicBezTo>
                    <a:pt x="97606" y="191407"/>
                    <a:pt x="98121" y="192517"/>
                    <a:pt x="99071" y="193230"/>
                  </a:cubicBezTo>
                  <a:lnTo>
                    <a:pt x="110044" y="201469"/>
                  </a:lnTo>
                  <a:lnTo>
                    <a:pt x="72650" y="201469"/>
                  </a:lnTo>
                  <a:lnTo>
                    <a:pt x="83622" y="193230"/>
                  </a:lnTo>
                  <a:cubicBezTo>
                    <a:pt x="84533" y="192517"/>
                    <a:pt x="85088" y="191407"/>
                    <a:pt x="85088" y="190259"/>
                  </a:cubicBezTo>
                  <a:lnTo>
                    <a:pt x="85088" y="179246"/>
                  </a:lnTo>
                  <a:cubicBezTo>
                    <a:pt x="85088" y="177187"/>
                    <a:pt x="83424" y="175523"/>
                    <a:pt x="81364" y="175523"/>
                  </a:cubicBezTo>
                  <a:lnTo>
                    <a:pt x="81325" y="175523"/>
                  </a:lnTo>
                  <a:cubicBezTo>
                    <a:pt x="66114" y="174414"/>
                    <a:pt x="54626" y="170967"/>
                    <a:pt x="48130" y="167085"/>
                  </a:cubicBezTo>
                  <a:close/>
                  <a:moveTo>
                    <a:pt x="83226" y="0"/>
                  </a:moveTo>
                  <a:cubicBezTo>
                    <a:pt x="77324" y="0"/>
                    <a:pt x="72095" y="4278"/>
                    <a:pt x="70550" y="10378"/>
                  </a:cubicBezTo>
                  <a:cubicBezTo>
                    <a:pt x="69758" y="13508"/>
                    <a:pt x="69560" y="18499"/>
                    <a:pt x="73284" y="24401"/>
                  </a:cubicBezTo>
                  <a:cubicBezTo>
                    <a:pt x="74789" y="26818"/>
                    <a:pt x="76849" y="29155"/>
                    <a:pt x="79384" y="31373"/>
                  </a:cubicBezTo>
                  <a:lnTo>
                    <a:pt x="66946" y="31373"/>
                  </a:lnTo>
                  <a:cubicBezTo>
                    <a:pt x="64886" y="31373"/>
                    <a:pt x="63222" y="33037"/>
                    <a:pt x="63222" y="35097"/>
                  </a:cubicBezTo>
                  <a:lnTo>
                    <a:pt x="63222" y="63657"/>
                  </a:lnTo>
                  <a:lnTo>
                    <a:pt x="43812" y="63657"/>
                  </a:lnTo>
                  <a:cubicBezTo>
                    <a:pt x="41752" y="63657"/>
                    <a:pt x="40088" y="65321"/>
                    <a:pt x="40088" y="67381"/>
                  </a:cubicBezTo>
                  <a:lnTo>
                    <a:pt x="40088" y="106082"/>
                  </a:lnTo>
                  <a:lnTo>
                    <a:pt x="21748" y="106082"/>
                  </a:lnTo>
                  <a:cubicBezTo>
                    <a:pt x="19688" y="106082"/>
                    <a:pt x="18024" y="107746"/>
                    <a:pt x="18024" y="109806"/>
                  </a:cubicBezTo>
                  <a:lnTo>
                    <a:pt x="18024" y="159678"/>
                  </a:lnTo>
                  <a:lnTo>
                    <a:pt x="3724" y="159678"/>
                  </a:lnTo>
                  <a:cubicBezTo>
                    <a:pt x="1664" y="159678"/>
                    <a:pt x="1" y="161342"/>
                    <a:pt x="1" y="163362"/>
                  </a:cubicBezTo>
                  <a:cubicBezTo>
                    <a:pt x="1" y="165422"/>
                    <a:pt x="1664" y="167085"/>
                    <a:pt x="3724" y="167085"/>
                  </a:cubicBezTo>
                  <a:lnTo>
                    <a:pt x="36999" y="167085"/>
                  </a:lnTo>
                  <a:cubicBezTo>
                    <a:pt x="43416" y="176315"/>
                    <a:pt x="61321" y="181108"/>
                    <a:pt x="77641" y="182653"/>
                  </a:cubicBezTo>
                  <a:lnTo>
                    <a:pt x="77641" y="188397"/>
                  </a:lnTo>
                  <a:lnTo>
                    <a:pt x="59300" y="202222"/>
                  </a:lnTo>
                  <a:cubicBezTo>
                    <a:pt x="58033" y="203172"/>
                    <a:pt x="57518" y="204836"/>
                    <a:pt x="58033" y="206381"/>
                  </a:cubicBezTo>
                  <a:cubicBezTo>
                    <a:pt x="58548" y="207886"/>
                    <a:pt x="59934" y="208916"/>
                    <a:pt x="61558" y="208916"/>
                  </a:cubicBezTo>
                  <a:lnTo>
                    <a:pt x="121135" y="208916"/>
                  </a:lnTo>
                  <a:cubicBezTo>
                    <a:pt x="122720" y="208916"/>
                    <a:pt x="124146" y="207886"/>
                    <a:pt x="124661" y="206381"/>
                  </a:cubicBezTo>
                  <a:cubicBezTo>
                    <a:pt x="125176" y="204836"/>
                    <a:pt x="124661" y="203172"/>
                    <a:pt x="123354" y="202222"/>
                  </a:cubicBezTo>
                  <a:lnTo>
                    <a:pt x="105013" y="188397"/>
                  </a:lnTo>
                  <a:lnTo>
                    <a:pt x="105013" y="182653"/>
                  </a:lnTo>
                  <a:cubicBezTo>
                    <a:pt x="121373" y="181108"/>
                    <a:pt x="139278" y="176315"/>
                    <a:pt x="145695" y="167085"/>
                  </a:cubicBezTo>
                  <a:lnTo>
                    <a:pt x="178969" y="167085"/>
                  </a:lnTo>
                  <a:cubicBezTo>
                    <a:pt x="180990" y="167085"/>
                    <a:pt x="182653" y="165422"/>
                    <a:pt x="182653" y="163362"/>
                  </a:cubicBezTo>
                  <a:cubicBezTo>
                    <a:pt x="182653" y="161342"/>
                    <a:pt x="180990" y="159678"/>
                    <a:pt x="178969" y="159678"/>
                  </a:cubicBezTo>
                  <a:lnTo>
                    <a:pt x="164669" y="159678"/>
                  </a:lnTo>
                  <a:lnTo>
                    <a:pt x="164669" y="109806"/>
                  </a:lnTo>
                  <a:cubicBezTo>
                    <a:pt x="164669" y="107746"/>
                    <a:pt x="163006" y="106082"/>
                    <a:pt x="160946" y="106082"/>
                  </a:cubicBezTo>
                  <a:lnTo>
                    <a:pt x="142566" y="106082"/>
                  </a:lnTo>
                  <a:lnTo>
                    <a:pt x="142566" y="67381"/>
                  </a:lnTo>
                  <a:cubicBezTo>
                    <a:pt x="142566" y="65321"/>
                    <a:pt x="140941" y="63657"/>
                    <a:pt x="138882" y="63657"/>
                  </a:cubicBezTo>
                  <a:lnTo>
                    <a:pt x="119472" y="63657"/>
                  </a:lnTo>
                  <a:lnTo>
                    <a:pt x="119472" y="35097"/>
                  </a:lnTo>
                  <a:cubicBezTo>
                    <a:pt x="119472" y="33037"/>
                    <a:pt x="117808" y="31373"/>
                    <a:pt x="115748" y="31373"/>
                  </a:cubicBezTo>
                  <a:lnTo>
                    <a:pt x="103310" y="31373"/>
                  </a:lnTo>
                  <a:cubicBezTo>
                    <a:pt x="105845" y="29155"/>
                    <a:pt x="107865" y="26818"/>
                    <a:pt x="109410" y="24401"/>
                  </a:cubicBezTo>
                  <a:cubicBezTo>
                    <a:pt x="113094" y="18499"/>
                    <a:pt x="112936" y="13508"/>
                    <a:pt x="112104" y="10378"/>
                  </a:cubicBezTo>
                  <a:cubicBezTo>
                    <a:pt x="110559" y="4278"/>
                    <a:pt x="105330" y="0"/>
                    <a:pt x="99428" y="0"/>
                  </a:cubicBezTo>
                  <a:cubicBezTo>
                    <a:pt x="96457" y="0"/>
                    <a:pt x="93684" y="1109"/>
                    <a:pt x="91347" y="3129"/>
                  </a:cubicBezTo>
                  <a:cubicBezTo>
                    <a:pt x="89010" y="1109"/>
                    <a:pt x="86197" y="0"/>
                    <a:pt x="83226"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1"/>
            <p:cNvSpPr/>
            <p:nvPr/>
          </p:nvSpPr>
          <p:spPr>
            <a:xfrm>
              <a:off x="4583804" y="2481632"/>
              <a:ext cx="403868" cy="160664"/>
            </a:xfrm>
            <a:custGeom>
              <a:avLst/>
              <a:gdLst/>
              <a:ahLst/>
              <a:cxnLst/>
              <a:rect l="l" t="t" r="r" b="b"/>
              <a:pathLst>
                <a:path w="86435" h="34385" extrusionOk="0">
                  <a:moveTo>
                    <a:pt x="1" y="0"/>
                  </a:moveTo>
                  <a:cubicBezTo>
                    <a:pt x="6497" y="3882"/>
                    <a:pt x="17985" y="7329"/>
                    <a:pt x="33196" y="8438"/>
                  </a:cubicBezTo>
                  <a:lnTo>
                    <a:pt x="33235" y="8438"/>
                  </a:lnTo>
                  <a:cubicBezTo>
                    <a:pt x="35295" y="8438"/>
                    <a:pt x="36959" y="10102"/>
                    <a:pt x="36959" y="12161"/>
                  </a:cubicBezTo>
                  <a:lnTo>
                    <a:pt x="36959" y="23174"/>
                  </a:lnTo>
                  <a:cubicBezTo>
                    <a:pt x="36959" y="24322"/>
                    <a:pt x="36404" y="25432"/>
                    <a:pt x="35493" y="26145"/>
                  </a:cubicBezTo>
                  <a:lnTo>
                    <a:pt x="24521" y="34384"/>
                  </a:lnTo>
                  <a:lnTo>
                    <a:pt x="61915" y="34384"/>
                  </a:lnTo>
                  <a:lnTo>
                    <a:pt x="50942" y="26145"/>
                  </a:lnTo>
                  <a:cubicBezTo>
                    <a:pt x="49992" y="25432"/>
                    <a:pt x="49477" y="24322"/>
                    <a:pt x="49477" y="23174"/>
                  </a:cubicBezTo>
                  <a:lnTo>
                    <a:pt x="49477" y="12161"/>
                  </a:lnTo>
                  <a:cubicBezTo>
                    <a:pt x="49477" y="10102"/>
                    <a:pt x="51140" y="8438"/>
                    <a:pt x="53161" y="8438"/>
                  </a:cubicBezTo>
                  <a:lnTo>
                    <a:pt x="53200" y="8438"/>
                  </a:lnTo>
                  <a:cubicBezTo>
                    <a:pt x="68451" y="7329"/>
                    <a:pt x="79938" y="3882"/>
                    <a:pt x="86435"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1"/>
            <p:cNvSpPr/>
            <p:nvPr/>
          </p:nvSpPr>
          <p:spPr>
            <a:xfrm>
              <a:off x="4923252" y="2231397"/>
              <a:ext cx="158440" cy="50164"/>
            </a:xfrm>
            <a:custGeom>
              <a:avLst/>
              <a:gdLst/>
              <a:ahLst/>
              <a:cxnLst/>
              <a:rect l="l" t="t" r="r" b="b"/>
              <a:pathLst>
                <a:path w="33909" h="10736" extrusionOk="0">
                  <a:moveTo>
                    <a:pt x="1" y="0"/>
                  </a:moveTo>
                  <a:cubicBezTo>
                    <a:pt x="3566" y="1387"/>
                    <a:pt x="5982" y="3803"/>
                    <a:pt x="8002" y="5903"/>
                  </a:cubicBezTo>
                  <a:cubicBezTo>
                    <a:pt x="10736" y="8715"/>
                    <a:pt x="12716" y="10735"/>
                    <a:pt x="16955" y="10735"/>
                  </a:cubicBezTo>
                  <a:cubicBezTo>
                    <a:pt x="21193" y="10735"/>
                    <a:pt x="23174" y="8715"/>
                    <a:pt x="25907" y="5903"/>
                  </a:cubicBezTo>
                  <a:cubicBezTo>
                    <a:pt x="27967" y="3803"/>
                    <a:pt x="30344" y="1387"/>
                    <a:pt x="33909"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1"/>
            <p:cNvSpPr/>
            <p:nvPr/>
          </p:nvSpPr>
          <p:spPr>
            <a:xfrm>
              <a:off x="4489599" y="2231397"/>
              <a:ext cx="158440" cy="50164"/>
            </a:xfrm>
            <a:custGeom>
              <a:avLst/>
              <a:gdLst/>
              <a:ahLst/>
              <a:cxnLst/>
              <a:rect l="l" t="t" r="r" b="b"/>
              <a:pathLst>
                <a:path w="33909" h="10736" extrusionOk="0">
                  <a:moveTo>
                    <a:pt x="0" y="0"/>
                  </a:moveTo>
                  <a:cubicBezTo>
                    <a:pt x="3565" y="1387"/>
                    <a:pt x="5981" y="3803"/>
                    <a:pt x="8041" y="5903"/>
                  </a:cubicBezTo>
                  <a:cubicBezTo>
                    <a:pt x="10775" y="8715"/>
                    <a:pt x="12716" y="10735"/>
                    <a:pt x="16954" y="10735"/>
                  </a:cubicBezTo>
                  <a:cubicBezTo>
                    <a:pt x="21193" y="10735"/>
                    <a:pt x="23173" y="8715"/>
                    <a:pt x="25907" y="5903"/>
                  </a:cubicBezTo>
                  <a:cubicBezTo>
                    <a:pt x="27966" y="3803"/>
                    <a:pt x="30343" y="1387"/>
                    <a:pt x="33908"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1"/>
            <p:cNvSpPr/>
            <p:nvPr/>
          </p:nvSpPr>
          <p:spPr>
            <a:xfrm>
              <a:off x="4706517" y="2231397"/>
              <a:ext cx="158258" cy="50164"/>
            </a:xfrm>
            <a:custGeom>
              <a:avLst/>
              <a:gdLst/>
              <a:ahLst/>
              <a:cxnLst/>
              <a:rect l="l" t="t" r="r" b="b"/>
              <a:pathLst>
                <a:path w="33870" h="10736" extrusionOk="0">
                  <a:moveTo>
                    <a:pt x="1" y="0"/>
                  </a:moveTo>
                  <a:cubicBezTo>
                    <a:pt x="3566" y="1387"/>
                    <a:pt x="5943" y="3803"/>
                    <a:pt x="8002" y="5903"/>
                  </a:cubicBezTo>
                  <a:cubicBezTo>
                    <a:pt x="8557" y="6497"/>
                    <a:pt x="9072" y="7012"/>
                    <a:pt x="9587" y="7487"/>
                  </a:cubicBezTo>
                  <a:cubicBezTo>
                    <a:pt x="9666" y="7566"/>
                    <a:pt x="9745" y="7606"/>
                    <a:pt x="9785" y="7646"/>
                  </a:cubicBezTo>
                  <a:cubicBezTo>
                    <a:pt x="10934" y="8477"/>
                    <a:pt x="11964" y="9230"/>
                    <a:pt x="12875" y="9903"/>
                  </a:cubicBezTo>
                  <a:cubicBezTo>
                    <a:pt x="14023" y="10418"/>
                    <a:pt x="15331" y="10735"/>
                    <a:pt x="16955" y="10735"/>
                  </a:cubicBezTo>
                  <a:cubicBezTo>
                    <a:pt x="21193" y="10735"/>
                    <a:pt x="23134" y="8715"/>
                    <a:pt x="25868" y="5903"/>
                  </a:cubicBezTo>
                  <a:cubicBezTo>
                    <a:pt x="27927" y="3803"/>
                    <a:pt x="30344" y="1387"/>
                    <a:pt x="33869"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1"/>
            <p:cNvSpPr/>
            <p:nvPr/>
          </p:nvSpPr>
          <p:spPr>
            <a:xfrm>
              <a:off x="4883644" y="2033170"/>
              <a:ext cx="100323" cy="49421"/>
            </a:xfrm>
            <a:custGeom>
              <a:avLst/>
              <a:gdLst/>
              <a:ahLst/>
              <a:cxnLst/>
              <a:rect l="l" t="t" r="r" b="b"/>
              <a:pathLst>
                <a:path w="21471" h="10577" extrusionOk="0">
                  <a:moveTo>
                    <a:pt x="1" y="0"/>
                  </a:moveTo>
                  <a:cubicBezTo>
                    <a:pt x="2734" y="1545"/>
                    <a:pt x="4477" y="4160"/>
                    <a:pt x="5903" y="6259"/>
                  </a:cubicBezTo>
                  <a:cubicBezTo>
                    <a:pt x="7923" y="9309"/>
                    <a:pt x="8914" y="10577"/>
                    <a:pt x="10736" y="10577"/>
                  </a:cubicBezTo>
                  <a:cubicBezTo>
                    <a:pt x="12518" y="10577"/>
                    <a:pt x="13509" y="9309"/>
                    <a:pt x="15568" y="6259"/>
                  </a:cubicBezTo>
                  <a:cubicBezTo>
                    <a:pt x="16955" y="4160"/>
                    <a:pt x="18737" y="1545"/>
                    <a:pt x="21471"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1"/>
            <p:cNvSpPr/>
            <p:nvPr/>
          </p:nvSpPr>
          <p:spPr>
            <a:xfrm>
              <a:off x="4693747" y="2063340"/>
              <a:ext cx="11293" cy="11663"/>
            </a:xfrm>
            <a:custGeom>
              <a:avLst/>
              <a:gdLst/>
              <a:ahLst/>
              <a:cxnLst/>
              <a:rect l="l" t="t" r="r" b="b"/>
              <a:pathLst>
                <a:path w="2417" h="2496" extrusionOk="0">
                  <a:moveTo>
                    <a:pt x="2417" y="0"/>
                  </a:moveTo>
                  <a:cubicBezTo>
                    <a:pt x="1625" y="396"/>
                    <a:pt x="912" y="1189"/>
                    <a:pt x="0" y="2496"/>
                  </a:cubicBezTo>
                  <a:cubicBezTo>
                    <a:pt x="674" y="1783"/>
                    <a:pt x="1387" y="1070"/>
                    <a:pt x="2060" y="357"/>
                  </a:cubicBezTo>
                  <a:cubicBezTo>
                    <a:pt x="2179" y="238"/>
                    <a:pt x="2298" y="119"/>
                    <a:pt x="2417"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1"/>
            <p:cNvSpPr/>
            <p:nvPr/>
          </p:nvSpPr>
          <p:spPr>
            <a:xfrm>
              <a:off x="4587505" y="2033170"/>
              <a:ext cx="100323" cy="49421"/>
            </a:xfrm>
            <a:custGeom>
              <a:avLst/>
              <a:gdLst/>
              <a:ahLst/>
              <a:cxnLst/>
              <a:rect l="l" t="t" r="r" b="b"/>
              <a:pathLst>
                <a:path w="21471" h="10577" extrusionOk="0">
                  <a:moveTo>
                    <a:pt x="1" y="0"/>
                  </a:moveTo>
                  <a:cubicBezTo>
                    <a:pt x="2734" y="1545"/>
                    <a:pt x="4477" y="4160"/>
                    <a:pt x="5903" y="6259"/>
                  </a:cubicBezTo>
                  <a:cubicBezTo>
                    <a:pt x="7923" y="9309"/>
                    <a:pt x="8953" y="10577"/>
                    <a:pt x="10736" y="10577"/>
                  </a:cubicBezTo>
                  <a:cubicBezTo>
                    <a:pt x="12518" y="10577"/>
                    <a:pt x="13548" y="9309"/>
                    <a:pt x="15569" y="6259"/>
                  </a:cubicBezTo>
                  <a:cubicBezTo>
                    <a:pt x="16955" y="4160"/>
                    <a:pt x="18738" y="1545"/>
                    <a:pt x="21471"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1"/>
            <p:cNvSpPr/>
            <p:nvPr/>
          </p:nvSpPr>
          <p:spPr>
            <a:xfrm>
              <a:off x="4839041" y="2066854"/>
              <a:ext cx="9256" cy="12036"/>
            </a:xfrm>
            <a:custGeom>
              <a:avLst/>
              <a:gdLst/>
              <a:ahLst/>
              <a:cxnLst/>
              <a:rect l="l" t="t" r="r" b="b"/>
              <a:pathLst>
                <a:path w="1981" h="2576" extrusionOk="0">
                  <a:moveTo>
                    <a:pt x="1981" y="1"/>
                  </a:moveTo>
                  <a:cubicBezTo>
                    <a:pt x="1387" y="595"/>
                    <a:pt x="753" y="1427"/>
                    <a:pt x="0" y="2576"/>
                  </a:cubicBezTo>
                  <a:cubicBezTo>
                    <a:pt x="634" y="1665"/>
                    <a:pt x="1307" y="793"/>
                    <a:pt x="1981" y="1"/>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1"/>
            <p:cNvSpPr/>
            <p:nvPr/>
          </p:nvSpPr>
          <p:spPr>
            <a:xfrm>
              <a:off x="4735574" y="2033170"/>
              <a:ext cx="100323" cy="49421"/>
            </a:xfrm>
            <a:custGeom>
              <a:avLst/>
              <a:gdLst/>
              <a:ahLst/>
              <a:cxnLst/>
              <a:rect l="l" t="t" r="r" b="b"/>
              <a:pathLst>
                <a:path w="21471" h="10577" extrusionOk="0">
                  <a:moveTo>
                    <a:pt x="1" y="0"/>
                  </a:moveTo>
                  <a:cubicBezTo>
                    <a:pt x="2734" y="1545"/>
                    <a:pt x="4477" y="4160"/>
                    <a:pt x="5903" y="6259"/>
                  </a:cubicBezTo>
                  <a:cubicBezTo>
                    <a:pt x="7923" y="9309"/>
                    <a:pt x="8914" y="10577"/>
                    <a:pt x="10736" y="10577"/>
                  </a:cubicBezTo>
                  <a:cubicBezTo>
                    <a:pt x="12518" y="10577"/>
                    <a:pt x="13509" y="9309"/>
                    <a:pt x="15569" y="6259"/>
                  </a:cubicBezTo>
                  <a:cubicBezTo>
                    <a:pt x="16955" y="4160"/>
                    <a:pt x="18737" y="1545"/>
                    <a:pt x="21471"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1"/>
            <p:cNvSpPr/>
            <p:nvPr/>
          </p:nvSpPr>
          <p:spPr>
            <a:xfrm>
              <a:off x="4688934" y="1882326"/>
              <a:ext cx="193423" cy="25175"/>
            </a:xfrm>
            <a:custGeom>
              <a:avLst/>
              <a:gdLst/>
              <a:ahLst/>
              <a:cxnLst/>
              <a:rect l="l" t="t" r="r" b="b"/>
              <a:pathLst>
                <a:path w="41396" h="5388" extrusionOk="0">
                  <a:moveTo>
                    <a:pt x="1" y="0"/>
                  </a:moveTo>
                  <a:lnTo>
                    <a:pt x="1" y="5388"/>
                  </a:lnTo>
                  <a:lnTo>
                    <a:pt x="41395" y="5388"/>
                  </a:lnTo>
                  <a:lnTo>
                    <a:pt x="41395"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 name="Google Shape;1143;p51"/>
          <p:cNvGrpSpPr/>
          <p:nvPr/>
        </p:nvGrpSpPr>
        <p:grpSpPr>
          <a:xfrm>
            <a:off x="7163205" y="2451759"/>
            <a:ext cx="323653" cy="375786"/>
            <a:chOff x="1565816" y="3179551"/>
            <a:chExt cx="1118746" cy="1298948"/>
          </a:xfrm>
        </p:grpSpPr>
        <p:sp>
          <p:nvSpPr>
            <p:cNvPr id="1144" name="Google Shape;1144;p51"/>
            <p:cNvSpPr/>
            <p:nvPr/>
          </p:nvSpPr>
          <p:spPr>
            <a:xfrm>
              <a:off x="1615978" y="4171695"/>
              <a:ext cx="309263" cy="248359"/>
            </a:xfrm>
            <a:custGeom>
              <a:avLst/>
              <a:gdLst/>
              <a:ahLst/>
              <a:cxnLst/>
              <a:rect l="l" t="t" r="r" b="b"/>
              <a:pathLst>
                <a:path w="14924" h="11985" extrusionOk="0">
                  <a:moveTo>
                    <a:pt x="3631" y="0"/>
                  </a:moveTo>
                  <a:cubicBezTo>
                    <a:pt x="2190" y="58"/>
                    <a:pt x="923" y="1153"/>
                    <a:pt x="635" y="2593"/>
                  </a:cubicBezTo>
                  <a:cubicBezTo>
                    <a:pt x="347" y="3688"/>
                    <a:pt x="1" y="7663"/>
                    <a:pt x="7433" y="11985"/>
                  </a:cubicBezTo>
                  <a:cubicBezTo>
                    <a:pt x="14923" y="7663"/>
                    <a:pt x="14578" y="3688"/>
                    <a:pt x="14290" y="2593"/>
                  </a:cubicBezTo>
                  <a:cubicBezTo>
                    <a:pt x="13944" y="1153"/>
                    <a:pt x="12734" y="58"/>
                    <a:pt x="11294" y="0"/>
                  </a:cubicBezTo>
                  <a:cubicBezTo>
                    <a:pt x="10084" y="58"/>
                    <a:pt x="9104" y="749"/>
                    <a:pt x="8586" y="1786"/>
                  </a:cubicBezTo>
                  <a:cubicBezTo>
                    <a:pt x="8355" y="2190"/>
                    <a:pt x="7894" y="2420"/>
                    <a:pt x="7433" y="2420"/>
                  </a:cubicBezTo>
                  <a:cubicBezTo>
                    <a:pt x="6972" y="2420"/>
                    <a:pt x="6569" y="2190"/>
                    <a:pt x="6339" y="1786"/>
                  </a:cubicBezTo>
                  <a:cubicBezTo>
                    <a:pt x="5820" y="749"/>
                    <a:pt x="4783" y="58"/>
                    <a:pt x="3631"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1"/>
            <p:cNvSpPr/>
            <p:nvPr/>
          </p:nvSpPr>
          <p:spPr>
            <a:xfrm>
              <a:off x="2331193" y="4037966"/>
              <a:ext cx="309263" cy="248359"/>
            </a:xfrm>
            <a:custGeom>
              <a:avLst/>
              <a:gdLst/>
              <a:ahLst/>
              <a:cxnLst/>
              <a:rect l="l" t="t" r="r" b="b"/>
              <a:pathLst>
                <a:path w="14924" h="11985" extrusionOk="0">
                  <a:moveTo>
                    <a:pt x="3688" y="0"/>
                  </a:moveTo>
                  <a:cubicBezTo>
                    <a:pt x="2190" y="116"/>
                    <a:pt x="980" y="1153"/>
                    <a:pt x="635" y="2593"/>
                  </a:cubicBezTo>
                  <a:cubicBezTo>
                    <a:pt x="346" y="3745"/>
                    <a:pt x="1" y="7721"/>
                    <a:pt x="7491" y="11985"/>
                  </a:cubicBezTo>
                  <a:cubicBezTo>
                    <a:pt x="14923" y="7721"/>
                    <a:pt x="14635" y="3745"/>
                    <a:pt x="14289" y="2593"/>
                  </a:cubicBezTo>
                  <a:cubicBezTo>
                    <a:pt x="14001" y="1153"/>
                    <a:pt x="12791" y="116"/>
                    <a:pt x="11293" y="0"/>
                  </a:cubicBezTo>
                  <a:cubicBezTo>
                    <a:pt x="10141" y="58"/>
                    <a:pt x="9104" y="749"/>
                    <a:pt x="8585" y="1786"/>
                  </a:cubicBezTo>
                  <a:cubicBezTo>
                    <a:pt x="8355" y="2190"/>
                    <a:pt x="7952" y="2420"/>
                    <a:pt x="7491" y="2420"/>
                  </a:cubicBezTo>
                  <a:cubicBezTo>
                    <a:pt x="7030" y="2420"/>
                    <a:pt x="6627" y="2190"/>
                    <a:pt x="6338" y="1786"/>
                  </a:cubicBezTo>
                  <a:cubicBezTo>
                    <a:pt x="5820" y="749"/>
                    <a:pt x="4840" y="58"/>
                    <a:pt x="3688"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1"/>
            <p:cNvSpPr/>
            <p:nvPr/>
          </p:nvSpPr>
          <p:spPr>
            <a:xfrm>
              <a:off x="1565816" y="3179551"/>
              <a:ext cx="1118746" cy="1298948"/>
            </a:xfrm>
            <a:custGeom>
              <a:avLst/>
              <a:gdLst/>
              <a:ahLst/>
              <a:cxnLst/>
              <a:rect l="l" t="t" r="r" b="b"/>
              <a:pathLst>
                <a:path w="53987" h="62683" extrusionOk="0">
                  <a:moveTo>
                    <a:pt x="51337" y="3338"/>
                  </a:moveTo>
                  <a:lnTo>
                    <a:pt x="51337" y="14170"/>
                  </a:lnTo>
                  <a:lnTo>
                    <a:pt x="19418" y="28401"/>
                  </a:lnTo>
                  <a:lnTo>
                    <a:pt x="19418" y="17569"/>
                  </a:lnTo>
                  <a:lnTo>
                    <a:pt x="51337" y="3338"/>
                  </a:lnTo>
                  <a:close/>
                  <a:moveTo>
                    <a:pt x="48225" y="41422"/>
                  </a:moveTo>
                  <a:cubicBezTo>
                    <a:pt x="49723" y="41538"/>
                    <a:pt x="50933" y="42575"/>
                    <a:pt x="51279" y="44015"/>
                  </a:cubicBezTo>
                  <a:cubicBezTo>
                    <a:pt x="51567" y="45167"/>
                    <a:pt x="51913" y="49143"/>
                    <a:pt x="44423" y="53407"/>
                  </a:cubicBezTo>
                  <a:cubicBezTo>
                    <a:pt x="36990" y="49143"/>
                    <a:pt x="37278" y="45167"/>
                    <a:pt x="37567" y="44015"/>
                  </a:cubicBezTo>
                  <a:lnTo>
                    <a:pt x="37624" y="44015"/>
                  </a:lnTo>
                  <a:cubicBezTo>
                    <a:pt x="37912" y="42575"/>
                    <a:pt x="39122" y="41538"/>
                    <a:pt x="40620" y="41422"/>
                  </a:cubicBezTo>
                  <a:cubicBezTo>
                    <a:pt x="41772" y="41480"/>
                    <a:pt x="42810" y="42171"/>
                    <a:pt x="43328" y="43208"/>
                  </a:cubicBezTo>
                  <a:cubicBezTo>
                    <a:pt x="43559" y="43612"/>
                    <a:pt x="43962" y="43842"/>
                    <a:pt x="44423" y="43842"/>
                  </a:cubicBezTo>
                  <a:cubicBezTo>
                    <a:pt x="44884" y="43842"/>
                    <a:pt x="45287" y="43612"/>
                    <a:pt x="45575" y="43208"/>
                  </a:cubicBezTo>
                  <a:cubicBezTo>
                    <a:pt x="46094" y="42171"/>
                    <a:pt x="47073" y="41480"/>
                    <a:pt x="48225" y="41422"/>
                  </a:cubicBezTo>
                  <a:close/>
                  <a:moveTo>
                    <a:pt x="13656" y="47875"/>
                  </a:moveTo>
                  <a:cubicBezTo>
                    <a:pt x="15154" y="47933"/>
                    <a:pt x="16364" y="49028"/>
                    <a:pt x="16710" y="50468"/>
                  </a:cubicBezTo>
                  <a:cubicBezTo>
                    <a:pt x="16998" y="51563"/>
                    <a:pt x="17343" y="55538"/>
                    <a:pt x="9853" y="59860"/>
                  </a:cubicBezTo>
                  <a:cubicBezTo>
                    <a:pt x="2421" y="55538"/>
                    <a:pt x="2767" y="51563"/>
                    <a:pt x="3055" y="50468"/>
                  </a:cubicBezTo>
                  <a:cubicBezTo>
                    <a:pt x="3343" y="49028"/>
                    <a:pt x="4553" y="47933"/>
                    <a:pt x="6051" y="47875"/>
                  </a:cubicBezTo>
                  <a:cubicBezTo>
                    <a:pt x="7203" y="47933"/>
                    <a:pt x="8240" y="48624"/>
                    <a:pt x="8759" y="49661"/>
                  </a:cubicBezTo>
                  <a:cubicBezTo>
                    <a:pt x="8989" y="50065"/>
                    <a:pt x="9392" y="50295"/>
                    <a:pt x="9853" y="50295"/>
                  </a:cubicBezTo>
                  <a:cubicBezTo>
                    <a:pt x="10314" y="50295"/>
                    <a:pt x="10775" y="50065"/>
                    <a:pt x="11006" y="49661"/>
                  </a:cubicBezTo>
                  <a:cubicBezTo>
                    <a:pt x="11524" y="48624"/>
                    <a:pt x="12504" y="47933"/>
                    <a:pt x="13656" y="47875"/>
                  </a:cubicBezTo>
                  <a:close/>
                  <a:moveTo>
                    <a:pt x="52661" y="1"/>
                  </a:moveTo>
                  <a:cubicBezTo>
                    <a:pt x="52485" y="1"/>
                    <a:pt x="52308" y="37"/>
                    <a:pt x="52143" y="112"/>
                  </a:cubicBezTo>
                  <a:lnTo>
                    <a:pt x="17574" y="15495"/>
                  </a:lnTo>
                  <a:cubicBezTo>
                    <a:pt x="17113" y="15726"/>
                    <a:pt x="16767" y="16186"/>
                    <a:pt x="16825" y="16705"/>
                  </a:cubicBezTo>
                  <a:lnTo>
                    <a:pt x="16825" y="46262"/>
                  </a:lnTo>
                  <a:cubicBezTo>
                    <a:pt x="15875" y="45588"/>
                    <a:pt x="14785" y="45260"/>
                    <a:pt x="13704" y="45260"/>
                  </a:cubicBezTo>
                  <a:cubicBezTo>
                    <a:pt x="12293" y="45260"/>
                    <a:pt x="10898" y="45819"/>
                    <a:pt x="9853" y="46896"/>
                  </a:cubicBezTo>
                  <a:cubicBezTo>
                    <a:pt x="8816" y="45859"/>
                    <a:pt x="7433" y="45283"/>
                    <a:pt x="6051" y="45283"/>
                  </a:cubicBezTo>
                  <a:cubicBezTo>
                    <a:pt x="3343" y="45340"/>
                    <a:pt x="1038" y="47184"/>
                    <a:pt x="462" y="49834"/>
                  </a:cubicBezTo>
                  <a:cubicBezTo>
                    <a:pt x="1" y="51966"/>
                    <a:pt x="404" y="54271"/>
                    <a:pt x="1729" y="56114"/>
                  </a:cubicBezTo>
                  <a:cubicBezTo>
                    <a:pt x="3170" y="58419"/>
                    <a:pt x="5705" y="60609"/>
                    <a:pt x="9220" y="62510"/>
                  </a:cubicBezTo>
                  <a:cubicBezTo>
                    <a:pt x="9421" y="62625"/>
                    <a:pt x="9637" y="62683"/>
                    <a:pt x="9853" y="62683"/>
                  </a:cubicBezTo>
                  <a:cubicBezTo>
                    <a:pt x="10069" y="62683"/>
                    <a:pt x="10285" y="62625"/>
                    <a:pt x="10487" y="62510"/>
                  </a:cubicBezTo>
                  <a:cubicBezTo>
                    <a:pt x="14002" y="60609"/>
                    <a:pt x="16537" y="58419"/>
                    <a:pt x="17977" y="56114"/>
                  </a:cubicBezTo>
                  <a:cubicBezTo>
                    <a:pt x="18957" y="54674"/>
                    <a:pt x="19418" y="53003"/>
                    <a:pt x="19418" y="51332"/>
                  </a:cubicBezTo>
                  <a:lnTo>
                    <a:pt x="19418" y="31282"/>
                  </a:lnTo>
                  <a:lnTo>
                    <a:pt x="51337" y="17051"/>
                  </a:lnTo>
                  <a:lnTo>
                    <a:pt x="51337" y="39809"/>
                  </a:lnTo>
                  <a:cubicBezTo>
                    <a:pt x="50415" y="39175"/>
                    <a:pt x="49320" y="38830"/>
                    <a:pt x="48225" y="38830"/>
                  </a:cubicBezTo>
                  <a:cubicBezTo>
                    <a:pt x="46785" y="38830"/>
                    <a:pt x="45402" y="39406"/>
                    <a:pt x="44365" y="40443"/>
                  </a:cubicBezTo>
                  <a:cubicBezTo>
                    <a:pt x="43386" y="39406"/>
                    <a:pt x="42003" y="38830"/>
                    <a:pt x="40563" y="38830"/>
                  </a:cubicBezTo>
                  <a:cubicBezTo>
                    <a:pt x="37912" y="38887"/>
                    <a:pt x="35608" y="40789"/>
                    <a:pt x="35031" y="43381"/>
                  </a:cubicBezTo>
                  <a:cubicBezTo>
                    <a:pt x="34513" y="45571"/>
                    <a:pt x="34974" y="47818"/>
                    <a:pt x="36241" y="49661"/>
                  </a:cubicBezTo>
                  <a:cubicBezTo>
                    <a:pt x="37682" y="52024"/>
                    <a:pt x="40274" y="54156"/>
                    <a:pt x="43789" y="56114"/>
                  </a:cubicBezTo>
                  <a:cubicBezTo>
                    <a:pt x="43962" y="56201"/>
                    <a:pt x="44178" y="56244"/>
                    <a:pt x="44394" y="56244"/>
                  </a:cubicBezTo>
                  <a:cubicBezTo>
                    <a:pt x="44610" y="56244"/>
                    <a:pt x="44826" y="56201"/>
                    <a:pt x="44999" y="56114"/>
                  </a:cubicBezTo>
                  <a:cubicBezTo>
                    <a:pt x="48514" y="54156"/>
                    <a:pt x="51049" y="52024"/>
                    <a:pt x="52547" y="49661"/>
                  </a:cubicBezTo>
                  <a:cubicBezTo>
                    <a:pt x="53468" y="48221"/>
                    <a:pt x="53987" y="46550"/>
                    <a:pt x="53987" y="44879"/>
                  </a:cubicBezTo>
                  <a:lnTo>
                    <a:pt x="53987" y="1322"/>
                  </a:lnTo>
                  <a:cubicBezTo>
                    <a:pt x="53987" y="1149"/>
                    <a:pt x="53929" y="918"/>
                    <a:pt x="53872" y="803"/>
                  </a:cubicBezTo>
                  <a:cubicBezTo>
                    <a:pt x="53659" y="291"/>
                    <a:pt x="53162" y="1"/>
                    <a:pt x="52661"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147" name="Google Shape;1147;p51"/>
          <p:cNvCxnSpPr/>
          <p:nvPr/>
        </p:nvCxnSpPr>
        <p:spPr>
          <a:xfrm>
            <a:off x="1603483" y="3109709"/>
            <a:ext cx="5852400" cy="0"/>
          </a:xfrm>
          <a:prstGeom prst="straightConnector1">
            <a:avLst/>
          </a:prstGeom>
          <a:noFill/>
          <a:ln w="28575" cap="flat" cmpd="sng">
            <a:solidFill>
              <a:schemeClr val="accent2"/>
            </a:solidFill>
            <a:prstDash val="solid"/>
            <a:round/>
            <a:headEnd type="oval" w="med" len="med"/>
            <a:tailEnd type="oval" w="med" len="med"/>
          </a:ln>
        </p:spPr>
      </p:cxnSp>
      <p:sp>
        <p:nvSpPr>
          <p:cNvPr id="1148" name="Google Shape;1148;p51"/>
          <p:cNvSpPr/>
          <p:nvPr/>
        </p:nvSpPr>
        <p:spPr>
          <a:xfrm>
            <a:off x="2584223" y="3058490"/>
            <a:ext cx="102300" cy="102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1"/>
          <p:cNvSpPr/>
          <p:nvPr/>
        </p:nvSpPr>
        <p:spPr>
          <a:xfrm>
            <a:off x="3559071" y="3058490"/>
            <a:ext cx="102300" cy="102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1"/>
          <p:cNvSpPr/>
          <p:nvPr/>
        </p:nvSpPr>
        <p:spPr>
          <a:xfrm>
            <a:off x="4424676" y="3058490"/>
            <a:ext cx="102300" cy="102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1"/>
          <p:cNvSpPr/>
          <p:nvPr/>
        </p:nvSpPr>
        <p:spPr>
          <a:xfrm>
            <a:off x="5412082" y="3058490"/>
            <a:ext cx="102300" cy="102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1"/>
          <p:cNvSpPr/>
          <p:nvPr/>
        </p:nvSpPr>
        <p:spPr>
          <a:xfrm>
            <a:off x="6424752" y="3058490"/>
            <a:ext cx="102300" cy="102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1"/>
          <p:cNvSpPr txBox="1">
            <a:spLocks noGrp="1"/>
          </p:cNvSpPr>
          <p:nvPr>
            <p:ph type="title" idx="4294967295"/>
          </p:nvPr>
        </p:nvSpPr>
        <p:spPr>
          <a:xfrm>
            <a:off x="1290924" y="3274075"/>
            <a:ext cx="756300" cy="25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100"/>
              <a:t>16:00</a:t>
            </a:r>
            <a:endParaRPr sz="1100"/>
          </a:p>
        </p:txBody>
      </p:sp>
      <p:sp>
        <p:nvSpPr>
          <p:cNvPr id="1154" name="Google Shape;1154;p51"/>
          <p:cNvSpPr txBox="1">
            <a:spLocks noGrp="1"/>
          </p:cNvSpPr>
          <p:nvPr>
            <p:ph type="title" idx="4294967295"/>
          </p:nvPr>
        </p:nvSpPr>
        <p:spPr>
          <a:xfrm>
            <a:off x="2257286" y="3274075"/>
            <a:ext cx="756300" cy="25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100"/>
              <a:t>18:00</a:t>
            </a:r>
            <a:endParaRPr sz="1100"/>
          </a:p>
        </p:txBody>
      </p:sp>
      <p:sp>
        <p:nvSpPr>
          <p:cNvPr id="1155" name="Google Shape;1155;p51"/>
          <p:cNvSpPr txBox="1">
            <a:spLocks noGrp="1"/>
          </p:cNvSpPr>
          <p:nvPr>
            <p:ph type="title" idx="4294967295"/>
          </p:nvPr>
        </p:nvSpPr>
        <p:spPr>
          <a:xfrm>
            <a:off x="3223636" y="3274075"/>
            <a:ext cx="756300" cy="25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100"/>
              <a:t>19:00</a:t>
            </a:r>
            <a:endParaRPr sz="1100"/>
          </a:p>
        </p:txBody>
      </p:sp>
      <p:sp>
        <p:nvSpPr>
          <p:cNvPr id="1156" name="Google Shape;1156;p51"/>
          <p:cNvSpPr txBox="1">
            <a:spLocks noGrp="1"/>
          </p:cNvSpPr>
          <p:nvPr>
            <p:ph type="title" idx="4294967295"/>
          </p:nvPr>
        </p:nvSpPr>
        <p:spPr>
          <a:xfrm>
            <a:off x="4097761" y="3274075"/>
            <a:ext cx="756300" cy="25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100"/>
              <a:t>20:00</a:t>
            </a:r>
            <a:endParaRPr sz="1100"/>
          </a:p>
        </p:txBody>
      </p:sp>
      <p:sp>
        <p:nvSpPr>
          <p:cNvPr id="1157" name="Google Shape;1157;p51"/>
          <p:cNvSpPr txBox="1">
            <a:spLocks noGrp="1"/>
          </p:cNvSpPr>
          <p:nvPr>
            <p:ph type="title" idx="4294967295"/>
          </p:nvPr>
        </p:nvSpPr>
        <p:spPr>
          <a:xfrm>
            <a:off x="5043899" y="3274075"/>
            <a:ext cx="838800" cy="25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100"/>
              <a:t>21:00</a:t>
            </a:r>
            <a:endParaRPr sz="1100"/>
          </a:p>
        </p:txBody>
      </p:sp>
      <p:sp>
        <p:nvSpPr>
          <p:cNvPr id="1158" name="Google Shape;1158;p51"/>
          <p:cNvSpPr txBox="1">
            <a:spLocks noGrp="1"/>
          </p:cNvSpPr>
          <p:nvPr>
            <p:ph type="title" idx="4294967295"/>
          </p:nvPr>
        </p:nvSpPr>
        <p:spPr>
          <a:xfrm>
            <a:off x="6056574" y="3274075"/>
            <a:ext cx="838800" cy="25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100"/>
              <a:t>23:00</a:t>
            </a:r>
            <a:endParaRPr sz="1100"/>
          </a:p>
        </p:txBody>
      </p:sp>
      <p:sp>
        <p:nvSpPr>
          <p:cNvPr id="1159" name="Google Shape;1159;p51"/>
          <p:cNvSpPr txBox="1">
            <a:spLocks noGrp="1"/>
          </p:cNvSpPr>
          <p:nvPr>
            <p:ph type="title" idx="4294967295"/>
          </p:nvPr>
        </p:nvSpPr>
        <p:spPr>
          <a:xfrm>
            <a:off x="7014299" y="3274075"/>
            <a:ext cx="838800" cy="25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100"/>
              <a:t>00:00</a:t>
            </a:r>
            <a:endParaRPr sz="1100"/>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163"/>
        <p:cNvGrpSpPr/>
        <p:nvPr/>
      </p:nvGrpSpPr>
      <p:grpSpPr>
        <a:xfrm>
          <a:off x="0" y="0"/>
          <a:ext cx="0" cy="0"/>
          <a:chOff x="0" y="0"/>
          <a:chExt cx="0" cy="0"/>
        </a:xfrm>
      </p:grpSpPr>
      <p:sp>
        <p:nvSpPr>
          <p:cNvPr id="1164" name="Google Shape;1164;p52"/>
          <p:cNvSpPr txBox="1">
            <a:spLocks noGrp="1"/>
          </p:cNvSpPr>
          <p:nvPr>
            <p:ph type="title"/>
          </p:nvPr>
        </p:nvSpPr>
        <p:spPr>
          <a:xfrm>
            <a:off x="757975" y="390375"/>
            <a:ext cx="57318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This is the seating arrangement</a:t>
            </a:r>
            <a:endParaRPr/>
          </a:p>
        </p:txBody>
      </p:sp>
      <p:sp>
        <p:nvSpPr>
          <p:cNvPr id="1165" name="Google Shape;1165;p52"/>
          <p:cNvSpPr txBox="1">
            <a:spLocks noGrp="1"/>
          </p:cNvSpPr>
          <p:nvPr>
            <p:ph type="subTitle" idx="1"/>
          </p:nvPr>
        </p:nvSpPr>
        <p:spPr>
          <a:xfrm>
            <a:off x="792075" y="1079425"/>
            <a:ext cx="4071300" cy="175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a:t>This is the subtitle that makes it comprehensible</a:t>
            </a:r>
            <a:endParaRPr/>
          </a:p>
        </p:txBody>
      </p:sp>
      <p:sp>
        <p:nvSpPr>
          <p:cNvPr id="1166" name="Google Shape;1166;p52"/>
          <p:cNvSpPr/>
          <p:nvPr/>
        </p:nvSpPr>
        <p:spPr>
          <a:xfrm>
            <a:off x="2962285" y="2426726"/>
            <a:ext cx="474300" cy="474300"/>
          </a:xfrm>
          <a:prstGeom prst="ellipse">
            <a:avLst/>
          </a:prstGeom>
          <a:solidFill>
            <a:srgbClr val="FCE2DE"/>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a:solidFill>
                  <a:srgbClr val="F39A8E"/>
                </a:solidFill>
                <a:latin typeface="Merriweather"/>
                <a:ea typeface="Merriweather"/>
                <a:cs typeface="Merriweather"/>
                <a:sym typeface="Merriweather"/>
              </a:rPr>
              <a:t>1</a:t>
            </a:r>
            <a:endParaRPr>
              <a:solidFill>
                <a:srgbClr val="F39A8E"/>
              </a:solidFill>
              <a:latin typeface="Merriweather"/>
              <a:ea typeface="Merriweather"/>
              <a:cs typeface="Merriweather"/>
              <a:sym typeface="Merriweather"/>
            </a:endParaRPr>
          </a:p>
        </p:txBody>
      </p:sp>
      <p:sp>
        <p:nvSpPr>
          <p:cNvPr id="1167" name="Google Shape;1167;p52"/>
          <p:cNvSpPr/>
          <p:nvPr/>
        </p:nvSpPr>
        <p:spPr>
          <a:xfrm>
            <a:off x="5707402" y="2426726"/>
            <a:ext cx="474300" cy="474300"/>
          </a:xfrm>
          <a:prstGeom prst="ellipse">
            <a:avLst/>
          </a:prstGeom>
          <a:solidFill>
            <a:srgbClr val="FCE2DE"/>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s">
                <a:solidFill>
                  <a:srgbClr val="F39A8E"/>
                </a:solidFill>
                <a:latin typeface="Merriweather"/>
                <a:ea typeface="Merriweather"/>
                <a:cs typeface="Merriweather"/>
                <a:sym typeface="Merriweather"/>
              </a:rPr>
              <a:t>4</a:t>
            </a:r>
            <a:endParaRPr/>
          </a:p>
        </p:txBody>
      </p:sp>
      <p:sp>
        <p:nvSpPr>
          <p:cNvPr id="1168" name="Google Shape;1168;p52"/>
          <p:cNvSpPr/>
          <p:nvPr/>
        </p:nvSpPr>
        <p:spPr>
          <a:xfrm>
            <a:off x="3795363" y="2957105"/>
            <a:ext cx="474300" cy="474300"/>
          </a:xfrm>
          <a:prstGeom prst="ellipse">
            <a:avLst/>
          </a:prstGeom>
          <a:solidFill>
            <a:srgbClr val="FCE2DE"/>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s">
                <a:solidFill>
                  <a:srgbClr val="F39A8E"/>
                </a:solidFill>
                <a:latin typeface="Merriweather"/>
                <a:ea typeface="Merriweather"/>
                <a:cs typeface="Merriweather"/>
                <a:sym typeface="Merriweather"/>
              </a:rPr>
              <a:t>2</a:t>
            </a:r>
            <a:endParaRPr/>
          </a:p>
        </p:txBody>
      </p:sp>
      <p:sp>
        <p:nvSpPr>
          <p:cNvPr id="1169" name="Google Shape;1169;p52"/>
          <p:cNvSpPr/>
          <p:nvPr/>
        </p:nvSpPr>
        <p:spPr>
          <a:xfrm>
            <a:off x="4863121" y="2957105"/>
            <a:ext cx="474300" cy="474300"/>
          </a:xfrm>
          <a:prstGeom prst="ellipse">
            <a:avLst/>
          </a:prstGeom>
          <a:solidFill>
            <a:srgbClr val="FCE2DE"/>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s">
                <a:solidFill>
                  <a:srgbClr val="F39A8E"/>
                </a:solidFill>
                <a:latin typeface="Merriweather"/>
                <a:ea typeface="Merriweather"/>
                <a:cs typeface="Merriweather"/>
                <a:sym typeface="Merriweather"/>
              </a:rPr>
              <a:t>3</a:t>
            </a:r>
            <a:endParaRPr/>
          </a:p>
        </p:txBody>
      </p:sp>
      <p:sp>
        <p:nvSpPr>
          <p:cNvPr id="1170" name="Google Shape;1170;p52"/>
          <p:cNvSpPr/>
          <p:nvPr/>
        </p:nvSpPr>
        <p:spPr>
          <a:xfrm rot="10540063">
            <a:off x="8033820" y="-1783564"/>
            <a:ext cx="2229424" cy="3085760"/>
          </a:xfrm>
          <a:custGeom>
            <a:avLst/>
            <a:gdLst/>
            <a:ahLst/>
            <a:cxnLst/>
            <a:rect l="l" t="t" r="r" b="b"/>
            <a:pathLst>
              <a:path w="37136" h="53861" extrusionOk="0">
                <a:moveTo>
                  <a:pt x="5402" y="12403"/>
                </a:moveTo>
                <a:cubicBezTo>
                  <a:pt x="5840" y="12403"/>
                  <a:pt x="6434" y="12658"/>
                  <a:pt x="7071" y="13102"/>
                </a:cubicBezTo>
                <a:cubicBezTo>
                  <a:pt x="8388" y="14141"/>
                  <a:pt x="9428" y="15389"/>
                  <a:pt x="10260" y="16845"/>
                </a:cubicBezTo>
                <a:cubicBezTo>
                  <a:pt x="11563" y="18902"/>
                  <a:pt x="11645" y="21299"/>
                  <a:pt x="11713" y="23633"/>
                </a:cubicBezTo>
                <a:lnTo>
                  <a:pt x="11713" y="23633"/>
                </a:lnTo>
                <a:cubicBezTo>
                  <a:pt x="11367" y="22803"/>
                  <a:pt x="10952" y="22042"/>
                  <a:pt x="10468" y="21281"/>
                </a:cubicBezTo>
                <a:cubicBezTo>
                  <a:pt x="10399" y="20865"/>
                  <a:pt x="10260" y="20449"/>
                  <a:pt x="10191" y="20033"/>
                </a:cubicBezTo>
                <a:cubicBezTo>
                  <a:pt x="9983" y="19202"/>
                  <a:pt x="9844" y="18370"/>
                  <a:pt x="9705" y="17607"/>
                </a:cubicBezTo>
                <a:cubicBezTo>
                  <a:pt x="9705" y="17573"/>
                  <a:pt x="9671" y="17555"/>
                  <a:pt x="9636" y="17555"/>
                </a:cubicBezTo>
                <a:cubicBezTo>
                  <a:pt x="9601" y="17555"/>
                  <a:pt x="9567" y="17573"/>
                  <a:pt x="9567" y="17607"/>
                </a:cubicBezTo>
                <a:cubicBezTo>
                  <a:pt x="9567" y="18508"/>
                  <a:pt x="9705" y="19479"/>
                  <a:pt x="9913" y="20449"/>
                </a:cubicBezTo>
                <a:cubicBezTo>
                  <a:pt x="9081" y="19202"/>
                  <a:pt x="8527" y="17815"/>
                  <a:pt x="8319" y="16360"/>
                </a:cubicBezTo>
                <a:cubicBezTo>
                  <a:pt x="8319" y="16301"/>
                  <a:pt x="8269" y="16280"/>
                  <a:pt x="8212" y="16280"/>
                </a:cubicBezTo>
                <a:cubicBezTo>
                  <a:pt x="8134" y="16280"/>
                  <a:pt x="8042" y="16320"/>
                  <a:pt x="8042" y="16360"/>
                </a:cubicBezTo>
                <a:cubicBezTo>
                  <a:pt x="8111" y="17885"/>
                  <a:pt x="8666" y="19410"/>
                  <a:pt x="9497" y="20657"/>
                </a:cubicBezTo>
                <a:cubicBezTo>
                  <a:pt x="10399" y="22113"/>
                  <a:pt x="11230" y="23707"/>
                  <a:pt x="11785" y="25440"/>
                </a:cubicBezTo>
                <a:cubicBezTo>
                  <a:pt x="10745" y="23985"/>
                  <a:pt x="9220" y="22876"/>
                  <a:pt x="8319" y="21351"/>
                </a:cubicBezTo>
                <a:cubicBezTo>
                  <a:pt x="6863" y="19202"/>
                  <a:pt x="5685" y="16845"/>
                  <a:pt x="4853" y="14349"/>
                </a:cubicBezTo>
                <a:cubicBezTo>
                  <a:pt x="4437" y="12977"/>
                  <a:pt x="4745" y="12403"/>
                  <a:pt x="5402" y="12403"/>
                </a:cubicBezTo>
                <a:close/>
                <a:moveTo>
                  <a:pt x="27814" y="29477"/>
                </a:moveTo>
                <a:cubicBezTo>
                  <a:pt x="28899" y="29477"/>
                  <a:pt x="30002" y="29693"/>
                  <a:pt x="31125" y="29946"/>
                </a:cubicBezTo>
                <a:cubicBezTo>
                  <a:pt x="32372" y="30293"/>
                  <a:pt x="35214" y="30362"/>
                  <a:pt x="33551" y="32095"/>
                </a:cubicBezTo>
                <a:cubicBezTo>
                  <a:pt x="32440" y="33294"/>
                  <a:pt x="30675" y="33611"/>
                  <a:pt x="28949" y="33611"/>
                </a:cubicBezTo>
                <a:cubicBezTo>
                  <a:pt x="27981" y="33611"/>
                  <a:pt x="27025" y="33512"/>
                  <a:pt x="26203" y="33412"/>
                </a:cubicBezTo>
                <a:cubicBezTo>
                  <a:pt x="24401" y="33343"/>
                  <a:pt x="22668" y="32857"/>
                  <a:pt x="21074" y="32164"/>
                </a:cubicBezTo>
                <a:lnTo>
                  <a:pt x="20866" y="32026"/>
                </a:lnTo>
                <a:cubicBezTo>
                  <a:pt x="21830" y="31924"/>
                  <a:pt x="22757" y="31860"/>
                  <a:pt x="23701" y="31860"/>
                </a:cubicBezTo>
                <a:cubicBezTo>
                  <a:pt x="24047" y="31860"/>
                  <a:pt x="24395" y="31868"/>
                  <a:pt x="24747" y="31887"/>
                </a:cubicBezTo>
                <a:cubicBezTo>
                  <a:pt x="27035" y="31748"/>
                  <a:pt x="29461" y="31887"/>
                  <a:pt x="31679" y="31124"/>
                </a:cubicBezTo>
                <a:cubicBezTo>
                  <a:pt x="31739" y="31124"/>
                  <a:pt x="31696" y="30972"/>
                  <a:pt x="31683" y="30972"/>
                </a:cubicBezTo>
                <a:lnTo>
                  <a:pt x="31683" y="30972"/>
                </a:lnTo>
                <a:cubicBezTo>
                  <a:pt x="31681" y="30972"/>
                  <a:pt x="31679" y="30976"/>
                  <a:pt x="31679" y="30986"/>
                </a:cubicBezTo>
                <a:cubicBezTo>
                  <a:pt x="29184" y="31402"/>
                  <a:pt x="26619" y="31679"/>
                  <a:pt x="24124" y="31679"/>
                </a:cubicBezTo>
                <a:cubicBezTo>
                  <a:pt x="24817" y="31402"/>
                  <a:pt x="25579" y="30986"/>
                  <a:pt x="26203" y="30570"/>
                </a:cubicBezTo>
                <a:cubicBezTo>
                  <a:pt x="26252" y="30521"/>
                  <a:pt x="26266" y="30472"/>
                  <a:pt x="26246" y="30472"/>
                </a:cubicBezTo>
                <a:cubicBezTo>
                  <a:pt x="26238" y="30472"/>
                  <a:pt x="26223" y="30480"/>
                  <a:pt x="26203" y="30501"/>
                </a:cubicBezTo>
                <a:cubicBezTo>
                  <a:pt x="25718" y="30709"/>
                  <a:pt x="25302" y="30847"/>
                  <a:pt x="24886" y="31055"/>
                </a:cubicBezTo>
                <a:cubicBezTo>
                  <a:pt x="24401" y="31263"/>
                  <a:pt x="23846" y="31402"/>
                  <a:pt x="23361" y="31679"/>
                </a:cubicBezTo>
                <a:lnTo>
                  <a:pt x="22529" y="31679"/>
                </a:lnTo>
                <a:cubicBezTo>
                  <a:pt x="22356" y="31644"/>
                  <a:pt x="22165" y="31627"/>
                  <a:pt x="21975" y="31627"/>
                </a:cubicBezTo>
                <a:cubicBezTo>
                  <a:pt x="21784" y="31627"/>
                  <a:pt x="21593" y="31644"/>
                  <a:pt x="21420" y="31679"/>
                </a:cubicBezTo>
                <a:cubicBezTo>
                  <a:pt x="22599" y="31263"/>
                  <a:pt x="23777" y="30778"/>
                  <a:pt x="24886" y="30154"/>
                </a:cubicBezTo>
                <a:cubicBezTo>
                  <a:pt x="25846" y="29657"/>
                  <a:pt x="26822" y="29477"/>
                  <a:pt x="27814" y="29477"/>
                </a:cubicBezTo>
                <a:close/>
                <a:moveTo>
                  <a:pt x="22668" y="0"/>
                </a:moveTo>
                <a:cubicBezTo>
                  <a:pt x="20588" y="1110"/>
                  <a:pt x="20172" y="4575"/>
                  <a:pt x="19826" y="6586"/>
                </a:cubicBezTo>
                <a:cubicBezTo>
                  <a:pt x="19549" y="8180"/>
                  <a:pt x="19410" y="9844"/>
                  <a:pt x="19341" y="11438"/>
                </a:cubicBezTo>
                <a:cubicBezTo>
                  <a:pt x="19202" y="13864"/>
                  <a:pt x="20172" y="16082"/>
                  <a:pt x="20311" y="18508"/>
                </a:cubicBezTo>
                <a:cubicBezTo>
                  <a:pt x="19618" y="21836"/>
                  <a:pt x="18925" y="25163"/>
                  <a:pt x="18093" y="28490"/>
                </a:cubicBezTo>
                <a:cubicBezTo>
                  <a:pt x="16914" y="32996"/>
                  <a:pt x="15043" y="37363"/>
                  <a:pt x="13379" y="41800"/>
                </a:cubicBezTo>
                <a:cubicBezTo>
                  <a:pt x="13310" y="40136"/>
                  <a:pt x="13241" y="38542"/>
                  <a:pt x="12963" y="36947"/>
                </a:cubicBezTo>
                <a:cubicBezTo>
                  <a:pt x="12825" y="35353"/>
                  <a:pt x="12686" y="33828"/>
                  <a:pt x="12686" y="32303"/>
                </a:cubicBezTo>
                <a:cubicBezTo>
                  <a:pt x="13102" y="27104"/>
                  <a:pt x="16221" y="22321"/>
                  <a:pt x="15667" y="17053"/>
                </a:cubicBezTo>
                <a:cubicBezTo>
                  <a:pt x="15667" y="16983"/>
                  <a:pt x="15615" y="16949"/>
                  <a:pt x="15563" y="16949"/>
                </a:cubicBezTo>
                <a:cubicBezTo>
                  <a:pt x="15511" y="16949"/>
                  <a:pt x="15459" y="16983"/>
                  <a:pt x="15459" y="17053"/>
                </a:cubicBezTo>
                <a:cubicBezTo>
                  <a:pt x="15389" y="20519"/>
                  <a:pt x="14072" y="23915"/>
                  <a:pt x="13241" y="27381"/>
                </a:cubicBezTo>
                <a:cubicBezTo>
                  <a:pt x="12894" y="22390"/>
                  <a:pt x="13449" y="17399"/>
                  <a:pt x="15667" y="12894"/>
                </a:cubicBezTo>
                <a:cubicBezTo>
                  <a:pt x="15702" y="12822"/>
                  <a:pt x="15739" y="12790"/>
                  <a:pt x="15777" y="12790"/>
                </a:cubicBezTo>
                <a:cubicBezTo>
                  <a:pt x="16161" y="12790"/>
                  <a:pt x="16606" y="16233"/>
                  <a:pt x="16636" y="16233"/>
                </a:cubicBezTo>
                <a:cubicBezTo>
                  <a:pt x="16637" y="16233"/>
                  <a:pt x="16637" y="16229"/>
                  <a:pt x="16637" y="16221"/>
                </a:cubicBezTo>
                <a:lnTo>
                  <a:pt x="16637" y="16221"/>
                </a:lnTo>
                <a:cubicBezTo>
                  <a:pt x="16707" y="17885"/>
                  <a:pt x="16568" y="19548"/>
                  <a:pt x="16291" y="21212"/>
                </a:cubicBezTo>
                <a:cubicBezTo>
                  <a:pt x="15805" y="23846"/>
                  <a:pt x="14627" y="26064"/>
                  <a:pt x="13657" y="28421"/>
                </a:cubicBezTo>
                <a:cubicBezTo>
                  <a:pt x="13657" y="28502"/>
                  <a:pt x="13704" y="28536"/>
                  <a:pt x="13757" y="28536"/>
                </a:cubicBezTo>
                <a:cubicBezTo>
                  <a:pt x="13795" y="28536"/>
                  <a:pt x="13836" y="28519"/>
                  <a:pt x="13864" y="28490"/>
                </a:cubicBezTo>
                <a:cubicBezTo>
                  <a:pt x="15805" y="25718"/>
                  <a:pt x="16707" y="22113"/>
                  <a:pt x="16984" y="18786"/>
                </a:cubicBezTo>
                <a:cubicBezTo>
                  <a:pt x="17122" y="17815"/>
                  <a:pt x="17261" y="12131"/>
                  <a:pt x="16013" y="11854"/>
                </a:cubicBezTo>
                <a:cubicBezTo>
                  <a:pt x="15993" y="11834"/>
                  <a:pt x="15967" y="11825"/>
                  <a:pt x="15940" y="11825"/>
                </a:cubicBezTo>
                <a:cubicBezTo>
                  <a:pt x="15875" y="11825"/>
                  <a:pt x="15805" y="11874"/>
                  <a:pt x="15805" y="11923"/>
                </a:cubicBezTo>
                <a:cubicBezTo>
                  <a:pt x="14419" y="14419"/>
                  <a:pt x="13449" y="17122"/>
                  <a:pt x="13033" y="19895"/>
                </a:cubicBezTo>
                <a:cubicBezTo>
                  <a:pt x="12825" y="21558"/>
                  <a:pt x="12755" y="23153"/>
                  <a:pt x="12894" y="24816"/>
                </a:cubicBezTo>
                <a:cubicBezTo>
                  <a:pt x="12894" y="25856"/>
                  <a:pt x="12894" y="26965"/>
                  <a:pt x="13033" y="28005"/>
                </a:cubicBezTo>
                <a:cubicBezTo>
                  <a:pt x="12894" y="28629"/>
                  <a:pt x="12755" y="29322"/>
                  <a:pt x="12617" y="29946"/>
                </a:cubicBezTo>
                <a:lnTo>
                  <a:pt x="12617" y="29184"/>
                </a:lnTo>
                <a:cubicBezTo>
                  <a:pt x="12686" y="27659"/>
                  <a:pt x="12478" y="26134"/>
                  <a:pt x="12062" y="24747"/>
                </a:cubicBezTo>
                <a:cubicBezTo>
                  <a:pt x="12062" y="21766"/>
                  <a:pt x="11854" y="18786"/>
                  <a:pt x="10260" y="16221"/>
                </a:cubicBezTo>
                <a:cubicBezTo>
                  <a:pt x="9012" y="14211"/>
                  <a:pt x="7002" y="12062"/>
                  <a:pt x="4576" y="11785"/>
                </a:cubicBezTo>
                <a:cubicBezTo>
                  <a:pt x="4506" y="11785"/>
                  <a:pt x="4437" y="11854"/>
                  <a:pt x="4368" y="11923"/>
                </a:cubicBezTo>
                <a:cubicBezTo>
                  <a:pt x="3952" y="14419"/>
                  <a:pt x="5200" y="16637"/>
                  <a:pt x="6447" y="18786"/>
                </a:cubicBezTo>
                <a:cubicBezTo>
                  <a:pt x="7141" y="20033"/>
                  <a:pt x="7834" y="21420"/>
                  <a:pt x="8666" y="22668"/>
                </a:cubicBezTo>
                <a:cubicBezTo>
                  <a:pt x="9636" y="23985"/>
                  <a:pt x="11092" y="24886"/>
                  <a:pt x="11993" y="26203"/>
                </a:cubicBezTo>
                <a:cubicBezTo>
                  <a:pt x="12132" y="26896"/>
                  <a:pt x="12201" y="27659"/>
                  <a:pt x="12270" y="28352"/>
                </a:cubicBezTo>
                <a:cubicBezTo>
                  <a:pt x="12339" y="30639"/>
                  <a:pt x="12201" y="32857"/>
                  <a:pt x="12409" y="35214"/>
                </a:cubicBezTo>
                <a:cubicBezTo>
                  <a:pt x="12478" y="35699"/>
                  <a:pt x="12547" y="36254"/>
                  <a:pt x="12617" y="36809"/>
                </a:cubicBezTo>
                <a:cubicBezTo>
                  <a:pt x="11716" y="34868"/>
                  <a:pt x="10329" y="33135"/>
                  <a:pt x="8666" y="31818"/>
                </a:cubicBezTo>
                <a:cubicBezTo>
                  <a:pt x="7279" y="30639"/>
                  <a:pt x="5893" y="29461"/>
                  <a:pt x="4576" y="28144"/>
                </a:cubicBezTo>
                <a:cubicBezTo>
                  <a:pt x="3605" y="27104"/>
                  <a:pt x="2981" y="25926"/>
                  <a:pt x="1734" y="25163"/>
                </a:cubicBezTo>
                <a:cubicBezTo>
                  <a:pt x="1715" y="25154"/>
                  <a:pt x="1696" y="25149"/>
                  <a:pt x="1678" y="25149"/>
                </a:cubicBezTo>
                <a:cubicBezTo>
                  <a:pt x="1562" y="25149"/>
                  <a:pt x="1475" y="25321"/>
                  <a:pt x="1595" y="25440"/>
                </a:cubicBezTo>
                <a:cubicBezTo>
                  <a:pt x="3813" y="26757"/>
                  <a:pt x="5061" y="29322"/>
                  <a:pt x="7141" y="30916"/>
                </a:cubicBezTo>
                <a:cubicBezTo>
                  <a:pt x="6170" y="30570"/>
                  <a:pt x="5338" y="30015"/>
                  <a:pt x="4576" y="29391"/>
                </a:cubicBezTo>
                <a:cubicBezTo>
                  <a:pt x="4556" y="29371"/>
                  <a:pt x="4535" y="29363"/>
                  <a:pt x="4518" y="29363"/>
                </a:cubicBezTo>
                <a:cubicBezTo>
                  <a:pt x="4478" y="29363"/>
                  <a:pt x="4457" y="29412"/>
                  <a:pt x="4506" y="29461"/>
                </a:cubicBezTo>
                <a:cubicBezTo>
                  <a:pt x="5338" y="30362"/>
                  <a:pt x="6447" y="31055"/>
                  <a:pt x="7695" y="31402"/>
                </a:cubicBezTo>
                <a:cubicBezTo>
                  <a:pt x="8804" y="32234"/>
                  <a:pt x="9844" y="33273"/>
                  <a:pt x="10745" y="34313"/>
                </a:cubicBezTo>
                <a:cubicBezTo>
                  <a:pt x="8666" y="33204"/>
                  <a:pt x="6794" y="32372"/>
                  <a:pt x="4922" y="30709"/>
                </a:cubicBezTo>
                <a:cubicBezTo>
                  <a:pt x="3051" y="28906"/>
                  <a:pt x="1595" y="26757"/>
                  <a:pt x="625" y="24331"/>
                </a:cubicBezTo>
                <a:cubicBezTo>
                  <a:pt x="491" y="24014"/>
                  <a:pt x="643" y="23894"/>
                  <a:pt x="949" y="23894"/>
                </a:cubicBezTo>
                <a:cubicBezTo>
                  <a:pt x="1918" y="23894"/>
                  <a:pt x="4437" y="25094"/>
                  <a:pt x="4437" y="25094"/>
                </a:cubicBezTo>
                <a:cubicBezTo>
                  <a:pt x="5546" y="25718"/>
                  <a:pt x="6517" y="26619"/>
                  <a:pt x="7349" y="27589"/>
                </a:cubicBezTo>
                <a:cubicBezTo>
                  <a:pt x="9151" y="29530"/>
                  <a:pt x="9983" y="31956"/>
                  <a:pt x="11092" y="34244"/>
                </a:cubicBezTo>
                <a:cubicBezTo>
                  <a:pt x="11118" y="34297"/>
                  <a:pt x="11165" y="34319"/>
                  <a:pt x="11209" y="34319"/>
                </a:cubicBezTo>
                <a:cubicBezTo>
                  <a:pt x="11279" y="34319"/>
                  <a:pt x="11343" y="34260"/>
                  <a:pt x="11300" y="34174"/>
                </a:cubicBezTo>
                <a:cubicBezTo>
                  <a:pt x="10191" y="29045"/>
                  <a:pt x="5685" y="23707"/>
                  <a:pt x="209" y="23499"/>
                </a:cubicBezTo>
                <a:cubicBezTo>
                  <a:pt x="139" y="23499"/>
                  <a:pt x="1" y="23638"/>
                  <a:pt x="70" y="23777"/>
                </a:cubicBezTo>
                <a:cubicBezTo>
                  <a:pt x="971" y="26203"/>
                  <a:pt x="2427" y="28421"/>
                  <a:pt x="4229" y="30362"/>
                </a:cubicBezTo>
                <a:cubicBezTo>
                  <a:pt x="6170" y="32511"/>
                  <a:pt x="8458" y="33551"/>
                  <a:pt x="11092" y="34729"/>
                </a:cubicBezTo>
                <a:cubicBezTo>
                  <a:pt x="11716" y="35561"/>
                  <a:pt x="12270" y="36531"/>
                  <a:pt x="12755" y="37571"/>
                </a:cubicBezTo>
                <a:cubicBezTo>
                  <a:pt x="12963" y="39304"/>
                  <a:pt x="13033" y="41176"/>
                  <a:pt x="12894" y="42978"/>
                </a:cubicBezTo>
                <a:cubicBezTo>
                  <a:pt x="11508" y="46375"/>
                  <a:pt x="10537" y="49979"/>
                  <a:pt x="10052" y="53653"/>
                </a:cubicBezTo>
                <a:cubicBezTo>
                  <a:pt x="10052" y="53792"/>
                  <a:pt x="10156" y="53861"/>
                  <a:pt x="10260" y="53861"/>
                </a:cubicBezTo>
                <a:cubicBezTo>
                  <a:pt x="10364" y="53861"/>
                  <a:pt x="10468" y="53792"/>
                  <a:pt x="10468" y="53653"/>
                </a:cubicBezTo>
                <a:cubicBezTo>
                  <a:pt x="10814" y="51158"/>
                  <a:pt x="11438" y="48731"/>
                  <a:pt x="12201" y="46305"/>
                </a:cubicBezTo>
                <a:cubicBezTo>
                  <a:pt x="13102" y="45057"/>
                  <a:pt x="14211" y="44087"/>
                  <a:pt x="15597" y="43394"/>
                </a:cubicBezTo>
                <a:lnTo>
                  <a:pt x="15667" y="43394"/>
                </a:lnTo>
                <a:cubicBezTo>
                  <a:pt x="16013" y="43171"/>
                  <a:pt x="16439" y="43090"/>
                  <a:pt x="16891" y="43090"/>
                </a:cubicBezTo>
                <a:cubicBezTo>
                  <a:pt x="17704" y="43090"/>
                  <a:pt x="18603" y="43354"/>
                  <a:pt x="19271" y="43532"/>
                </a:cubicBezTo>
                <a:cubicBezTo>
                  <a:pt x="20242" y="43810"/>
                  <a:pt x="20935" y="44226"/>
                  <a:pt x="21767" y="44503"/>
                </a:cubicBezTo>
                <a:cubicBezTo>
                  <a:pt x="21780" y="44516"/>
                  <a:pt x="21793" y="44522"/>
                  <a:pt x="21805" y="44522"/>
                </a:cubicBezTo>
                <a:cubicBezTo>
                  <a:pt x="21857" y="44522"/>
                  <a:pt x="21892" y="44420"/>
                  <a:pt x="21836" y="44364"/>
                </a:cubicBezTo>
                <a:cubicBezTo>
                  <a:pt x="21212" y="43532"/>
                  <a:pt x="19410" y="43255"/>
                  <a:pt x="18509" y="43047"/>
                </a:cubicBezTo>
                <a:cubicBezTo>
                  <a:pt x="18001" y="42946"/>
                  <a:pt x="17531" y="42881"/>
                  <a:pt x="17044" y="42881"/>
                </a:cubicBezTo>
                <a:cubicBezTo>
                  <a:pt x="16865" y="42881"/>
                  <a:pt x="16684" y="42890"/>
                  <a:pt x="16499" y="42909"/>
                </a:cubicBezTo>
                <a:lnTo>
                  <a:pt x="16637" y="42770"/>
                </a:lnTo>
                <a:lnTo>
                  <a:pt x="16845" y="42631"/>
                </a:lnTo>
                <a:cubicBezTo>
                  <a:pt x="17444" y="42425"/>
                  <a:pt x="18159" y="42311"/>
                  <a:pt x="18886" y="42311"/>
                </a:cubicBezTo>
                <a:cubicBezTo>
                  <a:pt x="20598" y="42311"/>
                  <a:pt x="22368" y="42945"/>
                  <a:pt x="22807" y="44503"/>
                </a:cubicBezTo>
                <a:cubicBezTo>
                  <a:pt x="22989" y="45050"/>
                  <a:pt x="23171" y="45650"/>
                  <a:pt x="22467" y="45650"/>
                </a:cubicBezTo>
                <a:cubicBezTo>
                  <a:pt x="22367" y="45650"/>
                  <a:pt x="22250" y="45638"/>
                  <a:pt x="22113" y="45612"/>
                </a:cubicBezTo>
                <a:cubicBezTo>
                  <a:pt x="21351" y="45473"/>
                  <a:pt x="20658" y="45127"/>
                  <a:pt x="19964" y="44711"/>
                </a:cubicBezTo>
                <a:cubicBezTo>
                  <a:pt x="18925" y="44087"/>
                  <a:pt x="17885" y="43602"/>
                  <a:pt x="16707" y="43186"/>
                </a:cubicBezTo>
                <a:cubicBezTo>
                  <a:pt x="16637" y="43186"/>
                  <a:pt x="16568" y="43394"/>
                  <a:pt x="16637" y="43463"/>
                </a:cubicBezTo>
                <a:cubicBezTo>
                  <a:pt x="18786" y="44295"/>
                  <a:pt x="20727" y="45889"/>
                  <a:pt x="23014" y="46097"/>
                </a:cubicBezTo>
                <a:cubicBezTo>
                  <a:pt x="23153" y="46097"/>
                  <a:pt x="23222" y="46028"/>
                  <a:pt x="23222" y="45959"/>
                </a:cubicBezTo>
                <a:cubicBezTo>
                  <a:pt x="23222" y="44503"/>
                  <a:pt x="22945" y="43117"/>
                  <a:pt x="21489" y="42562"/>
                </a:cubicBezTo>
                <a:cubicBezTo>
                  <a:pt x="20665" y="42222"/>
                  <a:pt x="19772" y="42053"/>
                  <a:pt x="18882" y="42053"/>
                </a:cubicBezTo>
                <a:cubicBezTo>
                  <a:pt x="18501" y="42053"/>
                  <a:pt x="18121" y="42084"/>
                  <a:pt x="17746" y="42146"/>
                </a:cubicBezTo>
                <a:cubicBezTo>
                  <a:pt x="19549" y="41106"/>
                  <a:pt x="21351" y="40136"/>
                  <a:pt x="23153" y="39096"/>
                </a:cubicBezTo>
                <a:cubicBezTo>
                  <a:pt x="23209" y="39096"/>
                  <a:pt x="23175" y="39007"/>
                  <a:pt x="23160" y="39007"/>
                </a:cubicBezTo>
                <a:lnTo>
                  <a:pt x="23160" y="39007"/>
                </a:lnTo>
                <a:cubicBezTo>
                  <a:pt x="23156" y="39007"/>
                  <a:pt x="23153" y="39013"/>
                  <a:pt x="23153" y="39027"/>
                </a:cubicBezTo>
                <a:cubicBezTo>
                  <a:pt x="21282" y="39651"/>
                  <a:pt x="19549" y="40552"/>
                  <a:pt x="17954" y="41592"/>
                </a:cubicBezTo>
                <a:cubicBezTo>
                  <a:pt x="19202" y="39235"/>
                  <a:pt x="22460" y="37987"/>
                  <a:pt x="24955" y="37779"/>
                </a:cubicBezTo>
                <a:cubicBezTo>
                  <a:pt x="25148" y="37760"/>
                  <a:pt x="25345" y="37741"/>
                  <a:pt x="25520" y="37741"/>
                </a:cubicBezTo>
                <a:cubicBezTo>
                  <a:pt x="25976" y="37741"/>
                  <a:pt x="26276" y="37871"/>
                  <a:pt x="25926" y="38472"/>
                </a:cubicBezTo>
                <a:cubicBezTo>
                  <a:pt x="25441" y="39235"/>
                  <a:pt x="24886" y="39859"/>
                  <a:pt x="24124" y="40344"/>
                </a:cubicBezTo>
                <a:cubicBezTo>
                  <a:pt x="23465" y="40794"/>
                  <a:pt x="22737" y="40812"/>
                  <a:pt x="22009" y="40812"/>
                </a:cubicBezTo>
                <a:cubicBezTo>
                  <a:pt x="21949" y="40812"/>
                  <a:pt x="21888" y="40812"/>
                  <a:pt x="21827" y="40812"/>
                </a:cubicBezTo>
                <a:cubicBezTo>
                  <a:pt x="21161" y="40812"/>
                  <a:pt x="20499" y="40826"/>
                  <a:pt x="19895" y="41176"/>
                </a:cubicBezTo>
                <a:cubicBezTo>
                  <a:pt x="19757" y="41245"/>
                  <a:pt x="19826" y="41384"/>
                  <a:pt x="19964" y="41384"/>
                </a:cubicBezTo>
                <a:cubicBezTo>
                  <a:pt x="21420" y="41037"/>
                  <a:pt x="22945" y="41453"/>
                  <a:pt x="24262" y="40690"/>
                </a:cubicBezTo>
                <a:cubicBezTo>
                  <a:pt x="25371" y="39997"/>
                  <a:pt x="26203" y="39027"/>
                  <a:pt x="26550" y="37848"/>
                </a:cubicBezTo>
                <a:cubicBezTo>
                  <a:pt x="26619" y="37710"/>
                  <a:pt x="26550" y="37640"/>
                  <a:pt x="26480" y="37571"/>
                </a:cubicBezTo>
                <a:cubicBezTo>
                  <a:pt x="26118" y="37502"/>
                  <a:pt x="25724" y="37468"/>
                  <a:pt x="25311" y="37468"/>
                </a:cubicBezTo>
                <a:cubicBezTo>
                  <a:pt x="22404" y="37468"/>
                  <a:pt x="18518" y="39129"/>
                  <a:pt x="17608" y="41800"/>
                </a:cubicBezTo>
                <a:lnTo>
                  <a:pt x="15251" y="43325"/>
                </a:lnTo>
                <a:cubicBezTo>
                  <a:pt x="14211" y="43948"/>
                  <a:pt x="13310" y="44642"/>
                  <a:pt x="12478" y="45473"/>
                </a:cubicBezTo>
                <a:cubicBezTo>
                  <a:pt x="13657" y="42007"/>
                  <a:pt x="15112" y="38611"/>
                  <a:pt x="16360" y="35214"/>
                </a:cubicBezTo>
                <a:cubicBezTo>
                  <a:pt x="17053" y="34244"/>
                  <a:pt x="18093" y="33828"/>
                  <a:pt x="18855" y="32927"/>
                </a:cubicBezTo>
                <a:cubicBezTo>
                  <a:pt x="19202" y="32649"/>
                  <a:pt x="19618" y="32372"/>
                  <a:pt x="20034" y="32234"/>
                </a:cubicBezTo>
                <a:cubicBezTo>
                  <a:pt x="21489" y="32442"/>
                  <a:pt x="22945" y="33481"/>
                  <a:pt x="24470" y="33689"/>
                </a:cubicBezTo>
                <a:cubicBezTo>
                  <a:pt x="26064" y="33897"/>
                  <a:pt x="27589" y="33967"/>
                  <a:pt x="29184" y="33967"/>
                </a:cubicBezTo>
                <a:cubicBezTo>
                  <a:pt x="31541" y="33897"/>
                  <a:pt x="33759" y="32996"/>
                  <a:pt x="34868" y="30847"/>
                </a:cubicBezTo>
                <a:cubicBezTo>
                  <a:pt x="34937" y="30709"/>
                  <a:pt x="34937" y="30570"/>
                  <a:pt x="34799" y="30570"/>
                </a:cubicBezTo>
                <a:cubicBezTo>
                  <a:pt x="32759" y="30075"/>
                  <a:pt x="30388" y="29140"/>
                  <a:pt x="28178" y="29140"/>
                </a:cubicBezTo>
                <a:cubicBezTo>
                  <a:pt x="27910" y="29140"/>
                  <a:pt x="27644" y="29154"/>
                  <a:pt x="27382" y="29184"/>
                </a:cubicBezTo>
                <a:cubicBezTo>
                  <a:pt x="24886" y="29461"/>
                  <a:pt x="22876" y="31263"/>
                  <a:pt x="20380" y="31748"/>
                </a:cubicBezTo>
                <a:cubicBezTo>
                  <a:pt x="20311" y="31748"/>
                  <a:pt x="20311" y="31818"/>
                  <a:pt x="20380" y="31887"/>
                </a:cubicBezTo>
                <a:lnTo>
                  <a:pt x="20242" y="31887"/>
                </a:lnTo>
                <a:lnTo>
                  <a:pt x="19826" y="31956"/>
                </a:lnTo>
                <a:cubicBezTo>
                  <a:pt x="19757" y="31956"/>
                  <a:pt x="19687" y="31956"/>
                  <a:pt x="19687" y="32026"/>
                </a:cubicBezTo>
                <a:cubicBezTo>
                  <a:pt x="19618" y="32095"/>
                  <a:pt x="19479" y="32164"/>
                  <a:pt x="19341" y="32234"/>
                </a:cubicBezTo>
                <a:cubicBezTo>
                  <a:pt x="20519" y="30639"/>
                  <a:pt x="21351" y="28976"/>
                  <a:pt x="22807" y="27659"/>
                </a:cubicBezTo>
                <a:cubicBezTo>
                  <a:pt x="24470" y="26341"/>
                  <a:pt x="26203" y="25094"/>
                  <a:pt x="28005" y="23985"/>
                </a:cubicBezTo>
                <a:cubicBezTo>
                  <a:pt x="29392" y="23084"/>
                  <a:pt x="30016" y="21697"/>
                  <a:pt x="31679" y="21143"/>
                </a:cubicBezTo>
                <a:lnTo>
                  <a:pt x="31679" y="21073"/>
                </a:lnTo>
                <a:cubicBezTo>
                  <a:pt x="30570" y="21073"/>
                  <a:pt x="29946" y="21905"/>
                  <a:pt x="29184" y="22598"/>
                </a:cubicBezTo>
                <a:cubicBezTo>
                  <a:pt x="27797" y="23777"/>
                  <a:pt x="26342" y="24816"/>
                  <a:pt x="24817" y="25787"/>
                </a:cubicBezTo>
                <a:cubicBezTo>
                  <a:pt x="25233" y="25371"/>
                  <a:pt x="25718" y="24886"/>
                  <a:pt x="26064" y="24401"/>
                </a:cubicBezTo>
                <a:cubicBezTo>
                  <a:pt x="26619" y="23846"/>
                  <a:pt x="27104" y="23222"/>
                  <a:pt x="27589" y="22598"/>
                </a:cubicBezTo>
                <a:cubicBezTo>
                  <a:pt x="27589" y="22598"/>
                  <a:pt x="27589" y="22529"/>
                  <a:pt x="27520" y="22529"/>
                </a:cubicBezTo>
                <a:cubicBezTo>
                  <a:pt x="26896" y="23014"/>
                  <a:pt x="26342" y="23569"/>
                  <a:pt x="25857" y="24193"/>
                </a:cubicBezTo>
                <a:cubicBezTo>
                  <a:pt x="25163" y="24886"/>
                  <a:pt x="24609" y="25648"/>
                  <a:pt x="24054" y="26411"/>
                </a:cubicBezTo>
                <a:cubicBezTo>
                  <a:pt x="23014" y="27173"/>
                  <a:pt x="22044" y="28074"/>
                  <a:pt x="21212" y="29045"/>
                </a:cubicBezTo>
                <a:cubicBezTo>
                  <a:pt x="22391" y="25648"/>
                  <a:pt x="25510" y="22737"/>
                  <a:pt x="28491" y="21004"/>
                </a:cubicBezTo>
                <a:cubicBezTo>
                  <a:pt x="29530" y="20519"/>
                  <a:pt x="30570" y="20033"/>
                  <a:pt x="31610" y="19618"/>
                </a:cubicBezTo>
                <a:cubicBezTo>
                  <a:pt x="31956" y="19445"/>
                  <a:pt x="34462" y="18360"/>
                  <a:pt x="35214" y="18360"/>
                </a:cubicBezTo>
                <a:cubicBezTo>
                  <a:pt x="35365" y="18360"/>
                  <a:pt x="35446" y="18404"/>
                  <a:pt x="35422" y="18508"/>
                </a:cubicBezTo>
                <a:cubicBezTo>
                  <a:pt x="34729" y="21628"/>
                  <a:pt x="31402" y="24678"/>
                  <a:pt x="28768" y="26341"/>
                </a:cubicBezTo>
                <a:cubicBezTo>
                  <a:pt x="26758" y="27659"/>
                  <a:pt x="24193" y="26757"/>
                  <a:pt x="22391" y="28352"/>
                </a:cubicBezTo>
                <a:cubicBezTo>
                  <a:pt x="22271" y="28411"/>
                  <a:pt x="22357" y="28574"/>
                  <a:pt x="22472" y="28574"/>
                </a:cubicBezTo>
                <a:cubicBezTo>
                  <a:pt x="22491" y="28574"/>
                  <a:pt x="22510" y="28569"/>
                  <a:pt x="22529" y="28560"/>
                </a:cubicBezTo>
                <a:cubicBezTo>
                  <a:pt x="24054" y="27728"/>
                  <a:pt x="25857" y="27936"/>
                  <a:pt x="27451" y="27451"/>
                </a:cubicBezTo>
                <a:cubicBezTo>
                  <a:pt x="28768" y="26965"/>
                  <a:pt x="30016" y="26203"/>
                  <a:pt x="31055" y="25232"/>
                </a:cubicBezTo>
                <a:cubicBezTo>
                  <a:pt x="33204" y="23430"/>
                  <a:pt x="35422" y="20796"/>
                  <a:pt x="36046" y="18023"/>
                </a:cubicBezTo>
                <a:cubicBezTo>
                  <a:pt x="36046" y="17885"/>
                  <a:pt x="35977" y="17815"/>
                  <a:pt x="35838" y="17815"/>
                </a:cubicBezTo>
                <a:cubicBezTo>
                  <a:pt x="34660" y="17885"/>
                  <a:pt x="33620" y="18231"/>
                  <a:pt x="32580" y="18786"/>
                </a:cubicBezTo>
                <a:cubicBezTo>
                  <a:pt x="30986" y="19548"/>
                  <a:pt x="29253" y="20172"/>
                  <a:pt x="27659" y="21143"/>
                </a:cubicBezTo>
                <a:cubicBezTo>
                  <a:pt x="24817" y="22806"/>
                  <a:pt x="21489" y="26064"/>
                  <a:pt x="20935" y="29391"/>
                </a:cubicBezTo>
                <a:cubicBezTo>
                  <a:pt x="20935" y="29461"/>
                  <a:pt x="20935" y="29461"/>
                  <a:pt x="20935" y="29461"/>
                </a:cubicBezTo>
                <a:cubicBezTo>
                  <a:pt x="20519" y="30015"/>
                  <a:pt x="20172" y="30501"/>
                  <a:pt x="19826" y="31124"/>
                </a:cubicBezTo>
                <a:cubicBezTo>
                  <a:pt x="18994" y="32372"/>
                  <a:pt x="17677" y="33065"/>
                  <a:pt x="16776" y="34105"/>
                </a:cubicBezTo>
                <a:cubicBezTo>
                  <a:pt x="17400" y="32303"/>
                  <a:pt x="18024" y="30501"/>
                  <a:pt x="18509" y="28629"/>
                </a:cubicBezTo>
                <a:cubicBezTo>
                  <a:pt x="18509" y="28560"/>
                  <a:pt x="18509" y="28560"/>
                  <a:pt x="18509" y="28560"/>
                </a:cubicBezTo>
                <a:cubicBezTo>
                  <a:pt x="18578" y="28560"/>
                  <a:pt x="18717" y="28490"/>
                  <a:pt x="18786" y="28421"/>
                </a:cubicBezTo>
                <a:cubicBezTo>
                  <a:pt x="19549" y="26341"/>
                  <a:pt x="21004" y="24470"/>
                  <a:pt x="22113" y="22529"/>
                </a:cubicBezTo>
                <a:cubicBezTo>
                  <a:pt x="23153" y="20519"/>
                  <a:pt x="24470" y="18578"/>
                  <a:pt x="25995" y="16914"/>
                </a:cubicBezTo>
                <a:cubicBezTo>
                  <a:pt x="27104" y="15666"/>
                  <a:pt x="28352" y="14627"/>
                  <a:pt x="29530" y="13518"/>
                </a:cubicBezTo>
                <a:cubicBezTo>
                  <a:pt x="30778" y="12686"/>
                  <a:pt x="31957" y="11715"/>
                  <a:pt x="32996" y="10606"/>
                </a:cubicBezTo>
                <a:cubicBezTo>
                  <a:pt x="33045" y="10557"/>
                  <a:pt x="33025" y="10508"/>
                  <a:pt x="32984" y="10508"/>
                </a:cubicBezTo>
                <a:cubicBezTo>
                  <a:pt x="32968" y="10508"/>
                  <a:pt x="32947" y="10517"/>
                  <a:pt x="32927" y="10537"/>
                </a:cubicBezTo>
                <a:cubicBezTo>
                  <a:pt x="32095" y="11230"/>
                  <a:pt x="31333" y="11923"/>
                  <a:pt x="30501" y="12547"/>
                </a:cubicBezTo>
                <a:cubicBezTo>
                  <a:pt x="32026" y="10953"/>
                  <a:pt x="33343" y="9220"/>
                  <a:pt x="34729" y="7556"/>
                </a:cubicBezTo>
                <a:cubicBezTo>
                  <a:pt x="34842" y="7443"/>
                  <a:pt x="34725" y="7330"/>
                  <a:pt x="34602" y="7330"/>
                </a:cubicBezTo>
                <a:cubicBezTo>
                  <a:pt x="34575" y="7330"/>
                  <a:pt x="34547" y="7335"/>
                  <a:pt x="34521" y="7348"/>
                </a:cubicBezTo>
                <a:cubicBezTo>
                  <a:pt x="32788" y="9289"/>
                  <a:pt x="31194" y="11369"/>
                  <a:pt x="29392" y="13240"/>
                </a:cubicBezTo>
                <a:cubicBezTo>
                  <a:pt x="27867" y="14835"/>
                  <a:pt x="26134" y="16221"/>
                  <a:pt x="24678" y="17885"/>
                </a:cubicBezTo>
                <a:cubicBezTo>
                  <a:pt x="24470" y="18162"/>
                  <a:pt x="24262" y="18439"/>
                  <a:pt x="24054" y="18716"/>
                </a:cubicBezTo>
                <a:cubicBezTo>
                  <a:pt x="25094" y="15944"/>
                  <a:pt x="26619" y="13448"/>
                  <a:pt x="28629" y="11299"/>
                </a:cubicBezTo>
                <a:cubicBezTo>
                  <a:pt x="30432" y="9358"/>
                  <a:pt x="33204" y="6863"/>
                  <a:pt x="35769" y="5962"/>
                </a:cubicBezTo>
                <a:cubicBezTo>
                  <a:pt x="35923" y="5906"/>
                  <a:pt x="36046" y="5881"/>
                  <a:pt x="36143" y="5881"/>
                </a:cubicBezTo>
                <a:cubicBezTo>
                  <a:pt x="37136" y="5881"/>
                  <a:pt x="35329" y="8557"/>
                  <a:pt x="35076" y="8873"/>
                </a:cubicBezTo>
                <a:cubicBezTo>
                  <a:pt x="34383" y="9913"/>
                  <a:pt x="33482" y="10883"/>
                  <a:pt x="32719" y="11854"/>
                </a:cubicBezTo>
                <a:cubicBezTo>
                  <a:pt x="30778" y="14141"/>
                  <a:pt x="28005" y="15181"/>
                  <a:pt x="25857" y="17191"/>
                </a:cubicBezTo>
                <a:cubicBezTo>
                  <a:pt x="25737" y="17311"/>
                  <a:pt x="25824" y="17482"/>
                  <a:pt x="25984" y="17482"/>
                </a:cubicBezTo>
                <a:cubicBezTo>
                  <a:pt x="26009" y="17482"/>
                  <a:pt x="26036" y="17478"/>
                  <a:pt x="26064" y="17469"/>
                </a:cubicBezTo>
                <a:cubicBezTo>
                  <a:pt x="30362" y="14557"/>
                  <a:pt x="35700" y="11161"/>
                  <a:pt x="37086" y="5754"/>
                </a:cubicBezTo>
                <a:cubicBezTo>
                  <a:pt x="37086" y="5685"/>
                  <a:pt x="37017" y="5546"/>
                  <a:pt x="36878" y="5546"/>
                </a:cubicBezTo>
                <a:cubicBezTo>
                  <a:pt x="36760" y="5533"/>
                  <a:pt x="36642" y="5527"/>
                  <a:pt x="36523" y="5527"/>
                </a:cubicBezTo>
                <a:cubicBezTo>
                  <a:pt x="34055" y="5527"/>
                  <a:pt x="31389" y="8184"/>
                  <a:pt x="29669" y="9705"/>
                </a:cubicBezTo>
                <a:cubicBezTo>
                  <a:pt x="26758" y="12339"/>
                  <a:pt x="24539" y="15736"/>
                  <a:pt x="23430" y="19479"/>
                </a:cubicBezTo>
                <a:lnTo>
                  <a:pt x="23430" y="19548"/>
                </a:lnTo>
                <a:cubicBezTo>
                  <a:pt x="22668" y="20727"/>
                  <a:pt x="22044" y="21974"/>
                  <a:pt x="21351" y="23153"/>
                </a:cubicBezTo>
                <a:cubicBezTo>
                  <a:pt x="20588" y="24609"/>
                  <a:pt x="19549" y="25926"/>
                  <a:pt x="18786" y="27381"/>
                </a:cubicBezTo>
                <a:cubicBezTo>
                  <a:pt x="19410" y="24609"/>
                  <a:pt x="19964" y="21905"/>
                  <a:pt x="20519" y="19132"/>
                </a:cubicBezTo>
                <a:cubicBezTo>
                  <a:pt x="20519" y="19132"/>
                  <a:pt x="20588" y="19132"/>
                  <a:pt x="20588" y="19063"/>
                </a:cubicBezTo>
                <a:lnTo>
                  <a:pt x="20588" y="18786"/>
                </a:lnTo>
                <a:lnTo>
                  <a:pt x="21212" y="15874"/>
                </a:lnTo>
                <a:cubicBezTo>
                  <a:pt x="21420" y="14765"/>
                  <a:pt x="21628" y="13587"/>
                  <a:pt x="21697" y="12478"/>
                </a:cubicBezTo>
                <a:cubicBezTo>
                  <a:pt x="22391" y="10814"/>
                  <a:pt x="22876" y="9150"/>
                  <a:pt x="23361" y="7487"/>
                </a:cubicBezTo>
                <a:cubicBezTo>
                  <a:pt x="23361" y="7418"/>
                  <a:pt x="23326" y="7383"/>
                  <a:pt x="23292" y="7383"/>
                </a:cubicBezTo>
                <a:cubicBezTo>
                  <a:pt x="23257" y="7383"/>
                  <a:pt x="23222" y="7418"/>
                  <a:pt x="23222" y="7487"/>
                </a:cubicBezTo>
                <a:cubicBezTo>
                  <a:pt x="22807" y="8735"/>
                  <a:pt x="22252" y="9982"/>
                  <a:pt x="21836" y="11230"/>
                </a:cubicBezTo>
                <a:cubicBezTo>
                  <a:pt x="21975" y="8527"/>
                  <a:pt x="22321" y="5892"/>
                  <a:pt x="22876" y="3258"/>
                </a:cubicBezTo>
                <a:cubicBezTo>
                  <a:pt x="22876" y="3209"/>
                  <a:pt x="22841" y="3160"/>
                  <a:pt x="22796" y="3160"/>
                </a:cubicBezTo>
                <a:cubicBezTo>
                  <a:pt x="22778" y="3160"/>
                  <a:pt x="22758" y="3169"/>
                  <a:pt x="22737" y="3189"/>
                </a:cubicBezTo>
                <a:cubicBezTo>
                  <a:pt x="21905" y="6100"/>
                  <a:pt x="21905" y="9150"/>
                  <a:pt x="21559" y="12200"/>
                </a:cubicBezTo>
                <a:cubicBezTo>
                  <a:pt x="21489" y="12478"/>
                  <a:pt x="21420" y="12755"/>
                  <a:pt x="21351" y="13032"/>
                </a:cubicBezTo>
                <a:cubicBezTo>
                  <a:pt x="21351" y="13102"/>
                  <a:pt x="21351" y="13171"/>
                  <a:pt x="21420" y="13171"/>
                </a:cubicBezTo>
                <a:cubicBezTo>
                  <a:pt x="21351" y="13725"/>
                  <a:pt x="21282" y="14280"/>
                  <a:pt x="21143" y="14904"/>
                </a:cubicBezTo>
                <a:cubicBezTo>
                  <a:pt x="20935" y="15736"/>
                  <a:pt x="20727" y="16637"/>
                  <a:pt x="20519" y="17469"/>
                </a:cubicBezTo>
                <a:cubicBezTo>
                  <a:pt x="20450" y="16637"/>
                  <a:pt x="20242" y="15736"/>
                  <a:pt x="20034" y="14904"/>
                </a:cubicBezTo>
                <a:cubicBezTo>
                  <a:pt x="19618" y="12963"/>
                  <a:pt x="19618" y="11022"/>
                  <a:pt x="19895" y="9081"/>
                </a:cubicBezTo>
                <a:cubicBezTo>
                  <a:pt x="20242" y="6516"/>
                  <a:pt x="20450" y="2842"/>
                  <a:pt x="22321" y="763"/>
                </a:cubicBezTo>
                <a:cubicBezTo>
                  <a:pt x="22391" y="681"/>
                  <a:pt x="22464" y="644"/>
                  <a:pt x="22539" y="644"/>
                </a:cubicBezTo>
                <a:cubicBezTo>
                  <a:pt x="23354" y="644"/>
                  <a:pt x="24401" y="5101"/>
                  <a:pt x="24401" y="5546"/>
                </a:cubicBezTo>
                <a:cubicBezTo>
                  <a:pt x="24401" y="7210"/>
                  <a:pt x="24124" y="8873"/>
                  <a:pt x="23569" y="10537"/>
                </a:cubicBezTo>
                <a:cubicBezTo>
                  <a:pt x="22807" y="13379"/>
                  <a:pt x="21212" y="16082"/>
                  <a:pt x="20588" y="19063"/>
                </a:cubicBezTo>
                <a:cubicBezTo>
                  <a:pt x="20588" y="19149"/>
                  <a:pt x="20668" y="19208"/>
                  <a:pt x="20745" y="19208"/>
                </a:cubicBezTo>
                <a:cubicBezTo>
                  <a:pt x="20792" y="19208"/>
                  <a:pt x="20839" y="19185"/>
                  <a:pt x="20866" y="19132"/>
                </a:cubicBezTo>
                <a:cubicBezTo>
                  <a:pt x="23361" y="13518"/>
                  <a:pt x="27035" y="5754"/>
                  <a:pt x="22876" y="70"/>
                </a:cubicBezTo>
                <a:cubicBezTo>
                  <a:pt x="22807" y="0"/>
                  <a:pt x="22737" y="0"/>
                  <a:pt x="2266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2"/>
          <p:cNvSpPr/>
          <p:nvPr/>
        </p:nvSpPr>
        <p:spPr>
          <a:xfrm rot="-8666608">
            <a:off x="7643323" y="-1859823"/>
            <a:ext cx="2229414" cy="3085808"/>
          </a:xfrm>
          <a:custGeom>
            <a:avLst/>
            <a:gdLst/>
            <a:ahLst/>
            <a:cxnLst/>
            <a:rect l="l" t="t" r="r" b="b"/>
            <a:pathLst>
              <a:path w="37136" h="53861" extrusionOk="0">
                <a:moveTo>
                  <a:pt x="5402" y="12403"/>
                </a:moveTo>
                <a:cubicBezTo>
                  <a:pt x="5840" y="12403"/>
                  <a:pt x="6434" y="12658"/>
                  <a:pt x="7071" y="13102"/>
                </a:cubicBezTo>
                <a:cubicBezTo>
                  <a:pt x="8388" y="14141"/>
                  <a:pt x="9428" y="15389"/>
                  <a:pt x="10260" y="16845"/>
                </a:cubicBezTo>
                <a:cubicBezTo>
                  <a:pt x="11563" y="18902"/>
                  <a:pt x="11645" y="21299"/>
                  <a:pt x="11713" y="23633"/>
                </a:cubicBezTo>
                <a:lnTo>
                  <a:pt x="11713" y="23633"/>
                </a:lnTo>
                <a:cubicBezTo>
                  <a:pt x="11367" y="22803"/>
                  <a:pt x="10952" y="22042"/>
                  <a:pt x="10468" y="21281"/>
                </a:cubicBezTo>
                <a:cubicBezTo>
                  <a:pt x="10399" y="20865"/>
                  <a:pt x="10260" y="20449"/>
                  <a:pt x="10191" y="20033"/>
                </a:cubicBezTo>
                <a:cubicBezTo>
                  <a:pt x="9983" y="19202"/>
                  <a:pt x="9844" y="18370"/>
                  <a:pt x="9705" y="17607"/>
                </a:cubicBezTo>
                <a:cubicBezTo>
                  <a:pt x="9705" y="17573"/>
                  <a:pt x="9671" y="17555"/>
                  <a:pt x="9636" y="17555"/>
                </a:cubicBezTo>
                <a:cubicBezTo>
                  <a:pt x="9601" y="17555"/>
                  <a:pt x="9567" y="17573"/>
                  <a:pt x="9567" y="17607"/>
                </a:cubicBezTo>
                <a:cubicBezTo>
                  <a:pt x="9567" y="18508"/>
                  <a:pt x="9705" y="19479"/>
                  <a:pt x="9913" y="20449"/>
                </a:cubicBezTo>
                <a:cubicBezTo>
                  <a:pt x="9081" y="19202"/>
                  <a:pt x="8527" y="17815"/>
                  <a:pt x="8319" y="16360"/>
                </a:cubicBezTo>
                <a:cubicBezTo>
                  <a:pt x="8319" y="16301"/>
                  <a:pt x="8269" y="16280"/>
                  <a:pt x="8212" y="16280"/>
                </a:cubicBezTo>
                <a:cubicBezTo>
                  <a:pt x="8134" y="16280"/>
                  <a:pt x="8042" y="16320"/>
                  <a:pt x="8042" y="16360"/>
                </a:cubicBezTo>
                <a:cubicBezTo>
                  <a:pt x="8111" y="17885"/>
                  <a:pt x="8666" y="19410"/>
                  <a:pt x="9497" y="20657"/>
                </a:cubicBezTo>
                <a:cubicBezTo>
                  <a:pt x="10399" y="22113"/>
                  <a:pt x="11230" y="23707"/>
                  <a:pt x="11785" y="25440"/>
                </a:cubicBezTo>
                <a:cubicBezTo>
                  <a:pt x="10745" y="23985"/>
                  <a:pt x="9220" y="22876"/>
                  <a:pt x="8319" y="21351"/>
                </a:cubicBezTo>
                <a:cubicBezTo>
                  <a:pt x="6863" y="19202"/>
                  <a:pt x="5685" y="16845"/>
                  <a:pt x="4853" y="14349"/>
                </a:cubicBezTo>
                <a:cubicBezTo>
                  <a:pt x="4437" y="12977"/>
                  <a:pt x="4745" y="12403"/>
                  <a:pt x="5402" y="12403"/>
                </a:cubicBezTo>
                <a:close/>
                <a:moveTo>
                  <a:pt x="27814" y="29477"/>
                </a:moveTo>
                <a:cubicBezTo>
                  <a:pt x="28899" y="29477"/>
                  <a:pt x="30002" y="29693"/>
                  <a:pt x="31125" y="29946"/>
                </a:cubicBezTo>
                <a:cubicBezTo>
                  <a:pt x="32372" y="30293"/>
                  <a:pt x="35214" y="30362"/>
                  <a:pt x="33551" y="32095"/>
                </a:cubicBezTo>
                <a:cubicBezTo>
                  <a:pt x="32440" y="33294"/>
                  <a:pt x="30675" y="33611"/>
                  <a:pt x="28949" y="33611"/>
                </a:cubicBezTo>
                <a:cubicBezTo>
                  <a:pt x="27981" y="33611"/>
                  <a:pt x="27025" y="33512"/>
                  <a:pt x="26203" y="33412"/>
                </a:cubicBezTo>
                <a:cubicBezTo>
                  <a:pt x="24401" y="33343"/>
                  <a:pt x="22668" y="32857"/>
                  <a:pt x="21074" y="32164"/>
                </a:cubicBezTo>
                <a:lnTo>
                  <a:pt x="20866" y="32026"/>
                </a:lnTo>
                <a:cubicBezTo>
                  <a:pt x="21830" y="31924"/>
                  <a:pt x="22757" y="31860"/>
                  <a:pt x="23701" y="31860"/>
                </a:cubicBezTo>
                <a:cubicBezTo>
                  <a:pt x="24047" y="31860"/>
                  <a:pt x="24395" y="31868"/>
                  <a:pt x="24747" y="31887"/>
                </a:cubicBezTo>
                <a:cubicBezTo>
                  <a:pt x="27035" y="31748"/>
                  <a:pt x="29461" y="31887"/>
                  <a:pt x="31679" y="31124"/>
                </a:cubicBezTo>
                <a:cubicBezTo>
                  <a:pt x="31739" y="31124"/>
                  <a:pt x="31696" y="30972"/>
                  <a:pt x="31683" y="30972"/>
                </a:cubicBezTo>
                <a:lnTo>
                  <a:pt x="31683" y="30972"/>
                </a:lnTo>
                <a:cubicBezTo>
                  <a:pt x="31681" y="30972"/>
                  <a:pt x="31679" y="30976"/>
                  <a:pt x="31679" y="30986"/>
                </a:cubicBezTo>
                <a:cubicBezTo>
                  <a:pt x="29184" y="31402"/>
                  <a:pt x="26619" y="31679"/>
                  <a:pt x="24124" y="31679"/>
                </a:cubicBezTo>
                <a:cubicBezTo>
                  <a:pt x="24817" y="31402"/>
                  <a:pt x="25579" y="30986"/>
                  <a:pt x="26203" y="30570"/>
                </a:cubicBezTo>
                <a:cubicBezTo>
                  <a:pt x="26252" y="30521"/>
                  <a:pt x="26266" y="30472"/>
                  <a:pt x="26246" y="30472"/>
                </a:cubicBezTo>
                <a:cubicBezTo>
                  <a:pt x="26238" y="30472"/>
                  <a:pt x="26223" y="30480"/>
                  <a:pt x="26203" y="30501"/>
                </a:cubicBezTo>
                <a:cubicBezTo>
                  <a:pt x="25718" y="30709"/>
                  <a:pt x="25302" y="30847"/>
                  <a:pt x="24886" y="31055"/>
                </a:cubicBezTo>
                <a:cubicBezTo>
                  <a:pt x="24401" y="31263"/>
                  <a:pt x="23846" y="31402"/>
                  <a:pt x="23361" y="31679"/>
                </a:cubicBezTo>
                <a:lnTo>
                  <a:pt x="22529" y="31679"/>
                </a:lnTo>
                <a:cubicBezTo>
                  <a:pt x="22356" y="31644"/>
                  <a:pt x="22165" y="31627"/>
                  <a:pt x="21975" y="31627"/>
                </a:cubicBezTo>
                <a:cubicBezTo>
                  <a:pt x="21784" y="31627"/>
                  <a:pt x="21593" y="31644"/>
                  <a:pt x="21420" y="31679"/>
                </a:cubicBezTo>
                <a:cubicBezTo>
                  <a:pt x="22599" y="31263"/>
                  <a:pt x="23777" y="30778"/>
                  <a:pt x="24886" y="30154"/>
                </a:cubicBezTo>
                <a:cubicBezTo>
                  <a:pt x="25846" y="29657"/>
                  <a:pt x="26822" y="29477"/>
                  <a:pt x="27814" y="29477"/>
                </a:cubicBezTo>
                <a:close/>
                <a:moveTo>
                  <a:pt x="22668" y="0"/>
                </a:moveTo>
                <a:cubicBezTo>
                  <a:pt x="20588" y="1110"/>
                  <a:pt x="20172" y="4575"/>
                  <a:pt x="19826" y="6586"/>
                </a:cubicBezTo>
                <a:cubicBezTo>
                  <a:pt x="19549" y="8180"/>
                  <a:pt x="19410" y="9844"/>
                  <a:pt x="19341" y="11438"/>
                </a:cubicBezTo>
                <a:cubicBezTo>
                  <a:pt x="19202" y="13864"/>
                  <a:pt x="20172" y="16082"/>
                  <a:pt x="20311" y="18508"/>
                </a:cubicBezTo>
                <a:cubicBezTo>
                  <a:pt x="19618" y="21836"/>
                  <a:pt x="18925" y="25163"/>
                  <a:pt x="18093" y="28490"/>
                </a:cubicBezTo>
                <a:cubicBezTo>
                  <a:pt x="16914" y="32996"/>
                  <a:pt x="15043" y="37363"/>
                  <a:pt x="13379" y="41800"/>
                </a:cubicBezTo>
                <a:cubicBezTo>
                  <a:pt x="13310" y="40136"/>
                  <a:pt x="13241" y="38542"/>
                  <a:pt x="12963" y="36947"/>
                </a:cubicBezTo>
                <a:cubicBezTo>
                  <a:pt x="12825" y="35353"/>
                  <a:pt x="12686" y="33828"/>
                  <a:pt x="12686" y="32303"/>
                </a:cubicBezTo>
                <a:cubicBezTo>
                  <a:pt x="13102" y="27104"/>
                  <a:pt x="16221" y="22321"/>
                  <a:pt x="15667" y="17053"/>
                </a:cubicBezTo>
                <a:cubicBezTo>
                  <a:pt x="15667" y="16983"/>
                  <a:pt x="15615" y="16949"/>
                  <a:pt x="15563" y="16949"/>
                </a:cubicBezTo>
                <a:cubicBezTo>
                  <a:pt x="15511" y="16949"/>
                  <a:pt x="15459" y="16983"/>
                  <a:pt x="15459" y="17053"/>
                </a:cubicBezTo>
                <a:cubicBezTo>
                  <a:pt x="15389" y="20519"/>
                  <a:pt x="14072" y="23915"/>
                  <a:pt x="13241" y="27381"/>
                </a:cubicBezTo>
                <a:cubicBezTo>
                  <a:pt x="12894" y="22390"/>
                  <a:pt x="13449" y="17399"/>
                  <a:pt x="15667" y="12894"/>
                </a:cubicBezTo>
                <a:cubicBezTo>
                  <a:pt x="15702" y="12822"/>
                  <a:pt x="15739" y="12790"/>
                  <a:pt x="15777" y="12790"/>
                </a:cubicBezTo>
                <a:cubicBezTo>
                  <a:pt x="16161" y="12790"/>
                  <a:pt x="16606" y="16233"/>
                  <a:pt x="16636" y="16233"/>
                </a:cubicBezTo>
                <a:cubicBezTo>
                  <a:pt x="16637" y="16233"/>
                  <a:pt x="16637" y="16229"/>
                  <a:pt x="16637" y="16221"/>
                </a:cubicBezTo>
                <a:lnTo>
                  <a:pt x="16637" y="16221"/>
                </a:lnTo>
                <a:cubicBezTo>
                  <a:pt x="16707" y="17885"/>
                  <a:pt x="16568" y="19548"/>
                  <a:pt x="16291" y="21212"/>
                </a:cubicBezTo>
                <a:cubicBezTo>
                  <a:pt x="15805" y="23846"/>
                  <a:pt x="14627" y="26064"/>
                  <a:pt x="13657" y="28421"/>
                </a:cubicBezTo>
                <a:cubicBezTo>
                  <a:pt x="13657" y="28502"/>
                  <a:pt x="13704" y="28536"/>
                  <a:pt x="13757" y="28536"/>
                </a:cubicBezTo>
                <a:cubicBezTo>
                  <a:pt x="13795" y="28536"/>
                  <a:pt x="13836" y="28519"/>
                  <a:pt x="13864" y="28490"/>
                </a:cubicBezTo>
                <a:cubicBezTo>
                  <a:pt x="15805" y="25718"/>
                  <a:pt x="16707" y="22113"/>
                  <a:pt x="16984" y="18786"/>
                </a:cubicBezTo>
                <a:cubicBezTo>
                  <a:pt x="17122" y="17815"/>
                  <a:pt x="17261" y="12131"/>
                  <a:pt x="16013" y="11854"/>
                </a:cubicBezTo>
                <a:cubicBezTo>
                  <a:pt x="15993" y="11834"/>
                  <a:pt x="15967" y="11825"/>
                  <a:pt x="15940" y="11825"/>
                </a:cubicBezTo>
                <a:cubicBezTo>
                  <a:pt x="15875" y="11825"/>
                  <a:pt x="15805" y="11874"/>
                  <a:pt x="15805" y="11923"/>
                </a:cubicBezTo>
                <a:cubicBezTo>
                  <a:pt x="14419" y="14419"/>
                  <a:pt x="13449" y="17122"/>
                  <a:pt x="13033" y="19895"/>
                </a:cubicBezTo>
                <a:cubicBezTo>
                  <a:pt x="12825" y="21558"/>
                  <a:pt x="12755" y="23153"/>
                  <a:pt x="12894" y="24816"/>
                </a:cubicBezTo>
                <a:cubicBezTo>
                  <a:pt x="12894" y="25856"/>
                  <a:pt x="12894" y="26965"/>
                  <a:pt x="13033" y="28005"/>
                </a:cubicBezTo>
                <a:cubicBezTo>
                  <a:pt x="12894" y="28629"/>
                  <a:pt x="12755" y="29322"/>
                  <a:pt x="12617" y="29946"/>
                </a:cubicBezTo>
                <a:lnTo>
                  <a:pt x="12617" y="29184"/>
                </a:lnTo>
                <a:cubicBezTo>
                  <a:pt x="12686" y="27659"/>
                  <a:pt x="12478" y="26134"/>
                  <a:pt x="12062" y="24747"/>
                </a:cubicBezTo>
                <a:cubicBezTo>
                  <a:pt x="12062" y="21766"/>
                  <a:pt x="11854" y="18786"/>
                  <a:pt x="10260" y="16221"/>
                </a:cubicBezTo>
                <a:cubicBezTo>
                  <a:pt x="9012" y="14211"/>
                  <a:pt x="7002" y="12062"/>
                  <a:pt x="4576" y="11785"/>
                </a:cubicBezTo>
                <a:cubicBezTo>
                  <a:pt x="4506" y="11785"/>
                  <a:pt x="4437" y="11854"/>
                  <a:pt x="4368" y="11923"/>
                </a:cubicBezTo>
                <a:cubicBezTo>
                  <a:pt x="3952" y="14419"/>
                  <a:pt x="5200" y="16637"/>
                  <a:pt x="6447" y="18786"/>
                </a:cubicBezTo>
                <a:cubicBezTo>
                  <a:pt x="7141" y="20033"/>
                  <a:pt x="7834" y="21420"/>
                  <a:pt x="8666" y="22668"/>
                </a:cubicBezTo>
                <a:cubicBezTo>
                  <a:pt x="9636" y="23985"/>
                  <a:pt x="11092" y="24886"/>
                  <a:pt x="11993" y="26203"/>
                </a:cubicBezTo>
                <a:cubicBezTo>
                  <a:pt x="12132" y="26896"/>
                  <a:pt x="12201" y="27659"/>
                  <a:pt x="12270" y="28352"/>
                </a:cubicBezTo>
                <a:cubicBezTo>
                  <a:pt x="12339" y="30639"/>
                  <a:pt x="12201" y="32857"/>
                  <a:pt x="12409" y="35214"/>
                </a:cubicBezTo>
                <a:cubicBezTo>
                  <a:pt x="12478" y="35699"/>
                  <a:pt x="12547" y="36254"/>
                  <a:pt x="12617" y="36809"/>
                </a:cubicBezTo>
                <a:cubicBezTo>
                  <a:pt x="11716" y="34868"/>
                  <a:pt x="10329" y="33135"/>
                  <a:pt x="8666" y="31818"/>
                </a:cubicBezTo>
                <a:cubicBezTo>
                  <a:pt x="7279" y="30639"/>
                  <a:pt x="5893" y="29461"/>
                  <a:pt x="4576" y="28144"/>
                </a:cubicBezTo>
                <a:cubicBezTo>
                  <a:pt x="3605" y="27104"/>
                  <a:pt x="2981" y="25926"/>
                  <a:pt x="1734" y="25163"/>
                </a:cubicBezTo>
                <a:cubicBezTo>
                  <a:pt x="1715" y="25154"/>
                  <a:pt x="1696" y="25149"/>
                  <a:pt x="1678" y="25149"/>
                </a:cubicBezTo>
                <a:cubicBezTo>
                  <a:pt x="1562" y="25149"/>
                  <a:pt x="1475" y="25321"/>
                  <a:pt x="1595" y="25440"/>
                </a:cubicBezTo>
                <a:cubicBezTo>
                  <a:pt x="3813" y="26757"/>
                  <a:pt x="5061" y="29322"/>
                  <a:pt x="7141" y="30916"/>
                </a:cubicBezTo>
                <a:cubicBezTo>
                  <a:pt x="6170" y="30570"/>
                  <a:pt x="5338" y="30015"/>
                  <a:pt x="4576" y="29391"/>
                </a:cubicBezTo>
                <a:cubicBezTo>
                  <a:pt x="4556" y="29371"/>
                  <a:pt x="4535" y="29363"/>
                  <a:pt x="4518" y="29363"/>
                </a:cubicBezTo>
                <a:cubicBezTo>
                  <a:pt x="4478" y="29363"/>
                  <a:pt x="4457" y="29412"/>
                  <a:pt x="4506" y="29461"/>
                </a:cubicBezTo>
                <a:cubicBezTo>
                  <a:pt x="5338" y="30362"/>
                  <a:pt x="6447" y="31055"/>
                  <a:pt x="7695" y="31402"/>
                </a:cubicBezTo>
                <a:cubicBezTo>
                  <a:pt x="8804" y="32234"/>
                  <a:pt x="9844" y="33273"/>
                  <a:pt x="10745" y="34313"/>
                </a:cubicBezTo>
                <a:cubicBezTo>
                  <a:pt x="8666" y="33204"/>
                  <a:pt x="6794" y="32372"/>
                  <a:pt x="4922" y="30709"/>
                </a:cubicBezTo>
                <a:cubicBezTo>
                  <a:pt x="3051" y="28906"/>
                  <a:pt x="1595" y="26757"/>
                  <a:pt x="625" y="24331"/>
                </a:cubicBezTo>
                <a:cubicBezTo>
                  <a:pt x="491" y="24014"/>
                  <a:pt x="643" y="23894"/>
                  <a:pt x="949" y="23894"/>
                </a:cubicBezTo>
                <a:cubicBezTo>
                  <a:pt x="1918" y="23894"/>
                  <a:pt x="4437" y="25094"/>
                  <a:pt x="4437" y="25094"/>
                </a:cubicBezTo>
                <a:cubicBezTo>
                  <a:pt x="5546" y="25718"/>
                  <a:pt x="6517" y="26619"/>
                  <a:pt x="7349" y="27589"/>
                </a:cubicBezTo>
                <a:cubicBezTo>
                  <a:pt x="9151" y="29530"/>
                  <a:pt x="9983" y="31956"/>
                  <a:pt x="11092" y="34244"/>
                </a:cubicBezTo>
                <a:cubicBezTo>
                  <a:pt x="11118" y="34297"/>
                  <a:pt x="11165" y="34319"/>
                  <a:pt x="11209" y="34319"/>
                </a:cubicBezTo>
                <a:cubicBezTo>
                  <a:pt x="11279" y="34319"/>
                  <a:pt x="11343" y="34260"/>
                  <a:pt x="11300" y="34174"/>
                </a:cubicBezTo>
                <a:cubicBezTo>
                  <a:pt x="10191" y="29045"/>
                  <a:pt x="5685" y="23707"/>
                  <a:pt x="209" y="23499"/>
                </a:cubicBezTo>
                <a:cubicBezTo>
                  <a:pt x="139" y="23499"/>
                  <a:pt x="1" y="23638"/>
                  <a:pt x="70" y="23777"/>
                </a:cubicBezTo>
                <a:cubicBezTo>
                  <a:pt x="971" y="26203"/>
                  <a:pt x="2427" y="28421"/>
                  <a:pt x="4229" y="30362"/>
                </a:cubicBezTo>
                <a:cubicBezTo>
                  <a:pt x="6170" y="32511"/>
                  <a:pt x="8458" y="33551"/>
                  <a:pt x="11092" y="34729"/>
                </a:cubicBezTo>
                <a:cubicBezTo>
                  <a:pt x="11716" y="35561"/>
                  <a:pt x="12270" y="36531"/>
                  <a:pt x="12755" y="37571"/>
                </a:cubicBezTo>
                <a:cubicBezTo>
                  <a:pt x="12963" y="39304"/>
                  <a:pt x="13033" y="41176"/>
                  <a:pt x="12894" y="42978"/>
                </a:cubicBezTo>
                <a:cubicBezTo>
                  <a:pt x="11508" y="46375"/>
                  <a:pt x="10537" y="49979"/>
                  <a:pt x="10052" y="53653"/>
                </a:cubicBezTo>
                <a:cubicBezTo>
                  <a:pt x="10052" y="53792"/>
                  <a:pt x="10156" y="53861"/>
                  <a:pt x="10260" y="53861"/>
                </a:cubicBezTo>
                <a:cubicBezTo>
                  <a:pt x="10364" y="53861"/>
                  <a:pt x="10468" y="53792"/>
                  <a:pt x="10468" y="53653"/>
                </a:cubicBezTo>
                <a:cubicBezTo>
                  <a:pt x="10814" y="51158"/>
                  <a:pt x="11438" y="48731"/>
                  <a:pt x="12201" y="46305"/>
                </a:cubicBezTo>
                <a:cubicBezTo>
                  <a:pt x="13102" y="45057"/>
                  <a:pt x="14211" y="44087"/>
                  <a:pt x="15597" y="43394"/>
                </a:cubicBezTo>
                <a:lnTo>
                  <a:pt x="15667" y="43394"/>
                </a:lnTo>
                <a:cubicBezTo>
                  <a:pt x="16013" y="43171"/>
                  <a:pt x="16439" y="43090"/>
                  <a:pt x="16891" y="43090"/>
                </a:cubicBezTo>
                <a:cubicBezTo>
                  <a:pt x="17704" y="43090"/>
                  <a:pt x="18603" y="43354"/>
                  <a:pt x="19271" y="43532"/>
                </a:cubicBezTo>
                <a:cubicBezTo>
                  <a:pt x="20242" y="43810"/>
                  <a:pt x="20935" y="44226"/>
                  <a:pt x="21767" y="44503"/>
                </a:cubicBezTo>
                <a:cubicBezTo>
                  <a:pt x="21780" y="44516"/>
                  <a:pt x="21793" y="44522"/>
                  <a:pt x="21805" y="44522"/>
                </a:cubicBezTo>
                <a:cubicBezTo>
                  <a:pt x="21857" y="44522"/>
                  <a:pt x="21892" y="44420"/>
                  <a:pt x="21836" y="44364"/>
                </a:cubicBezTo>
                <a:cubicBezTo>
                  <a:pt x="21212" y="43532"/>
                  <a:pt x="19410" y="43255"/>
                  <a:pt x="18509" y="43047"/>
                </a:cubicBezTo>
                <a:cubicBezTo>
                  <a:pt x="18001" y="42946"/>
                  <a:pt x="17531" y="42881"/>
                  <a:pt x="17044" y="42881"/>
                </a:cubicBezTo>
                <a:cubicBezTo>
                  <a:pt x="16865" y="42881"/>
                  <a:pt x="16684" y="42890"/>
                  <a:pt x="16499" y="42909"/>
                </a:cubicBezTo>
                <a:lnTo>
                  <a:pt x="16637" y="42770"/>
                </a:lnTo>
                <a:lnTo>
                  <a:pt x="16845" y="42631"/>
                </a:lnTo>
                <a:cubicBezTo>
                  <a:pt x="17444" y="42425"/>
                  <a:pt x="18159" y="42311"/>
                  <a:pt x="18886" y="42311"/>
                </a:cubicBezTo>
                <a:cubicBezTo>
                  <a:pt x="20598" y="42311"/>
                  <a:pt x="22368" y="42945"/>
                  <a:pt x="22807" y="44503"/>
                </a:cubicBezTo>
                <a:cubicBezTo>
                  <a:pt x="22989" y="45050"/>
                  <a:pt x="23171" y="45650"/>
                  <a:pt x="22467" y="45650"/>
                </a:cubicBezTo>
                <a:cubicBezTo>
                  <a:pt x="22367" y="45650"/>
                  <a:pt x="22250" y="45638"/>
                  <a:pt x="22113" y="45612"/>
                </a:cubicBezTo>
                <a:cubicBezTo>
                  <a:pt x="21351" y="45473"/>
                  <a:pt x="20658" y="45127"/>
                  <a:pt x="19964" y="44711"/>
                </a:cubicBezTo>
                <a:cubicBezTo>
                  <a:pt x="18925" y="44087"/>
                  <a:pt x="17885" y="43602"/>
                  <a:pt x="16707" y="43186"/>
                </a:cubicBezTo>
                <a:cubicBezTo>
                  <a:pt x="16637" y="43186"/>
                  <a:pt x="16568" y="43394"/>
                  <a:pt x="16637" y="43463"/>
                </a:cubicBezTo>
                <a:cubicBezTo>
                  <a:pt x="18786" y="44295"/>
                  <a:pt x="20727" y="45889"/>
                  <a:pt x="23014" y="46097"/>
                </a:cubicBezTo>
                <a:cubicBezTo>
                  <a:pt x="23153" y="46097"/>
                  <a:pt x="23222" y="46028"/>
                  <a:pt x="23222" y="45959"/>
                </a:cubicBezTo>
                <a:cubicBezTo>
                  <a:pt x="23222" y="44503"/>
                  <a:pt x="22945" y="43117"/>
                  <a:pt x="21489" y="42562"/>
                </a:cubicBezTo>
                <a:cubicBezTo>
                  <a:pt x="20665" y="42222"/>
                  <a:pt x="19772" y="42053"/>
                  <a:pt x="18882" y="42053"/>
                </a:cubicBezTo>
                <a:cubicBezTo>
                  <a:pt x="18501" y="42053"/>
                  <a:pt x="18121" y="42084"/>
                  <a:pt x="17746" y="42146"/>
                </a:cubicBezTo>
                <a:cubicBezTo>
                  <a:pt x="19549" y="41106"/>
                  <a:pt x="21351" y="40136"/>
                  <a:pt x="23153" y="39096"/>
                </a:cubicBezTo>
                <a:cubicBezTo>
                  <a:pt x="23209" y="39096"/>
                  <a:pt x="23175" y="39007"/>
                  <a:pt x="23160" y="39007"/>
                </a:cubicBezTo>
                <a:lnTo>
                  <a:pt x="23160" y="39007"/>
                </a:lnTo>
                <a:cubicBezTo>
                  <a:pt x="23156" y="39007"/>
                  <a:pt x="23153" y="39013"/>
                  <a:pt x="23153" y="39027"/>
                </a:cubicBezTo>
                <a:cubicBezTo>
                  <a:pt x="21282" y="39651"/>
                  <a:pt x="19549" y="40552"/>
                  <a:pt x="17954" y="41592"/>
                </a:cubicBezTo>
                <a:cubicBezTo>
                  <a:pt x="19202" y="39235"/>
                  <a:pt x="22460" y="37987"/>
                  <a:pt x="24955" y="37779"/>
                </a:cubicBezTo>
                <a:cubicBezTo>
                  <a:pt x="25148" y="37760"/>
                  <a:pt x="25345" y="37741"/>
                  <a:pt x="25520" y="37741"/>
                </a:cubicBezTo>
                <a:cubicBezTo>
                  <a:pt x="25976" y="37741"/>
                  <a:pt x="26276" y="37871"/>
                  <a:pt x="25926" y="38472"/>
                </a:cubicBezTo>
                <a:cubicBezTo>
                  <a:pt x="25441" y="39235"/>
                  <a:pt x="24886" y="39859"/>
                  <a:pt x="24124" y="40344"/>
                </a:cubicBezTo>
                <a:cubicBezTo>
                  <a:pt x="23465" y="40794"/>
                  <a:pt x="22737" y="40812"/>
                  <a:pt x="22009" y="40812"/>
                </a:cubicBezTo>
                <a:cubicBezTo>
                  <a:pt x="21949" y="40812"/>
                  <a:pt x="21888" y="40812"/>
                  <a:pt x="21827" y="40812"/>
                </a:cubicBezTo>
                <a:cubicBezTo>
                  <a:pt x="21161" y="40812"/>
                  <a:pt x="20499" y="40826"/>
                  <a:pt x="19895" y="41176"/>
                </a:cubicBezTo>
                <a:cubicBezTo>
                  <a:pt x="19757" y="41245"/>
                  <a:pt x="19826" y="41384"/>
                  <a:pt x="19964" y="41384"/>
                </a:cubicBezTo>
                <a:cubicBezTo>
                  <a:pt x="21420" y="41037"/>
                  <a:pt x="22945" y="41453"/>
                  <a:pt x="24262" y="40690"/>
                </a:cubicBezTo>
                <a:cubicBezTo>
                  <a:pt x="25371" y="39997"/>
                  <a:pt x="26203" y="39027"/>
                  <a:pt x="26550" y="37848"/>
                </a:cubicBezTo>
                <a:cubicBezTo>
                  <a:pt x="26619" y="37710"/>
                  <a:pt x="26550" y="37640"/>
                  <a:pt x="26480" y="37571"/>
                </a:cubicBezTo>
                <a:cubicBezTo>
                  <a:pt x="26118" y="37502"/>
                  <a:pt x="25724" y="37468"/>
                  <a:pt x="25311" y="37468"/>
                </a:cubicBezTo>
                <a:cubicBezTo>
                  <a:pt x="22404" y="37468"/>
                  <a:pt x="18518" y="39129"/>
                  <a:pt x="17608" y="41800"/>
                </a:cubicBezTo>
                <a:lnTo>
                  <a:pt x="15251" y="43325"/>
                </a:lnTo>
                <a:cubicBezTo>
                  <a:pt x="14211" y="43948"/>
                  <a:pt x="13310" y="44642"/>
                  <a:pt x="12478" y="45473"/>
                </a:cubicBezTo>
                <a:cubicBezTo>
                  <a:pt x="13657" y="42007"/>
                  <a:pt x="15112" y="38611"/>
                  <a:pt x="16360" y="35214"/>
                </a:cubicBezTo>
                <a:cubicBezTo>
                  <a:pt x="17053" y="34244"/>
                  <a:pt x="18093" y="33828"/>
                  <a:pt x="18855" y="32927"/>
                </a:cubicBezTo>
                <a:cubicBezTo>
                  <a:pt x="19202" y="32649"/>
                  <a:pt x="19618" y="32372"/>
                  <a:pt x="20034" y="32234"/>
                </a:cubicBezTo>
                <a:cubicBezTo>
                  <a:pt x="21489" y="32442"/>
                  <a:pt x="22945" y="33481"/>
                  <a:pt x="24470" y="33689"/>
                </a:cubicBezTo>
                <a:cubicBezTo>
                  <a:pt x="26064" y="33897"/>
                  <a:pt x="27589" y="33967"/>
                  <a:pt x="29184" y="33967"/>
                </a:cubicBezTo>
                <a:cubicBezTo>
                  <a:pt x="31541" y="33897"/>
                  <a:pt x="33759" y="32996"/>
                  <a:pt x="34868" y="30847"/>
                </a:cubicBezTo>
                <a:cubicBezTo>
                  <a:pt x="34937" y="30709"/>
                  <a:pt x="34937" y="30570"/>
                  <a:pt x="34799" y="30570"/>
                </a:cubicBezTo>
                <a:cubicBezTo>
                  <a:pt x="32759" y="30075"/>
                  <a:pt x="30388" y="29140"/>
                  <a:pt x="28178" y="29140"/>
                </a:cubicBezTo>
                <a:cubicBezTo>
                  <a:pt x="27910" y="29140"/>
                  <a:pt x="27644" y="29154"/>
                  <a:pt x="27382" y="29184"/>
                </a:cubicBezTo>
                <a:cubicBezTo>
                  <a:pt x="24886" y="29461"/>
                  <a:pt x="22876" y="31263"/>
                  <a:pt x="20380" y="31748"/>
                </a:cubicBezTo>
                <a:cubicBezTo>
                  <a:pt x="20311" y="31748"/>
                  <a:pt x="20311" y="31818"/>
                  <a:pt x="20380" y="31887"/>
                </a:cubicBezTo>
                <a:lnTo>
                  <a:pt x="20242" y="31887"/>
                </a:lnTo>
                <a:lnTo>
                  <a:pt x="19826" y="31956"/>
                </a:lnTo>
                <a:cubicBezTo>
                  <a:pt x="19757" y="31956"/>
                  <a:pt x="19687" y="31956"/>
                  <a:pt x="19687" y="32026"/>
                </a:cubicBezTo>
                <a:cubicBezTo>
                  <a:pt x="19618" y="32095"/>
                  <a:pt x="19479" y="32164"/>
                  <a:pt x="19341" y="32234"/>
                </a:cubicBezTo>
                <a:cubicBezTo>
                  <a:pt x="20519" y="30639"/>
                  <a:pt x="21351" y="28976"/>
                  <a:pt x="22807" y="27659"/>
                </a:cubicBezTo>
                <a:cubicBezTo>
                  <a:pt x="24470" y="26341"/>
                  <a:pt x="26203" y="25094"/>
                  <a:pt x="28005" y="23985"/>
                </a:cubicBezTo>
                <a:cubicBezTo>
                  <a:pt x="29392" y="23084"/>
                  <a:pt x="30016" y="21697"/>
                  <a:pt x="31679" y="21143"/>
                </a:cubicBezTo>
                <a:lnTo>
                  <a:pt x="31679" y="21073"/>
                </a:lnTo>
                <a:cubicBezTo>
                  <a:pt x="30570" y="21073"/>
                  <a:pt x="29946" y="21905"/>
                  <a:pt x="29184" y="22598"/>
                </a:cubicBezTo>
                <a:cubicBezTo>
                  <a:pt x="27797" y="23777"/>
                  <a:pt x="26342" y="24816"/>
                  <a:pt x="24817" y="25787"/>
                </a:cubicBezTo>
                <a:cubicBezTo>
                  <a:pt x="25233" y="25371"/>
                  <a:pt x="25718" y="24886"/>
                  <a:pt x="26064" y="24401"/>
                </a:cubicBezTo>
                <a:cubicBezTo>
                  <a:pt x="26619" y="23846"/>
                  <a:pt x="27104" y="23222"/>
                  <a:pt x="27589" y="22598"/>
                </a:cubicBezTo>
                <a:cubicBezTo>
                  <a:pt x="27589" y="22598"/>
                  <a:pt x="27589" y="22529"/>
                  <a:pt x="27520" y="22529"/>
                </a:cubicBezTo>
                <a:cubicBezTo>
                  <a:pt x="26896" y="23014"/>
                  <a:pt x="26342" y="23569"/>
                  <a:pt x="25857" y="24193"/>
                </a:cubicBezTo>
                <a:cubicBezTo>
                  <a:pt x="25163" y="24886"/>
                  <a:pt x="24609" y="25648"/>
                  <a:pt x="24054" y="26411"/>
                </a:cubicBezTo>
                <a:cubicBezTo>
                  <a:pt x="23014" y="27173"/>
                  <a:pt x="22044" y="28074"/>
                  <a:pt x="21212" y="29045"/>
                </a:cubicBezTo>
                <a:cubicBezTo>
                  <a:pt x="22391" y="25648"/>
                  <a:pt x="25510" y="22737"/>
                  <a:pt x="28491" y="21004"/>
                </a:cubicBezTo>
                <a:cubicBezTo>
                  <a:pt x="29530" y="20519"/>
                  <a:pt x="30570" y="20033"/>
                  <a:pt x="31610" y="19618"/>
                </a:cubicBezTo>
                <a:cubicBezTo>
                  <a:pt x="31956" y="19445"/>
                  <a:pt x="34462" y="18360"/>
                  <a:pt x="35214" y="18360"/>
                </a:cubicBezTo>
                <a:cubicBezTo>
                  <a:pt x="35365" y="18360"/>
                  <a:pt x="35446" y="18404"/>
                  <a:pt x="35422" y="18508"/>
                </a:cubicBezTo>
                <a:cubicBezTo>
                  <a:pt x="34729" y="21628"/>
                  <a:pt x="31402" y="24678"/>
                  <a:pt x="28768" y="26341"/>
                </a:cubicBezTo>
                <a:cubicBezTo>
                  <a:pt x="26758" y="27659"/>
                  <a:pt x="24193" y="26757"/>
                  <a:pt x="22391" y="28352"/>
                </a:cubicBezTo>
                <a:cubicBezTo>
                  <a:pt x="22271" y="28411"/>
                  <a:pt x="22357" y="28574"/>
                  <a:pt x="22472" y="28574"/>
                </a:cubicBezTo>
                <a:cubicBezTo>
                  <a:pt x="22491" y="28574"/>
                  <a:pt x="22510" y="28569"/>
                  <a:pt x="22529" y="28560"/>
                </a:cubicBezTo>
                <a:cubicBezTo>
                  <a:pt x="24054" y="27728"/>
                  <a:pt x="25857" y="27936"/>
                  <a:pt x="27451" y="27451"/>
                </a:cubicBezTo>
                <a:cubicBezTo>
                  <a:pt x="28768" y="26965"/>
                  <a:pt x="30016" y="26203"/>
                  <a:pt x="31055" y="25232"/>
                </a:cubicBezTo>
                <a:cubicBezTo>
                  <a:pt x="33204" y="23430"/>
                  <a:pt x="35422" y="20796"/>
                  <a:pt x="36046" y="18023"/>
                </a:cubicBezTo>
                <a:cubicBezTo>
                  <a:pt x="36046" y="17885"/>
                  <a:pt x="35977" y="17815"/>
                  <a:pt x="35838" y="17815"/>
                </a:cubicBezTo>
                <a:cubicBezTo>
                  <a:pt x="34660" y="17885"/>
                  <a:pt x="33620" y="18231"/>
                  <a:pt x="32580" y="18786"/>
                </a:cubicBezTo>
                <a:cubicBezTo>
                  <a:pt x="30986" y="19548"/>
                  <a:pt x="29253" y="20172"/>
                  <a:pt x="27659" y="21143"/>
                </a:cubicBezTo>
                <a:cubicBezTo>
                  <a:pt x="24817" y="22806"/>
                  <a:pt x="21489" y="26064"/>
                  <a:pt x="20935" y="29391"/>
                </a:cubicBezTo>
                <a:cubicBezTo>
                  <a:pt x="20935" y="29461"/>
                  <a:pt x="20935" y="29461"/>
                  <a:pt x="20935" y="29461"/>
                </a:cubicBezTo>
                <a:cubicBezTo>
                  <a:pt x="20519" y="30015"/>
                  <a:pt x="20172" y="30501"/>
                  <a:pt x="19826" y="31124"/>
                </a:cubicBezTo>
                <a:cubicBezTo>
                  <a:pt x="18994" y="32372"/>
                  <a:pt x="17677" y="33065"/>
                  <a:pt x="16776" y="34105"/>
                </a:cubicBezTo>
                <a:cubicBezTo>
                  <a:pt x="17400" y="32303"/>
                  <a:pt x="18024" y="30501"/>
                  <a:pt x="18509" y="28629"/>
                </a:cubicBezTo>
                <a:cubicBezTo>
                  <a:pt x="18509" y="28560"/>
                  <a:pt x="18509" y="28560"/>
                  <a:pt x="18509" y="28560"/>
                </a:cubicBezTo>
                <a:cubicBezTo>
                  <a:pt x="18578" y="28560"/>
                  <a:pt x="18717" y="28490"/>
                  <a:pt x="18786" y="28421"/>
                </a:cubicBezTo>
                <a:cubicBezTo>
                  <a:pt x="19549" y="26341"/>
                  <a:pt x="21004" y="24470"/>
                  <a:pt x="22113" y="22529"/>
                </a:cubicBezTo>
                <a:cubicBezTo>
                  <a:pt x="23153" y="20519"/>
                  <a:pt x="24470" y="18578"/>
                  <a:pt x="25995" y="16914"/>
                </a:cubicBezTo>
                <a:cubicBezTo>
                  <a:pt x="27104" y="15666"/>
                  <a:pt x="28352" y="14627"/>
                  <a:pt x="29530" y="13518"/>
                </a:cubicBezTo>
                <a:cubicBezTo>
                  <a:pt x="30778" y="12686"/>
                  <a:pt x="31957" y="11715"/>
                  <a:pt x="32996" y="10606"/>
                </a:cubicBezTo>
                <a:cubicBezTo>
                  <a:pt x="33045" y="10557"/>
                  <a:pt x="33025" y="10508"/>
                  <a:pt x="32984" y="10508"/>
                </a:cubicBezTo>
                <a:cubicBezTo>
                  <a:pt x="32968" y="10508"/>
                  <a:pt x="32947" y="10517"/>
                  <a:pt x="32927" y="10537"/>
                </a:cubicBezTo>
                <a:cubicBezTo>
                  <a:pt x="32095" y="11230"/>
                  <a:pt x="31333" y="11923"/>
                  <a:pt x="30501" y="12547"/>
                </a:cubicBezTo>
                <a:cubicBezTo>
                  <a:pt x="32026" y="10953"/>
                  <a:pt x="33343" y="9220"/>
                  <a:pt x="34729" y="7556"/>
                </a:cubicBezTo>
                <a:cubicBezTo>
                  <a:pt x="34842" y="7443"/>
                  <a:pt x="34725" y="7330"/>
                  <a:pt x="34602" y="7330"/>
                </a:cubicBezTo>
                <a:cubicBezTo>
                  <a:pt x="34575" y="7330"/>
                  <a:pt x="34547" y="7335"/>
                  <a:pt x="34521" y="7348"/>
                </a:cubicBezTo>
                <a:cubicBezTo>
                  <a:pt x="32788" y="9289"/>
                  <a:pt x="31194" y="11369"/>
                  <a:pt x="29392" y="13240"/>
                </a:cubicBezTo>
                <a:cubicBezTo>
                  <a:pt x="27867" y="14835"/>
                  <a:pt x="26134" y="16221"/>
                  <a:pt x="24678" y="17885"/>
                </a:cubicBezTo>
                <a:cubicBezTo>
                  <a:pt x="24470" y="18162"/>
                  <a:pt x="24262" y="18439"/>
                  <a:pt x="24054" y="18716"/>
                </a:cubicBezTo>
                <a:cubicBezTo>
                  <a:pt x="25094" y="15944"/>
                  <a:pt x="26619" y="13448"/>
                  <a:pt x="28629" y="11299"/>
                </a:cubicBezTo>
                <a:cubicBezTo>
                  <a:pt x="30432" y="9358"/>
                  <a:pt x="33204" y="6863"/>
                  <a:pt x="35769" y="5962"/>
                </a:cubicBezTo>
                <a:cubicBezTo>
                  <a:pt x="35923" y="5906"/>
                  <a:pt x="36046" y="5881"/>
                  <a:pt x="36143" y="5881"/>
                </a:cubicBezTo>
                <a:cubicBezTo>
                  <a:pt x="37136" y="5881"/>
                  <a:pt x="35329" y="8557"/>
                  <a:pt x="35076" y="8873"/>
                </a:cubicBezTo>
                <a:cubicBezTo>
                  <a:pt x="34383" y="9913"/>
                  <a:pt x="33482" y="10883"/>
                  <a:pt x="32719" y="11854"/>
                </a:cubicBezTo>
                <a:cubicBezTo>
                  <a:pt x="30778" y="14141"/>
                  <a:pt x="28005" y="15181"/>
                  <a:pt x="25857" y="17191"/>
                </a:cubicBezTo>
                <a:cubicBezTo>
                  <a:pt x="25737" y="17311"/>
                  <a:pt x="25824" y="17482"/>
                  <a:pt x="25984" y="17482"/>
                </a:cubicBezTo>
                <a:cubicBezTo>
                  <a:pt x="26009" y="17482"/>
                  <a:pt x="26036" y="17478"/>
                  <a:pt x="26064" y="17469"/>
                </a:cubicBezTo>
                <a:cubicBezTo>
                  <a:pt x="30362" y="14557"/>
                  <a:pt x="35700" y="11161"/>
                  <a:pt x="37086" y="5754"/>
                </a:cubicBezTo>
                <a:cubicBezTo>
                  <a:pt x="37086" y="5685"/>
                  <a:pt x="37017" y="5546"/>
                  <a:pt x="36878" y="5546"/>
                </a:cubicBezTo>
                <a:cubicBezTo>
                  <a:pt x="36760" y="5533"/>
                  <a:pt x="36642" y="5527"/>
                  <a:pt x="36523" y="5527"/>
                </a:cubicBezTo>
                <a:cubicBezTo>
                  <a:pt x="34055" y="5527"/>
                  <a:pt x="31389" y="8184"/>
                  <a:pt x="29669" y="9705"/>
                </a:cubicBezTo>
                <a:cubicBezTo>
                  <a:pt x="26758" y="12339"/>
                  <a:pt x="24539" y="15736"/>
                  <a:pt x="23430" y="19479"/>
                </a:cubicBezTo>
                <a:lnTo>
                  <a:pt x="23430" y="19548"/>
                </a:lnTo>
                <a:cubicBezTo>
                  <a:pt x="22668" y="20727"/>
                  <a:pt x="22044" y="21974"/>
                  <a:pt x="21351" y="23153"/>
                </a:cubicBezTo>
                <a:cubicBezTo>
                  <a:pt x="20588" y="24609"/>
                  <a:pt x="19549" y="25926"/>
                  <a:pt x="18786" y="27381"/>
                </a:cubicBezTo>
                <a:cubicBezTo>
                  <a:pt x="19410" y="24609"/>
                  <a:pt x="19964" y="21905"/>
                  <a:pt x="20519" y="19132"/>
                </a:cubicBezTo>
                <a:cubicBezTo>
                  <a:pt x="20519" y="19132"/>
                  <a:pt x="20588" y="19132"/>
                  <a:pt x="20588" y="19063"/>
                </a:cubicBezTo>
                <a:lnTo>
                  <a:pt x="20588" y="18786"/>
                </a:lnTo>
                <a:lnTo>
                  <a:pt x="21212" y="15874"/>
                </a:lnTo>
                <a:cubicBezTo>
                  <a:pt x="21420" y="14765"/>
                  <a:pt x="21628" y="13587"/>
                  <a:pt x="21697" y="12478"/>
                </a:cubicBezTo>
                <a:cubicBezTo>
                  <a:pt x="22391" y="10814"/>
                  <a:pt x="22876" y="9150"/>
                  <a:pt x="23361" y="7487"/>
                </a:cubicBezTo>
                <a:cubicBezTo>
                  <a:pt x="23361" y="7418"/>
                  <a:pt x="23326" y="7383"/>
                  <a:pt x="23292" y="7383"/>
                </a:cubicBezTo>
                <a:cubicBezTo>
                  <a:pt x="23257" y="7383"/>
                  <a:pt x="23222" y="7418"/>
                  <a:pt x="23222" y="7487"/>
                </a:cubicBezTo>
                <a:cubicBezTo>
                  <a:pt x="22807" y="8735"/>
                  <a:pt x="22252" y="9982"/>
                  <a:pt x="21836" y="11230"/>
                </a:cubicBezTo>
                <a:cubicBezTo>
                  <a:pt x="21975" y="8527"/>
                  <a:pt x="22321" y="5892"/>
                  <a:pt x="22876" y="3258"/>
                </a:cubicBezTo>
                <a:cubicBezTo>
                  <a:pt x="22876" y="3209"/>
                  <a:pt x="22841" y="3160"/>
                  <a:pt x="22796" y="3160"/>
                </a:cubicBezTo>
                <a:cubicBezTo>
                  <a:pt x="22778" y="3160"/>
                  <a:pt x="22758" y="3169"/>
                  <a:pt x="22737" y="3189"/>
                </a:cubicBezTo>
                <a:cubicBezTo>
                  <a:pt x="21905" y="6100"/>
                  <a:pt x="21905" y="9150"/>
                  <a:pt x="21559" y="12200"/>
                </a:cubicBezTo>
                <a:cubicBezTo>
                  <a:pt x="21489" y="12478"/>
                  <a:pt x="21420" y="12755"/>
                  <a:pt x="21351" y="13032"/>
                </a:cubicBezTo>
                <a:cubicBezTo>
                  <a:pt x="21351" y="13102"/>
                  <a:pt x="21351" y="13171"/>
                  <a:pt x="21420" y="13171"/>
                </a:cubicBezTo>
                <a:cubicBezTo>
                  <a:pt x="21351" y="13725"/>
                  <a:pt x="21282" y="14280"/>
                  <a:pt x="21143" y="14904"/>
                </a:cubicBezTo>
                <a:cubicBezTo>
                  <a:pt x="20935" y="15736"/>
                  <a:pt x="20727" y="16637"/>
                  <a:pt x="20519" y="17469"/>
                </a:cubicBezTo>
                <a:cubicBezTo>
                  <a:pt x="20450" y="16637"/>
                  <a:pt x="20242" y="15736"/>
                  <a:pt x="20034" y="14904"/>
                </a:cubicBezTo>
                <a:cubicBezTo>
                  <a:pt x="19618" y="12963"/>
                  <a:pt x="19618" y="11022"/>
                  <a:pt x="19895" y="9081"/>
                </a:cubicBezTo>
                <a:cubicBezTo>
                  <a:pt x="20242" y="6516"/>
                  <a:pt x="20450" y="2842"/>
                  <a:pt x="22321" y="763"/>
                </a:cubicBezTo>
                <a:cubicBezTo>
                  <a:pt x="22391" y="681"/>
                  <a:pt x="22464" y="644"/>
                  <a:pt x="22539" y="644"/>
                </a:cubicBezTo>
                <a:cubicBezTo>
                  <a:pt x="23354" y="644"/>
                  <a:pt x="24401" y="5101"/>
                  <a:pt x="24401" y="5546"/>
                </a:cubicBezTo>
                <a:cubicBezTo>
                  <a:pt x="24401" y="7210"/>
                  <a:pt x="24124" y="8873"/>
                  <a:pt x="23569" y="10537"/>
                </a:cubicBezTo>
                <a:cubicBezTo>
                  <a:pt x="22807" y="13379"/>
                  <a:pt x="21212" y="16082"/>
                  <a:pt x="20588" y="19063"/>
                </a:cubicBezTo>
                <a:cubicBezTo>
                  <a:pt x="20588" y="19149"/>
                  <a:pt x="20668" y="19208"/>
                  <a:pt x="20745" y="19208"/>
                </a:cubicBezTo>
                <a:cubicBezTo>
                  <a:pt x="20792" y="19208"/>
                  <a:pt x="20839" y="19185"/>
                  <a:pt x="20866" y="19132"/>
                </a:cubicBezTo>
                <a:cubicBezTo>
                  <a:pt x="23361" y="13518"/>
                  <a:pt x="27035" y="5754"/>
                  <a:pt x="22876" y="70"/>
                </a:cubicBezTo>
                <a:cubicBezTo>
                  <a:pt x="22807" y="0"/>
                  <a:pt x="22737" y="0"/>
                  <a:pt x="2266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2"/>
          <p:cNvSpPr/>
          <p:nvPr/>
        </p:nvSpPr>
        <p:spPr>
          <a:xfrm>
            <a:off x="3979054" y="1754713"/>
            <a:ext cx="1185900" cy="474300"/>
          </a:xfrm>
          <a:prstGeom prst="rect">
            <a:avLst/>
          </a:prstGeom>
          <a:solidFill>
            <a:srgbClr val="FACDC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2"/>
          <p:cNvSpPr txBox="1"/>
          <p:nvPr/>
        </p:nvSpPr>
        <p:spPr>
          <a:xfrm>
            <a:off x="3774300" y="1838725"/>
            <a:ext cx="1595400" cy="390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sz="1200">
                <a:solidFill>
                  <a:srgbClr val="FFFFFF"/>
                </a:solidFill>
                <a:latin typeface="Merriweather"/>
                <a:ea typeface="Merriweather"/>
                <a:cs typeface="Merriweather"/>
                <a:sym typeface="Merriweather"/>
              </a:rPr>
              <a:t>main table</a:t>
            </a:r>
            <a:endParaRPr sz="1200">
              <a:solidFill>
                <a:srgbClr val="FFFFFF"/>
              </a:solidFill>
              <a:latin typeface="Merriweather Light"/>
              <a:ea typeface="Merriweather Light"/>
              <a:cs typeface="Merriweather Light"/>
              <a:sym typeface="Merriweather Light"/>
            </a:endParaRPr>
          </a:p>
        </p:txBody>
      </p:sp>
      <p:sp>
        <p:nvSpPr>
          <p:cNvPr id="1174" name="Google Shape;1174;p52"/>
          <p:cNvSpPr txBox="1">
            <a:spLocks noGrp="1"/>
          </p:cNvSpPr>
          <p:nvPr>
            <p:ph type="subTitle" idx="1"/>
          </p:nvPr>
        </p:nvSpPr>
        <p:spPr>
          <a:xfrm>
            <a:off x="963525" y="2229025"/>
            <a:ext cx="1455900" cy="108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b="1">
                <a:latin typeface="Merriweather"/>
                <a:ea typeface="Merriweather"/>
                <a:cs typeface="Merriweather"/>
                <a:sym typeface="Merriweather"/>
              </a:rPr>
              <a:t>Table 1</a:t>
            </a:r>
            <a:endParaRPr b="1">
              <a:latin typeface="Merriweather"/>
              <a:ea typeface="Merriweather"/>
              <a:cs typeface="Merriweather"/>
              <a:sym typeface="Merriweather"/>
            </a:endParaRPr>
          </a:p>
          <a:p>
            <a:pPr marL="0" lvl="0" indent="0" algn="ctr" rtl="0">
              <a:spcBef>
                <a:spcPts val="0"/>
              </a:spcBef>
              <a:spcAft>
                <a:spcPts val="0"/>
              </a:spcAft>
              <a:buClr>
                <a:schemeClr val="dk1"/>
              </a:buClr>
              <a:buSzPts val="1100"/>
              <a:buFont typeface="Arial"/>
              <a:buNone/>
            </a:pPr>
            <a:r>
              <a:rPr lang="es"/>
              <a:t>John Doe</a:t>
            </a:r>
            <a:endParaRPr/>
          </a:p>
          <a:p>
            <a:pPr marL="0" lvl="0" indent="0" algn="ctr" rtl="0">
              <a:spcBef>
                <a:spcPts val="0"/>
              </a:spcBef>
              <a:spcAft>
                <a:spcPts val="0"/>
              </a:spcAft>
              <a:buClr>
                <a:schemeClr val="dk1"/>
              </a:buClr>
              <a:buSzPts val="1100"/>
              <a:buFont typeface="Arial"/>
              <a:buNone/>
            </a:pPr>
            <a:r>
              <a:rPr lang="es"/>
              <a:t>Jess Doe</a:t>
            </a:r>
            <a:endParaRPr/>
          </a:p>
          <a:p>
            <a:pPr marL="0" lvl="0" indent="0" algn="ctr" rtl="0">
              <a:spcBef>
                <a:spcPts val="0"/>
              </a:spcBef>
              <a:spcAft>
                <a:spcPts val="0"/>
              </a:spcAft>
              <a:buClr>
                <a:schemeClr val="dk1"/>
              </a:buClr>
              <a:buSzPts val="1100"/>
              <a:buFont typeface="Arial"/>
              <a:buNone/>
            </a:pPr>
            <a:r>
              <a:rPr lang="es"/>
              <a:t>Alice Doe</a:t>
            </a:r>
            <a:endParaRPr/>
          </a:p>
          <a:p>
            <a:pPr marL="0" lvl="0" indent="0" algn="ctr" rtl="0">
              <a:spcBef>
                <a:spcPts val="0"/>
              </a:spcBef>
              <a:spcAft>
                <a:spcPts val="0"/>
              </a:spcAft>
              <a:buClr>
                <a:schemeClr val="dk1"/>
              </a:buClr>
              <a:buSzPts val="1100"/>
              <a:buFont typeface="Arial"/>
              <a:buNone/>
            </a:pPr>
            <a:r>
              <a:rPr lang="es"/>
              <a:t>Petra Doe</a:t>
            </a:r>
            <a:endParaRPr/>
          </a:p>
        </p:txBody>
      </p:sp>
      <p:sp>
        <p:nvSpPr>
          <p:cNvPr id="1175" name="Google Shape;1175;p52"/>
          <p:cNvSpPr txBox="1">
            <a:spLocks noGrp="1"/>
          </p:cNvSpPr>
          <p:nvPr>
            <p:ph type="subTitle" idx="1"/>
          </p:nvPr>
        </p:nvSpPr>
        <p:spPr>
          <a:xfrm>
            <a:off x="1980675" y="3495025"/>
            <a:ext cx="1455900" cy="108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b="1">
                <a:latin typeface="Merriweather"/>
                <a:ea typeface="Merriweather"/>
                <a:cs typeface="Merriweather"/>
                <a:sym typeface="Merriweather"/>
              </a:rPr>
              <a:t>Table 2</a:t>
            </a:r>
            <a:endParaRPr b="1">
              <a:latin typeface="Merriweather"/>
              <a:ea typeface="Merriweather"/>
              <a:cs typeface="Merriweather"/>
              <a:sym typeface="Merriweather"/>
            </a:endParaRPr>
          </a:p>
          <a:p>
            <a:pPr marL="0" lvl="0" indent="0" algn="ctr" rtl="0">
              <a:spcBef>
                <a:spcPts val="0"/>
              </a:spcBef>
              <a:spcAft>
                <a:spcPts val="0"/>
              </a:spcAft>
              <a:buClr>
                <a:schemeClr val="dk1"/>
              </a:buClr>
              <a:buSzPts val="1100"/>
              <a:buFont typeface="Arial"/>
              <a:buNone/>
            </a:pPr>
            <a:r>
              <a:rPr lang="es"/>
              <a:t>Mark Jones</a:t>
            </a:r>
            <a:endParaRPr/>
          </a:p>
          <a:p>
            <a:pPr marL="0" lvl="0" indent="0" algn="ctr" rtl="0">
              <a:spcBef>
                <a:spcPts val="0"/>
              </a:spcBef>
              <a:spcAft>
                <a:spcPts val="0"/>
              </a:spcAft>
              <a:buClr>
                <a:schemeClr val="dk1"/>
              </a:buClr>
              <a:buSzPts val="1100"/>
              <a:buFont typeface="Arial"/>
              <a:buNone/>
            </a:pPr>
            <a:r>
              <a:rPr lang="es"/>
              <a:t>Tess Jones</a:t>
            </a:r>
            <a:endParaRPr/>
          </a:p>
          <a:p>
            <a:pPr marL="0" lvl="0" indent="0" algn="ctr" rtl="0">
              <a:spcBef>
                <a:spcPts val="0"/>
              </a:spcBef>
              <a:spcAft>
                <a:spcPts val="0"/>
              </a:spcAft>
              <a:buClr>
                <a:schemeClr val="dk1"/>
              </a:buClr>
              <a:buSzPts val="1100"/>
              <a:buFont typeface="Arial"/>
              <a:buNone/>
            </a:pPr>
            <a:r>
              <a:rPr lang="es"/>
              <a:t>Alice Earth</a:t>
            </a:r>
            <a:endParaRPr/>
          </a:p>
          <a:p>
            <a:pPr marL="0" lvl="0" indent="0" algn="ctr" rtl="0">
              <a:spcBef>
                <a:spcPts val="0"/>
              </a:spcBef>
              <a:spcAft>
                <a:spcPts val="0"/>
              </a:spcAft>
              <a:buClr>
                <a:schemeClr val="dk1"/>
              </a:buClr>
              <a:buSzPts val="1100"/>
              <a:buFont typeface="Arial"/>
              <a:buNone/>
            </a:pPr>
            <a:r>
              <a:rPr lang="es"/>
              <a:t>Ray Powell</a:t>
            </a:r>
            <a:endParaRPr/>
          </a:p>
        </p:txBody>
      </p:sp>
      <p:sp>
        <p:nvSpPr>
          <p:cNvPr id="1176" name="Google Shape;1176;p52"/>
          <p:cNvSpPr txBox="1">
            <a:spLocks noGrp="1"/>
          </p:cNvSpPr>
          <p:nvPr>
            <p:ph type="subTitle" idx="1"/>
          </p:nvPr>
        </p:nvSpPr>
        <p:spPr>
          <a:xfrm>
            <a:off x="5707400" y="3495025"/>
            <a:ext cx="1455900" cy="108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b="1">
                <a:latin typeface="Merriweather"/>
                <a:ea typeface="Merriweather"/>
                <a:cs typeface="Merriweather"/>
                <a:sym typeface="Merriweather"/>
              </a:rPr>
              <a:t>Table 3</a:t>
            </a:r>
            <a:endParaRPr b="1">
              <a:latin typeface="Merriweather"/>
              <a:ea typeface="Merriweather"/>
              <a:cs typeface="Merriweather"/>
              <a:sym typeface="Merriweather"/>
            </a:endParaRPr>
          </a:p>
          <a:p>
            <a:pPr marL="0" lvl="0" indent="0" algn="ctr" rtl="0">
              <a:spcBef>
                <a:spcPts val="0"/>
              </a:spcBef>
              <a:spcAft>
                <a:spcPts val="0"/>
              </a:spcAft>
              <a:buClr>
                <a:schemeClr val="dk1"/>
              </a:buClr>
              <a:buSzPts val="1100"/>
              <a:buFont typeface="Arial"/>
              <a:buNone/>
            </a:pPr>
            <a:r>
              <a:rPr lang="es"/>
              <a:t>Paul Banks</a:t>
            </a:r>
            <a:endParaRPr/>
          </a:p>
          <a:p>
            <a:pPr marL="0" lvl="0" indent="0" algn="ctr" rtl="0">
              <a:spcBef>
                <a:spcPts val="0"/>
              </a:spcBef>
              <a:spcAft>
                <a:spcPts val="0"/>
              </a:spcAft>
              <a:buClr>
                <a:schemeClr val="dk1"/>
              </a:buClr>
              <a:buSzPts val="1100"/>
              <a:buFont typeface="Arial"/>
              <a:buNone/>
            </a:pPr>
            <a:r>
              <a:rPr lang="es"/>
              <a:t>Kari Banks</a:t>
            </a:r>
            <a:endParaRPr/>
          </a:p>
          <a:p>
            <a:pPr marL="0" lvl="0" indent="0" algn="ctr" rtl="0">
              <a:spcBef>
                <a:spcPts val="0"/>
              </a:spcBef>
              <a:spcAft>
                <a:spcPts val="0"/>
              </a:spcAft>
              <a:buClr>
                <a:schemeClr val="dk1"/>
              </a:buClr>
              <a:buSzPts val="1100"/>
              <a:buFont typeface="Arial"/>
              <a:buNone/>
            </a:pPr>
            <a:r>
              <a:rPr lang="es"/>
              <a:t>Anna Banks</a:t>
            </a:r>
            <a:endParaRPr/>
          </a:p>
          <a:p>
            <a:pPr marL="0" lvl="0" indent="0" algn="ctr" rtl="0">
              <a:spcBef>
                <a:spcPts val="0"/>
              </a:spcBef>
              <a:spcAft>
                <a:spcPts val="0"/>
              </a:spcAft>
              <a:buClr>
                <a:schemeClr val="dk1"/>
              </a:buClr>
              <a:buSzPts val="1100"/>
              <a:buFont typeface="Arial"/>
              <a:buNone/>
            </a:pPr>
            <a:r>
              <a:rPr lang="es"/>
              <a:t>Charles Banks</a:t>
            </a:r>
            <a:endParaRPr/>
          </a:p>
        </p:txBody>
      </p:sp>
      <p:sp>
        <p:nvSpPr>
          <p:cNvPr id="1177" name="Google Shape;1177;p52"/>
          <p:cNvSpPr txBox="1">
            <a:spLocks noGrp="1"/>
          </p:cNvSpPr>
          <p:nvPr>
            <p:ph type="subTitle" idx="1"/>
          </p:nvPr>
        </p:nvSpPr>
        <p:spPr>
          <a:xfrm>
            <a:off x="6724575" y="2229025"/>
            <a:ext cx="1455900" cy="108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b="1">
                <a:latin typeface="Merriweather"/>
                <a:ea typeface="Merriweather"/>
                <a:cs typeface="Merriweather"/>
                <a:sym typeface="Merriweather"/>
              </a:rPr>
              <a:t>Table 4</a:t>
            </a:r>
            <a:endParaRPr b="1">
              <a:latin typeface="Merriweather"/>
              <a:ea typeface="Merriweather"/>
              <a:cs typeface="Merriweather"/>
              <a:sym typeface="Merriweather"/>
            </a:endParaRPr>
          </a:p>
          <a:p>
            <a:pPr marL="0" lvl="0" indent="0" algn="ctr" rtl="0">
              <a:spcBef>
                <a:spcPts val="0"/>
              </a:spcBef>
              <a:spcAft>
                <a:spcPts val="0"/>
              </a:spcAft>
              <a:buClr>
                <a:schemeClr val="dk1"/>
              </a:buClr>
              <a:buSzPts val="1100"/>
              <a:buFont typeface="Arial"/>
              <a:buNone/>
            </a:pPr>
            <a:r>
              <a:rPr lang="es"/>
              <a:t>John Smith</a:t>
            </a:r>
            <a:endParaRPr/>
          </a:p>
          <a:p>
            <a:pPr marL="0" lvl="0" indent="0" algn="ctr" rtl="0">
              <a:spcBef>
                <a:spcPts val="0"/>
              </a:spcBef>
              <a:spcAft>
                <a:spcPts val="0"/>
              </a:spcAft>
              <a:buClr>
                <a:schemeClr val="dk1"/>
              </a:buClr>
              <a:buSzPts val="1100"/>
              <a:buFont typeface="Arial"/>
              <a:buNone/>
            </a:pPr>
            <a:r>
              <a:rPr lang="es"/>
              <a:t>Lisa Parker</a:t>
            </a:r>
            <a:endParaRPr/>
          </a:p>
          <a:p>
            <a:pPr marL="0" lvl="0" indent="0" algn="ctr" rtl="0">
              <a:spcBef>
                <a:spcPts val="0"/>
              </a:spcBef>
              <a:spcAft>
                <a:spcPts val="0"/>
              </a:spcAft>
              <a:buClr>
                <a:schemeClr val="dk1"/>
              </a:buClr>
              <a:buSzPts val="1100"/>
              <a:buFont typeface="Arial"/>
              <a:buNone/>
            </a:pPr>
            <a:r>
              <a:rPr lang="es"/>
              <a:t>Martha Law</a:t>
            </a:r>
            <a:endParaRPr/>
          </a:p>
          <a:p>
            <a:pPr marL="0" lvl="0" indent="0" algn="ctr" rtl="0">
              <a:spcBef>
                <a:spcPts val="0"/>
              </a:spcBef>
              <a:spcAft>
                <a:spcPts val="0"/>
              </a:spcAft>
              <a:buClr>
                <a:schemeClr val="dk1"/>
              </a:buClr>
              <a:buSzPts val="1100"/>
              <a:buFont typeface="Arial"/>
              <a:buNone/>
            </a:pPr>
            <a:r>
              <a:rPr lang="es"/>
              <a:t>James Law</a:t>
            </a:r>
            <a:endParaRPr/>
          </a:p>
        </p:txBody>
      </p:sp>
      <p:cxnSp>
        <p:nvCxnSpPr>
          <p:cNvPr id="1178" name="Google Shape;1178;p52"/>
          <p:cNvCxnSpPr>
            <a:stCxn id="1168" idx="4"/>
            <a:endCxn id="1175" idx="3"/>
          </p:cNvCxnSpPr>
          <p:nvPr/>
        </p:nvCxnSpPr>
        <p:spPr>
          <a:xfrm rot="5400000">
            <a:off x="3432513" y="3435605"/>
            <a:ext cx="604200" cy="595800"/>
          </a:xfrm>
          <a:prstGeom prst="bentConnector2">
            <a:avLst/>
          </a:prstGeom>
          <a:noFill/>
          <a:ln w="9525" cap="flat" cmpd="sng">
            <a:solidFill>
              <a:srgbClr val="CCCCCC"/>
            </a:solidFill>
            <a:prstDash val="solid"/>
            <a:round/>
            <a:headEnd type="oval" w="med" len="med"/>
            <a:tailEnd type="oval" w="med" len="med"/>
          </a:ln>
        </p:spPr>
      </p:cxnSp>
      <p:cxnSp>
        <p:nvCxnSpPr>
          <p:cNvPr id="1179" name="Google Shape;1179;p52"/>
          <p:cNvCxnSpPr>
            <a:stCxn id="1169" idx="4"/>
            <a:endCxn id="1176" idx="1"/>
          </p:cNvCxnSpPr>
          <p:nvPr/>
        </p:nvCxnSpPr>
        <p:spPr>
          <a:xfrm rot="-5400000" flipH="1">
            <a:off x="5101771" y="3429905"/>
            <a:ext cx="604200" cy="607200"/>
          </a:xfrm>
          <a:prstGeom prst="bentConnector2">
            <a:avLst/>
          </a:prstGeom>
          <a:noFill/>
          <a:ln w="9525" cap="flat" cmpd="sng">
            <a:solidFill>
              <a:srgbClr val="CCCCCC"/>
            </a:solidFill>
            <a:prstDash val="solid"/>
            <a:round/>
            <a:headEnd type="oval" w="med" len="med"/>
            <a:tailEnd type="oval" w="med" len="med"/>
          </a:ln>
        </p:spPr>
      </p:cxnSp>
      <p:cxnSp>
        <p:nvCxnSpPr>
          <p:cNvPr id="1180" name="Google Shape;1180;p52"/>
          <p:cNvCxnSpPr>
            <a:stCxn id="1167" idx="0"/>
            <a:endCxn id="1177" idx="0"/>
          </p:cNvCxnSpPr>
          <p:nvPr/>
        </p:nvCxnSpPr>
        <p:spPr>
          <a:xfrm rot="-5400000">
            <a:off x="6599752" y="1573826"/>
            <a:ext cx="197700" cy="1508100"/>
          </a:xfrm>
          <a:prstGeom prst="bentConnector3">
            <a:avLst>
              <a:gd name="adj1" fmla="val 220448"/>
            </a:avLst>
          </a:prstGeom>
          <a:noFill/>
          <a:ln w="9525" cap="flat" cmpd="sng">
            <a:solidFill>
              <a:srgbClr val="CCCCCC"/>
            </a:solidFill>
            <a:prstDash val="solid"/>
            <a:round/>
            <a:headEnd type="oval" w="med" len="med"/>
            <a:tailEnd type="oval" w="med" len="med"/>
          </a:ln>
        </p:spPr>
      </p:cxnSp>
      <p:cxnSp>
        <p:nvCxnSpPr>
          <p:cNvPr id="1181" name="Google Shape;1181;p52"/>
          <p:cNvCxnSpPr>
            <a:stCxn id="1174" idx="0"/>
            <a:endCxn id="1166" idx="0"/>
          </p:cNvCxnSpPr>
          <p:nvPr/>
        </p:nvCxnSpPr>
        <p:spPr>
          <a:xfrm rot="-5400000" flipH="1">
            <a:off x="2346675" y="1573825"/>
            <a:ext cx="197700" cy="1508100"/>
          </a:xfrm>
          <a:prstGeom prst="bentConnector3">
            <a:avLst>
              <a:gd name="adj1" fmla="val -120448"/>
            </a:avLst>
          </a:prstGeom>
          <a:noFill/>
          <a:ln w="9525" cap="flat" cmpd="sng">
            <a:solidFill>
              <a:srgbClr val="CCCCCC"/>
            </a:solidFill>
            <a:prstDash val="solid"/>
            <a:round/>
            <a:headEnd type="oval" w="med" len="med"/>
            <a:tailEnd type="oval" w="med" len="med"/>
          </a:ln>
        </p:spPr>
      </p:cxn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185"/>
        <p:cNvGrpSpPr/>
        <p:nvPr/>
      </p:nvGrpSpPr>
      <p:grpSpPr>
        <a:xfrm>
          <a:off x="0" y="0"/>
          <a:ext cx="0" cy="0"/>
          <a:chOff x="0" y="0"/>
          <a:chExt cx="0" cy="0"/>
        </a:xfrm>
      </p:grpSpPr>
      <p:pic>
        <p:nvPicPr>
          <p:cNvPr id="1186" name="Google Shape;1186;p53"/>
          <p:cNvPicPr preferRelativeResize="0"/>
          <p:nvPr/>
        </p:nvPicPr>
        <p:blipFill>
          <a:blip r:embed="rId3">
            <a:alphaModFix/>
          </a:blip>
          <a:stretch>
            <a:fillRect/>
          </a:stretch>
        </p:blipFill>
        <p:spPr>
          <a:xfrm>
            <a:off x="6277301" y="2118250"/>
            <a:ext cx="2070500" cy="1388125"/>
          </a:xfrm>
          <a:prstGeom prst="rect">
            <a:avLst/>
          </a:prstGeom>
          <a:noFill/>
          <a:ln>
            <a:noFill/>
          </a:ln>
        </p:spPr>
      </p:pic>
      <p:sp>
        <p:nvSpPr>
          <p:cNvPr id="1187" name="Google Shape;1187;p53"/>
          <p:cNvSpPr txBox="1">
            <a:spLocks noGrp="1"/>
          </p:cNvSpPr>
          <p:nvPr>
            <p:ph type="title"/>
          </p:nvPr>
        </p:nvSpPr>
        <p:spPr>
          <a:xfrm>
            <a:off x="3850200" y="3041363"/>
            <a:ext cx="4372500" cy="621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a:t>Design</a:t>
            </a:r>
            <a:endParaRPr/>
          </a:p>
        </p:txBody>
      </p:sp>
      <p:sp>
        <p:nvSpPr>
          <p:cNvPr id="1188" name="Google Shape;1188;p53"/>
          <p:cNvSpPr txBox="1">
            <a:spLocks noGrp="1"/>
          </p:cNvSpPr>
          <p:nvPr>
            <p:ph type="subTitle" idx="1"/>
          </p:nvPr>
        </p:nvSpPr>
        <p:spPr>
          <a:xfrm>
            <a:off x="5778300" y="3506375"/>
            <a:ext cx="2444400" cy="792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s"/>
              <a:t>This is the subtitle that makes it comprehensible</a:t>
            </a:r>
            <a:endParaRPr/>
          </a:p>
        </p:txBody>
      </p:sp>
      <p:sp>
        <p:nvSpPr>
          <p:cNvPr id="1189" name="Google Shape;1189;p53"/>
          <p:cNvSpPr txBox="1">
            <a:spLocks noGrp="1"/>
          </p:cNvSpPr>
          <p:nvPr>
            <p:ph type="title" idx="2"/>
          </p:nvPr>
        </p:nvSpPr>
        <p:spPr>
          <a:xfrm>
            <a:off x="5324800" y="2282950"/>
            <a:ext cx="2898000" cy="934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t>04</a:t>
            </a:r>
            <a:endParaRPr/>
          </a:p>
        </p:txBody>
      </p:sp>
      <p:sp>
        <p:nvSpPr>
          <p:cNvPr id="1190" name="Google Shape;1190;p53"/>
          <p:cNvSpPr/>
          <p:nvPr/>
        </p:nvSpPr>
        <p:spPr>
          <a:xfrm>
            <a:off x="310575" y="140174"/>
            <a:ext cx="3052120" cy="7229076"/>
          </a:xfrm>
          <a:custGeom>
            <a:avLst/>
            <a:gdLst/>
            <a:ahLst/>
            <a:cxnLst/>
            <a:rect l="l" t="t" r="r" b="b"/>
            <a:pathLst>
              <a:path w="49959" h="118330" extrusionOk="0">
                <a:moveTo>
                  <a:pt x="28091" y="2280"/>
                </a:moveTo>
                <a:cubicBezTo>
                  <a:pt x="28375" y="2280"/>
                  <a:pt x="28054" y="3887"/>
                  <a:pt x="28054" y="4020"/>
                </a:cubicBezTo>
                <a:cubicBezTo>
                  <a:pt x="27777" y="4783"/>
                  <a:pt x="27500" y="5476"/>
                  <a:pt x="27084" y="6100"/>
                </a:cubicBezTo>
                <a:cubicBezTo>
                  <a:pt x="26460" y="7001"/>
                  <a:pt x="25698" y="7764"/>
                  <a:pt x="24796" y="8318"/>
                </a:cubicBezTo>
                <a:cubicBezTo>
                  <a:pt x="25767" y="7556"/>
                  <a:pt x="26599" y="6585"/>
                  <a:pt x="27292" y="5476"/>
                </a:cubicBezTo>
                <a:cubicBezTo>
                  <a:pt x="27638" y="4922"/>
                  <a:pt x="27777" y="4298"/>
                  <a:pt x="27846" y="3674"/>
                </a:cubicBezTo>
                <a:cubicBezTo>
                  <a:pt x="27916" y="3258"/>
                  <a:pt x="27985" y="2773"/>
                  <a:pt x="28054" y="2357"/>
                </a:cubicBezTo>
                <a:lnTo>
                  <a:pt x="28054" y="2288"/>
                </a:lnTo>
                <a:cubicBezTo>
                  <a:pt x="28068" y="2282"/>
                  <a:pt x="28080" y="2280"/>
                  <a:pt x="28091" y="2280"/>
                </a:cubicBezTo>
                <a:close/>
                <a:moveTo>
                  <a:pt x="20393" y="814"/>
                </a:moveTo>
                <a:cubicBezTo>
                  <a:pt x="20550" y="814"/>
                  <a:pt x="20790" y="1056"/>
                  <a:pt x="21192" y="1525"/>
                </a:cubicBezTo>
                <a:cubicBezTo>
                  <a:pt x="22786" y="3674"/>
                  <a:pt x="22994" y="5961"/>
                  <a:pt x="22717" y="8457"/>
                </a:cubicBezTo>
                <a:cubicBezTo>
                  <a:pt x="22578" y="8110"/>
                  <a:pt x="22370" y="7833"/>
                  <a:pt x="22162" y="7556"/>
                </a:cubicBezTo>
                <a:cubicBezTo>
                  <a:pt x="22125" y="7537"/>
                  <a:pt x="22088" y="7529"/>
                  <a:pt x="22054" y="7529"/>
                </a:cubicBezTo>
                <a:cubicBezTo>
                  <a:pt x="21959" y="7529"/>
                  <a:pt x="21885" y="7593"/>
                  <a:pt x="21885" y="7694"/>
                </a:cubicBezTo>
                <a:cubicBezTo>
                  <a:pt x="21885" y="7764"/>
                  <a:pt x="21885" y="7833"/>
                  <a:pt x="21885" y="7902"/>
                </a:cubicBezTo>
                <a:cubicBezTo>
                  <a:pt x="21538" y="7001"/>
                  <a:pt x="21053" y="6169"/>
                  <a:pt x="20429" y="5476"/>
                </a:cubicBezTo>
                <a:cubicBezTo>
                  <a:pt x="20152" y="4783"/>
                  <a:pt x="20013" y="4090"/>
                  <a:pt x="19944" y="3397"/>
                </a:cubicBezTo>
                <a:cubicBezTo>
                  <a:pt x="19944" y="2773"/>
                  <a:pt x="19944" y="2218"/>
                  <a:pt x="20083" y="1664"/>
                </a:cubicBezTo>
                <a:cubicBezTo>
                  <a:pt x="20154" y="1091"/>
                  <a:pt x="20226" y="814"/>
                  <a:pt x="20393" y="814"/>
                </a:cubicBezTo>
                <a:close/>
                <a:moveTo>
                  <a:pt x="27422" y="1160"/>
                </a:moveTo>
                <a:cubicBezTo>
                  <a:pt x="28030" y="1160"/>
                  <a:pt x="27500" y="2470"/>
                  <a:pt x="27500" y="2773"/>
                </a:cubicBezTo>
                <a:cubicBezTo>
                  <a:pt x="27361" y="4159"/>
                  <a:pt x="26876" y="5476"/>
                  <a:pt x="26044" y="6516"/>
                </a:cubicBezTo>
                <a:cubicBezTo>
                  <a:pt x="25490" y="7070"/>
                  <a:pt x="24935" y="7694"/>
                  <a:pt x="24311" y="8180"/>
                </a:cubicBezTo>
                <a:lnTo>
                  <a:pt x="23687" y="8734"/>
                </a:lnTo>
                <a:cubicBezTo>
                  <a:pt x="24519" y="7417"/>
                  <a:pt x="25074" y="6031"/>
                  <a:pt x="25351" y="4644"/>
                </a:cubicBezTo>
                <a:lnTo>
                  <a:pt x="25351" y="4575"/>
                </a:lnTo>
                <a:cubicBezTo>
                  <a:pt x="25420" y="4090"/>
                  <a:pt x="25420" y="3674"/>
                  <a:pt x="25351" y="3189"/>
                </a:cubicBezTo>
                <a:cubicBezTo>
                  <a:pt x="25698" y="2357"/>
                  <a:pt x="26321" y="1664"/>
                  <a:pt x="27084" y="1248"/>
                </a:cubicBezTo>
                <a:cubicBezTo>
                  <a:pt x="27223" y="1187"/>
                  <a:pt x="27334" y="1160"/>
                  <a:pt x="27422" y="1160"/>
                </a:cubicBezTo>
                <a:close/>
                <a:moveTo>
                  <a:pt x="30966" y="4020"/>
                </a:moveTo>
                <a:cubicBezTo>
                  <a:pt x="31520" y="4020"/>
                  <a:pt x="31312" y="4159"/>
                  <a:pt x="31104" y="4575"/>
                </a:cubicBezTo>
                <a:cubicBezTo>
                  <a:pt x="30827" y="4922"/>
                  <a:pt x="30550" y="5476"/>
                  <a:pt x="30273" y="5892"/>
                </a:cubicBezTo>
                <a:cubicBezTo>
                  <a:pt x="29094" y="7625"/>
                  <a:pt x="26945" y="8249"/>
                  <a:pt x="25074" y="9011"/>
                </a:cubicBezTo>
                <a:cubicBezTo>
                  <a:pt x="25004" y="8873"/>
                  <a:pt x="24866" y="8873"/>
                  <a:pt x="24796" y="8873"/>
                </a:cubicBezTo>
                <a:cubicBezTo>
                  <a:pt x="24796" y="8873"/>
                  <a:pt x="24796" y="8803"/>
                  <a:pt x="24796" y="8803"/>
                </a:cubicBezTo>
                <a:cubicBezTo>
                  <a:pt x="26321" y="7902"/>
                  <a:pt x="27500" y="6447"/>
                  <a:pt x="28124" y="4783"/>
                </a:cubicBezTo>
                <a:cubicBezTo>
                  <a:pt x="28717" y="4297"/>
                  <a:pt x="29521" y="4022"/>
                  <a:pt x="30306" y="4022"/>
                </a:cubicBezTo>
                <a:cubicBezTo>
                  <a:pt x="30529" y="4022"/>
                  <a:pt x="30751" y="4044"/>
                  <a:pt x="30966" y="4090"/>
                </a:cubicBezTo>
                <a:lnTo>
                  <a:pt x="30966" y="4020"/>
                </a:lnTo>
                <a:close/>
                <a:moveTo>
                  <a:pt x="29163" y="7556"/>
                </a:moveTo>
                <a:cubicBezTo>
                  <a:pt x="29718" y="7556"/>
                  <a:pt x="30273" y="7625"/>
                  <a:pt x="30827" y="7833"/>
                </a:cubicBezTo>
                <a:cubicBezTo>
                  <a:pt x="30961" y="7833"/>
                  <a:pt x="32459" y="8807"/>
                  <a:pt x="31864" y="8807"/>
                </a:cubicBezTo>
                <a:cubicBezTo>
                  <a:pt x="31844" y="8807"/>
                  <a:pt x="31822" y="8806"/>
                  <a:pt x="31798" y="8803"/>
                </a:cubicBezTo>
                <a:cubicBezTo>
                  <a:pt x="31625" y="8775"/>
                  <a:pt x="31453" y="8758"/>
                  <a:pt x="31286" y="8758"/>
                </a:cubicBezTo>
                <a:cubicBezTo>
                  <a:pt x="31049" y="8758"/>
                  <a:pt x="30822" y="8792"/>
                  <a:pt x="30619" y="8873"/>
                </a:cubicBezTo>
                <a:cubicBezTo>
                  <a:pt x="29346" y="9020"/>
                  <a:pt x="28246" y="9374"/>
                  <a:pt x="27099" y="9374"/>
                </a:cubicBezTo>
                <a:cubicBezTo>
                  <a:pt x="26622" y="9374"/>
                  <a:pt x="26137" y="9313"/>
                  <a:pt x="25628" y="9150"/>
                </a:cubicBezTo>
                <a:cubicBezTo>
                  <a:pt x="26807" y="8803"/>
                  <a:pt x="27985" y="8249"/>
                  <a:pt x="29094" y="7556"/>
                </a:cubicBezTo>
                <a:close/>
                <a:moveTo>
                  <a:pt x="24379" y="473"/>
                </a:moveTo>
                <a:cubicBezTo>
                  <a:pt x="24456" y="473"/>
                  <a:pt x="24507" y="537"/>
                  <a:pt x="24519" y="693"/>
                </a:cubicBezTo>
                <a:cubicBezTo>
                  <a:pt x="24519" y="1040"/>
                  <a:pt x="24658" y="1456"/>
                  <a:pt x="24727" y="1802"/>
                </a:cubicBezTo>
                <a:cubicBezTo>
                  <a:pt x="25351" y="4228"/>
                  <a:pt x="24588" y="6100"/>
                  <a:pt x="23687" y="8180"/>
                </a:cubicBezTo>
                <a:cubicBezTo>
                  <a:pt x="23687" y="8180"/>
                  <a:pt x="23687" y="8110"/>
                  <a:pt x="23687" y="8110"/>
                </a:cubicBezTo>
                <a:cubicBezTo>
                  <a:pt x="23653" y="8006"/>
                  <a:pt x="23566" y="7954"/>
                  <a:pt x="23479" y="7954"/>
                </a:cubicBezTo>
                <a:cubicBezTo>
                  <a:pt x="23393" y="7954"/>
                  <a:pt x="23306" y="8006"/>
                  <a:pt x="23271" y="8110"/>
                </a:cubicBezTo>
                <a:cubicBezTo>
                  <a:pt x="23202" y="8596"/>
                  <a:pt x="23063" y="9081"/>
                  <a:pt x="22994" y="9635"/>
                </a:cubicBezTo>
                <a:cubicBezTo>
                  <a:pt x="22925" y="9289"/>
                  <a:pt x="22855" y="9011"/>
                  <a:pt x="22717" y="8665"/>
                </a:cubicBezTo>
                <a:cubicBezTo>
                  <a:pt x="22786" y="8665"/>
                  <a:pt x="22925" y="8665"/>
                  <a:pt x="22925" y="8596"/>
                </a:cubicBezTo>
                <a:cubicBezTo>
                  <a:pt x="23410" y="7070"/>
                  <a:pt x="23341" y="5476"/>
                  <a:pt x="22855" y="3951"/>
                </a:cubicBezTo>
                <a:cubicBezTo>
                  <a:pt x="22855" y="3327"/>
                  <a:pt x="22925" y="2634"/>
                  <a:pt x="23063" y="2010"/>
                </a:cubicBezTo>
                <a:cubicBezTo>
                  <a:pt x="23063" y="1953"/>
                  <a:pt x="24012" y="473"/>
                  <a:pt x="24379" y="473"/>
                </a:cubicBezTo>
                <a:close/>
                <a:moveTo>
                  <a:pt x="17421" y="3487"/>
                </a:moveTo>
                <a:cubicBezTo>
                  <a:pt x="18513" y="4040"/>
                  <a:pt x="19469" y="4795"/>
                  <a:pt x="20291" y="5753"/>
                </a:cubicBezTo>
                <a:cubicBezTo>
                  <a:pt x="20360" y="5892"/>
                  <a:pt x="20429" y="5961"/>
                  <a:pt x="20568" y="6100"/>
                </a:cubicBezTo>
                <a:cubicBezTo>
                  <a:pt x="20637" y="6239"/>
                  <a:pt x="20637" y="6308"/>
                  <a:pt x="20707" y="6377"/>
                </a:cubicBezTo>
                <a:cubicBezTo>
                  <a:pt x="21192" y="7209"/>
                  <a:pt x="21538" y="8041"/>
                  <a:pt x="21746" y="8873"/>
                </a:cubicBezTo>
                <a:cubicBezTo>
                  <a:pt x="21677" y="8942"/>
                  <a:pt x="21677" y="9011"/>
                  <a:pt x="21677" y="9081"/>
                </a:cubicBezTo>
                <a:cubicBezTo>
                  <a:pt x="21746" y="9289"/>
                  <a:pt x="21816" y="9566"/>
                  <a:pt x="21885" y="9843"/>
                </a:cubicBezTo>
                <a:cubicBezTo>
                  <a:pt x="21677" y="9635"/>
                  <a:pt x="21469" y="9497"/>
                  <a:pt x="21192" y="9358"/>
                </a:cubicBezTo>
                <a:cubicBezTo>
                  <a:pt x="21192" y="9219"/>
                  <a:pt x="21192" y="9081"/>
                  <a:pt x="21192" y="8942"/>
                </a:cubicBezTo>
                <a:cubicBezTo>
                  <a:pt x="21192" y="8873"/>
                  <a:pt x="21140" y="8838"/>
                  <a:pt x="21088" y="8838"/>
                </a:cubicBezTo>
                <a:cubicBezTo>
                  <a:pt x="21036" y="8838"/>
                  <a:pt x="20984" y="8873"/>
                  <a:pt x="20984" y="8942"/>
                </a:cubicBezTo>
                <a:lnTo>
                  <a:pt x="20984" y="9219"/>
                </a:lnTo>
                <a:cubicBezTo>
                  <a:pt x="20360" y="8873"/>
                  <a:pt x="19875" y="8457"/>
                  <a:pt x="19320" y="8041"/>
                </a:cubicBezTo>
                <a:cubicBezTo>
                  <a:pt x="18627" y="7278"/>
                  <a:pt x="18142" y="6308"/>
                  <a:pt x="17934" y="5268"/>
                </a:cubicBezTo>
                <a:cubicBezTo>
                  <a:pt x="17868" y="5005"/>
                  <a:pt x="17677" y="3680"/>
                  <a:pt x="17421" y="3487"/>
                </a:cubicBezTo>
                <a:close/>
                <a:moveTo>
                  <a:pt x="24311" y="9081"/>
                </a:moveTo>
                <a:cubicBezTo>
                  <a:pt x="24311" y="9150"/>
                  <a:pt x="24311" y="9289"/>
                  <a:pt x="24242" y="9358"/>
                </a:cubicBezTo>
                <a:cubicBezTo>
                  <a:pt x="24034" y="9635"/>
                  <a:pt x="23826" y="9913"/>
                  <a:pt x="23687" y="10259"/>
                </a:cubicBezTo>
                <a:cubicBezTo>
                  <a:pt x="23826" y="9843"/>
                  <a:pt x="24034" y="9427"/>
                  <a:pt x="24242" y="9081"/>
                </a:cubicBezTo>
                <a:close/>
                <a:moveTo>
                  <a:pt x="21400" y="9843"/>
                </a:moveTo>
                <a:lnTo>
                  <a:pt x="21400" y="9843"/>
                </a:lnTo>
                <a:cubicBezTo>
                  <a:pt x="21608" y="9982"/>
                  <a:pt x="21816" y="10121"/>
                  <a:pt x="22024" y="10190"/>
                </a:cubicBezTo>
                <a:cubicBezTo>
                  <a:pt x="22093" y="10606"/>
                  <a:pt x="22370" y="10883"/>
                  <a:pt x="22717" y="11091"/>
                </a:cubicBezTo>
                <a:lnTo>
                  <a:pt x="22509" y="11091"/>
                </a:lnTo>
                <a:cubicBezTo>
                  <a:pt x="22232" y="10952"/>
                  <a:pt x="22024" y="10814"/>
                  <a:pt x="21816" y="10536"/>
                </a:cubicBezTo>
                <a:cubicBezTo>
                  <a:pt x="21608" y="10328"/>
                  <a:pt x="21469" y="10121"/>
                  <a:pt x="21400" y="9843"/>
                </a:cubicBezTo>
                <a:close/>
                <a:moveTo>
                  <a:pt x="23549" y="14626"/>
                </a:moveTo>
                <a:lnTo>
                  <a:pt x="23549" y="14626"/>
                </a:lnTo>
                <a:cubicBezTo>
                  <a:pt x="23271" y="15181"/>
                  <a:pt x="22994" y="15735"/>
                  <a:pt x="22648" y="16221"/>
                </a:cubicBezTo>
                <a:lnTo>
                  <a:pt x="22717" y="15597"/>
                </a:lnTo>
                <a:cubicBezTo>
                  <a:pt x="22925" y="15181"/>
                  <a:pt x="23202" y="14903"/>
                  <a:pt x="23549" y="14626"/>
                </a:cubicBezTo>
                <a:close/>
                <a:moveTo>
                  <a:pt x="21123" y="17954"/>
                </a:moveTo>
                <a:lnTo>
                  <a:pt x="21123" y="17954"/>
                </a:lnTo>
                <a:cubicBezTo>
                  <a:pt x="21301" y="18429"/>
                  <a:pt x="21377" y="18955"/>
                  <a:pt x="21483" y="19445"/>
                </a:cubicBezTo>
                <a:lnTo>
                  <a:pt x="21483" y="19445"/>
                </a:lnTo>
                <a:cubicBezTo>
                  <a:pt x="21345" y="18965"/>
                  <a:pt x="21217" y="18476"/>
                  <a:pt x="21123" y="17954"/>
                </a:cubicBezTo>
                <a:close/>
                <a:moveTo>
                  <a:pt x="21729" y="19747"/>
                </a:moveTo>
                <a:cubicBezTo>
                  <a:pt x="21712" y="19866"/>
                  <a:pt x="21694" y="19984"/>
                  <a:pt x="21677" y="20102"/>
                </a:cubicBezTo>
                <a:cubicBezTo>
                  <a:pt x="21644" y="19992"/>
                  <a:pt x="21611" y="19881"/>
                  <a:pt x="21578" y="19770"/>
                </a:cubicBezTo>
                <a:lnTo>
                  <a:pt x="21578" y="19770"/>
                </a:lnTo>
                <a:cubicBezTo>
                  <a:pt x="21596" y="19784"/>
                  <a:pt x="21619" y="19790"/>
                  <a:pt x="21642" y="19790"/>
                </a:cubicBezTo>
                <a:cubicBezTo>
                  <a:pt x="21676" y="19790"/>
                  <a:pt x="21709" y="19776"/>
                  <a:pt x="21729" y="19747"/>
                </a:cubicBezTo>
                <a:close/>
                <a:moveTo>
                  <a:pt x="12138" y="17474"/>
                </a:moveTo>
                <a:cubicBezTo>
                  <a:pt x="12238" y="17474"/>
                  <a:pt x="12305" y="17572"/>
                  <a:pt x="12319" y="17815"/>
                </a:cubicBezTo>
                <a:cubicBezTo>
                  <a:pt x="12388" y="18716"/>
                  <a:pt x="12180" y="19617"/>
                  <a:pt x="11695" y="20380"/>
                </a:cubicBezTo>
                <a:cubicBezTo>
                  <a:pt x="11349" y="21004"/>
                  <a:pt x="10863" y="21627"/>
                  <a:pt x="10309" y="22113"/>
                </a:cubicBezTo>
                <a:cubicBezTo>
                  <a:pt x="10240" y="22113"/>
                  <a:pt x="10170" y="22182"/>
                  <a:pt x="10101" y="22251"/>
                </a:cubicBezTo>
                <a:lnTo>
                  <a:pt x="10101" y="21766"/>
                </a:lnTo>
                <a:cubicBezTo>
                  <a:pt x="10448" y="20934"/>
                  <a:pt x="10586" y="20102"/>
                  <a:pt x="10517" y="19201"/>
                </a:cubicBezTo>
                <a:lnTo>
                  <a:pt x="10517" y="19201"/>
                </a:lnTo>
                <a:lnTo>
                  <a:pt x="10586" y="19271"/>
                </a:lnTo>
                <a:lnTo>
                  <a:pt x="10725" y="19271"/>
                </a:lnTo>
                <a:cubicBezTo>
                  <a:pt x="10890" y="18940"/>
                  <a:pt x="11754" y="17474"/>
                  <a:pt x="12138" y="17474"/>
                </a:cubicBezTo>
                <a:close/>
                <a:moveTo>
                  <a:pt x="9294" y="16309"/>
                </a:moveTo>
                <a:cubicBezTo>
                  <a:pt x="9826" y="16309"/>
                  <a:pt x="10252" y="18610"/>
                  <a:pt x="10309" y="19063"/>
                </a:cubicBezTo>
                <a:cubicBezTo>
                  <a:pt x="10378" y="19825"/>
                  <a:pt x="10240" y="20657"/>
                  <a:pt x="9962" y="21350"/>
                </a:cubicBezTo>
                <a:cubicBezTo>
                  <a:pt x="9893" y="21350"/>
                  <a:pt x="9824" y="21419"/>
                  <a:pt x="9754" y="21489"/>
                </a:cubicBezTo>
                <a:cubicBezTo>
                  <a:pt x="9555" y="21821"/>
                  <a:pt x="9419" y="22281"/>
                  <a:pt x="9286" y="22684"/>
                </a:cubicBezTo>
                <a:lnTo>
                  <a:pt x="9286" y="22684"/>
                </a:lnTo>
                <a:lnTo>
                  <a:pt x="9269" y="22667"/>
                </a:lnTo>
                <a:cubicBezTo>
                  <a:pt x="9338" y="22390"/>
                  <a:pt x="9338" y="22113"/>
                  <a:pt x="9338" y="21766"/>
                </a:cubicBezTo>
                <a:lnTo>
                  <a:pt x="9338" y="21697"/>
                </a:lnTo>
                <a:cubicBezTo>
                  <a:pt x="9200" y="20934"/>
                  <a:pt x="8923" y="20241"/>
                  <a:pt x="8507" y="19617"/>
                </a:cubicBezTo>
                <a:cubicBezTo>
                  <a:pt x="8368" y="18647"/>
                  <a:pt x="8507" y="17607"/>
                  <a:pt x="8923" y="16706"/>
                </a:cubicBezTo>
                <a:cubicBezTo>
                  <a:pt x="9050" y="16426"/>
                  <a:pt x="9175" y="16309"/>
                  <a:pt x="9294" y="16309"/>
                </a:cubicBezTo>
                <a:close/>
                <a:moveTo>
                  <a:pt x="6198" y="17227"/>
                </a:moveTo>
                <a:cubicBezTo>
                  <a:pt x="6266" y="17227"/>
                  <a:pt x="6342" y="17278"/>
                  <a:pt x="6427" y="17399"/>
                </a:cubicBezTo>
                <a:cubicBezTo>
                  <a:pt x="7120" y="18231"/>
                  <a:pt x="7744" y="19063"/>
                  <a:pt x="8299" y="19964"/>
                </a:cubicBezTo>
                <a:cubicBezTo>
                  <a:pt x="8368" y="20380"/>
                  <a:pt x="8576" y="20865"/>
                  <a:pt x="8853" y="21281"/>
                </a:cubicBezTo>
                <a:cubicBezTo>
                  <a:pt x="8923" y="21627"/>
                  <a:pt x="8923" y="21905"/>
                  <a:pt x="8923" y="22251"/>
                </a:cubicBezTo>
                <a:cubicBezTo>
                  <a:pt x="8784" y="22321"/>
                  <a:pt x="8715" y="22390"/>
                  <a:pt x="8715" y="22459"/>
                </a:cubicBezTo>
                <a:lnTo>
                  <a:pt x="8784" y="22529"/>
                </a:lnTo>
                <a:cubicBezTo>
                  <a:pt x="8715" y="22736"/>
                  <a:pt x="8715" y="23014"/>
                  <a:pt x="8784" y="23291"/>
                </a:cubicBezTo>
                <a:cubicBezTo>
                  <a:pt x="8784" y="23291"/>
                  <a:pt x="8784" y="23360"/>
                  <a:pt x="8784" y="23360"/>
                </a:cubicBezTo>
                <a:lnTo>
                  <a:pt x="8507" y="23152"/>
                </a:lnTo>
                <a:cubicBezTo>
                  <a:pt x="8437" y="23083"/>
                  <a:pt x="8368" y="23014"/>
                  <a:pt x="8299" y="22875"/>
                </a:cubicBezTo>
                <a:cubicBezTo>
                  <a:pt x="8368" y="22806"/>
                  <a:pt x="8299" y="22806"/>
                  <a:pt x="8299" y="22736"/>
                </a:cubicBezTo>
                <a:lnTo>
                  <a:pt x="8160" y="22736"/>
                </a:lnTo>
                <a:cubicBezTo>
                  <a:pt x="7813" y="22251"/>
                  <a:pt x="7328" y="21835"/>
                  <a:pt x="6774" y="21558"/>
                </a:cubicBezTo>
                <a:cubicBezTo>
                  <a:pt x="6427" y="21142"/>
                  <a:pt x="6150" y="20657"/>
                  <a:pt x="6011" y="20172"/>
                </a:cubicBezTo>
                <a:cubicBezTo>
                  <a:pt x="5803" y="19686"/>
                  <a:pt x="5734" y="19201"/>
                  <a:pt x="5734" y="18716"/>
                </a:cubicBezTo>
                <a:cubicBezTo>
                  <a:pt x="5734" y="18373"/>
                  <a:pt x="5876" y="17227"/>
                  <a:pt x="6198" y="17227"/>
                </a:cubicBezTo>
                <a:close/>
                <a:moveTo>
                  <a:pt x="14177" y="19268"/>
                </a:moveTo>
                <a:cubicBezTo>
                  <a:pt x="14845" y="19268"/>
                  <a:pt x="14116" y="20525"/>
                  <a:pt x="13913" y="20796"/>
                </a:cubicBezTo>
                <a:cubicBezTo>
                  <a:pt x="13498" y="21419"/>
                  <a:pt x="12943" y="21974"/>
                  <a:pt x="12388" y="22390"/>
                </a:cubicBezTo>
                <a:cubicBezTo>
                  <a:pt x="11765" y="22806"/>
                  <a:pt x="11071" y="23152"/>
                  <a:pt x="10378" y="23430"/>
                </a:cubicBezTo>
                <a:cubicBezTo>
                  <a:pt x="10448" y="23222"/>
                  <a:pt x="10448" y="23014"/>
                  <a:pt x="10517" y="22806"/>
                </a:cubicBezTo>
                <a:cubicBezTo>
                  <a:pt x="11695" y="21558"/>
                  <a:pt x="12111" y="19409"/>
                  <a:pt x="14052" y="19271"/>
                </a:cubicBezTo>
                <a:lnTo>
                  <a:pt x="14121" y="19271"/>
                </a:lnTo>
                <a:cubicBezTo>
                  <a:pt x="14141" y="19269"/>
                  <a:pt x="14159" y="19268"/>
                  <a:pt x="14177" y="19268"/>
                </a:cubicBezTo>
                <a:close/>
                <a:moveTo>
                  <a:pt x="13646" y="21590"/>
                </a:moveTo>
                <a:cubicBezTo>
                  <a:pt x="13640" y="21599"/>
                  <a:pt x="13636" y="21611"/>
                  <a:pt x="13636" y="21627"/>
                </a:cubicBezTo>
                <a:cubicBezTo>
                  <a:pt x="13775" y="22043"/>
                  <a:pt x="13983" y="22251"/>
                  <a:pt x="13567" y="22598"/>
                </a:cubicBezTo>
                <a:cubicBezTo>
                  <a:pt x="13220" y="22944"/>
                  <a:pt x="12804" y="23152"/>
                  <a:pt x="12319" y="23291"/>
                </a:cubicBezTo>
                <a:cubicBezTo>
                  <a:pt x="11695" y="23568"/>
                  <a:pt x="11002" y="23776"/>
                  <a:pt x="10378" y="23846"/>
                </a:cubicBezTo>
                <a:cubicBezTo>
                  <a:pt x="11210" y="23499"/>
                  <a:pt x="12042" y="23014"/>
                  <a:pt x="12735" y="22459"/>
                </a:cubicBezTo>
                <a:cubicBezTo>
                  <a:pt x="13080" y="22201"/>
                  <a:pt x="13384" y="21909"/>
                  <a:pt x="13646" y="21590"/>
                </a:cubicBezTo>
                <a:close/>
                <a:moveTo>
                  <a:pt x="3749" y="20938"/>
                </a:moveTo>
                <a:cubicBezTo>
                  <a:pt x="5264" y="21150"/>
                  <a:pt x="6641" y="21841"/>
                  <a:pt x="7744" y="22944"/>
                </a:cubicBezTo>
                <a:cubicBezTo>
                  <a:pt x="7675" y="23014"/>
                  <a:pt x="7605" y="23083"/>
                  <a:pt x="7675" y="23222"/>
                </a:cubicBezTo>
                <a:cubicBezTo>
                  <a:pt x="7883" y="23638"/>
                  <a:pt x="8160" y="24054"/>
                  <a:pt x="8507" y="24400"/>
                </a:cubicBezTo>
                <a:cubicBezTo>
                  <a:pt x="6520" y="23989"/>
                  <a:pt x="4466" y="22969"/>
                  <a:pt x="3749" y="20938"/>
                </a:cubicBezTo>
                <a:close/>
                <a:moveTo>
                  <a:pt x="31590" y="11507"/>
                </a:moveTo>
                <a:lnTo>
                  <a:pt x="31590" y="11507"/>
                </a:lnTo>
                <a:cubicBezTo>
                  <a:pt x="29163" y="16706"/>
                  <a:pt x="24380" y="21073"/>
                  <a:pt x="22162" y="26410"/>
                </a:cubicBezTo>
                <a:cubicBezTo>
                  <a:pt x="22578" y="23638"/>
                  <a:pt x="23549" y="21004"/>
                  <a:pt x="24935" y="18647"/>
                </a:cubicBezTo>
                <a:cubicBezTo>
                  <a:pt x="26668" y="15874"/>
                  <a:pt x="29441" y="13933"/>
                  <a:pt x="31590" y="11507"/>
                </a:cubicBezTo>
                <a:close/>
                <a:moveTo>
                  <a:pt x="34166" y="25716"/>
                </a:moveTo>
                <a:cubicBezTo>
                  <a:pt x="34202" y="25716"/>
                  <a:pt x="34224" y="25737"/>
                  <a:pt x="34224" y="25787"/>
                </a:cubicBezTo>
                <a:cubicBezTo>
                  <a:pt x="34224" y="26618"/>
                  <a:pt x="34016" y="27381"/>
                  <a:pt x="33669" y="28143"/>
                </a:cubicBezTo>
                <a:cubicBezTo>
                  <a:pt x="33253" y="28975"/>
                  <a:pt x="32629" y="29668"/>
                  <a:pt x="31798" y="30223"/>
                </a:cubicBezTo>
                <a:cubicBezTo>
                  <a:pt x="32421" y="29252"/>
                  <a:pt x="32768" y="28143"/>
                  <a:pt x="32837" y="27034"/>
                </a:cubicBezTo>
                <a:cubicBezTo>
                  <a:pt x="32976" y="26896"/>
                  <a:pt x="33045" y="26688"/>
                  <a:pt x="33184" y="26480"/>
                </a:cubicBezTo>
                <a:cubicBezTo>
                  <a:pt x="33184" y="26480"/>
                  <a:pt x="33948" y="25716"/>
                  <a:pt x="34166" y="25716"/>
                </a:cubicBezTo>
                <a:close/>
                <a:moveTo>
                  <a:pt x="32560" y="24816"/>
                </a:moveTo>
                <a:cubicBezTo>
                  <a:pt x="32560" y="25440"/>
                  <a:pt x="32560" y="26133"/>
                  <a:pt x="32560" y="26826"/>
                </a:cubicBezTo>
                <a:cubicBezTo>
                  <a:pt x="32491" y="28143"/>
                  <a:pt x="31936" y="29460"/>
                  <a:pt x="30966" y="30431"/>
                </a:cubicBezTo>
                <a:cubicBezTo>
                  <a:pt x="30966" y="30362"/>
                  <a:pt x="30966" y="30292"/>
                  <a:pt x="30966" y="30223"/>
                </a:cubicBezTo>
                <a:cubicBezTo>
                  <a:pt x="31451" y="29183"/>
                  <a:pt x="31451" y="27935"/>
                  <a:pt x="30966" y="26896"/>
                </a:cubicBezTo>
                <a:lnTo>
                  <a:pt x="30966" y="26618"/>
                </a:lnTo>
                <a:cubicBezTo>
                  <a:pt x="30966" y="26618"/>
                  <a:pt x="30966" y="26549"/>
                  <a:pt x="30966" y="26480"/>
                </a:cubicBezTo>
                <a:cubicBezTo>
                  <a:pt x="31078" y="26255"/>
                  <a:pt x="31236" y="25938"/>
                  <a:pt x="31255" y="25938"/>
                </a:cubicBezTo>
                <a:lnTo>
                  <a:pt x="31255" y="25938"/>
                </a:lnTo>
                <a:cubicBezTo>
                  <a:pt x="31259" y="25938"/>
                  <a:pt x="31256" y="25955"/>
                  <a:pt x="31243" y="25994"/>
                </a:cubicBezTo>
                <a:lnTo>
                  <a:pt x="31382" y="25648"/>
                </a:lnTo>
                <a:cubicBezTo>
                  <a:pt x="31659" y="25232"/>
                  <a:pt x="32075" y="24885"/>
                  <a:pt x="32560" y="24816"/>
                </a:cubicBezTo>
                <a:close/>
                <a:moveTo>
                  <a:pt x="20083" y="29322"/>
                </a:moveTo>
                <a:lnTo>
                  <a:pt x="20083" y="29322"/>
                </a:lnTo>
                <a:cubicBezTo>
                  <a:pt x="20429" y="29460"/>
                  <a:pt x="20637" y="29807"/>
                  <a:pt x="20637" y="30223"/>
                </a:cubicBezTo>
                <a:lnTo>
                  <a:pt x="20568" y="30985"/>
                </a:lnTo>
                <a:lnTo>
                  <a:pt x="20429" y="30639"/>
                </a:lnTo>
                <a:cubicBezTo>
                  <a:pt x="20291" y="30223"/>
                  <a:pt x="20152" y="29807"/>
                  <a:pt x="20083" y="29322"/>
                </a:cubicBezTo>
                <a:close/>
                <a:moveTo>
                  <a:pt x="28609" y="25163"/>
                </a:moveTo>
                <a:lnTo>
                  <a:pt x="28609" y="25163"/>
                </a:lnTo>
                <a:cubicBezTo>
                  <a:pt x="28748" y="25856"/>
                  <a:pt x="28955" y="26480"/>
                  <a:pt x="29233" y="27104"/>
                </a:cubicBezTo>
                <a:cubicBezTo>
                  <a:pt x="29787" y="28213"/>
                  <a:pt x="29995" y="29530"/>
                  <a:pt x="29857" y="30708"/>
                </a:cubicBezTo>
                <a:cubicBezTo>
                  <a:pt x="29787" y="30569"/>
                  <a:pt x="29649" y="30431"/>
                  <a:pt x="29579" y="30223"/>
                </a:cubicBezTo>
                <a:cubicBezTo>
                  <a:pt x="29555" y="30174"/>
                  <a:pt x="29504" y="30151"/>
                  <a:pt x="29452" y="30151"/>
                </a:cubicBezTo>
                <a:cubicBezTo>
                  <a:pt x="29357" y="30151"/>
                  <a:pt x="29257" y="30227"/>
                  <a:pt x="29302" y="30362"/>
                </a:cubicBezTo>
                <a:lnTo>
                  <a:pt x="29579" y="30985"/>
                </a:lnTo>
                <a:cubicBezTo>
                  <a:pt x="27846" y="30362"/>
                  <a:pt x="27430" y="26618"/>
                  <a:pt x="28609" y="25163"/>
                </a:cubicBezTo>
                <a:close/>
                <a:moveTo>
                  <a:pt x="29282" y="25322"/>
                </a:moveTo>
                <a:cubicBezTo>
                  <a:pt x="29766" y="25322"/>
                  <a:pt x="30837" y="27262"/>
                  <a:pt x="30896" y="27381"/>
                </a:cubicBezTo>
                <a:cubicBezTo>
                  <a:pt x="31104" y="28143"/>
                  <a:pt x="31104" y="28906"/>
                  <a:pt x="30896" y="29668"/>
                </a:cubicBezTo>
                <a:cubicBezTo>
                  <a:pt x="30859" y="29650"/>
                  <a:pt x="30827" y="29641"/>
                  <a:pt x="30800" y="29641"/>
                </a:cubicBezTo>
                <a:cubicBezTo>
                  <a:pt x="30726" y="29641"/>
                  <a:pt x="30688" y="29705"/>
                  <a:pt x="30688" y="29807"/>
                </a:cubicBezTo>
                <a:cubicBezTo>
                  <a:pt x="30480" y="30223"/>
                  <a:pt x="30273" y="30708"/>
                  <a:pt x="30203" y="31193"/>
                </a:cubicBezTo>
                <a:cubicBezTo>
                  <a:pt x="30134" y="31193"/>
                  <a:pt x="30134" y="31263"/>
                  <a:pt x="30203" y="31332"/>
                </a:cubicBezTo>
                <a:lnTo>
                  <a:pt x="30134" y="31471"/>
                </a:lnTo>
                <a:lnTo>
                  <a:pt x="29995" y="31193"/>
                </a:lnTo>
                <a:cubicBezTo>
                  <a:pt x="30065" y="31193"/>
                  <a:pt x="30065" y="31124"/>
                  <a:pt x="29995" y="31055"/>
                </a:cubicBezTo>
                <a:cubicBezTo>
                  <a:pt x="31174" y="29322"/>
                  <a:pt x="29649" y="27381"/>
                  <a:pt x="29094" y="25579"/>
                </a:cubicBezTo>
                <a:cubicBezTo>
                  <a:pt x="29094" y="25579"/>
                  <a:pt x="29094" y="25509"/>
                  <a:pt x="29094" y="25509"/>
                </a:cubicBezTo>
                <a:cubicBezTo>
                  <a:pt x="29134" y="25378"/>
                  <a:pt x="29200" y="25322"/>
                  <a:pt x="29282" y="25322"/>
                </a:cubicBezTo>
                <a:close/>
                <a:moveTo>
                  <a:pt x="46694" y="29734"/>
                </a:moveTo>
                <a:cubicBezTo>
                  <a:pt x="46796" y="29734"/>
                  <a:pt x="46854" y="29775"/>
                  <a:pt x="46840" y="29876"/>
                </a:cubicBezTo>
                <a:cubicBezTo>
                  <a:pt x="46354" y="32094"/>
                  <a:pt x="44621" y="33204"/>
                  <a:pt x="42958" y="34451"/>
                </a:cubicBezTo>
                <a:cubicBezTo>
                  <a:pt x="43304" y="33550"/>
                  <a:pt x="43651" y="32718"/>
                  <a:pt x="44136" y="31887"/>
                </a:cubicBezTo>
                <a:cubicBezTo>
                  <a:pt x="44413" y="31332"/>
                  <a:pt x="44760" y="30847"/>
                  <a:pt x="45176" y="30431"/>
                </a:cubicBezTo>
                <a:cubicBezTo>
                  <a:pt x="45286" y="30321"/>
                  <a:pt x="46307" y="29734"/>
                  <a:pt x="46694" y="29734"/>
                </a:cubicBezTo>
                <a:close/>
                <a:moveTo>
                  <a:pt x="42606" y="27685"/>
                </a:moveTo>
                <a:cubicBezTo>
                  <a:pt x="42632" y="27685"/>
                  <a:pt x="42657" y="27698"/>
                  <a:pt x="42681" y="27727"/>
                </a:cubicBezTo>
                <a:cubicBezTo>
                  <a:pt x="43096" y="28351"/>
                  <a:pt x="43374" y="28975"/>
                  <a:pt x="43582" y="29668"/>
                </a:cubicBezTo>
                <a:cubicBezTo>
                  <a:pt x="43859" y="30847"/>
                  <a:pt x="43651" y="32025"/>
                  <a:pt x="42958" y="33065"/>
                </a:cubicBezTo>
                <a:cubicBezTo>
                  <a:pt x="42923" y="33030"/>
                  <a:pt x="42888" y="33013"/>
                  <a:pt x="42854" y="33013"/>
                </a:cubicBezTo>
                <a:cubicBezTo>
                  <a:pt x="42819" y="33013"/>
                  <a:pt x="42784" y="33030"/>
                  <a:pt x="42750" y="33065"/>
                </a:cubicBezTo>
                <a:cubicBezTo>
                  <a:pt x="42334" y="33550"/>
                  <a:pt x="41987" y="34174"/>
                  <a:pt x="41849" y="34867"/>
                </a:cubicBezTo>
                <a:lnTo>
                  <a:pt x="41779" y="34937"/>
                </a:lnTo>
                <a:cubicBezTo>
                  <a:pt x="41641" y="33065"/>
                  <a:pt x="41710" y="31124"/>
                  <a:pt x="41918" y="29252"/>
                </a:cubicBezTo>
                <a:cubicBezTo>
                  <a:pt x="41918" y="29252"/>
                  <a:pt x="42324" y="27685"/>
                  <a:pt x="42606" y="27685"/>
                </a:cubicBezTo>
                <a:close/>
                <a:moveTo>
                  <a:pt x="40601" y="29807"/>
                </a:moveTo>
                <a:cubicBezTo>
                  <a:pt x="40670" y="30084"/>
                  <a:pt x="40740" y="30292"/>
                  <a:pt x="40878" y="30431"/>
                </a:cubicBezTo>
                <a:cubicBezTo>
                  <a:pt x="41017" y="30639"/>
                  <a:pt x="41225" y="30847"/>
                  <a:pt x="41363" y="30985"/>
                </a:cubicBezTo>
                <a:cubicBezTo>
                  <a:pt x="41294" y="32372"/>
                  <a:pt x="41433" y="33827"/>
                  <a:pt x="41502" y="35283"/>
                </a:cubicBezTo>
                <a:lnTo>
                  <a:pt x="41502" y="35352"/>
                </a:lnTo>
                <a:lnTo>
                  <a:pt x="41363" y="35352"/>
                </a:lnTo>
                <a:cubicBezTo>
                  <a:pt x="40601" y="34590"/>
                  <a:pt x="40254" y="33481"/>
                  <a:pt x="40324" y="32372"/>
                </a:cubicBezTo>
                <a:cubicBezTo>
                  <a:pt x="40254" y="31817"/>
                  <a:pt x="40324" y="31263"/>
                  <a:pt x="40462" y="30639"/>
                </a:cubicBezTo>
                <a:cubicBezTo>
                  <a:pt x="40462" y="30500"/>
                  <a:pt x="40532" y="30292"/>
                  <a:pt x="40601" y="30154"/>
                </a:cubicBezTo>
                <a:cubicBezTo>
                  <a:pt x="40601" y="30015"/>
                  <a:pt x="40532" y="29946"/>
                  <a:pt x="40532" y="29807"/>
                </a:cubicBezTo>
                <a:close/>
                <a:moveTo>
                  <a:pt x="42888" y="35075"/>
                </a:moveTo>
                <a:lnTo>
                  <a:pt x="42888" y="35075"/>
                </a:lnTo>
                <a:cubicBezTo>
                  <a:pt x="42681" y="35214"/>
                  <a:pt x="42403" y="35352"/>
                  <a:pt x="42195" y="35491"/>
                </a:cubicBezTo>
                <a:lnTo>
                  <a:pt x="42126" y="35491"/>
                </a:lnTo>
                <a:cubicBezTo>
                  <a:pt x="42126" y="35422"/>
                  <a:pt x="42126" y="35422"/>
                  <a:pt x="42057" y="35422"/>
                </a:cubicBezTo>
                <a:cubicBezTo>
                  <a:pt x="42057" y="35352"/>
                  <a:pt x="42057" y="35352"/>
                  <a:pt x="42057" y="35352"/>
                </a:cubicBezTo>
                <a:cubicBezTo>
                  <a:pt x="42334" y="35283"/>
                  <a:pt x="42611" y="35145"/>
                  <a:pt x="42888" y="35075"/>
                </a:cubicBezTo>
                <a:close/>
                <a:moveTo>
                  <a:pt x="47755" y="32320"/>
                </a:moveTo>
                <a:cubicBezTo>
                  <a:pt x="47940" y="32320"/>
                  <a:pt x="48122" y="32337"/>
                  <a:pt x="48295" y="32372"/>
                </a:cubicBezTo>
                <a:cubicBezTo>
                  <a:pt x="49404" y="32649"/>
                  <a:pt x="48711" y="33481"/>
                  <a:pt x="48226" y="33827"/>
                </a:cubicBezTo>
                <a:cubicBezTo>
                  <a:pt x="46909" y="34659"/>
                  <a:pt x="45453" y="35214"/>
                  <a:pt x="43928" y="35560"/>
                </a:cubicBezTo>
                <a:cubicBezTo>
                  <a:pt x="43928" y="35491"/>
                  <a:pt x="43859" y="35491"/>
                  <a:pt x="43720" y="35491"/>
                </a:cubicBezTo>
                <a:lnTo>
                  <a:pt x="43027" y="35560"/>
                </a:lnTo>
                <a:cubicBezTo>
                  <a:pt x="43443" y="35352"/>
                  <a:pt x="43720" y="35006"/>
                  <a:pt x="43928" y="34659"/>
                </a:cubicBezTo>
                <a:cubicBezTo>
                  <a:pt x="43998" y="34521"/>
                  <a:pt x="43928" y="34382"/>
                  <a:pt x="43790" y="34313"/>
                </a:cubicBezTo>
                <a:cubicBezTo>
                  <a:pt x="43928" y="34243"/>
                  <a:pt x="43998" y="34105"/>
                  <a:pt x="44206" y="33966"/>
                </a:cubicBezTo>
                <a:lnTo>
                  <a:pt x="44413" y="33758"/>
                </a:lnTo>
                <a:cubicBezTo>
                  <a:pt x="44968" y="33412"/>
                  <a:pt x="45592" y="33065"/>
                  <a:pt x="46216" y="32788"/>
                </a:cubicBezTo>
                <a:lnTo>
                  <a:pt x="46146" y="32788"/>
                </a:lnTo>
                <a:cubicBezTo>
                  <a:pt x="46614" y="32476"/>
                  <a:pt x="47199" y="32320"/>
                  <a:pt x="47755" y="32320"/>
                </a:cubicBezTo>
                <a:close/>
                <a:moveTo>
                  <a:pt x="21885" y="33897"/>
                </a:moveTo>
                <a:lnTo>
                  <a:pt x="21885" y="33897"/>
                </a:lnTo>
                <a:cubicBezTo>
                  <a:pt x="21816" y="34382"/>
                  <a:pt x="21746" y="34867"/>
                  <a:pt x="21538" y="35283"/>
                </a:cubicBezTo>
                <a:cubicBezTo>
                  <a:pt x="21400" y="35560"/>
                  <a:pt x="21192" y="35907"/>
                  <a:pt x="21053" y="36184"/>
                </a:cubicBezTo>
                <a:cubicBezTo>
                  <a:pt x="21053" y="35352"/>
                  <a:pt x="21330" y="34521"/>
                  <a:pt x="21885" y="33897"/>
                </a:cubicBezTo>
                <a:close/>
                <a:moveTo>
                  <a:pt x="13983" y="35352"/>
                </a:moveTo>
                <a:lnTo>
                  <a:pt x="14052" y="35422"/>
                </a:lnTo>
                <a:cubicBezTo>
                  <a:pt x="14052" y="35768"/>
                  <a:pt x="13983" y="36115"/>
                  <a:pt x="13983" y="36392"/>
                </a:cubicBezTo>
                <a:cubicBezTo>
                  <a:pt x="13913" y="36739"/>
                  <a:pt x="13844" y="37016"/>
                  <a:pt x="13705" y="37293"/>
                </a:cubicBezTo>
                <a:cubicBezTo>
                  <a:pt x="13636" y="36670"/>
                  <a:pt x="13705" y="35976"/>
                  <a:pt x="13983" y="35352"/>
                </a:cubicBezTo>
                <a:close/>
                <a:moveTo>
                  <a:pt x="46382" y="35517"/>
                </a:moveTo>
                <a:cubicBezTo>
                  <a:pt x="47669" y="35517"/>
                  <a:pt x="48986" y="35792"/>
                  <a:pt x="49543" y="36739"/>
                </a:cubicBezTo>
                <a:cubicBezTo>
                  <a:pt x="49890" y="37293"/>
                  <a:pt x="46354" y="37293"/>
                  <a:pt x="46077" y="37293"/>
                </a:cubicBezTo>
                <a:cubicBezTo>
                  <a:pt x="45176" y="37155"/>
                  <a:pt x="44344" y="36808"/>
                  <a:pt x="43512" y="36323"/>
                </a:cubicBezTo>
                <a:cubicBezTo>
                  <a:pt x="43582" y="36254"/>
                  <a:pt x="43582" y="36254"/>
                  <a:pt x="43512" y="36184"/>
                </a:cubicBezTo>
                <a:cubicBezTo>
                  <a:pt x="44206" y="36046"/>
                  <a:pt x="44829" y="35838"/>
                  <a:pt x="45453" y="35560"/>
                </a:cubicBezTo>
                <a:cubicBezTo>
                  <a:pt x="45753" y="35533"/>
                  <a:pt x="46067" y="35517"/>
                  <a:pt x="46382" y="35517"/>
                </a:cubicBezTo>
                <a:close/>
                <a:moveTo>
                  <a:pt x="30827" y="37085"/>
                </a:moveTo>
                <a:lnTo>
                  <a:pt x="30827" y="37085"/>
                </a:lnTo>
                <a:cubicBezTo>
                  <a:pt x="30758" y="37432"/>
                  <a:pt x="30550" y="37709"/>
                  <a:pt x="30342" y="37987"/>
                </a:cubicBezTo>
                <a:cubicBezTo>
                  <a:pt x="30273" y="38056"/>
                  <a:pt x="30134" y="38195"/>
                  <a:pt x="29995" y="38264"/>
                </a:cubicBezTo>
                <a:cubicBezTo>
                  <a:pt x="29995" y="38195"/>
                  <a:pt x="29995" y="38125"/>
                  <a:pt x="29926" y="38125"/>
                </a:cubicBezTo>
                <a:cubicBezTo>
                  <a:pt x="29995" y="38056"/>
                  <a:pt x="29995" y="38056"/>
                  <a:pt x="30065" y="37987"/>
                </a:cubicBezTo>
                <a:cubicBezTo>
                  <a:pt x="30273" y="37640"/>
                  <a:pt x="30480" y="37363"/>
                  <a:pt x="30827" y="37085"/>
                </a:cubicBezTo>
                <a:close/>
                <a:moveTo>
                  <a:pt x="38799" y="37848"/>
                </a:moveTo>
                <a:cubicBezTo>
                  <a:pt x="39076" y="37848"/>
                  <a:pt x="39423" y="37917"/>
                  <a:pt x="39631" y="38125"/>
                </a:cubicBezTo>
                <a:cubicBezTo>
                  <a:pt x="39631" y="38195"/>
                  <a:pt x="39561" y="38264"/>
                  <a:pt x="39492" y="38333"/>
                </a:cubicBezTo>
                <a:cubicBezTo>
                  <a:pt x="39284" y="38402"/>
                  <a:pt x="39076" y="38472"/>
                  <a:pt x="38868" y="38472"/>
                </a:cubicBezTo>
                <a:cubicBezTo>
                  <a:pt x="38521" y="38472"/>
                  <a:pt x="38175" y="38402"/>
                  <a:pt x="37898" y="38333"/>
                </a:cubicBezTo>
                <a:lnTo>
                  <a:pt x="38521" y="37848"/>
                </a:lnTo>
                <a:close/>
                <a:moveTo>
                  <a:pt x="35835" y="37424"/>
                </a:moveTo>
                <a:lnTo>
                  <a:pt x="35835" y="37424"/>
                </a:lnTo>
                <a:cubicBezTo>
                  <a:pt x="36001" y="38093"/>
                  <a:pt x="35598" y="38698"/>
                  <a:pt x="35194" y="39304"/>
                </a:cubicBezTo>
                <a:cubicBezTo>
                  <a:pt x="35127" y="38636"/>
                  <a:pt x="35382" y="37968"/>
                  <a:pt x="35835" y="37424"/>
                </a:cubicBezTo>
                <a:close/>
                <a:moveTo>
                  <a:pt x="43096" y="36462"/>
                </a:moveTo>
                <a:cubicBezTo>
                  <a:pt x="43998" y="37224"/>
                  <a:pt x="45107" y="37709"/>
                  <a:pt x="46285" y="37779"/>
                </a:cubicBezTo>
                <a:cubicBezTo>
                  <a:pt x="46978" y="38472"/>
                  <a:pt x="47602" y="39304"/>
                  <a:pt x="48018" y="40274"/>
                </a:cubicBezTo>
                <a:cubicBezTo>
                  <a:pt x="45731" y="40066"/>
                  <a:pt x="44067" y="38333"/>
                  <a:pt x="42888" y="36462"/>
                </a:cubicBezTo>
                <a:close/>
                <a:moveTo>
                  <a:pt x="19822" y="39660"/>
                </a:moveTo>
                <a:cubicBezTo>
                  <a:pt x="20181" y="40313"/>
                  <a:pt x="20370" y="41021"/>
                  <a:pt x="20499" y="41730"/>
                </a:cubicBezTo>
                <a:cubicBezTo>
                  <a:pt x="20165" y="41063"/>
                  <a:pt x="19960" y="40332"/>
                  <a:pt x="19822" y="39660"/>
                </a:cubicBezTo>
                <a:close/>
                <a:moveTo>
                  <a:pt x="16825" y="42423"/>
                </a:moveTo>
                <a:lnTo>
                  <a:pt x="16825" y="42423"/>
                </a:lnTo>
                <a:cubicBezTo>
                  <a:pt x="17102" y="42978"/>
                  <a:pt x="17171" y="43601"/>
                  <a:pt x="17033" y="44225"/>
                </a:cubicBezTo>
                <a:cubicBezTo>
                  <a:pt x="16825" y="43601"/>
                  <a:pt x="16755" y="42978"/>
                  <a:pt x="16825" y="42423"/>
                </a:cubicBezTo>
                <a:close/>
                <a:moveTo>
                  <a:pt x="24796" y="32926"/>
                </a:moveTo>
                <a:lnTo>
                  <a:pt x="24796" y="32926"/>
                </a:lnTo>
                <a:cubicBezTo>
                  <a:pt x="25212" y="33620"/>
                  <a:pt x="25767" y="34174"/>
                  <a:pt x="26391" y="34729"/>
                </a:cubicBezTo>
                <a:cubicBezTo>
                  <a:pt x="28817" y="37293"/>
                  <a:pt x="28540" y="40759"/>
                  <a:pt x="27638" y="43948"/>
                </a:cubicBezTo>
                <a:cubicBezTo>
                  <a:pt x="27638" y="43948"/>
                  <a:pt x="27638" y="44017"/>
                  <a:pt x="27638" y="44087"/>
                </a:cubicBezTo>
                <a:cubicBezTo>
                  <a:pt x="27569" y="44364"/>
                  <a:pt x="27430" y="44641"/>
                  <a:pt x="27361" y="44918"/>
                </a:cubicBezTo>
                <a:cubicBezTo>
                  <a:pt x="27916" y="42007"/>
                  <a:pt x="27569" y="39026"/>
                  <a:pt x="26460" y="36323"/>
                </a:cubicBezTo>
                <a:cubicBezTo>
                  <a:pt x="26460" y="36303"/>
                  <a:pt x="26448" y="36294"/>
                  <a:pt x="26431" y="36294"/>
                </a:cubicBezTo>
                <a:cubicBezTo>
                  <a:pt x="26391" y="36294"/>
                  <a:pt x="26321" y="36343"/>
                  <a:pt x="26321" y="36392"/>
                </a:cubicBezTo>
                <a:cubicBezTo>
                  <a:pt x="26807" y="38056"/>
                  <a:pt x="27084" y="39789"/>
                  <a:pt x="27292" y="41591"/>
                </a:cubicBezTo>
                <a:cubicBezTo>
                  <a:pt x="27361" y="42978"/>
                  <a:pt x="27084" y="44364"/>
                  <a:pt x="27015" y="45820"/>
                </a:cubicBezTo>
                <a:cubicBezTo>
                  <a:pt x="26876" y="46235"/>
                  <a:pt x="26668" y="46651"/>
                  <a:pt x="26460" y="46998"/>
                </a:cubicBezTo>
                <a:cubicBezTo>
                  <a:pt x="26668" y="45542"/>
                  <a:pt x="26529" y="44087"/>
                  <a:pt x="26183" y="42700"/>
                </a:cubicBezTo>
                <a:lnTo>
                  <a:pt x="26113" y="42700"/>
                </a:lnTo>
                <a:cubicBezTo>
                  <a:pt x="25490" y="39858"/>
                  <a:pt x="25143" y="36947"/>
                  <a:pt x="25074" y="34035"/>
                </a:cubicBezTo>
                <a:cubicBezTo>
                  <a:pt x="25074" y="33620"/>
                  <a:pt x="25004" y="33273"/>
                  <a:pt x="24796" y="32926"/>
                </a:cubicBezTo>
                <a:close/>
                <a:moveTo>
                  <a:pt x="22162" y="45265"/>
                </a:moveTo>
                <a:cubicBezTo>
                  <a:pt x="22162" y="45958"/>
                  <a:pt x="22024" y="46651"/>
                  <a:pt x="21677" y="47275"/>
                </a:cubicBezTo>
                <a:cubicBezTo>
                  <a:pt x="21608" y="46929"/>
                  <a:pt x="21608" y="46651"/>
                  <a:pt x="21608" y="46374"/>
                </a:cubicBezTo>
                <a:cubicBezTo>
                  <a:pt x="21677" y="45958"/>
                  <a:pt x="21885" y="45612"/>
                  <a:pt x="22162" y="45265"/>
                </a:cubicBezTo>
                <a:close/>
                <a:moveTo>
                  <a:pt x="17518" y="49147"/>
                </a:moveTo>
                <a:lnTo>
                  <a:pt x="17518" y="49147"/>
                </a:lnTo>
                <a:cubicBezTo>
                  <a:pt x="18073" y="49424"/>
                  <a:pt x="18627" y="49771"/>
                  <a:pt x="19043" y="50256"/>
                </a:cubicBezTo>
                <a:cubicBezTo>
                  <a:pt x="18419" y="50048"/>
                  <a:pt x="17865" y="49632"/>
                  <a:pt x="17518" y="49147"/>
                </a:cubicBezTo>
                <a:close/>
                <a:moveTo>
                  <a:pt x="19528" y="56841"/>
                </a:moveTo>
                <a:lnTo>
                  <a:pt x="19528" y="56841"/>
                </a:lnTo>
                <a:cubicBezTo>
                  <a:pt x="19805" y="57257"/>
                  <a:pt x="19875" y="57812"/>
                  <a:pt x="19875" y="58366"/>
                </a:cubicBezTo>
                <a:cubicBezTo>
                  <a:pt x="19598" y="57881"/>
                  <a:pt x="19528" y="57326"/>
                  <a:pt x="19528" y="56841"/>
                </a:cubicBezTo>
                <a:close/>
                <a:moveTo>
                  <a:pt x="36437" y="54584"/>
                </a:moveTo>
                <a:cubicBezTo>
                  <a:pt x="36678" y="54584"/>
                  <a:pt x="36903" y="56163"/>
                  <a:pt x="36925" y="56163"/>
                </a:cubicBezTo>
                <a:cubicBezTo>
                  <a:pt x="36926" y="56163"/>
                  <a:pt x="36927" y="56158"/>
                  <a:pt x="36927" y="56148"/>
                </a:cubicBezTo>
                <a:lnTo>
                  <a:pt x="36927" y="56148"/>
                </a:lnTo>
                <a:cubicBezTo>
                  <a:pt x="36927" y="56980"/>
                  <a:pt x="36719" y="57742"/>
                  <a:pt x="36373" y="58505"/>
                </a:cubicBezTo>
                <a:cubicBezTo>
                  <a:pt x="36095" y="59129"/>
                  <a:pt x="35679" y="59683"/>
                  <a:pt x="35263" y="60169"/>
                </a:cubicBezTo>
                <a:cubicBezTo>
                  <a:pt x="35263" y="60099"/>
                  <a:pt x="35263" y="60030"/>
                  <a:pt x="35263" y="59961"/>
                </a:cubicBezTo>
                <a:cubicBezTo>
                  <a:pt x="35263" y="59811"/>
                  <a:pt x="35119" y="59697"/>
                  <a:pt x="34987" y="59697"/>
                </a:cubicBezTo>
                <a:cubicBezTo>
                  <a:pt x="34936" y="59697"/>
                  <a:pt x="34886" y="59714"/>
                  <a:pt x="34848" y="59753"/>
                </a:cubicBezTo>
                <a:lnTo>
                  <a:pt x="34709" y="59891"/>
                </a:lnTo>
                <a:cubicBezTo>
                  <a:pt x="34709" y="59753"/>
                  <a:pt x="34709" y="59614"/>
                  <a:pt x="34709" y="59475"/>
                </a:cubicBezTo>
                <a:cubicBezTo>
                  <a:pt x="34709" y="59406"/>
                  <a:pt x="34709" y="59337"/>
                  <a:pt x="34640" y="59337"/>
                </a:cubicBezTo>
                <a:cubicBezTo>
                  <a:pt x="34709" y="58782"/>
                  <a:pt x="34709" y="58297"/>
                  <a:pt x="34640" y="57742"/>
                </a:cubicBezTo>
                <a:cubicBezTo>
                  <a:pt x="34986" y="56564"/>
                  <a:pt x="35541" y="55455"/>
                  <a:pt x="36373" y="54623"/>
                </a:cubicBezTo>
                <a:cubicBezTo>
                  <a:pt x="36394" y="54596"/>
                  <a:pt x="36415" y="54584"/>
                  <a:pt x="36437" y="54584"/>
                </a:cubicBezTo>
                <a:close/>
                <a:moveTo>
                  <a:pt x="32144" y="54685"/>
                </a:moveTo>
                <a:cubicBezTo>
                  <a:pt x="32223" y="54685"/>
                  <a:pt x="32315" y="54708"/>
                  <a:pt x="32421" y="54762"/>
                </a:cubicBezTo>
                <a:cubicBezTo>
                  <a:pt x="33184" y="55178"/>
                  <a:pt x="33808" y="55871"/>
                  <a:pt x="34085" y="56703"/>
                </a:cubicBezTo>
                <a:cubicBezTo>
                  <a:pt x="34224" y="57118"/>
                  <a:pt x="34293" y="57534"/>
                  <a:pt x="34362" y="57881"/>
                </a:cubicBezTo>
                <a:cubicBezTo>
                  <a:pt x="34224" y="58505"/>
                  <a:pt x="34154" y="59129"/>
                  <a:pt x="34154" y="59753"/>
                </a:cubicBezTo>
                <a:cubicBezTo>
                  <a:pt x="34154" y="59822"/>
                  <a:pt x="34085" y="59961"/>
                  <a:pt x="34016" y="60030"/>
                </a:cubicBezTo>
                <a:cubicBezTo>
                  <a:pt x="33946" y="59753"/>
                  <a:pt x="33877" y="59475"/>
                  <a:pt x="33738" y="59198"/>
                </a:cubicBezTo>
                <a:cubicBezTo>
                  <a:pt x="33712" y="59145"/>
                  <a:pt x="33655" y="59122"/>
                  <a:pt x="33599" y="59122"/>
                </a:cubicBezTo>
                <a:cubicBezTo>
                  <a:pt x="33508" y="59122"/>
                  <a:pt x="33418" y="59182"/>
                  <a:pt x="33461" y="59267"/>
                </a:cubicBezTo>
                <a:cubicBezTo>
                  <a:pt x="33531" y="59891"/>
                  <a:pt x="33600" y="60446"/>
                  <a:pt x="33738" y="61000"/>
                </a:cubicBezTo>
                <a:cubicBezTo>
                  <a:pt x="33600" y="60862"/>
                  <a:pt x="33461" y="60654"/>
                  <a:pt x="33323" y="60446"/>
                </a:cubicBezTo>
                <a:cubicBezTo>
                  <a:pt x="33184" y="59822"/>
                  <a:pt x="32837" y="59198"/>
                  <a:pt x="32352" y="58713"/>
                </a:cubicBezTo>
                <a:lnTo>
                  <a:pt x="32352" y="58782"/>
                </a:lnTo>
                <a:cubicBezTo>
                  <a:pt x="32005" y="57881"/>
                  <a:pt x="31728" y="56980"/>
                  <a:pt x="31659" y="56079"/>
                </a:cubicBezTo>
                <a:cubicBezTo>
                  <a:pt x="31659" y="55777"/>
                  <a:pt x="31606" y="54685"/>
                  <a:pt x="32144" y="54685"/>
                </a:cubicBezTo>
                <a:close/>
                <a:moveTo>
                  <a:pt x="39977" y="56772"/>
                </a:moveTo>
                <a:lnTo>
                  <a:pt x="39908" y="56841"/>
                </a:lnTo>
                <a:cubicBezTo>
                  <a:pt x="39284" y="57812"/>
                  <a:pt x="38521" y="58713"/>
                  <a:pt x="37690" y="59475"/>
                </a:cubicBezTo>
                <a:cubicBezTo>
                  <a:pt x="37135" y="59891"/>
                  <a:pt x="36581" y="60307"/>
                  <a:pt x="36095" y="60654"/>
                </a:cubicBezTo>
                <a:lnTo>
                  <a:pt x="35333" y="60931"/>
                </a:lnTo>
                <a:cubicBezTo>
                  <a:pt x="35263" y="61000"/>
                  <a:pt x="35263" y="61208"/>
                  <a:pt x="35333" y="61208"/>
                </a:cubicBezTo>
                <a:lnTo>
                  <a:pt x="34986" y="61486"/>
                </a:lnTo>
                <a:lnTo>
                  <a:pt x="34778" y="61416"/>
                </a:lnTo>
                <a:cubicBezTo>
                  <a:pt x="34848" y="61278"/>
                  <a:pt x="34917" y="61139"/>
                  <a:pt x="34986" y="60931"/>
                </a:cubicBezTo>
                <a:cubicBezTo>
                  <a:pt x="35679" y="60307"/>
                  <a:pt x="36234" y="59545"/>
                  <a:pt x="36581" y="58713"/>
                </a:cubicBezTo>
                <a:cubicBezTo>
                  <a:pt x="37343" y="57604"/>
                  <a:pt x="38591" y="56911"/>
                  <a:pt x="39977" y="56772"/>
                </a:cubicBezTo>
                <a:close/>
                <a:moveTo>
                  <a:pt x="30125" y="58040"/>
                </a:moveTo>
                <a:cubicBezTo>
                  <a:pt x="30219" y="58040"/>
                  <a:pt x="30337" y="58057"/>
                  <a:pt x="30480" y="58089"/>
                </a:cubicBezTo>
                <a:cubicBezTo>
                  <a:pt x="30896" y="58158"/>
                  <a:pt x="31312" y="58366"/>
                  <a:pt x="31590" y="58713"/>
                </a:cubicBezTo>
                <a:cubicBezTo>
                  <a:pt x="31867" y="58851"/>
                  <a:pt x="32075" y="59129"/>
                  <a:pt x="32283" y="59337"/>
                </a:cubicBezTo>
                <a:cubicBezTo>
                  <a:pt x="32421" y="59753"/>
                  <a:pt x="32629" y="60099"/>
                  <a:pt x="32907" y="60515"/>
                </a:cubicBezTo>
                <a:cubicBezTo>
                  <a:pt x="32976" y="60862"/>
                  <a:pt x="33045" y="61208"/>
                  <a:pt x="33115" y="61555"/>
                </a:cubicBezTo>
                <a:cubicBezTo>
                  <a:pt x="31659" y="61208"/>
                  <a:pt x="30411" y="60099"/>
                  <a:pt x="29926" y="58644"/>
                </a:cubicBezTo>
                <a:lnTo>
                  <a:pt x="29926" y="58713"/>
                </a:lnTo>
                <a:cubicBezTo>
                  <a:pt x="29766" y="58233"/>
                  <a:pt x="29811" y="58040"/>
                  <a:pt x="30125" y="58040"/>
                </a:cubicBezTo>
                <a:close/>
                <a:moveTo>
                  <a:pt x="39561" y="60099"/>
                </a:moveTo>
                <a:lnTo>
                  <a:pt x="39492" y="60169"/>
                </a:lnTo>
                <a:cubicBezTo>
                  <a:pt x="38521" y="60862"/>
                  <a:pt x="37343" y="61347"/>
                  <a:pt x="36165" y="61555"/>
                </a:cubicBezTo>
                <a:cubicBezTo>
                  <a:pt x="36165" y="61416"/>
                  <a:pt x="36234" y="61347"/>
                  <a:pt x="36303" y="61208"/>
                </a:cubicBezTo>
                <a:cubicBezTo>
                  <a:pt x="36373" y="61139"/>
                  <a:pt x="36303" y="61070"/>
                  <a:pt x="36234" y="61070"/>
                </a:cubicBezTo>
                <a:cubicBezTo>
                  <a:pt x="37343" y="60792"/>
                  <a:pt x="38452" y="60446"/>
                  <a:pt x="39561" y="60099"/>
                </a:cubicBezTo>
                <a:close/>
                <a:moveTo>
                  <a:pt x="24103" y="59545"/>
                </a:moveTo>
                <a:lnTo>
                  <a:pt x="24103" y="59545"/>
                </a:lnTo>
                <a:cubicBezTo>
                  <a:pt x="24034" y="59961"/>
                  <a:pt x="23965" y="60376"/>
                  <a:pt x="23757" y="60792"/>
                </a:cubicBezTo>
                <a:cubicBezTo>
                  <a:pt x="23687" y="61139"/>
                  <a:pt x="23479" y="61416"/>
                  <a:pt x="23341" y="61763"/>
                </a:cubicBezTo>
                <a:cubicBezTo>
                  <a:pt x="23341" y="61763"/>
                  <a:pt x="23341" y="61694"/>
                  <a:pt x="23341" y="61694"/>
                </a:cubicBezTo>
                <a:cubicBezTo>
                  <a:pt x="23410" y="60931"/>
                  <a:pt x="23687" y="60169"/>
                  <a:pt x="24103" y="59545"/>
                </a:cubicBezTo>
                <a:close/>
                <a:moveTo>
                  <a:pt x="33600" y="61832"/>
                </a:moveTo>
                <a:cubicBezTo>
                  <a:pt x="33669" y="62109"/>
                  <a:pt x="33738" y="62317"/>
                  <a:pt x="33808" y="62525"/>
                </a:cubicBezTo>
                <a:cubicBezTo>
                  <a:pt x="33808" y="62664"/>
                  <a:pt x="33738" y="62733"/>
                  <a:pt x="33738" y="62803"/>
                </a:cubicBezTo>
                <a:cubicBezTo>
                  <a:pt x="33669" y="62456"/>
                  <a:pt x="33531" y="62109"/>
                  <a:pt x="33461" y="61832"/>
                </a:cubicBezTo>
                <a:close/>
                <a:moveTo>
                  <a:pt x="34709" y="65021"/>
                </a:moveTo>
                <a:lnTo>
                  <a:pt x="34709" y="65021"/>
                </a:lnTo>
                <a:cubicBezTo>
                  <a:pt x="34235" y="65630"/>
                  <a:pt x="33629" y="66174"/>
                  <a:pt x="33019" y="66586"/>
                </a:cubicBezTo>
                <a:lnTo>
                  <a:pt x="33019" y="66586"/>
                </a:lnTo>
                <a:cubicBezTo>
                  <a:pt x="33039" y="66545"/>
                  <a:pt x="33025" y="66477"/>
                  <a:pt x="32976" y="66477"/>
                </a:cubicBezTo>
                <a:cubicBezTo>
                  <a:pt x="33392" y="65853"/>
                  <a:pt x="34016" y="65298"/>
                  <a:pt x="34709" y="65021"/>
                </a:cubicBezTo>
                <a:close/>
                <a:moveTo>
                  <a:pt x="17310" y="55247"/>
                </a:moveTo>
                <a:lnTo>
                  <a:pt x="17310" y="55247"/>
                </a:lnTo>
                <a:cubicBezTo>
                  <a:pt x="17310" y="55247"/>
                  <a:pt x="17934" y="57119"/>
                  <a:pt x="17934" y="57188"/>
                </a:cubicBezTo>
                <a:cubicBezTo>
                  <a:pt x="18280" y="58436"/>
                  <a:pt x="18488" y="59822"/>
                  <a:pt x="18488" y="61208"/>
                </a:cubicBezTo>
                <a:cubicBezTo>
                  <a:pt x="18558" y="62872"/>
                  <a:pt x="18488" y="64605"/>
                  <a:pt x="18280" y="66338"/>
                </a:cubicBezTo>
                <a:cubicBezTo>
                  <a:pt x="18003" y="64536"/>
                  <a:pt x="17865" y="62733"/>
                  <a:pt x="17795" y="60862"/>
                </a:cubicBezTo>
                <a:cubicBezTo>
                  <a:pt x="17795" y="60792"/>
                  <a:pt x="17743" y="60758"/>
                  <a:pt x="17691" y="60758"/>
                </a:cubicBezTo>
                <a:cubicBezTo>
                  <a:pt x="17639" y="60758"/>
                  <a:pt x="17587" y="60792"/>
                  <a:pt x="17587" y="60862"/>
                </a:cubicBezTo>
                <a:cubicBezTo>
                  <a:pt x="17518" y="62941"/>
                  <a:pt x="17795" y="64951"/>
                  <a:pt x="18211" y="66962"/>
                </a:cubicBezTo>
                <a:cubicBezTo>
                  <a:pt x="18211" y="66962"/>
                  <a:pt x="18211" y="67031"/>
                  <a:pt x="18211" y="67100"/>
                </a:cubicBezTo>
                <a:cubicBezTo>
                  <a:pt x="17033" y="63219"/>
                  <a:pt x="16686" y="59198"/>
                  <a:pt x="17310" y="55247"/>
                </a:cubicBezTo>
                <a:close/>
                <a:moveTo>
                  <a:pt x="30827" y="68140"/>
                </a:moveTo>
                <a:cubicBezTo>
                  <a:pt x="31174" y="68764"/>
                  <a:pt x="31312" y="69457"/>
                  <a:pt x="31382" y="70150"/>
                </a:cubicBezTo>
                <a:cubicBezTo>
                  <a:pt x="31035" y="69527"/>
                  <a:pt x="30896" y="68833"/>
                  <a:pt x="30827" y="68140"/>
                </a:cubicBezTo>
                <a:close/>
                <a:moveTo>
                  <a:pt x="13371" y="65625"/>
                </a:moveTo>
                <a:cubicBezTo>
                  <a:pt x="13486" y="65625"/>
                  <a:pt x="13567" y="65762"/>
                  <a:pt x="13567" y="66130"/>
                </a:cubicBezTo>
                <a:cubicBezTo>
                  <a:pt x="13567" y="66754"/>
                  <a:pt x="13498" y="67308"/>
                  <a:pt x="13428" y="67932"/>
                </a:cubicBezTo>
                <a:cubicBezTo>
                  <a:pt x="13428" y="68625"/>
                  <a:pt x="13290" y="69319"/>
                  <a:pt x="13220" y="70081"/>
                </a:cubicBezTo>
                <a:cubicBezTo>
                  <a:pt x="13199" y="70038"/>
                  <a:pt x="13164" y="70022"/>
                  <a:pt x="13126" y="70022"/>
                </a:cubicBezTo>
                <a:cubicBezTo>
                  <a:pt x="13042" y="70022"/>
                  <a:pt x="12943" y="70103"/>
                  <a:pt x="12943" y="70150"/>
                </a:cubicBezTo>
                <a:lnTo>
                  <a:pt x="12943" y="70220"/>
                </a:lnTo>
                <a:cubicBezTo>
                  <a:pt x="12804" y="69734"/>
                  <a:pt x="12596" y="69319"/>
                  <a:pt x="12388" y="68903"/>
                </a:cubicBezTo>
                <a:cubicBezTo>
                  <a:pt x="12250" y="68002"/>
                  <a:pt x="12388" y="67031"/>
                  <a:pt x="12804" y="66199"/>
                </a:cubicBezTo>
                <a:cubicBezTo>
                  <a:pt x="12968" y="65912"/>
                  <a:pt x="13205" y="65625"/>
                  <a:pt x="13371" y="65625"/>
                </a:cubicBezTo>
                <a:close/>
                <a:moveTo>
                  <a:pt x="9281" y="66414"/>
                </a:moveTo>
                <a:cubicBezTo>
                  <a:pt x="10178" y="66899"/>
                  <a:pt x="11005" y="67589"/>
                  <a:pt x="11626" y="68417"/>
                </a:cubicBezTo>
                <a:cubicBezTo>
                  <a:pt x="11834" y="68695"/>
                  <a:pt x="11973" y="68972"/>
                  <a:pt x="12111" y="69249"/>
                </a:cubicBezTo>
                <a:cubicBezTo>
                  <a:pt x="12176" y="69507"/>
                  <a:pt x="12240" y="69765"/>
                  <a:pt x="12361" y="70024"/>
                </a:cubicBezTo>
                <a:lnTo>
                  <a:pt x="12361" y="70024"/>
                </a:lnTo>
                <a:cubicBezTo>
                  <a:pt x="12351" y="70017"/>
                  <a:pt x="12337" y="70012"/>
                  <a:pt x="12319" y="70012"/>
                </a:cubicBezTo>
                <a:cubicBezTo>
                  <a:pt x="12301" y="69993"/>
                  <a:pt x="12272" y="69985"/>
                  <a:pt x="12240" y="69985"/>
                </a:cubicBezTo>
                <a:cubicBezTo>
                  <a:pt x="12153" y="69985"/>
                  <a:pt x="12042" y="70049"/>
                  <a:pt x="12042" y="70150"/>
                </a:cubicBezTo>
                <a:cubicBezTo>
                  <a:pt x="12042" y="70358"/>
                  <a:pt x="12042" y="70636"/>
                  <a:pt x="12042" y="70913"/>
                </a:cubicBezTo>
                <a:cubicBezTo>
                  <a:pt x="11903" y="70774"/>
                  <a:pt x="11695" y="70636"/>
                  <a:pt x="11487" y="70566"/>
                </a:cubicBezTo>
                <a:cubicBezTo>
                  <a:pt x="11210" y="70150"/>
                  <a:pt x="10794" y="69873"/>
                  <a:pt x="10448" y="69596"/>
                </a:cubicBezTo>
                <a:cubicBezTo>
                  <a:pt x="10309" y="69319"/>
                  <a:pt x="10170" y="69041"/>
                  <a:pt x="10101" y="68903"/>
                </a:cubicBezTo>
                <a:cubicBezTo>
                  <a:pt x="9697" y="68094"/>
                  <a:pt x="9423" y="67286"/>
                  <a:pt x="9281" y="66414"/>
                </a:cubicBezTo>
                <a:close/>
                <a:moveTo>
                  <a:pt x="14676" y="67031"/>
                </a:moveTo>
                <a:lnTo>
                  <a:pt x="14676" y="67031"/>
                </a:lnTo>
                <a:cubicBezTo>
                  <a:pt x="14953" y="68279"/>
                  <a:pt x="14399" y="69665"/>
                  <a:pt x="13983" y="70913"/>
                </a:cubicBezTo>
                <a:cubicBezTo>
                  <a:pt x="13983" y="70566"/>
                  <a:pt x="13913" y="70289"/>
                  <a:pt x="13913" y="70012"/>
                </a:cubicBezTo>
                <a:lnTo>
                  <a:pt x="13913" y="70081"/>
                </a:lnTo>
                <a:cubicBezTo>
                  <a:pt x="13844" y="69942"/>
                  <a:pt x="13775" y="69942"/>
                  <a:pt x="13705" y="69942"/>
                </a:cubicBezTo>
                <a:cubicBezTo>
                  <a:pt x="13775" y="69457"/>
                  <a:pt x="13775" y="68972"/>
                  <a:pt x="13844" y="68417"/>
                </a:cubicBezTo>
                <a:cubicBezTo>
                  <a:pt x="14260" y="68071"/>
                  <a:pt x="14537" y="67586"/>
                  <a:pt x="14676" y="67031"/>
                </a:cubicBezTo>
                <a:close/>
                <a:moveTo>
                  <a:pt x="20083" y="68348"/>
                </a:moveTo>
                <a:lnTo>
                  <a:pt x="20083" y="68348"/>
                </a:lnTo>
                <a:cubicBezTo>
                  <a:pt x="19944" y="69249"/>
                  <a:pt x="19598" y="70150"/>
                  <a:pt x="19043" y="70913"/>
                </a:cubicBezTo>
                <a:lnTo>
                  <a:pt x="19043" y="70774"/>
                </a:lnTo>
                <a:cubicBezTo>
                  <a:pt x="19320" y="69942"/>
                  <a:pt x="19667" y="69111"/>
                  <a:pt x="20083" y="68348"/>
                </a:cubicBezTo>
                <a:close/>
                <a:moveTo>
                  <a:pt x="7880" y="68610"/>
                </a:moveTo>
                <a:cubicBezTo>
                  <a:pt x="8730" y="68610"/>
                  <a:pt x="9663" y="69360"/>
                  <a:pt x="10240" y="69873"/>
                </a:cubicBezTo>
                <a:lnTo>
                  <a:pt x="10448" y="70081"/>
                </a:lnTo>
                <a:cubicBezTo>
                  <a:pt x="10655" y="70497"/>
                  <a:pt x="11002" y="70844"/>
                  <a:pt x="11418" y="71052"/>
                </a:cubicBezTo>
                <a:lnTo>
                  <a:pt x="11626" y="71259"/>
                </a:lnTo>
                <a:cubicBezTo>
                  <a:pt x="11626" y="71259"/>
                  <a:pt x="11695" y="71329"/>
                  <a:pt x="11695" y="71398"/>
                </a:cubicBezTo>
                <a:cubicBezTo>
                  <a:pt x="11418" y="71329"/>
                  <a:pt x="11071" y="71259"/>
                  <a:pt x="10794" y="71259"/>
                </a:cubicBezTo>
                <a:cubicBezTo>
                  <a:pt x="10725" y="71259"/>
                  <a:pt x="10655" y="71329"/>
                  <a:pt x="10655" y="71398"/>
                </a:cubicBezTo>
                <a:lnTo>
                  <a:pt x="10655" y="71467"/>
                </a:lnTo>
                <a:cubicBezTo>
                  <a:pt x="10240" y="71259"/>
                  <a:pt x="9824" y="71121"/>
                  <a:pt x="9408" y="71052"/>
                </a:cubicBezTo>
                <a:cubicBezTo>
                  <a:pt x="9061" y="70913"/>
                  <a:pt x="8715" y="70774"/>
                  <a:pt x="8368" y="70636"/>
                </a:cubicBezTo>
                <a:cubicBezTo>
                  <a:pt x="8021" y="70428"/>
                  <a:pt x="7605" y="70220"/>
                  <a:pt x="7259" y="69942"/>
                </a:cubicBezTo>
                <a:cubicBezTo>
                  <a:pt x="6704" y="69527"/>
                  <a:pt x="6982" y="68625"/>
                  <a:pt x="7675" y="68625"/>
                </a:cubicBezTo>
                <a:cubicBezTo>
                  <a:pt x="7742" y="68615"/>
                  <a:pt x="7811" y="68610"/>
                  <a:pt x="7880" y="68610"/>
                </a:cubicBezTo>
                <a:close/>
                <a:moveTo>
                  <a:pt x="12388" y="70497"/>
                </a:moveTo>
                <a:cubicBezTo>
                  <a:pt x="12527" y="70705"/>
                  <a:pt x="12596" y="70844"/>
                  <a:pt x="12735" y="71052"/>
                </a:cubicBezTo>
                <a:cubicBezTo>
                  <a:pt x="12804" y="71190"/>
                  <a:pt x="12804" y="71398"/>
                  <a:pt x="12943" y="71537"/>
                </a:cubicBezTo>
                <a:lnTo>
                  <a:pt x="12874" y="71606"/>
                </a:lnTo>
                <a:lnTo>
                  <a:pt x="12804" y="71606"/>
                </a:lnTo>
                <a:cubicBezTo>
                  <a:pt x="12735" y="71467"/>
                  <a:pt x="12596" y="71329"/>
                  <a:pt x="12527" y="71259"/>
                </a:cubicBezTo>
                <a:cubicBezTo>
                  <a:pt x="12388" y="70982"/>
                  <a:pt x="12388" y="70774"/>
                  <a:pt x="12388" y="70497"/>
                </a:cubicBezTo>
                <a:close/>
                <a:moveTo>
                  <a:pt x="13428" y="71052"/>
                </a:moveTo>
                <a:cubicBezTo>
                  <a:pt x="13567" y="71329"/>
                  <a:pt x="13636" y="71606"/>
                  <a:pt x="13636" y="71883"/>
                </a:cubicBezTo>
                <a:cubicBezTo>
                  <a:pt x="13636" y="71953"/>
                  <a:pt x="13636" y="71953"/>
                  <a:pt x="13636" y="72022"/>
                </a:cubicBezTo>
                <a:lnTo>
                  <a:pt x="13636" y="72369"/>
                </a:lnTo>
                <a:cubicBezTo>
                  <a:pt x="13636" y="72230"/>
                  <a:pt x="13567" y="72091"/>
                  <a:pt x="13498" y="71953"/>
                </a:cubicBezTo>
                <a:cubicBezTo>
                  <a:pt x="13428" y="71745"/>
                  <a:pt x="13359" y="71537"/>
                  <a:pt x="13359" y="71259"/>
                </a:cubicBezTo>
                <a:cubicBezTo>
                  <a:pt x="13359" y="71190"/>
                  <a:pt x="13359" y="71121"/>
                  <a:pt x="13428" y="71052"/>
                </a:cubicBezTo>
                <a:close/>
                <a:moveTo>
                  <a:pt x="11374" y="71748"/>
                </a:moveTo>
                <a:lnTo>
                  <a:pt x="11374" y="71748"/>
                </a:lnTo>
                <a:cubicBezTo>
                  <a:pt x="11689" y="71771"/>
                  <a:pt x="12004" y="71902"/>
                  <a:pt x="12319" y="72091"/>
                </a:cubicBezTo>
                <a:cubicBezTo>
                  <a:pt x="12527" y="72230"/>
                  <a:pt x="12735" y="72438"/>
                  <a:pt x="13012" y="72507"/>
                </a:cubicBezTo>
                <a:cubicBezTo>
                  <a:pt x="13012" y="72542"/>
                  <a:pt x="13030" y="72559"/>
                  <a:pt x="13056" y="72559"/>
                </a:cubicBezTo>
                <a:cubicBezTo>
                  <a:pt x="13082" y="72559"/>
                  <a:pt x="13116" y="72542"/>
                  <a:pt x="13151" y="72507"/>
                </a:cubicBezTo>
                <a:lnTo>
                  <a:pt x="13290" y="72507"/>
                </a:lnTo>
                <a:cubicBezTo>
                  <a:pt x="13290" y="72646"/>
                  <a:pt x="13359" y="72715"/>
                  <a:pt x="13359" y="72784"/>
                </a:cubicBezTo>
                <a:cubicBezTo>
                  <a:pt x="12635" y="72587"/>
                  <a:pt x="11973" y="72202"/>
                  <a:pt x="11374" y="71748"/>
                </a:cubicBezTo>
                <a:close/>
                <a:moveTo>
                  <a:pt x="29371" y="72577"/>
                </a:moveTo>
                <a:cubicBezTo>
                  <a:pt x="29718" y="73408"/>
                  <a:pt x="29926" y="74309"/>
                  <a:pt x="29926" y="75211"/>
                </a:cubicBezTo>
                <a:cubicBezTo>
                  <a:pt x="29441" y="74379"/>
                  <a:pt x="29233" y="73478"/>
                  <a:pt x="29371" y="72577"/>
                </a:cubicBezTo>
                <a:close/>
                <a:moveTo>
                  <a:pt x="26475" y="74237"/>
                </a:moveTo>
                <a:cubicBezTo>
                  <a:pt x="26714" y="75388"/>
                  <a:pt x="26104" y="76409"/>
                  <a:pt x="25628" y="77429"/>
                </a:cubicBezTo>
                <a:cubicBezTo>
                  <a:pt x="25493" y="76279"/>
                  <a:pt x="25754" y="75129"/>
                  <a:pt x="26475" y="74237"/>
                </a:cubicBezTo>
                <a:close/>
                <a:moveTo>
                  <a:pt x="39700" y="68556"/>
                </a:moveTo>
                <a:cubicBezTo>
                  <a:pt x="39700" y="68556"/>
                  <a:pt x="38175" y="72022"/>
                  <a:pt x="37967" y="72438"/>
                </a:cubicBezTo>
                <a:cubicBezTo>
                  <a:pt x="36996" y="74102"/>
                  <a:pt x="35887" y="75765"/>
                  <a:pt x="34709" y="77360"/>
                </a:cubicBezTo>
                <a:cubicBezTo>
                  <a:pt x="32768" y="79994"/>
                  <a:pt x="30966" y="82697"/>
                  <a:pt x="28886" y="85331"/>
                </a:cubicBezTo>
                <a:cubicBezTo>
                  <a:pt x="29025" y="84707"/>
                  <a:pt x="29163" y="84083"/>
                  <a:pt x="29233" y="83390"/>
                </a:cubicBezTo>
                <a:cubicBezTo>
                  <a:pt x="29718" y="82073"/>
                  <a:pt x="30273" y="80756"/>
                  <a:pt x="30966" y="79508"/>
                </a:cubicBezTo>
                <a:cubicBezTo>
                  <a:pt x="32560" y="76944"/>
                  <a:pt x="34640" y="74656"/>
                  <a:pt x="35957" y="71883"/>
                </a:cubicBezTo>
                <a:cubicBezTo>
                  <a:pt x="35957" y="71798"/>
                  <a:pt x="35904" y="71738"/>
                  <a:pt x="35847" y="71738"/>
                </a:cubicBezTo>
                <a:cubicBezTo>
                  <a:pt x="35812" y="71738"/>
                  <a:pt x="35775" y="71761"/>
                  <a:pt x="35749" y="71814"/>
                </a:cubicBezTo>
                <a:cubicBezTo>
                  <a:pt x="34154" y="74379"/>
                  <a:pt x="32421" y="76805"/>
                  <a:pt x="30758" y="79370"/>
                </a:cubicBezTo>
                <a:cubicBezTo>
                  <a:pt x="30203" y="80271"/>
                  <a:pt x="29787" y="81172"/>
                  <a:pt x="29441" y="82073"/>
                </a:cubicBezTo>
                <a:cubicBezTo>
                  <a:pt x="29579" y="81241"/>
                  <a:pt x="29718" y="80410"/>
                  <a:pt x="29857" y="79508"/>
                </a:cubicBezTo>
                <a:cubicBezTo>
                  <a:pt x="31590" y="74725"/>
                  <a:pt x="34917" y="70289"/>
                  <a:pt x="39700" y="68556"/>
                </a:cubicBezTo>
                <a:close/>
                <a:moveTo>
                  <a:pt x="24450" y="83321"/>
                </a:moveTo>
                <a:lnTo>
                  <a:pt x="24450" y="83321"/>
                </a:lnTo>
                <a:cubicBezTo>
                  <a:pt x="25212" y="83875"/>
                  <a:pt x="25767" y="84569"/>
                  <a:pt x="26183" y="85470"/>
                </a:cubicBezTo>
                <a:lnTo>
                  <a:pt x="26113" y="85470"/>
                </a:lnTo>
                <a:cubicBezTo>
                  <a:pt x="25212" y="85054"/>
                  <a:pt x="24588" y="84291"/>
                  <a:pt x="24450" y="83321"/>
                </a:cubicBezTo>
                <a:close/>
                <a:moveTo>
                  <a:pt x="22232" y="70428"/>
                </a:moveTo>
                <a:cubicBezTo>
                  <a:pt x="22301" y="72299"/>
                  <a:pt x="22786" y="74309"/>
                  <a:pt x="22786" y="76181"/>
                </a:cubicBezTo>
                <a:cubicBezTo>
                  <a:pt x="22786" y="79578"/>
                  <a:pt x="22509" y="82974"/>
                  <a:pt x="22370" y="86371"/>
                </a:cubicBezTo>
                <a:cubicBezTo>
                  <a:pt x="22370" y="86232"/>
                  <a:pt x="22301" y="86094"/>
                  <a:pt x="22301" y="85955"/>
                </a:cubicBezTo>
                <a:lnTo>
                  <a:pt x="22232" y="85955"/>
                </a:lnTo>
                <a:cubicBezTo>
                  <a:pt x="22093" y="83252"/>
                  <a:pt x="21677" y="80617"/>
                  <a:pt x="21885" y="77914"/>
                </a:cubicBezTo>
                <a:cubicBezTo>
                  <a:pt x="21885" y="77879"/>
                  <a:pt x="21850" y="77862"/>
                  <a:pt x="21816" y="77862"/>
                </a:cubicBezTo>
                <a:cubicBezTo>
                  <a:pt x="21781" y="77862"/>
                  <a:pt x="21746" y="77879"/>
                  <a:pt x="21746" y="77914"/>
                </a:cubicBezTo>
                <a:cubicBezTo>
                  <a:pt x="21538" y="80202"/>
                  <a:pt x="21538" y="82558"/>
                  <a:pt x="21816" y="84846"/>
                </a:cubicBezTo>
                <a:cubicBezTo>
                  <a:pt x="21608" y="84153"/>
                  <a:pt x="21330" y="83460"/>
                  <a:pt x="21123" y="82766"/>
                </a:cubicBezTo>
                <a:cubicBezTo>
                  <a:pt x="21123" y="82697"/>
                  <a:pt x="21123" y="82697"/>
                  <a:pt x="21123" y="82628"/>
                </a:cubicBezTo>
                <a:cubicBezTo>
                  <a:pt x="20429" y="80063"/>
                  <a:pt x="20360" y="77360"/>
                  <a:pt x="20915" y="74725"/>
                </a:cubicBezTo>
                <a:cubicBezTo>
                  <a:pt x="21261" y="73270"/>
                  <a:pt x="21816" y="71814"/>
                  <a:pt x="22232" y="70428"/>
                </a:cubicBezTo>
                <a:close/>
                <a:moveTo>
                  <a:pt x="11188" y="77182"/>
                </a:moveTo>
                <a:cubicBezTo>
                  <a:pt x="11373" y="77182"/>
                  <a:pt x="11688" y="77236"/>
                  <a:pt x="12180" y="77360"/>
                </a:cubicBezTo>
                <a:cubicBezTo>
                  <a:pt x="13913" y="77775"/>
                  <a:pt x="15577" y="79162"/>
                  <a:pt x="16894" y="80340"/>
                </a:cubicBezTo>
                <a:cubicBezTo>
                  <a:pt x="18974" y="82212"/>
                  <a:pt x="20707" y="84430"/>
                  <a:pt x="22024" y="86856"/>
                </a:cubicBezTo>
                <a:cubicBezTo>
                  <a:pt x="22162" y="87133"/>
                  <a:pt x="22232" y="87411"/>
                  <a:pt x="22370" y="87688"/>
                </a:cubicBezTo>
                <a:cubicBezTo>
                  <a:pt x="22162" y="87411"/>
                  <a:pt x="21885" y="87133"/>
                  <a:pt x="21608" y="86925"/>
                </a:cubicBezTo>
                <a:cubicBezTo>
                  <a:pt x="20845" y="85886"/>
                  <a:pt x="20083" y="84915"/>
                  <a:pt x="19182" y="83945"/>
                </a:cubicBezTo>
                <a:cubicBezTo>
                  <a:pt x="18003" y="82628"/>
                  <a:pt x="16340" y="81727"/>
                  <a:pt x="15161" y="80340"/>
                </a:cubicBezTo>
                <a:cubicBezTo>
                  <a:pt x="15124" y="80322"/>
                  <a:pt x="15092" y="80313"/>
                  <a:pt x="15066" y="80313"/>
                </a:cubicBezTo>
                <a:cubicBezTo>
                  <a:pt x="14995" y="80313"/>
                  <a:pt x="14972" y="80377"/>
                  <a:pt x="15023" y="80479"/>
                </a:cubicBezTo>
                <a:cubicBezTo>
                  <a:pt x="16062" y="81727"/>
                  <a:pt x="17518" y="82558"/>
                  <a:pt x="18627" y="83806"/>
                </a:cubicBezTo>
                <a:cubicBezTo>
                  <a:pt x="19320" y="84569"/>
                  <a:pt x="19944" y="85331"/>
                  <a:pt x="20568" y="86163"/>
                </a:cubicBezTo>
                <a:cubicBezTo>
                  <a:pt x="19875" y="85678"/>
                  <a:pt x="19182" y="85262"/>
                  <a:pt x="18488" y="84915"/>
                </a:cubicBezTo>
                <a:cubicBezTo>
                  <a:pt x="15577" y="83252"/>
                  <a:pt x="13913" y="81241"/>
                  <a:pt x="11973" y="78607"/>
                </a:cubicBezTo>
                <a:cubicBezTo>
                  <a:pt x="11487" y="77852"/>
                  <a:pt x="10541" y="77182"/>
                  <a:pt x="11188" y="77182"/>
                </a:cubicBezTo>
                <a:close/>
                <a:moveTo>
                  <a:pt x="22151" y="91335"/>
                </a:moveTo>
                <a:lnTo>
                  <a:pt x="22151" y="91335"/>
                </a:lnTo>
                <a:cubicBezTo>
                  <a:pt x="22611" y="91673"/>
                  <a:pt x="23008" y="92077"/>
                  <a:pt x="23341" y="92610"/>
                </a:cubicBezTo>
                <a:cubicBezTo>
                  <a:pt x="22824" y="92286"/>
                  <a:pt x="22427" y="91843"/>
                  <a:pt x="22151" y="91335"/>
                </a:cubicBezTo>
                <a:close/>
                <a:moveTo>
                  <a:pt x="29005" y="93722"/>
                </a:moveTo>
                <a:lnTo>
                  <a:pt x="29005" y="93722"/>
                </a:lnTo>
                <a:cubicBezTo>
                  <a:pt x="28731" y="94735"/>
                  <a:pt x="28391" y="95682"/>
                  <a:pt x="27985" y="96630"/>
                </a:cubicBezTo>
                <a:lnTo>
                  <a:pt x="27985" y="95937"/>
                </a:lnTo>
                <a:cubicBezTo>
                  <a:pt x="28245" y="95157"/>
                  <a:pt x="28566" y="94438"/>
                  <a:pt x="29005" y="93722"/>
                </a:cubicBezTo>
                <a:close/>
                <a:moveTo>
                  <a:pt x="22024" y="55593"/>
                </a:moveTo>
                <a:cubicBezTo>
                  <a:pt x="22301" y="57950"/>
                  <a:pt x="22648" y="60376"/>
                  <a:pt x="22994" y="62803"/>
                </a:cubicBezTo>
                <a:lnTo>
                  <a:pt x="22925" y="62803"/>
                </a:lnTo>
                <a:cubicBezTo>
                  <a:pt x="23618" y="68002"/>
                  <a:pt x="24450" y="73200"/>
                  <a:pt x="25282" y="78399"/>
                </a:cubicBezTo>
                <a:cubicBezTo>
                  <a:pt x="25212" y="78399"/>
                  <a:pt x="25212" y="78469"/>
                  <a:pt x="25282" y="78469"/>
                </a:cubicBezTo>
                <a:cubicBezTo>
                  <a:pt x="25559" y="80479"/>
                  <a:pt x="25836" y="82489"/>
                  <a:pt x="26113" y="84499"/>
                </a:cubicBezTo>
                <a:cubicBezTo>
                  <a:pt x="25698" y="83737"/>
                  <a:pt x="25074" y="83113"/>
                  <a:pt x="24242" y="82766"/>
                </a:cubicBezTo>
                <a:cubicBezTo>
                  <a:pt x="24229" y="82753"/>
                  <a:pt x="24213" y="82747"/>
                  <a:pt x="24196" y="82747"/>
                </a:cubicBezTo>
                <a:cubicBezTo>
                  <a:pt x="24125" y="82747"/>
                  <a:pt x="24034" y="82849"/>
                  <a:pt x="24034" y="82905"/>
                </a:cubicBezTo>
                <a:cubicBezTo>
                  <a:pt x="24034" y="84291"/>
                  <a:pt x="25004" y="85470"/>
                  <a:pt x="26321" y="85816"/>
                </a:cubicBezTo>
                <a:cubicBezTo>
                  <a:pt x="26529" y="87411"/>
                  <a:pt x="26737" y="89074"/>
                  <a:pt x="26876" y="90738"/>
                </a:cubicBezTo>
                <a:cubicBezTo>
                  <a:pt x="27153" y="93233"/>
                  <a:pt x="27292" y="95798"/>
                  <a:pt x="27292" y="98363"/>
                </a:cubicBezTo>
                <a:cubicBezTo>
                  <a:pt x="26321" y="94273"/>
                  <a:pt x="24034" y="90322"/>
                  <a:pt x="22509" y="86579"/>
                </a:cubicBezTo>
                <a:cubicBezTo>
                  <a:pt x="22578" y="86579"/>
                  <a:pt x="22578" y="86579"/>
                  <a:pt x="22578" y="86510"/>
                </a:cubicBezTo>
                <a:cubicBezTo>
                  <a:pt x="23063" y="84153"/>
                  <a:pt x="23271" y="81727"/>
                  <a:pt x="23133" y="79300"/>
                </a:cubicBezTo>
                <a:cubicBezTo>
                  <a:pt x="23341" y="76597"/>
                  <a:pt x="23202" y="73894"/>
                  <a:pt x="22855" y="71190"/>
                </a:cubicBezTo>
                <a:cubicBezTo>
                  <a:pt x="22925" y="70566"/>
                  <a:pt x="22786" y="69942"/>
                  <a:pt x="22509" y="69388"/>
                </a:cubicBezTo>
                <a:cubicBezTo>
                  <a:pt x="22648" y="68903"/>
                  <a:pt x="22717" y="68487"/>
                  <a:pt x="22786" y="68071"/>
                </a:cubicBezTo>
                <a:cubicBezTo>
                  <a:pt x="22786" y="67903"/>
                  <a:pt x="22684" y="67811"/>
                  <a:pt x="22589" y="67811"/>
                </a:cubicBezTo>
                <a:cubicBezTo>
                  <a:pt x="22527" y="67811"/>
                  <a:pt x="22467" y="67850"/>
                  <a:pt x="22440" y="67932"/>
                </a:cubicBezTo>
                <a:cubicBezTo>
                  <a:pt x="22370" y="68279"/>
                  <a:pt x="22301" y="68625"/>
                  <a:pt x="22301" y="68903"/>
                </a:cubicBezTo>
                <a:cubicBezTo>
                  <a:pt x="22162" y="69596"/>
                  <a:pt x="21954" y="70220"/>
                  <a:pt x="21816" y="70844"/>
                </a:cubicBezTo>
                <a:cubicBezTo>
                  <a:pt x="21330" y="72438"/>
                  <a:pt x="20776" y="74032"/>
                  <a:pt x="20429" y="75696"/>
                </a:cubicBezTo>
                <a:cubicBezTo>
                  <a:pt x="20152" y="77082"/>
                  <a:pt x="20152" y="78607"/>
                  <a:pt x="20429" y="80063"/>
                </a:cubicBezTo>
                <a:cubicBezTo>
                  <a:pt x="19736" y="77360"/>
                  <a:pt x="19320" y="74587"/>
                  <a:pt x="19182" y="71745"/>
                </a:cubicBezTo>
                <a:cubicBezTo>
                  <a:pt x="19528" y="71190"/>
                  <a:pt x="19875" y="70497"/>
                  <a:pt x="20083" y="69873"/>
                </a:cubicBezTo>
                <a:cubicBezTo>
                  <a:pt x="20429" y="69180"/>
                  <a:pt x="20568" y="68487"/>
                  <a:pt x="20429" y="67794"/>
                </a:cubicBezTo>
                <a:cubicBezTo>
                  <a:pt x="20395" y="67690"/>
                  <a:pt x="20325" y="67638"/>
                  <a:pt x="20256" y="67638"/>
                </a:cubicBezTo>
                <a:cubicBezTo>
                  <a:pt x="20187" y="67638"/>
                  <a:pt x="20117" y="67690"/>
                  <a:pt x="20083" y="67794"/>
                </a:cubicBezTo>
                <a:cubicBezTo>
                  <a:pt x="19667" y="68348"/>
                  <a:pt x="19320" y="69041"/>
                  <a:pt x="19043" y="69734"/>
                </a:cubicBezTo>
                <a:cubicBezTo>
                  <a:pt x="19043" y="68764"/>
                  <a:pt x="19043" y="67863"/>
                  <a:pt x="19112" y="66892"/>
                </a:cubicBezTo>
                <a:cubicBezTo>
                  <a:pt x="19320" y="63288"/>
                  <a:pt x="20152" y="59822"/>
                  <a:pt x="21608" y="56495"/>
                </a:cubicBezTo>
                <a:cubicBezTo>
                  <a:pt x="21608" y="56772"/>
                  <a:pt x="21677" y="57049"/>
                  <a:pt x="21746" y="57326"/>
                </a:cubicBezTo>
                <a:cubicBezTo>
                  <a:pt x="21746" y="57396"/>
                  <a:pt x="21798" y="57430"/>
                  <a:pt x="21850" y="57430"/>
                </a:cubicBezTo>
                <a:cubicBezTo>
                  <a:pt x="21902" y="57430"/>
                  <a:pt x="21954" y="57396"/>
                  <a:pt x="21954" y="57326"/>
                </a:cubicBezTo>
                <a:cubicBezTo>
                  <a:pt x="21954" y="56911"/>
                  <a:pt x="21885" y="56425"/>
                  <a:pt x="21816" y="56079"/>
                </a:cubicBezTo>
                <a:cubicBezTo>
                  <a:pt x="21885" y="55940"/>
                  <a:pt x="21954" y="55732"/>
                  <a:pt x="22024" y="55593"/>
                </a:cubicBezTo>
                <a:close/>
                <a:moveTo>
                  <a:pt x="25568" y="100934"/>
                </a:moveTo>
                <a:cubicBezTo>
                  <a:pt x="26529" y="101630"/>
                  <a:pt x="26530" y="103150"/>
                  <a:pt x="26876" y="104324"/>
                </a:cubicBezTo>
                <a:cubicBezTo>
                  <a:pt x="26129" y="103306"/>
                  <a:pt x="25714" y="102154"/>
                  <a:pt x="25568" y="100934"/>
                </a:cubicBezTo>
                <a:close/>
                <a:moveTo>
                  <a:pt x="29579" y="103493"/>
                </a:moveTo>
                <a:lnTo>
                  <a:pt x="29579" y="103493"/>
                </a:lnTo>
                <a:cubicBezTo>
                  <a:pt x="29441" y="105087"/>
                  <a:pt x="28470" y="106265"/>
                  <a:pt x="27569" y="107444"/>
                </a:cubicBezTo>
                <a:cubicBezTo>
                  <a:pt x="27638" y="107305"/>
                  <a:pt x="27638" y="107097"/>
                  <a:pt x="27638" y="106889"/>
                </a:cubicBezTo>
                <a:cubicBezTo>
                  <a:pt x="28262" y="105780"/>
                  <a:pt x="28540" y="104324"/>
                  <a:pt x="29579" y="103493"/>
                </a:cubicBezTo>
                <a:close/>
                <a:moveTo>
                  <a:pt x="24588" y="0"/>
                </a:moveTo>
                <a:cubicBezTo>
                  <a:pt x="22994" y="485"/>
                  <a:pt x="22648" y="1941"/>
                  <a:pt x="22578" y="3466"/>
                </a:cubicBezTo>
                <a:cubicBezTo>
                  <a:pt x="22093" y="2218"/>
                  <a:pt x="21330" y="1109"/>
                  <a:pt x="20429" y="139"/>
                </a:cubicBezTo>
                <a:cubicBezTo>
                  <a:pt x="20389" y="118"/>
                  <a:pt x="20348" y="110"/>
                  <a:pt x="20311" y="110"/>
                </a:cubicBezTo>
                <a:cubicBezTo>
                  <a:pt x="20221" y="110"/>
                  <a:pt x="20152" y="159"/>
                  <a:pt x="20152" y="208"/>
                </a:cubicBezTo>
                <a:cubicBezTo>
                  <a:pt x="19528" y="1733"/>
                  <a:pt x="19528" y="3397"/>
                  <a:pt x="20013" y="4991"/>
                </a:cubicBezTo>
                <a:cubicBezTo>
                  <a:pt x="19182" y="4159"/>
                  <a:pt x="18211" y="3535"/>
                  <a:pt x="17171" y="3050"/>
                </a:cubicBezTo>
                <a:cubicBezTo>
                  <a:pt x="17158" y="3037"/>
                  <a:pt x="17142" y="3031"/>
                  <a:pt x="17126" y="3031"/>
                </a:cubicBezTo>
                <a:cubicBezTo>
                  <a:pt x="17057" y="3031"/>
                  <a:pt x="16977" y="3133"/>
                  <a:pt x="17033" y="3189"/>
                </a:cubicBezTo>
                <a:cubicBezTo>
                  <a:pt x="17795" y="4783"/>
                  <a:pt x="17795" y="6516"/>
                  <a:pt x="18835" y="7972"/>
                </a:cubicBezTo>
                <a:cubicBezTo>
                  <a:pt x="19459" y="8665"/>
                  <a:pt x="20221" y="9289"/>
                  <a:pt x="21053" y="9705"/>
                </a:cubicBezTo>
                <a:cubicBezTo>
                  <a:pt x="21123" y="10121"/>
                  <a:pt x="21330" y="10467"/>
                  <a:pt x="21538" y="10814"/>
                </a:cubicBezTo>
                <a:cubicBezTo>
                  <a:pt x="21885" y="11230"/>
                  <a:pt x="22370" y="11507"/>
                  <a:pt x="22855" y="11576"/>
                </a:cubicBezTo>
                <a:cubicBezTo>
                  <a:pt x="22530" y="14243"/>
                  <a:pt x="22144" y="16910"/>
                  <a:pt x="21754" y="19577"/>
                </a:cubicBezTo>
                <a:lnTo>
                  <a:pt x="21754" y="19577"/>
                </a:lnTo>
                <a:cubicBezTo>
                  <a:pt x="21797" y="18782"/>
                  <a:pt x="21587" y="17992"/>
                  <a:pt x="21123" y="17330"/>
                </a:cubicBezTo>
                <a:cubicBezTo>
                  <a:pt x="21091" y="17267"/>
                  <a:pt x="21032" y="17233"/>
                  <a:pt x="20976" y="17233"/>
                </a:cubicBezTo>
                <a:cubicBezTo>
                  <a:pt x="20908" y="17233"/>
                  <a:pt x="20845" y="17284"/>
                  <a:pt x="20845" y="17399"/>
                </a:cubicBezTo>
                <a:cubicBezTo>
                  <a:pt x="20776" y="18508"/>
                  <a:pt x="21123" y="19617"/>
                  <a:pt x="21677" y="20588"/>
                </a:cubicBezTo>
                <a:cubicBezTo>
                  <a:pt x="21261" y="23568"/>
                  <a:pt x="20915" y="26549"/>
                  <a:pt x="20707" y="29530"/>
                </a:cubicBezTo>
                <a:cubicBezTo>
                  <a:pt x="20499" y="29252"/>
                  <a:pt x="20221" y="29114"/>
                  <a:pt x="19944" y="29044"/>
                </a:cubicBezTo>
                <a:cubicBezTo>
                  <a:pt x="19805" y="29044"/>
                  <a:pt x="19736" y="29114"/>
                  <a:pt x="19736" y="29252"/>
                </a:cubicBezTo>
                <a:cubicBezTo>
                  <a:pt x="19805" y="30015"/>
                  <a:pt x="20013" y="30708"/>
                  <a:pt x="20360" y="31401"/>
                </a:cubicBezTo>
                <a:cubicBezTo>
                  <a:pt x="20429" y="31540"/>
                  <a:pt x="20499" y="31679"/>
                  <a:pt x="20568" y="31817"/>
                </a:cubicBezTo>
                <a:cubicBezTo>
                  <a:pt x="20499" y="33342"/>
                  <a:pt x="20429" y="34798"/>
                  <a:pt x="20429" y="36323"/>
                </a:cubicBezTo>
                <a:cubicBezTo>
                  <a:pt x="20429" y="37640"/>
                  <a:pt x="20499" y="39026"/>
                  <a:pt x="20568" y="40413"/>
                </a:cubicBezTo>
                <a:cubicBezTo>
                  <a:pt x="20360" y="39858"/>
                  <a:pt x="20083" y="39373"/>
                  <a:pt x="19667" y="38957"/>
                </a:cubicBezTo>
                <a:cubicBezTo>
                  <a:pt x="19624" y="38914"/>
                  <a:pt x="19574" y="38898"/>
                  <a:pt x="19528" y="38898"/>
                </a:cubicBezTo>
                <a:cubicBezTo>
                  <a:pt x="19426" y="38898"/>
                  <a:pt x="19342" y="38979"/>
                  <a:pt x="19390" y="39026"/>
                </a:cubicBezTo>
                <a:cubicBezTo>
                  <a:pt x="19528" y="40343"/>
                  <a:pt x="20013" y="41591"/>
                  <a:pt x="20707" y="42700"/>
                </a:cubicBezTo>
                <a:lnTo>
                  <a:pt x="20776" y="42700"/>
                </a:lnTo>
                <a:cubicBezTo>
                  <a:pt x="21053" y="46651"/>
                  <a:pt x="21469" y="50603"/>
                  <a:pt x="21954" y="54554"/>
                </a:cubicBezTo>
                <a:cubicBezTo>
                  <a:pt x="21816" y="54762"/>
                  <a:pt x="21746" y="54900"/>
                  <a:pt x="21677" y="55108"/>
                </a:cubicBezTo>
                <a:cubicBezTo>
                  <a:pt x="20915" y="51573"/>
                  <a:pt x="19112" y="48176"/>
                  <a:pt x="17310" y="44988"/>
                </a:cubicBezTo>
                <a:cubicBezTo>
                  <a:pt x="17310" y="44918"/>
                  <a:pt x="17310" y="44918"/>
                  <a:pt x="17310" y="44849"/>
                </a:cubicBezTo>
                <a:cubicBezTo>
                  <a:pt x="17449" y="44364"/>
                  <a:pt x="17518" y="43879"/>
                  <a:pt x="17449" y="43393"/>
                </a:cubicBezTo>
                <a:cubicBezTo>
                  <a:pt x="17449" y="42770"/>
                  <a:pt x="17241" y="42215"/>
                  <a:pt x="16894" y="41799"/>
                </a:cubicBezTo>
                <a:cubicBezTo>
                  <a:pt x="16837" y="41770"/>
                  <a:pt x="16779" y="41754"/>
                  <a:pt x="16727" y="41754"/>
                </a:cubicBezTo>
                <a:cubicBezTo>
                  <a:pt x="16653" y="41754"/>
                  <a:pt x="16588" y="41787"/>
                  <a:pt x="16548" y="41868"/>
                </a:cubicBezTo>
                <a:cubicBezTo>
                  <a:pt x="16409" y="42423"/>
                  <a:pt x="16409" y="42908"/>
                  <a:pt x="16478" y="43393"/>
                </a:cubicBezTo>
                <a:cubicBezTo>
                  <a:pt x="16340" y="43116"/>
                  <a:pt x="16201" y="42839"/>
                  <a:pt x="15993" y="42562"/>
                </a:cubicBezTo>
                <a:cubicBezTo>
                  <a:pt x="15161" y="41037"/>
                  <a:pt x="14399" y="39373"/>
                  <a:pt x="13705" y="37779"/>
                </a:cubicBezTo>
                <a:cubicBezTo>
                  <a:pt x="14399" y="37155"/>
                  <a:pt x="14329" y="35699"/>
                  <a:pt x="14260" y="34798"/>
                </a:cubicBezTo>
                <a:cubicBezTo>
                  <a:pt x="14260" y="34750"/>
                  <a:pt x="14161" y="34669"/>
                  <a:pt x="14077" y="34669"/>
                </a:cubicBezTo>
                <a:cubicBezTo>
                  <a:pt x="14039" y="34669"/>
                  <a:pt x="14004" y="34686"/>
                  <a:pt x="13983" y="34729"/>
                </a:cubicBezTo>
                <a:cubicBezTo>
                  <a:pt x="13498" y="35352"/>
                  <a:pt x="13290" y="36184"/>
                  <a:pt x="13290" y="37016"/>
                </a:cubicBezTo>
                <a:cubicBezTo>
                  <a:pt x="11765" y="33204"/>
                  <a:pt x="10586" y="29252"/>
                  <a:pt x="9685" y="25232"/>
                </a:cubicBezTo>
                <a:cubicBezTo>
                  <a:pt x="9754" y="25093"/>
                  <a:pt x="9824" y="25024"/>
                  <a:pt x="9893" y="24885"/>
                </a:cubicBezTo>
                <a:cubicBezTo>
                  <a:pt x="10101" y="24677"/>
                  <a:pt x="10309" y="24400"/>
                  <a:pt x="10378" y="24123"/>
                </a:cubicBezTo>
                <a:cubicBezTo>
                  <a:pt x="11349" y="23984"/>
                  <a:pt x="12250" y="23707"/>
                  <a:pt x="13151" y="23291"/>
                </a:cubicBezTo>
                <a:cubicBezTo>
                  <a:pt x="13567" y="23014"/>
                  <a:pt x="14884" y="21974"/>
                  <a:pt x="13775" y="21558"/>
                </a:cubicBezTo>
                <a:cubicBezTo>
                  <a:pt x="13725" y="21558"/>
                  <a:pt x="13676" y="21558"/>
                  <a:pt x="13652" y="21583"/>
                </a:cubicBezTo>
                <a:lnTo>
                  <a:pt x="13652" y="21583"/>
                </a:lnTo>
                <a:cubicBezTo>
                  <a:pt x="14230" y="20877"/>
                  <a:pt x="14602" y="20037"/>
                  <a:pt x="14745" y="19132"/>
                </a:cubicBezTo>
                <a:cubicBezTo>
                  <a:pt x="14745" y="19030"/>
                  <a:pt x="14708" y="18966"/>
                  <a:pt x="14661" y="18966"/>
                </a:cubicBezTo>
                <a:cubicBezTo>
                  <a:pt x="14644" y="18966"/>
                  <a:pt x="14625" y="18975"/>
                  <a:pt x="14607" y="18993"/>
                </a:cubicBezTo>
                <a:cubicBezTo>
                  <a:pt x="14476" y="18976"/>
                  <a:pt x="14346" y="18967"/>
                  <a:pt x="14218" y="18967"/>
                </a:cubicBezTo>
                <a:cubicBezTo>
                  <a:pt x="13329" y="18967"/>
                  <a:pt x="12527" y="19384"/>
                  <a:pt x="12042" y="20172"/>
                </a:cubicBezTo>
                <a:cubicBezTo>
                  <a:pt x="12458" y="19063"/>
                  <a:pt x="12596" y="17884"/>
                  <a:pt x="12388" y="16775"/>
                </a:cubicBezTo>
                <a:cubicBezTo>
                  <a:pt x="12388" y="16694"/>
                  <a:pt x="12341" y="16660"/>
                  <a:pt x="12301" y="16660"/>
                </a:cubicBezTo>
                <a:cubicBezTo>
                  <a:pt x="12274" y="16660"/>
                  <a:pt x="12250" y="16677"/>
                  <a:pt x="12250" y="16706"/>
                </a:cubicBezTo>
                <a:cubicBezTo>
                  <a:pt x="11557" y="17399"/>
                  <a:pt x="10933" y="18161"/>
                  <a:pt x="10517" y="18993"/>
                </a:cubicBezTo>
                <a:cubicBezTo>
                  <a:pt x="10378" y="17884"/>
                  <a:pt x="10032" y="16775"/>
                  <a:pt x="9477" y="15805"/>
                </a:cubicBezTo>
                <a:cubicBezTo>
                  <a:pt x="9442" y="15770"/>
                  <a:pt x="9390" y="15753"/>
                  <a:pt x="9338" y="15753"/>
                </a:cubicBezTo>
                <a:cubicBezTo>
                  <a:pt x="9286" y="15753"/>
                  <a:pt x="9234" y="15770"/>
                  <a:pt x="9200" y="15805"/>
                </a:cubicBezTo>
                <a:cubicBezTo>
                  <a:pt x="8368" y="16706"/>
                  <a:pt x="8021" y="17884"/>
                  <a:pt x="8160" y="19063"/>
                </a:cubicBezTo>
                <a:cubicBezTo>
                  <a:pt x="7536" y="18231"/>
                  <a:pt x="6843" y="17468"/>
                  <a:pt x="6427" y="16775"/>
                </a:cubicBezTo>
                <a:cubicBezTo>
                  <a:pt x="6392" y="16706"/>
                  <a:pt x="6340" y="16671"/>
                  <a:pt x="6288" y="16671"/>
                </a:cubicBezTo>
                <a:cubicBezTo>
                  <a:pt x="6236" y="16671"/>
                  <a:pt x="6184" y="16706"/>
                  <a:pt x="6150" y="16775"/>
                </a:cubicBezTo>
                <a:cubicBezTo>
                  <a:pt x="5179" y="18092"/>
                  <a:pt x="5179" y="19964"/>
                  <a:pt x="6219" y="21281"/>
                </a:cubicBezTo>
                <a:cubicBezTo>
                  <a:pt x="5318" y="20865"/>
                  <a:pt x="4417" y="20657"/>
                  <a:pt x="3446" y="20518"/>
                </a:cubicBezTo>
                <a:cubicBezTo>
                  <a:pt x="3377" y="20518"/>
                  <a:pt x="3308" y="20657"/>
                  <a:pt x="3308" y="20726"/>
                </a:cubicBezTo>
                <a:cubicBezTo>
                  <a:pt x="4001" y="23291"/>
                  <a:pt x="6427" y="24400"/>
                  <a:pt x="8853" y="24677"/>
                </a:cubicBezTo>
                <a:lnTo>
                  <a:pt x="9061" y="24677"/>
                </a:lnTo>
                <a:cubicBezTo>
                  <a:pt x="9130" y="24677"/>
                  <a:pt x="9200" y="24539"/>
                  <a:pt x="9130" y="24469"/>
                </a:cubicBezTo>
                <a:cubicBezTo>
                  <a:pt x="8992" y="24331"/>
                  <a:pt x="8784" y="24123"/>
                  <a:pt x="8715" y="23984"/>
                </a:cubicBezTo>
                <a:lnTo>
                  <a:pt x="8715" y="23846"/>
                </a:lnTo>
                <a:cubicBezTo>
                  <a:pt x="8853" y="24054"/>
                  <a:pt x="9061" y="24192"/>
                  <a:pt x="9200" y="24400"/>
                </a:cubicBezTo>
                <a:cubicBezTo>
                  <a:pt x="9200" y="24539"/>
                  <a:pt x="9269" y="24608"/>
                  <a:pt x="9408" y="24608"/>
                </a:cubicBezTo>
                <a:lnTo>
                  <a:pt x="9408" y="24816"/>
                </a:lnTo>
                <a:lnTo>
                  <a:pt x="9338" y="24955"/>
                </a:lnTo>
                <a:cubicBezTo>
                  <a:pt x="9269" y="25093"/>
                  <a:pt x="9338" y="25232"/>
                  <a:pt x="9546" y="25232"/>
                </a:cubicBezTo>
                <a:cubicBezTo>
                  <a:pt x="9893" y="27173"/>
                  <a:pt x="10378" y="29044"/>
                  <a:pt x="10933" y="30916"/>
                </a:cubicBezTo>
                <a:cubicBezTo>
                  <a:pt x="10101" y="30916"/>
                  <a:pt x="9477" y="30362"/>
                  <a:pt x="9408" y="29530"/>
                </a:cubicBezTo>
                <a:lnTo>
                  <a:pt x="9408" y="29530"/>
                </a:lnTo>
                <a:cubicBezTo>
                  <a:pt x="9616" y="29738"/>
                  <a:pt x="9824" y="29876"/>
                  <a:pt x="10032" y="30084"/>
                </a:cubicBezTo>
                <a:cubicBezTo>
                  <a:pt x="10170" y="30362"/>
                  <a:pt x="10448" y="30639"/>
                  <a:pt x="10655" y="30847"/>
                </a:cubicBezTo>
                <a:cubicBezTo>
                  <a:pt x="10674" y="30865"/>
                  <a:pt x="10698" y="30874"/>
                  <a:pt x="10721" y="30874"/>
                </a:cubicBezTo>
                <a:cubicBezTo>
                  <a:pt x="10784" y="30874"/>
                  <a:pt x="10845" y="30810"/>
                  <a:pt x="10794" y="30708"/>
                </a:cubicBezTo>
                <a:cubicBezTo>
                  <a:pt x="10725" y="30362"/>
                  <a:pt x="10517" y="30084"/>
                  <a:pt x="10240" y="29807"/>
                </a:cubicBezTo>
                <a:cubicBezTo>
                  <a:pt x="10032" y="29530"/>
                  <a:pt x="9685" y="29322"/>
                  <a:pt x="9408" y="29114"/>
                </a:cubicBezTo>
                <a:cubicBezTo>
                  <a:pt x="9367" y="29093"/>
                  <a:pt x="9332" y="29085"/>
                  <a:pt x="9302" y="29085"/>
                </a:cubicBezTo>
                <a:cubicBezTo>
                  <a:pt x="9228" y="29085"/>
                  <a:pt x="9179" y="29134"/>
                  <a:pt x="9130" y="29183"/>
                </a:cubicBezTo>
                <a:cubicBezTo>
                  <a:pt x="8930" y="30255"/>
                  <a:pt x="9699" y="31197"/>
                  <a:pt x="10752" y="31197"/>
                </a:cubicBezTo>
                <a:cubicBezTo>
                  <a:pt x="10789" y="31197"/>
                  <a:pt x="10826" y="31196"/>
                  <a:pt x="10863" y="31193"/>
                </a:cubicBezTo>
                <a:cubicBezTo>
                  <a:pt x="10863" y="31193"/>
                  <a:pt x="10933" y="31193"/>
                  <a:pt x="10933" y="31124"/>
                </a:cubicBezTo>
                <a:cubicBezTo>
                  <a:pt x="11765" y="34035"/>
                  <a:pt x="12804" y="36877"/>
                  <a:pt x="14052" y="39581"/>
                </a:cubicBezTo>
                <a:cubicBezTo>
                  <a:pt x="13428" y="38680"/>
                  <a:pt x="12735" y="37848"/>
                  <a:pt x="12111" y="37016"/>
                </a:cubicBezTo>
                <a:cubicBezTo>
                  <a:pt x="9546" y="32718"/>
                  <a:pt x="5873" y="28490"/>
                  <a:pt x="466" y="28421"/>
                </a:cubicBezTo>
                <a:cubicBezTo>
                  <a:pt x="327" y="28421"/>
                  <a:pt x="327" y="28559"/>
                  <a:pt x="466" y="28559"/>
                </a:cubicBezTo>
                <a:cubicBezTo>
                  <a:pt x="3238" y="29183"/>
                  <a:pt x="5595" y="29876"/>
                  <a:pt x="7744" y="31748"/>
                </a:cubicBezTo>
                <a:cubicBezTo>
                  <a:pt x="8992" y="32926"/>
                  <a:pt x="10101" y="34243"/>
                  <a:pt x="11002" y="35699"/>
                </a:cubicBezTo>
                <a:cubicBezTo>
                  <a:pt x="8229" y="32441"/>
                  <a:pt x="5041" y="29599"/>
                  <a:pt x="604" y="28767"/>
                </a:cubicBezTo>
                <a:cubicBezTo>
                  <a:pt x="535" y="28767"/>
                  <a:pt x="535" y="28906"/>
                  <a:pt x="604" y="28906"/>
                </a:cubicBezTo>
                <a:cubicBezTo>
                  <a:pt x="3793" y="29946"/>
                  <a:pt x="6704" y="31748"/>
                  <a:pt x="9130" y="34035"/>
                </a:cubicBezTo>
                <a:cubicBezTo>
                  <a:pt x="10170" y="35075"/>
                  <a:pt x="11141" y="36184"/>
                  <a:pt x="12042" y="37363"/>
                </a:cubicBezTo>
                <a:cubicBezTo>
                  <a:pt x="10725" y="35907"/>
                  <a:pt x="8715" y="35214"/>
                  <a:pt x="6982" y="34382"/>
                </a:cubicBezTo>
                <a:cubicBezTo>
                  <a:pt x="4278" y="32996"/>
                  <a:pt x="2268" y="30777"/>
                  <a:pt x="188" y="28698"/>
                </a:cubicBezTo>
                <a:cubicBezTo>
                  <a:pt x="168" y="28678"/>
                  <a:pt x="142" y="28669"/>
                  <a:pt x="117" y="28669"/>
                </a:cubicBezTo>
                <a:cubicBezTo>
                  <a:pt x="56" y="28669"/>
                  <a:pt x="1" y="28718"/>
                  <a:pt x="50" y="28767"/>
                </a:cubicBezTo>
                <a:cubicBezTo>
                  <a:pt x="1575" y="30569"/>
                  <a:pt x="3238" y="32164"/>
                  <a:pt x="5110" y="33550"/>
                </a:cubicBezTo>
                <a:cubicBezTo>
                  <a:pt x="7328" y="35145"/>
                  <a:pt x="9962" y="35976"/>
                  <a:pt x="12180" y="37709"/>
                </a:cubicBezTo>
                <a:lnTo>
                  <a:pt x="12319" y="37709"/>
                </a:lnTo>
                <a:lnTo>
                  <a:pt x="12319" y="37779"/>
                </a:lnTo>
                <a:lnTo>
                  <a:pt x="12458" y="37779"/>
                </a:lnTo>
                <a:lnTo>
                  <a:pt x="14399" y="40274"/>
                </a:lnTo>
                <a:cubicBezTo>
                  <a:pt x="16062" y="43532"/>
                  <a:pt x="17795" y="46651"/>
                  <a:pt x="19251" y="49909"/>
                </a:cubicBezTo>
                <a:cubicBezTo>
                  <a:pt x="18696" y="49216"/>
                  <a:pt x="17934" y="48800"/>
                  <a:pt x="17102" y="48731"/>
                </a:cubicBezTo>
                <a:cubicBezTo>
                  <a:pt x="16963" y="48731"/>
                  <a:pt x="16894" y="48870"/>
                  <a:pt x="16963" y="49008"/>
                </a:cubicBezTo>
                <a:cubicBezTo>
                  <a:pt x="17449" y="49909"/>
                  <a:pt x="18350" y="50464"/>
                  <a:pt x="19320" y="50533"/>
                </a:cubicBezTo>
                <a:cubicBezTo>
                  <a:pt x="19390" y="50533"/>
                  <a:pt x="19459" y="50464"/>
                  <a:pt x="19459" y="50395"/>
                </a:cubicBezTo>
                <a:cubicBezTo>
                  <a:pt x="20221" y="52128"/>
                  <a:pt x="20845" y="53861"/>
                  <a:pt x="21330" y="55732"/>
                </a:cubicBezTo>
                <a:cubicBezTo>
                  <a:pt x="20915" y="56633"/>
                  <a:pt x="20499" y="57673"/>
                  <a:pt x="20152" y="58644"/>
                </a:cubicBezTo>
                <a:cubicBezTo>
                  <a:pt x="20360" y="57812"/>
                  <a:pt x="20152" y="56911"/>
                  <a:pt x="19528" y="56287"/>
                </a:cubicBezTo>
                <a:cubicBezTo>
                  <a:pt x="19499" y="56258"/>
                  <a:pt x="19459" y="56241"/>
                  <a:pt x="19416" y="56241"/>
                </a:cubicBezTo>
                <a:cubicBezTo>
                  <a:pt x="19356" y="56241"/>
                  <a:pt x="19292" y="56275"/>
                  <a:pt x="19251" y="56356"/>
                </a:cubicBezTo>
                <a:cubicBezTo>
                  <a:pt x="19043" y="57257"/>
                  <a:pt x="19320" y="58228"/>
                  <a:pt x="19875" y="58990"/>
                </a:cubicBezTo>
                <a:lnTo>
                  <a:pt x="19875" y="59129"/>
                </a:lnTo>
                <a:lnTo>
                  <a:pt x="19944" y="59129"/>
                </a:lnTo>
                <a:cubicBezTo>
                  <a:pt x="19528" y="60376"/>
                  <a:pt x="19251" y="61624"/>
                  <a:pt x="18974" y="62872"/>
                </a:cubicBezTo>
                <a:cubicBezTo>
                  <a:pt x="18904" y="63357"/>
                  <a:pt x="18835" y="63842"/>
                  <a:pt x="18766" y="64258"/>
                </a:cubicBezTo>
                <a:cubicBezTo>
                  <a:pt x="18835" y="63219"/>
                  <a:pt x="18835" y="62179"/>
                  <a:pt x="18835" y="61139"/>
                </a:cubicBezTo>
                <a:cubicBezTo>
                  <a:pt x="18835" y="58713"/>
                  <a:pt x="18003" y="56564"/>
                  <a:pt x="17518" y="54207"/>
                </a:cubicBezTo>
                <a:cubicBezTo>
                  <a:pt x="17518" y="54138"/>
                  <a:pt x="17449" y="54103"/>
                  <a:pt x="17371" y="54103"/>
                </a:cubicBezTo>
                <a:cubicBezTo>
                  <a:pt x="17293" y="54103"/>
                  <a:pt x="17206" y="54138"/>
                  <a:pt x="17171" y="54207"/>
                </a:cubicBezTo>
                <a:cubicBezTo>
                  <a:pt x="16201" y="58921"/>
                  <a:pt x="16617" y="63842"/>
                  <a:pt x="18419" y="68348"/>
                </a:cubicBezTo>
                <a:cubicBezTo>
                  <a:pt x="18350" y="72299"/>
                  <a:pt x="18835" y="76181"/>
                  <a:pt x="19875" y="80063"/>
                </a:cubicBezTo>
                <a:cubicBezTo>
                  <a:pt x="18280" y="77429"/>
                  <a:pt x="16409" y="75072"/>
                  <a:pt x="14260" y="72923"/>
                </a:cubicBezTo>
                <a:cubicBezTo>
                  <a:pt x="14191" y="72369"/>
                  <a:pt x="14121" y="71883"/>
                  <a:pt x="14052" y="71329"/>
                </a:cubicBezTo>
                <a:cubicBezTo>
                  <a:pt x="14607" y="69734"/>
                  <a:pt x="15508" y="68002"/>
                  <a:pt x="14884" y="66407"/>
                </a:cubicBezTo>
                <a:cubicBezTo>
                  <a:pt x="14849" y="66338"/>
                  <a:pt x="14780" y="66303"/>
                  <a:pt x="14711" y="66303"/>
                </a:cubicBezTo>
                <a:cubicBezTo>
                  <a:pt x="14641" y="66303"/>
                  <a:pt x="14572" y="66338"/>
                  <a:pt x="14537" y="66407"/>
                </a:cubicBezTo>
                <a:cubicBezTo>
                  <a:pt x="14329" y="66892"/>
                  <a:pt x="14121" y="67308"/>
                  <a:pt x="13844" y="67794"/>
                </a:cubicBezTo>
                <a:cubicBezTo>
                  <a:pt x="13844" y="66892"/>
                  <a:pt x="13844" y="66061"/>
                  <a:pt x="13913" y="65159"/>
                </a:cubicBezTo>
                <a:cubicBezTo>
                  <a:pt x="13913" y="65090"/>
                  <a:pt x="13775" y="65021"/>
                  <a:pt x="13705" y="65021"/>
                </a:cubicBezTo>
                <a:cubicBezTo>
                  <a:pt x="12527" y="65575"/>
                  <a:pt x="11834" y="66892"/>
                  <a:pt x="11973" y="68209"/>
                </a:cubicBezTo>
                <a:cubicBezTo>
                  <a:pt x="11210" y="67239"/>
                  <a:pt x="10309" y="66477"/>
                  <a:pt x="9200" y="65922"/>
                </a:cubicBezTo>
                <a:cubicBezTo>
                  <a:pt x="9181" y="65903"/>
                  <a:pt x="9158" y="65895"/>
                  <a:pt x="9133" y="65895"/>
                </a:cubicBezTo>
                <a:cubicBezTo>
                  <a:pt x="9066" y="65895"/>
                  <a:pt x="8992" y="65959"/>
                  <a:pt x="8992" y="66061"/>
                </a:cubicBezTo>
                <a:cubicBezTo>
                  <a:pt x="9061" y="67170"/>
                  <a:pt x="9408" y="68209"/>
                  <a:pt x="9962" y="69180"/>
                </a:cubicBezTo>
                <a:lnTo>
                  <a:pt x="9824" y="69111"/>
                </a:lnTo>
                <a:cubicBezTo>
                  <a:pt x="9370" y="68758"/>
                  <a:pt x="8514" y="68222"/>
                  <a:pt x="7787" y="68222"/>
                </a:cubicBezTo>
                <a:cubicBezTo>
                  <a:pt x="7514" y="68222"/>
                  <a:pt x="7259" y="68297"/>
                  <a:pt x="7051" y="68487"/>
                </a:cubicBezTo>
                <a:cubicBezTo>
                  <a:pt x="5942" y="69527"/>
                  <a:pt x="7120" y="70428"/>
                  <a:pt x="8507" y="70982"/>
                </a:cubicBezTo>
                <a:lnTo>
                  <a:pt x="7883" y="70982"/>
                </a:lnTo>
                <a:cubicBezTo>
                  <a:pt x="6358" y="71121"/>
                  <a:pt x="6219" y="72438"/>
                  <a:pt x="6774" y="73616"/>
                </a:cubicBezTo>
                <a:cubicBezTo>
                  <a:pt x="6808" y="73686"/>
                  <a:pt x="6860" y="73720"/>
                  <a:pt x="6921" y="73720"/>
                </a:cubicBezTo>
                <a:cubicBezTo>
                  <a:pt x="6982" y="73720"/>
                  <a:pt x="7051" y="73686"/>
                  <a:pt x="7120" y="73616"/>
                </a:cubicBezTo>
                <a:cubicBezTo>
                  <a:pt x="7661" y="72824"/>
                  <a:pt x="8688" y="72593"/>
                  <a:pt x="9764" y="72593"/>
                </a:cubicBezTo>
                <a:cubicBezTo>
                  <a:pt x="10758" y="72593"/>
                  <a:pt x="11795" y="72790"/>
                  <a:pt x="12527" y="72923"/>
                </a:cubicBezTo>
                <a:cubicBezTo>
                  <a:pt x="12596" y="72923"/>
                  <a:pt x="12666" y="72784"/>
                  <a:pt x="12527" y="72784"/>
                </a:cubicBezTo>
                <a:cubicBezTo>
                  <a:pt x="11779" y="72478"/>
                  <a:pt x="10713" y="72256"/>
                  <a:pt x="9675" y="72256"/>
                </a:cubicBezTo>
                <a:cubicBezTo>
                  <a:pt x="8597" y="72256"/>
                  <a:pt x="7548" y="72496"/>
                  <a:pt x="6912" y="73131"/>
                </a:cubicBezTo>
                <a:cubicBezTo>
                  <a:pt x="6704" y="72715"/>
                  <a:pt x="6704" y="72091"/>
                  <a:pt x="7051" y="71675"/>
                </a:cubicBezTo>
                <a:cubicBezTo>
                  <a:pt x="7383" y="71439"/>
                  <a:pt x="7779" y="71331"/>
                  <a:pt x="8196" y="71331"/>
                </a:cubicBezTo>
                <a:cubicBezTo>
                  <a:pt x="8389" y="71331"/>
                  <a:pt x="8586" y="71354"/>
                  <a:pt x="8784" y="71398"/>
                </a:cubicBezTo>
                <a:cubicBezTo>
                  <a:pt x="9824" y="71606"/>
                  <a:pt x="10863" y="71953"/>
                  <a:pt x="11765" y="72369"/>
                </a:cubicBezTo>
                <a:lnTo>
                  <a:pt x="11834" y="72369"/>
                </a:lnTo>
                <a:cubicBezTo>
                  <a:pt x="12319" y="72646"/>
                  <a:pt x="12874" y="72854"/>
                  <a:pt x="13428" y="72923"/>
                </a:cubicBezTo>
                <a:lnTo>
                  <a:pt x="13428" y="72992"/>
                </a:lnTo>
                <a:cubicBezTo>
                  <a:pt x="13471" y="73078"/>
                  <a:pt x="13567" y="73137"/>
                  <a:pt x="13650" y="73137"/>
                </a:cubicBezTo>
                <a:cubicBezTo>
                  <a:pt x="13702" y="73137"/>
                  <a:pt x="13748" y="73115"/>
                  <a:pt x="13775" y="73062"/>
                </a:cubicBezTo>
                <a:cubicBezTo>
                  <a:pt x="13775" y="73131"/>
                  <a:pt x="13844" y="73131"/>
                  <a:pt x="13913" y="73131"/>
                </a:cubicBezTo>
                <a:cubicBezTo>
                  <a:pt x="13913" y="73200"/>
                  <a:pt x="13983" y="73270"/>
                  <a:pt x="13983" y="73339"/>
                </a:cubicBezTo>
                <a:cubicBezTo>
                  <a:pt x="13983" y="73433"/>
                  <a:pt x="14039" y="73470"/>
                  <a:pt x="14101" y="73470"/>
                </a:cubicBezTo>
                <a:cubicBezTo>
                  <a:pt x="14177" y="73470"/>
                  <a:pt x="14260" y="73415"/>
                  <a:pt x="14260" y="73339"/>
                </a:cubicBezTo>
                <a:lnTo>
                  <a:pt x="14260" y="73270"/>
                </a:lnTo>
                <a:cubicBezTo>
                  <a:pt x="15300" y="74448"/>
                  <a:pt x="16340" y="75696"/>
                  <a:pt x="17241" y="76944"/>
                </a:cubicBezTo>
                <a:cubicBezTo>
                  <a:pt x="18419" y="78469"/>
                  <a:pt x="19251" y="80202"/>
                  <a:pt x="20291" y="81796"/>
                </a:cubicBezTo>
                <a:lnTo>
                  <a:pt x="20429" y="82142"/>
                </a:lnTo>
                <a:cubicBezTo>
                  <a:pt x="20637" y="82905"/>
                  <a:pt x="20845" y="83668"/>
                  <a:pt x="21123" y="84430"/>
                </a:cubicBezTo>
                <a:cubicBezTo>
                  <a:pt x="18649" y="80582"/>
                  <a:pt x="14609" y="76735"/>
                  <a:pt x="10488" y="76735"/>
                </a:cubicBezTo>
                <a:cubicBezTo>
                  <a:pt x="10451" y="76735"/>
                  <a:pt x="10415" y="76735"/>
                  <a:pt x="10378" y="76736"/>
                </a:cubicBezTo>
                <a:cubicBezTo>
                  <a:pt x="10170" y="76736"/>
                  <a:pt x="10101" y="76944"/>
                  <a:pt x="10240" y="77082"/>
                </a:cubicBezTo>
                <a:cubicBezTo>
                  <a:pt x="12042" y="79023"/>
                  <a:pt x="13290" y="81727"/>
                  <a:pt x="15438" y="83390"/>
                </a:cubicBezTo>
                <a:cubicBezTo>
                  <a:pt x="17241" y="84777"/>
                  <a:pt x="19459" y="85608"/>
                  <a:pt x="21192" y="86995"/>
                </a:cubicBezTo>
                <a:cubicBezTo>
                  <a:pt x="21538" y="87411"/>
                  <a:pt x="21885" y="87896"/>
                  <a:pt x="22232" y="88243"/>
                </a:cubicBezTo>
                <a:cubicBezTo>
                  <a:pt x="22232" y="88263"/>
                  <a:pt x="22244" y="88271"/>
                  <a:pt x="22259" y="88271"/>
                </a:cubicBezTo>
                <a:cubicBezTo>
                  <a:pt x="22295" y="88271"/>
                  <a:pt x="22350" y="88222"/>
                  <a:pt x="22301" y="88173"/>
                </a:cubicBezTo>
                <a:cubicBezTo>
                  <a:pt x="22301" y="88104"/>
                  <a:pt x="22232" y="88035"/>
                  <a:pt x="22162" y="87896"/>
                </a:cubicBezTo>
                <a:lnTo>
                  <a:pt x="22162" y="87896"/>
                </a:lnTo>
                <a:cubicBezTo>
                  <a:pt x="22370" y="88104"/>
                  <a:pt x="22509" y="88312"/>
                  <a:pt x="22717" y="88589"/>
                </a:cubicBezTo>
                <a:cubicBezTo>
                  <a:pt x="23341" y="90183"/>
                  <a:pt x="24034" y="91778"/>
                  <a:pt x="24727" y="93372"/>
                </a:cubicBezTo>
                <a:cubicBezTo>
                  <a:pt x="24588" y="93303"/>
                  <a:pt x="24450" y="93233"/>
                  <a:pt x="24311" y="93164"/>
                </a:cubicBezTo>
                <a:cubicBezTo>
                  <a:pt x="24034" y="92679"/>
                  <a:pt x="23618" y="92194"/>
                  <a:pt x="23202" y="91778"/>
                </a:cubicBezTo>
                <a:cubicBezTo>
                  <a:pt x="22786" y="91223"/>
                  <a:pt x="22232" y="90807"/>
                  <a:pt x="21608" y="90599"/>
                </a:cubicBezTo>
                <a:cubicBezTo>
                  <a:pt x="21583" y="90587"/>
                  <a:pt x="21559" y="90581"/>
                  <a:pt x="21535" y="90581"/>
                </a:cubicBezTo>
                <a:cubicBezTo>
                  <a:pt x="21427" y="90581"/>
                  <a:pt x="21343" y="90706"/>
                  <a:pt x="21400" y="90877"/>
                </a:cubicBezTo>
                <a:cubicBezTo>
                  <a:pt x="22093" y="92332"/>
                  <a:pt x="23341" y="93372"/>
                  <a:pt x="24866" y="93788"/>
                </a:cubicBezTo>
                <a:cubicBezTo>
                  <a:pt x="25905" y="96283"/>
                  <a:pt x="26668" y="98918"/>
                  <a:pt x="27153" y="101621"/>
                </a:cubicBezTo>
                <a:cubicBezTo>
                  <a:pt x="27153" y="102037"/>
                  <a:pt x="27153" y="102522"/>
                  <a:pt x="27084" y="102938"/>
                </a:cubicBezTo>
                <a:cubicBezTo>
                  <a:pt x="26945" y="101829"/>
                  <a:pt x="26321" y="100859"/>
                  <a:pt x="25351" y="100304"/>
                </a:cubicBezTo>
                <a:cubicBezTo>
                  <a:pt x="25326" y="100291"/>
                  <a:pt x="25298" y="100286"/>
                  <a:pt x="25270" y="100286"/>
                </a:cubicBezTo>
                <a:cubicBezTo>
                  <a:pt x="25145" y="100286"/>
                  <a:pt x="25017" y="100399"/>
                  <a:pt x="25074" y="100512"/>
                </a:cubicBezTo>
                <a:cubicBezTo>
                  <a:pt x="25282" y="101968"/>
                  <a:pt x="25628" y="103909"/>
                  <a:pt x="26945" y="104810"/>
                </a:cubicBezTo>
                <a:cubicBezTo>
                  <a:pt x="26529" y="109315"/>
                  <a:pt x="25767" y="113752"/>
                  <a:pt x="24519" y="118119"/>
                </a:cubicBezTo>
                <a:cubicBezTo>
                  <a:pt x="24519" y="118253"/>
                  <a:pt x="24606" y="118330"/>
                  <a:pt x="24686" y="118330"/>
                </a:cubicBezTo>
                <a:cubicBezTo>
                  <a:pt x="24730" y="118330"/>
                  <a:pt x="24772" y="118307"/>
                  <a:pt x="24796" y="118257"/>
                </a:cubicBezTo>
                <a:cubicBezTo>
                  <a:pt x="26044" y="114999"/>
                  <a:pt x="26945" y="111672"/>
                  <a:pt x="27430" y="108276"/>
                </a:cubicBezTo>
                <a:cubicBezTo>
                  <a:pt x="28817" y="107097"/>
                  <a:pt x="30134" y="104948"/>
                  <a:pt x="29926" y="103146"/>
                </a:cubicBezTo>
                <a:cubicBezTo>
                  <a:pt x="29926" y="103045"/>
                  <a:pt x="29852" y="102980"/>
                  <a:pt x="29757" y="102980"/>
                </a:cubicBezTo>
                <a:cubicBezTo>
                  <a:pt x="29723" y="102980"/>
                  <a:pt x="29686" y="102989"/>
                  <a:pt x="29649" y="103007"/>
                </a:cubicBezTo>
                <a:cubicBezTo>
                  <a:pt x="28540" y="103770"/>
                  <a:pt x="28193" y="104948"/>
                  <a:pt x="27708" y="106057"/>
                </a:cubicBezTo>
                <a:cubicBezTo>
                  <a:pt x="27985" y="103146"/>
                  <a:pt x="28054" y="100165"/>
                  <a:pt x="27916" y="97185"/>
                </a:cubicBezTo>
                <a:cubicBezTo>
                  <a:pt x="28817" y="95937"/>
                  <a:pt x="29371" y="94412"/>
                  <a:pt x="29510" y="92887"/>
                </a:cubicBezTo>
                <a:cubicBezTo>
                  <a:pt x="29510" y="92780"/>
                  <a:pt x="29469" y="92633"/>
                  <a:pt x="29388" y="92633"/>
                </a:cubicBezTo>
                <a:cubicBezTo>
                  <a:pt x="29363" y="92633"/>
                  <a:pt x="29334" y="92647"/>
                  <a:pt x="29302" y="92679"/>
                </a:cubicBezTo>
                <a:cubicBezTo>
                  <a:pt x="28678" y="93372"/>
                  <a:pt x="28193" y="94135"/>
                  <a:pt x="27777" y="94966"/>
                </a:cubicBezTo>
                <a:lnTo>
                  <a:pt x="27777" y="94343"/>
                </a:lnTo>
                <a:cubicBezTo>
                  <a:pt x="28054" y="91570"/>
                  <a:pt x="28401" y="88797"/>
                  <a:pt x="28817" y="86094"/>
                </a:cubicBezTo>
                <a:cubicBezTo>
                  <a:pt x="30688" y="83806"/>
                  <a:pt x="32421" y="81449"/>
                  <a:pt x="34016" y="78954"/>
                </a:cubicBezTo>
                <a:cubicBezTo>
                  <a:pt x="36511" y="75627"/>
                  <a:pt x="38729" y="72022"/>
                  <a:pt x="40670" y="68279"/>
                </a:cubicBezTo>
                <a:cubicBezTo>
                  <a:pt x="40730" y="68159"/>
                  <a:pt x="40687" y="67988"/>
                  <a:pt x="40540" y="67988"/>
                </a:cubicBezTo>
                <a:cubicBezTo>
                  <a:pt x="40517" y="67988"/>
                  <a:pt x="40491" y="67992"/>
                  <a:pt x="40462" y="68002"/>
                </a:cubicBezTo>
                <a:cubicBezTo>
                  <a:pt x="35610" y="69388"/>
                  <a:pt x="32213" y="73339"/>
                  <a:pt x="30273" y="77914"/>
                </a:cubicBezTo>
                <a:cubicBezTo>
                  <a:pt x="30688" y="75904"/>
                  <a:pt x="31174" y="73894"/>
                  <a:pt x="31659" y="71883"/>
                </a:cubicBezTo>
                <a:cubicBezTo>
                  <a:pt x="31659" y="71883"/>
                  <a:pt x="31659" y="71883"/>
                  <a:pt x="31659" y="71953"/>
                </a:cubicBezTo>
                <a:cubicBezTo>
                  <a:pt x="31659" y="71987"/>
                  <a:pt x="31676" y="72005"/>
                  <a:pt x="31702" y="72005"/>
                </a:cubicBezTo>
                <a:cubicBezTo>
                  <a:pt x="31728" y="72005"/>
                  <a:pt x="31763" y="71987"/>
                  <a:pt x="31798" y="71953"/>
                </a:cubicBezTo>
                <a:cubicBezTo>
                  <a:pt x="31867" y="71537"/>
                  <a:pt x="31867" y="71121"/>
                  <a:pt x="31867" y="70705"/>
                </a:cubicBezTo>
                <a:cubicBezTo>
                  <a:pt x="32213" y="69527"/>
                  <a:pt x="32491" y="68417"/>
                  <a:pt x="32768" y="67239"/>
                </a:cubicBezTo>
                <a:cubicBezTo>
                  <a:pt x="33808" y="66684"/>
                  <a:pt x="34640" y="65853"/>
                  <a:pt x="35194" y="64813"/>
                </a:cubicBezTo>
                <a:cubicBezTo>
                  <a:pt x="35263" y="64674"/>
                  <a:pt x="35125" y="64536"/>
                  <a:pt x="34986" y="64536"/>
                </a:cubicBezTo>
                <a:cubicBezTo>
                  <a:pt x="34293" y="64744"/>
                  <a:pt x="33669" y="65090"/>
                  <a:pt x="33184" y="65714"/>
                </a:cubicBezTo>
                <a:cubicBezTo>
                  <a:pt x="33392" y="64882"/>
                  <a:pt x="33669" y="64050"/>
                  <a:pt x="33877" y="63219"/>
                </a:cubicBezTo>
                <a:cubicBezTo>
                  <a:pt x="34432" y="62803"/>
                  <a:pt x="34986" y="62387"/>
                  <a:pt x="35541" y="61901"/>
                </a:cubicBezTo>
                <a:lnTo>
                  <a:pt x="35541" y="61901"/>
                </a:lnTo>
                <a:lnTo>
                  <a:pt x="35333" y="62179"/>
                </a:lnTo>
                <a:cubicBezTo>
                  <a:pt x="35333" y="62248"/>
                  <a:pt x="35402" y="62317"/>
                  <a:pt x="35471" y="62317"/>
                </a:cubicBezTo>
                <a:cubicBezTo>
                  <a:pt x="35610" y="62179"/>
                  <a:pt x="35749" y="62040"/>
                  <a:pt x="35887" y="61901"/>
                </a:cubicBezTo>
                <a:cubicBezTo>
                  <a:pt x="35928" y="61903"/>
                  <a:pt x="35969" y="61904"/>
                  <a:pt x="36010" y="61904"/>
                </a:cubicBezTo>
                <a:cubicBezTo>
                  <a:pt x="37580" y="61904"/>
                  <a:pt x="39449" y="60633"/>
                  <a:pt x="40462" y="59822"/>
                </a:cubicBezTo>
                <a:cubicBezTo>
                  <a:pt x="40601" y="59753"/>
                  <a:pt x="40462" y="59545"/>
                  <a:pt x="40324" y="59545"/>
                </a:cubicBezTo>
                <a:cubicBezTo>
                  <a:pt x="39284" y="59614"/>
                  <a:pt x="38313" y="59822"/>
                  <a:pt x="37343" y="60169"/>
                </a:cubicBezTo>
                <a:cubicBezTo>
                  <a:pt x="38591" y="59198"/>
                  <a:pt x="39561" y="58020"/>
                  <a:pt x="40393" y="56703"/>
                </a:cubicBezTo>
                <a:cubicBezTo>
                  <a:pt x="40462" y="56633"/>
                  <a:pt x="40393" y="56495"/>
                  <a:pt x="40254" y="56495"/>
                </a:cubicBezTo>
                <a:cubicBezTo>
                  <a:pt x="38937" y="56495"/>
                  <a:pt x="37690" y="57049"/>
                  <a:pt x="36927" y="58089"/>
                </a:cubicBezTo>
                <a:cubicBezTo>
                  <a:pt x="37343" y="56772"/>
                  <a:pt x="37274" y="55386"/>
                  <a:pt x="36650" y="54138"/>
                </a:cubicBezTo>
                <a:cubicBezTo>
                  <a:pt x="36615" y="54103"/>
                  <a:pt x="36563" y="54086"/>
                  <a:pt x="36511" y="54086"/>
                </a:cubicBezTo>
                <a:cubicBezTo>
                  <a:pt x="36459" y="54086"/>
                  <a:pt x="36407" y="54103"/>
                  <a:pt x="36373" y="54138"/>
                </a:cubicBezTo>
                <a:cubicBezTo>
                  <a:pt x="35541" y="54970"/>
                  <a:pt x="34848" y="55940"/>
                  <a:pt x="34570" y="57118"/>
                </a:cubicBezTo>
                <a:cubicBezTo>
                  <a:pt x="34432" y="56495"/>
                  <a:pt x="34154" y="55940"/>
                  <a:pt x="33738" y="55455"/>
                </a:cubicBezTo>
                <a:cubicBezTo>
                  <a:pt x="33525" y="55135"/>
                  <a:pt x="32617" y="54284"/>
                  <a:pt x="32018" y="54284"/>
                </a:cubicBezTo>
                <a:cubicBezTo>
                  <a:pt x="31838" y="54284"/>
                  <a:pt x="31686" y="54361"/>
                  <a:pt x="31590" y="54554"/>
                </a:cubicBezTo>
                <a:cubicBezTo>
                  <a:pt x="31035" y="55732"/>
                  <a:pt x="31451" y="57188"/>
                  <a:pt x="31867" y="58366"/>
                </a:cubicBezTo>
                <a:cubicBezTo>
                  <a:pt x="31368" y="57923"/>
                  <a:pt x="30736" y="57701"/>
                  <a:pt x="30077" y="57701"/>
                </a:cubicBezTo>
                <a:cubicBezTo>
                  <a:pt x="29912" y="57701"/>
                  <a:pt x="29746" y="57715"/>
                  <a:pt x="29579" y="57742"/>
                </a:cubicBezTo>
                <a:cubicBezTo>
                  <a:pt x="29510" y="57742"/>
                  <a:pt x="29441" y="57812"/>
                  <a:pt x="29441" y="57881"/>
                </a:cubicBezTo>
                <a:cubicBezTo>
                  <a:pt x="29579" y="59961"/>
                  <a:pt x="31174" y="61624"/>
                  <a:pt x="33253" y="61901"/>
                </a:cubicBezTo>
                <a:cubicBezTo>
                  <a:pt x="33323" y="62248"/>
                  <a:pt x="33461" y="62595"/>
                  <a:pt x="33600" y="62941"/>
                </a:cubicBezTo>
                <a:lnTo>
                  <a:pt x="33669" y="63011"/>
                </a:lnTo>
                <a:cubicBezTo>
                  <a:pt x="33600" y="63011"/>
                  <a:pt x="33600" y="63080"/>
                  <a:pt x="33669" y="63080"/>
                </a:cubicBezTo>
                <a:cubicBezTo>
                  <a:pt x="33253" y="64189"/>
                  <a:pt x="32907" y="65298"/>
                  <a:pt x="32560" y="66477"/>
                </a:cubicBezTo>
                <a:cubicBezTo>
                  <a:pt x="32560" y="66477"/>
                  <a:pt x="32560" y="66546"/>
                  <a:pt x="32560" y="66546"/>
                </a:cubicBezTo>
                <a:lnTo>
                  <a:pt x="32421" y="66962"/>
                </a:lnTo>
                <a:cubicBezTo>
                  <a:pt x="32283" y="67100"/>
                  <a:pt x="32144" y="67170"/>
                  <a:pt x="32005" y="67308"/>
                </a:cubicBezTo>
                <a:cubicBezTo>
                  <a:pt x="31867" y="67447"/>
                  <a:pt x="32005" y="67516"/>
                  <a:pt x="32144" y="67516"/>
                </a:cubicBezTo>
                <a:cubicBezTo>
                  <a:pt x="32213" y="67447"/>
                  <a:pt x="32283" y="67447"/>
                  <a:pt x="32352" y="67447"/>
                </a:cubicBezTo>
                <a:lnTo>
                  <a:pt x="31728" y="69388"/>
                </a:lnTo>
                <a:cubicBezTo>
                  <a:pt x="31590" y="68764"/>
                  <a:pt x="31312" y="68140"/>
                  <a:pt x="30827" y="67586"/>
                </a:cubicBezTo>
                <a:cubicBezTo>
                  <a:pt x="30798" y="67557"/>
                  <a:pt x="30758" y="67540"/>
                  <a:pt x="30720" y="67540"/>
                </a:cubicBezTo>
                <a:cubicBezTo>
                  <a:pt x="30667" y="67540"/>
                  <a:pt x="30619" y="67574"/>
                  <a:pt x="30619" y="67655"/>
                </a:cubicBezTo>
                <a:cubicBezTo>
                  <a:pt x="30480" y="68764"/>
                  <a:pt x="30758" y="69942"/>
                  <a:pt x="31312" y="70913"/>
                </a:cubicBezTo>
                <a:cubicBezTo>
                  <a:pt x="30966" y="72161"/>
                  <a:pt x="30619" y="73478"/>
                  <a:pt x="30342" y="74725"/>
                </a:cubicBezTo>
                <a:cubicBezTo>
                  <a:pt x="30342" y="73755"/>
                  <a:pt x="30065" y="72854"/>
                  <a:pt x="29510" y="72091"/>
                </a:cubicBezTo>
                <a:cubicBezTo>
                  <a:pt x="29510" y="72057"/>
                  <a:pt x="29458" y="72039"/>
                  <a:pt x="29406" y="72039"/>
                </a:cubicBezTo>
                <a:cubicBezTo>
                  <a:pt x="29354" y="72039"/>
                  <a:pt x="29302" y="72057"/>
                  <a:pt x="29302" y="72091"/>
                </a:cubicBezTo>
                <a:cubicBezTo>
                  <a:pt x="28886" y="73339"/>
                  <a:pt x="29163" y="74725"/>
                  <a:pt x="30065" y="75765"/>
                </a:cubicBezTo>
                <a:lnTo>
                  <a:pt x="30065" y="75835"/>
                </a:lnTo>
                <a:cubicBezTo>
                  <a:pt x="29302" y="79023"/>
                  <a:pt x="28609" y="82281"/>
                  <a:pt x="28124" y="85539"/>
                </a:cubicBezTo>
                <a:cubicBezTo>
                  <a:pt x="27916" y="86163"/>
                  <a:pt x="27638" y="86787"/>
                  <a:pt x="27292" y="87341"/>
                </a:cubicBezTo>
                <a:cubicBezTo>
                  <a:pt x="27243" y="87439"/>
                  <a:pt x="27332" y="87537"/>
                  <a:pt x="27414" y="87537"/>
                </a:cubicBezTo>
                <a:cubicBezTo>
                  <a:pt x="27447" y="87537"/>
                  <a:pt x="27480" y="87521"/>
                  <a:pt x="27500" y="87480"/>
                </a:cubicBezTo>
                <a:cubicBezTo>
                  <a:pt x="27569" y="87341"/>
                  <a:pt x="27638" y="87203"/>
                  <a:pt x="27708" y="87064"/>
                </a:cubicBezTo>
                <a:cubicBezTo>
                  <a:pt x="27708" y="87099"/>
                  <a:pt x="27742" y="87116"/>
                  <a:pt x="27777" y="87116"/>
                </a:cubicBezTo>
                <a:cubicBezTo>
                  <a:pt x="27812" y="87116"/>
                  <a:pt x="27846" y="87099"/>
                  <a:pt x="27846" y="87064"/>
                </a:cubicBezTo>
                <a:lnTo>
                  <a:pt x="27916" y="86995"/>
                </a:lnTo>
                <a:lnTo>
                  <a:pt x="27916" y="86995"/>
                </a:lnTo>
                <a:cubicBezTo>
                  <a:pt x="27777" y="88173"/>
                  <a:pt x="27638" y="89352"/>
                  <a:pt x="27569" y="90461"/>
                </a:cubicBezTo>
                <a:cubicBezTo>
                  <a:pt x="27153" y="86371"/>
                  <a:pt x="26529" y="82212"/>
                  <a:pt x="25836" y="78191"/>
                </a:cubicBezTo>
                <a:cubicBezTo>
                  <a:pt x="25836" y="78122"/>
                  <a:pt x="25836" y="78122"/>
                  <a:pt x="25836" y="78122"/>
                </a:cubicBezTo>
                <a:cubicBezTo>
                  <a:pt x="26737" y="76874"/>
                  <a:pt x="27292" y="75003"/>
                  <a:pt x="26737" y="73686"/>
                </a:cubicBezTo>
                <a:cubicBezTo>
                  <a:pt x="26694" y="73600"/>
                  <a:pt x="26599" y="73541"/>
                  <a:pt x="26515" y="73541"/>
                </a:cubicBezTo>
                <a:cubicBezTo>
                  <a:pt x="26464" y="73541"/>
                  <a:pt x="26417" y="73563"/>
                  <a:pt x="26391" y="73616"/>
                </a:cubicBezTo>
                <a:cubicBezTo>
                  <a:pt x="25905" y="74240"/>
                  <a:pt x="25559" y="74933"/>
                  <a:pt x="25351" y="75765"/>
                </a:cubicBezTo>
                <a:cubicBezTo>
                  <a:pt x="24866" y="72784"/>
                  <a:pt x="24380" y="69873"/>
                  <a:pt x="24034" y="67100"/>
                </a:cubicBezTo>
                <a:cubicBezTo>
                  <a:pt x="23826" y="65506"/>
                  <a:pt x="23618" y="63981"/>
                  <a:pt x="23410" y="62387"/>
                </a:cubicBezTo>
                <a:cubicBezTo>
                  <a:pt x="24173" y="61416"/>
                  <a:pt x="24519" y="60238"/>
                  <a:pt x="24519" y="58990"/>
                </a:cubicBezTo>
                <a:cubicBezTo>
                  <a:pt x="24519" y="58889"/>
                  <a:pt x="24408" y="58824"/>
                  <a:pt x="24294" y="58824"/>
                </a:cubicBezTo>
                <a:cubicBezTo>
                  <a:pt x="24252" y="58824"/>
                  <a:pt x="24210" y="58833"/>
                  <a:pt x="24173" y="58851"/>
                </a:cubicBezTo>
                <a:cubicBezTo>
                  <a:pt x="23757" y="59406"/>
                  <a:pt x="23410" y="60030"/>
                  <a:pt x="23202" y="60654"/>
                </a:cubicBezTo>
                <a:cubicBezTo>
                  <a:pt x="22925" y="58713"/>
                  <a:pt x="22648" y="56703"/>
                  <a:pt x="22440" y="54692"/>
                </a:cubicBezTo>
                <a:cubicBezTo>
                  <a:pt x="23133" y="53375"/>
                  <a:pt x="23965" y="52058"/>
                  <a:pt x="24866" y="50811"/>
                </a:cubicBezTo>
                <a:lnTo>
                  <a:pt x="25004" y="50811"/>
                </a:lnTo>
                <a:cubicBezTo>
                  <a:pt x="25381" y="50542"/>
                  <a:pt x="25840" y="50440"/>
                  <a:pt x="26318" y="50440"/>
                </a:cubicBezTo>
                <a:cubicBezTo>
                  <a:pt x="26457" y="50440"/>
                  <a:pt x="26597" y="50448"/>
                  <a:pt x="26737" y="50464"/>
                </a:cubicBezTo>
                <a:cubicBezTo>
                  <a:pt x="26529" y="50741"/>
                  <a:pt x="26321" y="50949"/>
                  <a:pt x="26044" y="51088"/>
                </a:cubicBezTo>
                <a:cubicBezTo>
                  <a:pt x="25628" y="51296"/>
                  <a:pt x="25212" y="51365"/>
                  <a:pt x="24727" y="51365"/>
                </a:cubicBezTo>
                <a:cubicBezTo>
                  <a:pt x="24658" y="51365"/>
                  <a:pt x="24519" y="51573"/>
                  <a:pt x="24658" y="51642"/>
                </a:cubicBezTo>
                <a:cubicBezTo>
                  <a:pt x="24828" y="51715"/>
                  <a:pt x="25003" y="51748"/>
                  <a:pt x="25178" y="51748"/>
                </a:cubicBezTo>
                <a:cubicBezTo>
                  <a:pt x="25999" y="51748"/>
                  <a:pt x="26823" y="51035"/>
                  <a:pt x="27223" y="50464"/>
                </a:cubicBezTo>
                <a:cubicBezTo>
                  <a:pt x="27223" y="50325"/>
                  <a:pt x="27223" y="50187"/>
                  <a:pt x="27084" y="50187"/>
                </a:cubicBezTo>
                <a:cubicBezTo>
                  <a:pt x="26876" y="50140"/>
                  <a:pt x="26660" y="50117"/>
                  <a:pt x="26445" y="50117"/>
                </a:cubicBezTo>
                <a:cubicBezTo>
                  <a:pt x="26013" y="50117"/>
                  <a:pt x="25582" y="50210"/>
                  <a:pt x="25212" y="50395"/>
                </a:cubicBezTo>
                <a:cubicBezTo>
                  <a:pt x="25905" y="49493"/>
                  <a:pt x="26668" y="48662"/>
                  <a:pt x="27430" y="47830"/>
                </a:cubicBezTo>
                <a:cubicBezTo>
                  <a:pt x="27916" y="47345"/>
                  <a:pt x="28401" y="46859"/>
                  <a:pt x="28886" y="46374"/>
                </a:cubicBezTo>
                <a:cubicBezTo>
                  <a:pt x="29926" y="45889"/>
                  <a:pt x="31035" y="45404"/>
                  <a:pt x="32213" y="44988"/>
                </a:cubicBezTo>
                <a:cubicBezTo>
                  <a:pt x="34709" y="44017"/>
                  <a:pt x="37343" y="43324"/>
                  <a:pt x="40046" y="43047"/>
                </a:cubicBezTo>
                <a:cubicBezTo>
                  <a:pt x="40185" y="43047"/>
                  <a:pt x="40185" y="42839"/>
                  <a:pt x="40046" y="42839"/>
                </a:cubicBezTo>
                <a:cubicBezTo>
                  <a:pt x="39957" y="42837"/>
                  <a:pt x="39869" y="42836"/>
                  <a:pt x="39780" y="42836"/>
                </a:cubicBezTo>
                <a:cubicBezTo>
                  <a:pt x="36904" y="42836"/>
                  <a:pt x="34280" y="43912"/>
                  <a:pt x="31590" y="44988"/>
                </a:cubicBezTo>
                <a:cubicBezTo>
                  <a:pt x="30966" y="45196"/>
                  <a:pt x="30203" y="45473"/>
                  <a:pt x="29579" y="45750"/>
                </a:cubicBezTo>
                <a:cubicBezTo>
                  <a:pt x="31035" y="45057"/>
                  <a:pt x="32421" y="44087"/>
                  <a:pt x="33877" y="43324"/>
                </a:cubicBezTo>
                <a:cubicBezTo>
                  <a:pt x="35424" y="42550"/>
                  <a:pt x="37074" y="42185"/>
                  <a:pt x="38738" y="42185"/>
                </a:cubicBezTo>
                <a:cubicBezTo>
                  <a:pt x="39012" y="42185"/>
                  <a:pt x="39287" y="42195"/>
                  <a:pt x="39561" y="42215"/>
                </a:cubicBezTo>
                <a:cubicBezTo>
                  <a:pt x="39801" y="42215"/>
                  <a:pt x="40244" y="42204"/>
                  <a:pt x="40755" y="42204"/>
                </a:cubicBezTo>
                <a:cubicBezTo>
                  <a:pt x="42457" y="42204"/>
                  <a:pt x="44909" y="42327"/>
                  <a:pt x="43096" y="43393"/>
                </a:cubicBezTo>
                <a:cubicBezTo>
                  <a:pt x="40564" y="44926"/>
                  <a:pt x="37647" y="45754"/>
                  <a:pt x="34654" y="45754"/>
                </a:cubicBezTo>
                <a:cubicBezTo>
                  <a:pt x="34534" y="45754"/>
                  <a:pt x="34413" y="45753"/>
                  <a:pt x="34293" y="45750"/>
                </a:cubicBezTo>
                <a:cubicBezTo>
                  <a:pt x="34173" y="45746"/>
                  <a:pt x="34053" y="45744"/>
                  <a:pt x="33933" y="45744"/>
                </a:cubicBezTo>
                <a:cubicBezTo>
                  <a:pt x="31905" y="45744"/>
                  <a:pt x="29891" y="46294"/>
                  <a:pt x="28124" y="47275"/>
                </a:cubicBezTo>
                <a:cubicBezTo>
                  <a:pt x="28054" y="47275"/>
                  <a:pt x="28124" y="47414"/>
                  <a:pt x="28193" y="47414"/>
                </a:cubicBezTo>
                <a:cubicBezTo>
                  <a:pt x="31451" y="46097"/>
                  <a:pt x="34570" y="46235"/>
                  <a:pt x="37967" y="45958"/>
                </a:cubicBezTo>
                <a:cubicBezTo>
                  <a:pt x="40532" y="45750"/>
                  <a:pt x="42750" y="43948"/>
                  <a:pt x="44899" y="42770"/>
                </a:cubicBezTo>
                <a:cubicBezTo>
                  <a:pt x="45037" y="42700"/>
                  <a:pt x="45037" y="42492"/>
                  <a:pt x="44899" y="42423"/>
                </a:cubicBezTo>
                <a:cubicBezTo>
                  <a:pt x="43168" y="42043"/>
                  <a:pt x="41438" y="41869"/>
                  <a:pt x="39708" y="41869"/>
                </a:cubicBezTo>
                <a:cubicBezTo>
                  <a:pt x="38596" y="41869"/>
                  <a:pt x="37484" y="41941"/>
                  <a:pt x="36373" y="42076"/>
                </a:cubicBezTo>
                <a:cubicBezTo>
                  <a:pt x="34154" y="42423"/>
                  <a:pt x="32283" y="43879"/>
                  <a:pt x="30342" y="45057"/>
                </a:cubicBezTo>
                <a:cubicBezTo>
                  <a:pt x="31520" y="43948"/>
                  <a:pt x="32768" y="42839"/>
                  <a:pt x="34016" y="41730"/>
                </a:cubicBezTo>
                <a:cubicBezTo>
                  <a:pt x="35194" y="40551"/>
                  <a:pt x="36373" y="39581"/>
                  <a:pt x="37620" y="38610"/>
                </a:cubicBezTo>
                <a:cubicBezTo>
                  <a:pt x="38106" y="38818"/>
                  <a:pt x="38660" y="38888"/>
                  <a:pt x="39215" y="38888"/>
                </a:cubicBezTo>
                <a:cubicBezTo>
                  <a:pt x="39492" y="38818"/>
                  <a:pt x="40046" y="38541"/>
                  <a:pt x="39977" y="38195"/>
                </a:cubicBezTo>
                <a:cubicBezTo>
                  <a:pt x="39908" y="37779"/>
                  <a:pt x="39492" y="37709"/>
                  <a:pt x="39215" y="37640"/>
                </a:cubicBezTo>
                <a:lnTo>
                  <a:pt x="39007" y="37571"/>
                </a:lnTo>
                <a:cubicBezTo>
                  <a:pt x="39700" y="37016"/>
                  <a:pt x="40462" y="36531"/>
                  <a:pt x="41225" y="36115"/>
                </a:cubicBezTo>
                <a:cubicBezTo>
                  <a:pt x="41294" y="36184"/>
                  <a:pt x="41363" y="36184"/>
                  <a:pt x="41433" y="36184"/>
                </a:cubicBezTo>
                <a:lnTo>
                  <a:pt x="41571" y="36184"/>
                </a:lnTo>
                <a:cubicBezTo>
                  <a:pt x="41779" y="36323"/>
                  <a:pt x="41987" y="36462"/>
                  <a:pt x="42195" y="36531"/>
                </a:cubicBezTo>
                <a:lnTo>
                  <a:pt x="42542" y="36531"/>
                </a:lnTo>
                <a:cubicBezTo>
                  <a:pt x="43790" y="38610"/>
                  <a:pt x="45661" y="40690"/>
                  <a:pt x="48226" y="40690"/>
                </a:cubicBezTo>
                <a:cubicBezTo>
                  <a:pt x="48365" y="40690"/>
                  <a:pt x="48434" y="40551"/>
                  <a:pt x="48434" y="40413"/>
                </a:cubicBezTo>
                <a:cubicBezTo>
                  <a:pt x="48018" y="39442"/>
                  <a:pt x="47463" y="38541"/>
                  <a:pt x="46701" y="37848"/>
                </a:cubicBezTo>
                <a:lnTo>
                  <a:pt x="46701" y="37848"/>
                </a:lnTo>
                <a:cubicBezTo>
                  <a:pt x="46805" y="37855"/>
                  <a:pt x="46910" y="37858"/>
                  <a:pt x="47015" y="37858"/>
                </a:cubicBezTo>
                <a:cubicBezTo>
                  <a:pt x="47961" y="37858"/>
                  <a:pt x="48947" y="37578"/>
                  <a:pt x="49820" y="37016"/>
                </a:cubicBezTo>
                <a:cubicBezTo>
                  <a:pt x="49959" y="37016"/>
                  <a:pt x="49959" y="36877"/>
                  <a:pt x="49890" y="36808"/>
                </a:cubicBezTo>
                <a:cubicBezTo>
                  <a:pt x="49386" y="35612"/>
                  <a:pt x="48024" y="35273"/>
                  <a:pt x="46584" y="35273"/>
                </a:cubicBezTo>
                <a:cubicBezTo>
                  <a:pt x="46439" y="35273"/>
                  <a:pt x="46292" y="35277"/>
                  <a:pt x="46146" y="35283"/>
                </a:cubicBezTo>
                <a:lnTo>
                  <a:pt x="46770" y="35006"/>
                </a:lnTo>
                <a:cubicBezTo>
                  <a:pt x="47602" y="34659"/>
                  <a:pt x="49266" y="34105"/>
                  <a:pt x="49335" y="32996"/>
                </a:cubicBezTo>
                <a:cubicBezTo>
                  <a:pt x="49373" y="32273"/>
                  <a:pt x="48723" y="32072"/>
                  <a:pt x="48025" y="32072"/>
                </a:cubicBezTo>
                <a:cubicBezTo>
                  <a:pt x="47451" y="32072"/>
                  <a:pt x="46844" y="32209"/>
                  <a:pt x="46562" y="32302"/>
                </a:cubicBezTo>
                <a:cubicBezTo>
                  <a:pt x="46285" y="32372"/>
                  <a:pt x="45938" y="32510"/>
                  <a:pt x="45661" y="32718"/>
                </a:cubicBezTo>
                <a:cubicBezTo>
                  <a:pt x="46424" y="31817"/>
                  <a:pt x="46978" y="30708"/>
                  <a:pt x="47256" y="29599"/>
                </a:cubicBezTo>
                <a:cubicBezTo>
                  <a:pt x="47256" y="29460"/>
                  <a:pt x="47186" y="29391"/>
                  <a:pt x="47117" y="29391"/>
                </a:cubicBezTo>
                <a:cubicBezTo>
                  <a:pt x="45731" y="29460"/>
                  <a:pt x="44552" y="30292"/>
                  <a:pt x="43998" y="31540"/>
                </a:cubicBezTo>
                <a:cubicBezTo>
                  <a:pt x="44136" y="29876"/>
                  <a:pt x="43651" y="28282"/>
                  <a:pt x="42611" y="27034"/>
                </a:cubicBezTo>
                <a:cubicBezTo>
                  <a:pt x="42577" y="27000"/>
                  <a:pt x="42525" y="26982"/>
                  <a:pt x="42473" y="26982"/>
                </a:cubicBezTo>
                <a:cubicBezTo>
                  <a:pt x="42421" y="26982"/>
                  <a:pt x="42369" y="27000"/>
                  <a:pt x="42334" y="27034"/>
                </a:cubicBezTo>
                <a:cubicBezTo>
                  <a:pt x="41849" y="28143"/>
                  <a:pt x="41502" y="29322"/>
                  <a:pt x="41433" y="30500"/>
                </a:cubicBezTo>
                <a:cubicBezTo>
                  <a:pt x="41294" y="30223"/>
                  <a:pt x="41156" y="29946"/>
                  <a:pt x="41017" y="29668"/>
                </a:cubicBezTo>
                <a:cubicBezTo>
                  <a:pt x="40948" y="29599"/>
                  <a:pt x="40878" y="29530"/>
                  <a:pt x="40809" y="29530"/>
                </a:cubicBezTo>
                <a:lnTo>
                  <a:pt x="40670" y="29530"/>
                </a:lnTo>
                <a:cubicBezTo>
                  <a:pt x="40532" y="29530"/>
                  <a:pt x="40462" y="29599"/>
                  <a:pt x="40462" y="29668"/>
                </a:cubicBezTo>
                <a:cubicBezTo>
                  <a:pt x="39838" y="31540"/>
                  <a:pt x="39700" y="34174"/>
                  <a:pt x="41294" y="35630"/>
                </a:cubicBezTo>
                <a:cubicBezTo>
                  <a:pt x="41225" y="35699"/>
                  <a:pt x="41225" y="35768"/>
                  <a:pt x="41294" y="35838"/>
                </a:cubicBezTo>
                <a:cubicBezTo>
                  <a:pt x="40254" y="36323"/>
                  <a:pt x="39284" y="36877"/>
                  <a:pt x="38313" y="37571"/>
                </a:cubicBezTo>
                <a:cubicBezTo>
                  <a:pt x="38244" y="37571"/>
                  <a:pt x="38106" y="37640"/>
                  <a:pt x="38036" y="37640"/>
                </a:cubicBezTo>
                <a:cubicBezTo>
                  <a:pt x="38036" y="37709"/>
                  <a:pt x="37967" y="37709"/>
                  <a:pt x="38036" y="37779"/>
                </a:cubicBezTo>
                <a:cubicBezTo>
                  <a:pt x="37204" y="38333"/>
                  <a:pt x="36442" y="38888"/>
                  <a:pt x="35749" y="39512"/>
                </a:cubicBezTo>
                <a:cubicBezTo>
                  <a:pt x="36234" y="38818"/>
                  <a:pt x="36373" y="37917"/>
                  <a:pt x="36026" y="37085"/>
                </a:cubicBezTo>
                <a:cubicBezTo>
                  <a:pt x="35991" y="37051"/>
                  <a:pt x="35957" y="37033"/>
                  <a:pt x="35922" y="37033"/>
                </a:cubicBezTo>
                <a:cubicBezTo>
                  <a:pt x="35887" y="37033"/>
                  <a:pt x="35853" y="37051"/>
                  <a:pt x="35818" y="37085"/>
                </a:cubicBezTo>
                <a:cubicBezTo>
                  <a:pt x="35125" y="37848"/>
                  <a:pt x="34848" y="38818"/>
                  <a:pt x="35056" y="39789"/>
                </a:cubicBezTo>
                <a:cubicBezTo>
                  <a:pt x="34986" y="39927"/>
                  <a:pt x="34986" y="40066"/>
                  <a:pt x="34917" y="40135"/>
                </a:cubicBezTo>
                <a:cubicBezTo>
                  <a:pt x="34917" y="40205"/>
                  <a:pt x="34917" y="40205"/>
                  <a:pt x="34917" y="40205"/>
                </a:cubicBezTo>
                <a:cubicBezTo>
                  <a:pt x="32768" y="42076"/>
                  <a:pt x="30688" y="44156"/>
                  <a:pt x="28748" y="46028"/>
                </a:cubicBezTo>
                <a:lnTo>
                  <a:pt x="28609" y="46097"/>
                </a:lnTo>
                <a:cubicBezTo>
                  <a:pt x="28609" y="46097"/>
                  <a:pt x="28609" y="46166"/>
                  <a:pt x="28609" y="46166"/>
                </a:cubicBezTo>
                <a:lnTo>
                  <a:pt x="27916" y="46859"/>
                </a:lnTo>
                <a:cubicBezTo>
                  <a:pt x="27569" y="47137"/>
                  <a:pt x="27292" y="47414"/>
                  <a:pt x="27015" y="47691"/>
                </a:cubicBezTo>
                <a:cubicBezTo>
                  <a:pt x="26807" y="47899"/>
                  <a:pt x="26668" y="48038"/>
                  <a:pt x="26460" y="48246"/>
                </a:cubicBezTo>
                <a:cubicBezTo>
                  <a:pt x="27430" y="46443"/>
                  <a:pt x="28124" y="44503"/>
                  <a:pt x="28609" y="42492"/>
                </a:cubicBezTo>
                <a:cubicBezTo>
                  <a:pt x="28886" y="41383"/>
                  <a:pt x="29163" y="40274"/>
                  <a:pt x="29441" y="39165"/>
                </a:cubicBezTo>
                <a:cubicBezTo>
                  <a:pt x="29926" y="38957"/>
                  <a:pt x="30342" y="38610"/>
                  <a:pt x="30688" y="38125"/>
                </a:cubicBezTo>
                <a:cubicBezTo>
                  <a:pt x="31035" y="37779"/>
                  <a:pt x="31174" y="37293"/>
                  <a:pt x="31174" y="36808"/>
                </a:cubicBezTo>
                <a:cubicBezTo>
                  <a:pt x="31174" y="36707"/>
                  <a:pt x="31099" y="36642"/>
                  <a:pt x="31005" y="36642"/>
                </a:cubicBezTo>
                <a:cubicBezTo>
                  <a:pt x="30971" y="36642"/>
                  <a:pt x="30934" y="36651"/>
                  <a:pt x="30896" y="36670"/>
                </a:cubicBezTo>
                <a:cubicBezTo>
                  <a:pt x="30480" y="36947"/>
                  <a:pt x="30134" y="37293"/>
                  <a:pt x="29857" y="37709"/>
                </a:cubicBezTo>
                <a:cubicBezTo>
                  <a:pt x="30203" y="36184"/>
                  <a:pt x="30480" y="34590"/>
                  <a:pt x="30619" y="32996"/>
                </a:cubicBezTo>
                <a:cubicBezTo>
                  <a:pt x="30654" y="33030"/>
                  <a:pt x="30706" y="33048"/>
                  <a:pt x="30758" y="33048"/>
                </a:cubicBezTo>
                <a:cubicBezTo>
                  <a:pt x="30810" y="33048"/>
                  <a:pt x="30862" y="33030"/>
                  <a:pt x="30896" y="32996"/>
                </a:cubicBezTo>
                <a:cubicBezTo>
                  <a:pt x="30966" y="32857"/>
                  <a:pt x="31035" y="32718"/>
                  <a:pt x="31104" y="32580"/>
                </a:cubicBezTo>
                <a:cubicBezTo>
                  <a:pt x="31243" y="32441"/>
                  <a:pt x="31312" y="32302"/>
                  <a:pt x="31382" y="32164"/>
                </a:cubicBezTo>
                <a:cubicBezTo>
                  <a:pt x="33600" y="31540"/>
                  <a:pt x="35818" y="29044"/>
                  <a:pt x="34986" y="26826"/>
                </a:cubicBezTo>
                <a:cubicBezTo>
                  <a:pt x="34960" y="26773"/>
                  <a:pt x="34913" y="26751"/>
                  <a:pt x="34865" y="26751"/>
                </a:cubicBezTo>
                <a:cubicBezTo>
                  <a:pt x="34788" y="26751"/>
                  <a:pt x="34709" y="26810"/>
                  <a:pt x="34709" y="26896"/>
                </a:cubicBezTo>
                <a:cubicBezTo>
                  <a:pt x="35471" y="28975"/>
                  <a:pt x="33461" y="30708"/>
                  <a:pt x="31659" y="31609"/>
                </a:cubicBezTo>
                <a:cubicBezTo>
                  <a:pt x="31798" y="31401"/>
                  <a:pt x="31936" y="31193"/>
                  <a:pt x="32005" y="30916"/>
                </a:cubicBezTo>
                <a:cubicBezTo>
                  <a:pt x="32075" y="30847"/>
                  <a:pt x="32144" y="30777"/>
                  <a:pt x="32144" y="30708"/>
                </a:cubicBezTo>
                <a:cubicBezTo>
                  <a:pt x="32144" y="30639"/>
                  <a:pt x="32144" y="30639"/>
                  <a:pt x="32144" y="30569"/>
                </a:cubicBezTo>
                <a:cubicBezTo>
                  <a:pt x="33738" y="29460"/>
                  <a:pt x="34640" y="27519"/>
                  <a:pt x="34501" y="25509"/>
                </a:cubicBezTo>
                <a:cubicBezTo>
                  <a:pt x="34501" y="25440"/>
                  <a:pt x="34432" y="25371"/>
                  <a:pt x="34362" y="25371"/>
                </a:cubicBezTo>
                <a:cubicBezTo>
                  <a:pt x="33738" y="25579"/>
                  <a:pt x="33184" y="25994"/>
                  <a:pt x="32907" y="26549"/>
                </a:cubicBezTo>
                <a:cubicBezTo>
                  <a:pt x="32907" y="25856"/>
                  <a:pt x="32907" y="25163"/>
                  <a:pt x="32907" y="24469"/>
                </a:cubicBezTo>
                <a:cubicBezTo>
                  <a:pt x="32907" y="24400"/>
                  <a:pt x="32768" y="24331"/>
                  <a:pt x="32699" y="24331"/>
                </a:cubicBezTo>
                <a:cubicBezTo>
                  <a:pt x="31728" y="24677"/>
                  <a:pt x="31035" y="25509"/>
                  <a:pt x="30827" y="26549"/>
                </a:cubicBezTo>
                <a:cubicBezTo>
                  <a:pt x="30611" y="26170"/>
                  <a:pt x="29844" y="25072"/>
                  <a:pt x="29321" y="25072"/>
                </a:cubicBezTo>
                <a:cubicBezTo>
                  <a:pt x="29174" y="25072"/>
                  <a:pt x="29047" y="25158"/>
                  <a:pt x="28955" y="25371"/>
                </a:cubicBezTo>
                <a:cubicBezTo>
                  <a:pt x="28886" y="25163"/>
                  <a:pt x="28886" y="25024"/>
                  <a:pt x="28886" y="24885"/>
                </a:cubicBezTo>
                <a:cubicBezTo>
                  <a:pt x="28886" y="24751"/>
                  <a:pt x="28799" y="24675"/>
                  <a:pt x="28719" y="24675"/>
                </a:cubicBezTo>
                <a:cubicBezTo>
                  <a:pt x="28675" y="24675"/>
                  <a:pt x="28633" y="24698"/>
                  <a:pt x="28609" y="24747"/>
                </a:cubicBezTo>
                <a:cubicBezTo>
                  <a:pt x="27223" y="25925"/>
                  <a:pt x="27292" y="29807"/>
                  <a:pt x="28955" y="30916"/>
                </a:cubicBezTo>
                <a:cubicBezTo>
                  <a:pt x="28262" y="30777"/>
                  <a:pt x="27569" y="30362"/>
                  <a:pt x="27015" y="29807"/>
                </a:cubicBezTo>
                <a:cubicBezTo>
                  <a:pt x="26668" y="29460"/>
                  <a:pt x="26391" y="28975"/>
                  <a:pt x="26391" y="28421"/>
                </a:cubicBezTo>
                <a:cubicBezTo>
                  <a:pt x="26391" y="27866"/>
                  <a:pt x="26599" y="27312"/>
                  <a:pt x="26945" y="26826"/>
                </a:cubicBezTo>
                <a:cubicBezTo>
                  <a:pt x="26945" y="26757"/>
                  <a:pt x="26945" y="26688"/>
                  <a:pt x="26807" y="26688"/>
                </a:cubicBezTo>
                <a:cubicBezTo>
                  <a:pt x="25975" y="27381"/>
                  <a:pt x="25767" y="28559"/>
                  <a:pt x="26391" y="29530"/>
                </a:cubicBezTo>
                <a:cubicBezTo>
                  <a:pt x="27015" y="30500"/>
                  <a:pt x="28054" y="31124"/>
                  <a:pt x="29233" y="31193"/>
                </a:cubicBezTo>
                <a:lnTo>
                  <a:pt x="29302" y="31193"/>
                </a:lnTo>
                <a:lnTo>
                  <a:pt x="29649" y="31263"/>
                </a:lnTo>
                <a:cubicBezTo>
                  <a:pt x="29718" y="31679"/>
                  <a:pt x="29787" y="32094"/>
                  <a:pt x="29857" y="32510"/>
                </a:cubicBezTo>
                <a:cubicBezTo>
                  <a:pt x="29857" y="32625"/>
                  <a:pt x="29941" y="32676"/>
                  <a:pt x="30028" y="32676"/>
                </a:cubicBezTo>
                <a:cubicBezTo>
                  <a:pt x="30099" y="32676"/>
                  <a:pt x="30172" y="32642"/>
                  <a:pt x="30203" y="32580"/>
                </a:cubicBezTo>
                <a:cubicBezTo>
                  <a:pt x="30273" y="32580"/>
                  <a:pt x="30273" y="32510"/>
                  <a:pt x="30342" y="32510"/>
                </a:cubicBezTo>
                <a:cubicBezTo>
                  <a:pt x="29995" y="35630"/>
                  <a:pt x="29441" y="38680"/>
                  <a:pt x="28609" y="41591"/>
                </a:cubicBezTo>
                <a:cubicBezTo>
                  <a:pt x="28748" y="40482"/>
                  <a:pt x="28748" y="39304"/>
                  <a:pt x="28609" y="38125"/>
                </a:cubicBezTo>
                <a:cubicBezTo>
                  <a:pt x="28193" y="35560"/>
                  <a:pt x="25905" y="34451"/>
                  <a:pt x="24727" y="32233"/>
                </a:cubicBezTo>
                <a:cubicBezTo>
                  <a:pt x="24701" y="32180"/>
                  <a:pt x="24654" y="32158"/>
                  <a:pt x="24610" y="32158"/>
                </a:cubicBezTo>
                <a:cubicBezTo>
                  <a:pt x="24539" y="32158"/>
                  <a:pt x="24476" y="32217"/>
                  <a:pt x="24519" y="32302"/>
                </a:cubicBezTo>
                <a:cubicBezTo>
                  <a:pt x="25143" y="34798"/>
                  <a:pt x="24866" y="37363"/>
                  <a:pt x="25143" y="39927"/>
                </a:cubicBezTo>
                <a:cubicBezTo>
                  <a:pt x="25490" y="42631"/>
                  <a:pt x="26807" y="44710"/>
                  <a:pt x="26321" y="47553"/>
                </a:cubicBezTo>
                <a:cubicBezTo>
                  <a:pt x="26044" y="48246"/>
                  <a:pt x="25698" y="48870"/>
                  <a:pt x="25351" y="49493"/>
                </a:cubicBezTo>
                <a:cubicBezTo>
                  <a:pt x="24173" y="50811"/>
                  <a:pt x="23202" y="52266"/>
                  <a:pt x="22301" y="53791"/>
                </a:cubicBezTo>
                <a:cubicBezTo>
                  <a:pt x="22093" y="51850"/>
                  <a:pt x="21885" y="49840"/>
                  <a:pt x="21677" y="47899"/>
                </a:cubicBezTo>
                <a:cubicBezTo>
                  <a:pt x="22301" y="46998"/>
                  <a:pt x="22578" y="45958"/>
                  <a:pt x="22370" y="44918"/>
                </a:cubicBezTo>
                <a:cubicBezTo>
                  <a:pt x="22370" y="44837"/>
                  <a:pt x="22323" y="44804"/>
                  <a:pt x="22269" y="44804"/>
                </a:cubicBezTo>
                <a:cubicBezTo>
                  <a:pt x="22232" y="44804"/>
                  <a:pt x="22191" y="44820"/>
                  <a:pt x="22162" y="44849"/>
                </a:cubicBezTo>
                <a:cubicBezTo>
                  <a:pt x="21885" y="45057"/>
                  <a:pt x="21608" y="45334"/>
                  <a:pt x="21469" y="45681"/>
                </a:cubicBezTo>
                <a:cubicBezTo>
                  <a:pt x="21261" y="43255"/>
                  <a:pt x="21123" y="40898"/>
                  <a:pt x="21053" y="38472"/>
                </a:cubicBezTo>
                <a:lnTo>
                  <a:pt x="21053" y="36739"/>
                </a:lnTo>
                <a:cubicBezTo>
                  <a:pt x="21885" y="35907"/>
                  <a:pt x="22301" y="34729"/>
                  <a:pt x="22232" y="33550"/>
                </a:cubicBezTo>
                <a:cubicBezTo>
                  <a:pt x="22232" y="33449"/>
                  <a:pt x="22157" y="33384"/>
                  <a:pt x="22063" y="33384"/>
                </a:cubicBezTo>
                <a:cubicBezTo>
                  <a:pt x="22029" y="33384"/>
                  <a:pt x="21991" y="33393"/>
                  <a:pt x="21954" y="33412"/>
                </a:cubicBezTo>
                <a:cubicBezTo>
                  <a:pt x="21538" y="33827"/>
                  <a:pt x="21192" y="34382"/>
                  <a:pt x="21053" y="34937"/>
                </a:cubicBezTo>
                <a:cubicBezTo>
                  <a:pt x="21053" y="34174"/>
                  <a:pt x="21053" y="33412"/>
                  <a:pt x="21123" y="32580"/>
                </a:cubicBezTo>
                <a:cubicBezTo>
                  <a:pt x="21330" y="28074"/>
                  <a:pt x="23618" y="23846"/>
                  <a:pt x="26113" y="20172"/>
                </a:cubicBezTo>
                <a:cubicBezTo>
                  <a:pt x="27985" y="17330"/>
                  <a:pt x="30550" y="15042"/>
                  <a:pt x="31798" y="11853"/>
                </a:cubicBezTo>
                <a:lnTo>
                  <a:pt x="31798" y="11853"/>
                </a:lnTo>
                <a:cubicBezTo>
                  <a:pt x="31867" y="12339"/>
                  <a:pt x="31798" y="12893"/>
                  <a:pt x="31590" y="13378"/>
                </a:cubicBezTo>
                <a:cubicBezTo>
                  <a:pt x="31451" y="13933"/>
                  <a:pt x="31243" y="14557"/>
                  <a:pt x="31035" y="15111"/>
                </a:cubicBezTo>
                <a:cubicBezTo>
                  <a:pt x="30411" y="16775"/>
                  <a:pt x="29579" y="18439"/>
                  <a:pt x="28609" y="19964"/>
                </a:cubicBezTo>
                <a:cubicBezTo>
                  <a:pt x="27015" y="22529"/>
                  <a:pt x="24588" y="24469"/>
                  <a:pt x="22717" y="26896"/>
                </a:cubicBezTo>
                <a:cubicBezTo>
                  <a:pt x="22668" y="26945"/>
                  <a:pt x="22723" y="26994"/>
                  <a:pt x="22784" y="26994"/>
                </a:cubicBezTo>
                <a:cubicBezTo>
                  <a:pt x="22809" y="26994"/>
                  <a:pt x="22835" y="26985"/>
                  <a:pt x="22855" y="26965"/>
                </a:cubicBezTo>
                <a:cubicBezTo>
                  <a:pt x="27500" y="22529"/>
                  <a:pt x="31798" y="17330"/>
                  <a:pt x="32283" y="10675"/>
                </a:cubicBezTo>
                <a:cubicBezTo>
                  <a:pt x="32283" y="10574"/>
                  <a:pt x="32208" y="10509"/>
                  <a:pt x="32141" y="10509"/>
                </a:cubicBezTo>
                <a:cubicBezTo>
                  <a:pt x="32117" y="10509"/>
                  <a:pt x="32093" y="10518"/>
                  <a:pt x="32075" y="10536"/>
                </a:cubicBezTo>
                <a:cubicBezTo>
                  <a:pt x="29926" y="13101"/>
                  <a:pt x="27223" y="15111"/>
                  <a:pt x="25212" y="17746"/>
                </a:cubicBezTo>
                <a:cubicBezTo>
                  <a:pt x="23271" y="20449"/>
                  <a:pt x="22093" y="23638"/>
                  <a:pt x="21816" y="26965"/>
                </a:cubicBezTo>
                <a:cubicBezTo>
                  <a:pt x="21816" y="27034"/>
                  <a:pt x="21816" y="27034"/>
                  <a:pt x="21885" y="27034"/>
                </a:cubicBezTo>
                <a:cubicBezTo>
                  <a:pt x="21677" y="27727"/>
                  <a:pt x="21469" y="28351"/>
                  <a:pt x="21261" y="29044"/>
                </a:cubicBezTo>
                <a:cubicBezTo>
                  <a:pt x="21608" y="25024"/>
                  <a:pt x="22162" y="21004"/>
                  <a:pt x="22648" y="16914"/>
                </a:cubicBezTo>
                <a:cubicBezTo>
                  <a:pt x="23271" y="16221"/>
                  <a:pt x="23757" y="15319"/>
                  <a:pt x="23895" y="14349"/>
                </a:cubicBezTo>
                <a:cubicBezTo>
                  <a:pt x="23895" y="14210"/>
                  <a:pt x="23757" y="14210"/>
                  <a:pt x="23687" y="14210"/>
                </a:cubicBezTo>
                <a:cubicBezTo>
                  <a:pt x="23341" y="14418"/>
                  <a:pt x="23063" y="14696"/>
                  <a:pt x="22855" y="15042"/>
                </a:cubicBezTo>
                <a:cubicBezTo>
                  <a:pt x="22925" y="14002"/>
                  <a:pt x="23063" y="12963"/>
                  <a:pt x="23133" y="11923"/>
                </a:cubicBezTo>
                <a:cubicBezTo>
                  <a:pt x="23202" y="11923"/>
                  <a:pt x="23202" y="11853"/>
                  <a:pt x="23202" y="11784"/>
                </a:cubicBezTo>
                <a:cubicBezTo>
                  <a:pt x="23202" y="11784"/>
                  <a:pt x="23202" y="11715"/>
                  <a:pt x="23202" y="11646"/>
                </a:cubicBezTo>
                <a:lnTo>
                  <a:pt x="23202" y="11368"/>
                </a:lnTo>
                <a:cubicBezTo>
                  <a:pt x="24103" y="11022"/>
                  <a:pt x="24796" y="10328"/>
                  <a:pt x="25074" y="9358"/>
                </a:cubicBezTo>
                <a:cubicBezTo>
                  <a:pt x="25074" y="9358"/>
                  <a:pt x="25143" y="9358"/>
                  <a:pt x="25212" y="9289"/>
                </a:cubicBezTo>
                <a:cubicBezTo>
                  <a:pt x="25821" y="9750"/>
                  <a:pt x="26499" y="9907"/>
                  <a:pt x="27208" y="9907"/>
                </a:cubicBezTo>
                <a:cubicBezTo>
                  <a:pt x="28713" y="9907"/>
                  <a:pt x="30358" y="9202"/>
                  <a:pt x="31778" y="9202"/>
                </a:cubicBezTo>
                <a:cubicBezTo>
                  <a:pt x="31902" y="9202"/>
                  <a:pt x="32024" y="9208"/>
                  <a:pt x="32144" y="9219"/>
                </a:cubicBezTo>
                <a:cubicBezTo>
                  <a:pt x="32283" y="9219"/>
                  <a:pt x="32352" y="9081"/>
                  <a:pt x="32352" y="9011"/>
                </a:cubicBezTo>
                <a:cubicBezTo>
                  <a:pt x="32097" y="7734"/>
                  <a:pt x="30841" y="7339"/>
                  <a:pt x="29669" y="7339"/>
                </a:cubicBezTo>
                <a:cubicBezTo>
                  <a:pt x="29569" y="7339"/>
                  <a:pt x="29470" y="7342"/>
                  <a:pt x="29371" y="7348"/>
                </a:cubicBezTo>
                <a:cubicBezTo>
                  <a:pt x="30411" y="6447"/>
                  <a:pt x="31243" y="5268"/>
                  <a:pt x="31798" y="4020"/>
                </a:cubicBezTo>
                <a:cubicBezTo>
                  <a:pt x="31867" y="3882"/>
                  <a:pt x="31798" y="3743"/>
                  <a:pt x="31659" y="3743"/>
                </a:cubicBezTo>
                <a:cubicBezTo>
                  <a:pt x="31332" y="3724"/>
                  <a:pt x="30995" y="3705"/>
                  <a:pt x="30658" y="3705"/>
                </a:cubicBezTo>
                <a:cubicBezTo>
                  <a:pt x="29782" y="3705"/>
                  <a:pt x="28914" y="3835"/>
                  <a:pt x="28262" y="4436"/>
                </a:cubicBezTo>
                <a:cubicBezTo>
                  <a:pt x="28470" y="3605"/>
                  <a:pt x="28540" y="2773"/>
                  <a:pt x="28401" y="1941"/>
                </a:cubicBezTo>
                <a:cubicBezTo>
                  <a:pt x="28401" y="1872"/>
                  <a:pt x="28262" y="1872"/>
                  <a:pt x="28262" y="1872"/>
                </a:cubicBezTo>
                <a:lnTo>
                  <a:pt x="28054" y="2010"/>
                </a:lnTo>
                <a:cubicBezTo>
                  <a:pt x="28124" y="1594"/>
                  <a:pt x="28401" y="1525"/>
                  <a:pt x="28332" y="1178"/>
                </a:cubicBezTo>
                <a:cubicBezTo>
                  <a:pt x="28332" y="1109"/>
                  <a:pt x="28332" y="1040"/>
                  <a:pt x="28262" y="1040"/>
                </a:cubicBezTo>
                <a:cubicBezTo>
                  <a:pt x="28048" y="989"/>
                  <a:pt x="27845" y="965"/>
                  <a:pt x="27654" y="965"/>
                </a:cubicBezTo>
                <a:cubicBezTo>
                  <a:pt x="26547" y="965"/>
                  <a:pt x="25814" y="1768"/>
                  <a:pt x="25282" y="2773"/>
                </a:cubicBezTo>
                <a:cubicBezTo>
                  <a:pt x="25212" y="1872"/>
                  <a:pt x="24935" y="1040"/>
                  <a:pt x="24796" y="139"/>
                </a:cubicBezTo>
                <a:cubicBezTo>
                  <a:pt x="24796" y="69"/>
                  <a:pt x="24658" y="0"/>
                  <a:pt x="2458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194"/>
        <p:cNvGrpSpPr/>
        <p:nvPr/>
      </p:nvGrpSpPr>
      <p:grpSpPr>
        <a:xfrm>
          <a:off x="0" y="0"/>
          <a:ext cx="0" cy="0"/>
          <a:chOff x="0" y="0"/>
          <a:chExt cx="0" cy="0"/>
        </a:xfrm>
      </p:grpSpPr>
      <p:pic>
        <p:nvPicPr>
          <p:cNvPr id="1195" name="Google Shape;1195;p54"/>
          <p:cNvPicPr preferRelativeResize="0"/>
          <p:nvPr/>
        </p:nvPicPr>
        <p:blipFill>
          <a:blip r:embed="rId3">
            <a:alphaModFix/>
          </a:blip>
          <a:stretch>
            <a:fillRect/>
          </a:stretch>
        </p:blipFill>
        <p:spPr>
          <a:xfrm>
            <a:off x="797299" y="1630175"/>
            <a:ext cx="2421425" cy="1616440"/>
          </a:xfrm>
          <a:prstGeom prst="rect">
            <a:avLst/>
          </a:prstGeom>
          <a:noFill/>
          <a:ln>
            <a:noFill/>
          </a:ln>
        </p:spPr>
      </p:pic>
      <p:pic>
        <p:nvPicPr>
          <p:cNvPr id="1196" name="Google Shape;1196;p54"/>
          <p:cNvPicPr preferRelativeResize="0"/>
          <p:nvPr/>
        </p:nvPicPr>
        <p:blipFill>
          <a:blip r:embed="rId4">
            <a:alphaModFix/>
          </a:blip>
          <a:stretch>
            <a:fillRect/>
          </a:stretch>
        </p:blipFill>
        <p:spPr>
          <a:xfrm>
            <a:off x="3398041" y="1630175"/>
            <a:ext cx="2421425" cy="1616440"/>
          </a:xfrm>
          <a:prstGeom prst="rect">
            <a:avLst/>
          </a:prstGeom>
          <a:noFill/>
          <a:ln>
            <a:noFill/>
          </a:ln>
        </p:spPr>
      </p:pic>
      <p:pic>
        <p:nvPicPr>
          <p:cNvPr id="1197" name="Google Shape;1197;p54"/>
          <p:cNvPicPr preferRelativeResize="0"/>
          <p:nvPr/>
        </p:nvPicPr>
        <p:blipFill rotWithShape="1">
          <a:blip r:embed="rId5">
            <a:alphaModFix/>
          </a:blip>
          <a:srcRect l="15725"/>
          <a:stretch/>
        </p:blipFill>
        <p:spPr>
          <a:xfrm>
            <a:off x="5998803" y="1630175"/>
            <a:ext cx="2421414" cy="1616448"/>
          </a:xfrm>
          <a:prstGeom prst="rect">
            <a:avLst/>
          </a:prstGeom>
          <a:noFill/>
          <a:ln>
            <a:noFill/>
          </a:ln>
        </p:spPr>
      </p:pic>
      <p:sp>
        <p:nvSpPr>
          <p:cNvPr id="1198" name="Google Shape;1198;p54"/>
          <p:cNvSpPr txBox="1">
            <a:spLocks noGrp="1"/>
          </p:cNvSpPr>
          <p:nvPr>
            <p:ph type="title"/>
          </p:nvPr>
        </p:nvSpPr>
        <p:spPr>
          <a:xfrm>
            <a:off x="738575" y="454300"/>
            <a:ext cx="29313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Bridal time!</a:t>
            </a:r>
            <a:endParaRPr/>
          </a:p>
        </p:txBody>
      </p:sp>
      <p:sp>
        <p:nvSpPr>
          <p:cNvPr id="1199" name="Google Shape;1199;p54"/>
          <p:cNvSpPr/>
          <p:nvPr/>
        </p:nvSpPr>
        <p:spPr>
          <a:xfrm>
            <a:off x="960263" y="3037150"/>
            <a:ext cx="2095500" cy="1733400"/>
          </a:xfrm>
          <a:prstGeom prst="rect">
            <a:avLst/>
          </a:prstGeom>
          <a:solidFill>
            <a:srgbClr val="F8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4"/>
          <p:cNvSpPr/>
          <p:nvPr/>
        </p:nvSpPr>
        <p:spPr>
          <a:xfrm>
            <a:off x="3561000" y="3037150"/>
            <a:ext cx="2095500" cy="1733400"/>
          </a:xfrm>
          <a:prstGeom prst="rect">
            <a:avLst/>
          </a:prstGeom>
          <a:solidFill>
            <a:srgbClr val="F8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4"/>
          <p:cNvSpPr/>
          <p:nvPr/>
        </p:nvSpPr>
        <p:spPr>
          <a:xfrm>
            <a:off x="6161738" y="3037150"/>
            <a:ext cx="2095500" cy="1733400"/>
          </a:xfrm>
          <a:prstGeom prst="rect">
            <a:avLst/>
          </a:prstGeom>
          <a:solidFill>
            <a:srgbClr val="F8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4"/>
          <p:cNvSpPr txBox="1">
            <a:spLocks noGrp="1"/>
          </p:cNvSpPr>
          <p:nvPr>
            <p:ph type="title" idx="2"/>
          </p:nvPr>
        </p:nvSpPr>
        <p:spPr>
          <a:xfrm>
            <a:off x="1042325" y="2809225"/>
            <a:ext cx="19314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Mercury</a:t>
            </a:r>
            <a:endParaRPr/>
          </a:p>
        </p:txBody>
      </p:sp>
      <p:sp>
        <p:nvSpPr>
          <p:cNvPr id="1203" name="Google Shape;1203;p54"/>
          <p:cNvSpPr txBox="1">
            <a:spLocks noGrp="1"/>
          </p:cNvSpPr>
          <p:nvPr>
            <p:ph type="subTitle" idx="1"/>
          </p:nvPr>
        </p:nvSpPr>
        <p:spPr>
          <a:xfrm>
            <a:off x="1177527" y="3423625"/>
            <a:ext cx="1661100" cy="98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Mercury is the closest planet to the Sun and the smallest one in the Solar System. It’s only a bit larger than our Moon</a:t>
            </a:r>
            <a:endParaRPr/>
          </a:p>
          <a:p>
            <a:pPr marL="0" lvl="0" indent="0" algn="ctr" rtl="0">
              <a:spcBef>
                <a:spcPts val="0"/>
              </a:spcBef>
              <a:spcAft>
                <a:spcPts val="0"/>
              </a:spcAft>
              <a:buNone/>
            </a:pPr>
            <a:endParaRPr/>
          </a:p>
        </p:txBody>
      </p:sp>
      <p:sp>
        <p:nvSpPr>
          <p:cNvPr id="1204" name="Google Shape;1204;p54"/>
          <p:cNvSpPr txBox="1">
            <a:spLocks noGrp="1"/>
          </p:cNvSpPr>
          <p:nvPr>
            <p:ph type="title" idx="3"/>
          </p:nvPr>
        </p:nvSpPr>
        <p:spPr>
          <a:xfrm>
            <a:off x="3673888" y="2809225"/>
            <a:ext cx="19314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Mars</a:t>
            </a:r>
            <a:endParaRPr/>
          </a:p>
        </p:txBody>
      </p:sp>
      <p:sp>
        <p:nvSpPr>
          <p:cNvPr id="1205" name="Google Shape;1205;p54"/>
          <p:cNvSpPr txBox="1">
            <a:spLocks noGrp="1"/>
          </p:cNvSpPr>
          <p:nvPr>
            <p:ph type="subTitle" idx="4"/>
          </p:nvPr>
        </p:nvSpPr>
        <p:spPr>
          <a:xfrm>
            <a:off x="3809090" y="3423625"/>
            <a:ext cx="1661100" cy="98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Despite being red, Mars is a cold place, not hot. It’s full of iron oxide dust, which gives the planet its reddish </a:t>
            </a:r>
            <a:endParaRPr/>
          </a:p>
        </p:txBody>
      </p:sp>
      <p:sp>
        <p:nvSpPr>
          <p:cNvPr id="1206" name="Google Shape;1206;p54"/>
          <p:cNvSpPr txBox="1">
            <a:spLocks noGrp="1"/>
          </p:cNvSpPr>
          <p:nvPr>
            <p:ph type="title" idx="5"/>
          </p:nvPr>
        </p:nvSpPr>
        <p:spPr>
          <a:xfrm>
            <a:off x="6257838" y="2809225"/>
            <a:ext cx="19314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Jupiter</a:t>
            </a:r>
            <a:endParaRPr/>
          </a:p>
        </p:txBody>
      </p:sp>
      <p:sp>
        <p:nvSpPr>
          <p:cNvPr id="1207" name="Google Shape;1207;p54"/>
          <p:cNvSpPr txBox="1">
            <a:spLocks noGrp="1"/>
          </p:cNvSpPr>
          <p:nvPr>
            <p:ph type="subTitle" idx="6"/>
          </p:nvPr>
        </p:nvSpPr>
        <p:spPr>
          <a:xfrm>
            <a:off x="6393040" y="3423625"/>
            <a:ext cx="1661100" cy="98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It’s a gas giant and the biggest planet in our Solar System. Jupiter is the fourth-brightest object in the sky</a:t>
            </a:r>
            <a:endParaRPr/>
          </a:p>
          <a:p>
            <a:pPr marL="0" lvl="0" indent="0" algn="ctr"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11"/>
        <p:cNvGrpSpPr/>
        <p:nvPr/>
      </p:nvGrpSpPr>
      <p:grpSpPr>
        <a:xfrm>
          <a:off x="0" y="0"/>
          <a:ext cx="0" cy="0"/>
          <a:chOff x="0" y="0"/>
          <a:chExt cx="0" cy="0"/>
        </a:xfrm>
      </p:grpSpPr>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215"/>
        <p:cNvGrpSpPr/>
        <p:nvPr/>
      </p:nvGrpSpPr>
      <p:grpSpPr>
        <a:xfrm>
          <a:off x="0" y="0"/>
          <a:ext cx="0" cy="0"/>
          <a:chOff x="0" y="0"/>
          <a:chExt cx="0" cy="0"/>
        </a:xfrm>
      </p:grpSpPr>
      <p:sp>
        <p:nvSpPr>
          <p:cNvPr id="1216" name="Google Shape;1216;p56"/>
          <p:cNvSpPr txBox="1">
            <a:spLocks noGrp="1"/>
          </p:cNvSpPr>
          <p:nvPr>
            <p:ph type="title"/>
          </p:nvPr>
        </p:nvSpPr>
        <p:spPr>
          <a:xfrm>
            <a:off x="1106400" y="1118100"/>
            <a:ext cx="29313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Budget</a:t>
            </a:r>
            <a:endParaRPr/>
          </a:p>
        </p:txBody>
      </p:sp>
      <p:grpSp>
        <p:nvGrpSpPr>
          <p:cNvPr id="1217" name="Google Shape;1217;p56"/>
          <p:cNvGrpSpPr/>
          <p:nvPr/>
        </p:nvGrpSpPr>
        <p:grpSpPr>
          <a:xfrm rot="5400000">
            <a:off x="3058380" y="1850002"/>
            <a:ext cx="2470414" cy="1821540"/>
            <a:chOff x="511229" y="688800"/>
            <a:chExt cx="1460746" cy="1319670"/>
          </a:xfrm>
        </p:grpSpPr>
        <p:sp>
          <p:nvSpPr>
            <p:cNvPr id="1218" name="Google Shape;1218;p56"/>
            <p:cNvSpPr/>
            <p:nvPr/>
          </p:nvSpPr>
          <p:spPr>
            <a:xfrm>
              <a:off x="511229" y="688800"/>
              <a:ext cx="208794" cy="1319644"/>
            </a:xfrm>
            <a:custGeom>
              <a:avLst/>
              <a:gdLst/>
              <a:ahLst/>
              <a:cxnLst/>
              <a:rect l="l" t="t" r="r" b="b"/>
              <a:pathLst>
                <a:path w="6506" h="41120" extrusionOk="0">
                  <a:moveTo>
                    <a:pt x="1" y="1"/>
                  </a:moveTo>
                  <a:lnTo>
                    <a:pt x="1" y="41119"/>
                  </a:lnTo>
                  <a:lnTo>
                    <a:pt x="6506" y="41119"/>
                  </a:lnTo>
                  <a:lnTo>
                    <a:pt x="6506" y="1"/>
                  </a:lnTo>
                  <a:close/>
                </a:path>
              </a:pathLst>
            </a:custGeom>
            <a:solidFill>
              <a:srgbClr val="F8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6"/>
            <p:cNvSpPr/>
            <p:nvPr/>
          </p:nvSpPr>
          <p:spPr>
            <a:xfrm>
              <a:off x="719352" y="1099947"/>
              <a:ext cx="208794" cy="908507"/>
            </a:xfrm>
            <a:custGeom>
              <a:avLst/>
              <a:gdLst/>
              <a:ahLst/>
              <a:cxnLst/>
              <a:rect l="l" t="t" r="r" b="b"/>
              <a:pathLst>
                <a:path w="6506" h="28309" extrusionOk="0">
                  <a:moveTo>
                    <a:pt x="1" y="1"/>
                  </a:moveTo>
                  <a:lnTo>
                    <a:pt x="1" y="28308"/>
                  </a:lnTo>
                  <a:lnTo>
                    <a:pt x="6506" y="28308"/>
                  </a:lnTo>
                  <a:lnTo>
                    <a:pt x="6506" y="1"/>
                  </a:lnTo>
                  <a:close/>
                </a:path>
              </a:pathLst>
            </a:custGeom>
            <a:solidFill>
              <a:srgbClr val="F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6"/>
            <p:cNvSpPr/>
            <p:nvPr/>
          </p:nvSpPr>
          <p:spPr>
            <a:xfrm>
              <a:off x="928118" y="854818"/>
              <a:ext cx="208794" cy="1153629"/>
            </a:xfrm>
            <a:custGeom>
              <a:avLst/>
              <a:gdLst/>
              <a:ahLst/>
              <a:cxnLst/>
              <a:rect l="l" t="t" r="r" b="b"/>
              <a:pathLst>
                <a:path w="6506" h="35947" extrusionOk="0">
                  <a:moveTo>
                    <a:pt x="1" y="0"/>
                  </a:moveTo>
                  <a:lnTo>
                    <a:pt x="1" y="35946"/>
                  </a:lnTo>
                  <a:lnTo>
                    <a:pt x="6505" y="35946"/>
                  </a:lnTo>
                  <a:lnTo>
                    <a:pt x="6505" y="0"/>
                  </a:lnTo>
                  <a:close/>
                </a:path>
              </a:pathLst>
            </a:custGeom>
            <a:solidFill>
              <a:srgbClr val="F5AB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6"/>
            <p:cNvSpPr/>
            <p:nvPr/>
          </p:nvSpPr>
          <p:spPr>
            <a:xfrm>
              <a:off x="1136884" y="1253802"/>
              <a:ext cx="208794" cy="754655"/>
            </a:xfrm>
            <a:custGeom>
              <a:avLst/>
              <a:gdLst/>
              <a:ahLst/>
              <a:cxnLst/>
              <a:rect l="l" t="t" r="r" b="b"/>
              <a:pathLst>
                <a:path w="6506" h="23515" extrusionOk="0">
                  <a:moveTo>
                    <a:pt x="0" y="1"/>
                  </a:moveTo>
                  <a:lnTo>
                    <a:pt x="0" y="23514"/>
                  </a:lnTo>
                  <a:lnTo>
                    <a:pt x="6505" y="23514"/>
                  </a:lnTo>
                  <a:lnTo>
                    <a:pt x="6505" y="1"/>
                  </a:lnTo>
                  <a:close/>
                </a:path>
              </a:pathLst>
            </a:custGeom>
            <a:solidFill>
              <a:srgbClr val="FCE2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6"/>
            <p:cNvSpPr/>
            <p:nvPr/>
          </p:nvSpPr>
          <p:spPr>
            <a:xfrm>
              <a:off x="1345649" y="965251"/>
              <a:ext cx="208794" cy="1043199"/>
            </a:xfrm>
            <a:custGeom>
              <a:avLst/>
              <a:gdLst/>
              <a:ahLst/>
              <a:cxnLst/>
              <a:rect l="l" t="t" r="r" b="b"/>
              <a:pathLst>
                <a:path w="6506" h="32506" extrusionOk="0">
                  <a:moveTo>
                    <a:pt x="0" y="0"/>
                  </a:moveTo>
                  <a:lnTo>
                    <a:pt x="0" y="32505"/>
                  </a:lnTo>
                  <a:lnTo>
                    <a:pt x="6505" y="32505"/>
                  </a:lnTo>
                  <a:lnTo>
                    <a:pt x="6505" y="0"/>
                  </a:lnTo>
                  <a:close/>
                </a:path>
              </a:pathLst>
            </a:custGeom>
            <a:solidFill>
              <a:srgbClr val="F7B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6"/>
            <p:cNvSpPr/>
            <p:nvPr/>
          </p:nvSpPr>
          <p:spPr>
            <a:xfrm>
              <a:off x="1554415" y="1793290"/>
              <a:ext cx="208794" cy="215180"/>
            </a:xfrm>
            <a:custGeom>
              <a:avLst/>
              <a:gdLst/>
              <a:ahLst/>
              <a:cxnLst/>
              <a:rect l="l" t="t" r="r" b="b"/>
              <a:pathLst>
                <a:path w="6506" h="6705" extrusionOk="0">
                  <a:moveTo>
                    <a:pt x="0" y="0"/>
                  </a:moveTo>
                  <a:lnTo>
                    <a:pt x="0" y="6704"/>
                  </a:lnTo>
                  <a:lnTo>
                    <a:pt x="6505" y="6704"/>
                  </a:lnTo>
                  <a:lnTo>
                    <a:pt x="6505" y="0"/>
                  </a:lnTo>
                  <a:close/>
                </a:path>
              </a:pathLst>
            </a:custGeom>
            <a:solidFill>
              <a:srgbClr val="F39A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6"/>
            <p:cNvSpPr/>
            <p:nvPr/>
          </p:nvSpPr>
          <p:spPr>
            <a:xfrm>
              <a:off x="1763181" y="1486831"/>
              <a:ext cx="208794" cy="521631"/>
            </a:xfrm>
            <a:custGeom>
              <a:avLst/>
              <a:gdLst/>
              <a:ahLst/>
              <a:cxnLst/>
              <a:rect l="l" t="t" r="r" b="b"/>
              <a:pathLst>
                <a:path w="6506" h="16254" extrusionOk="0">
                  <a:moveTo>
                    <a:pt x="0" y="1"/>
                  </a:moveTo>
                  <a:lnTo>
                    <a:pt x="0" y="16253"/>
                  </a:lnTo>
                  <a:lnTo>
                    <a:pt x="6505" y="16253"/>
                  </a:lnTo>
                  <a:lnTo>
                    <a:pt x="6505" y="1"/>
                  </a:lnTo>
                  <a:close/>
                </a:path>
              </a:pathLst>
            </a:custGeom>
            <a:solidFill>
              <a:srgbClr val="F7B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 name="Google Shape;1225;p56"/>
          <p:cNvGrpSpPr/>
          <p:nvPr/>
        </p:nvGrpSpPr>
        <p:grpSpPr>
          <a:xfrm>
            <a:off x="2975943" y="3333079"/>
            <a:ext cx="275750" cy="263703"/>
            <a:chOff x="117514" y="1835009"/>
            <a:chExt cx="1318117" cy="1260529"/>
          </a:xfrm>
        </p:grpSpPr>
        <p:sp>
          <p:nvSpPr>
            <p:cNvPr id="1226" name="Google Shape;1226;p56"/>
            <p:cNvSpPr/>
            <p:nvPr/>
          </p:nvSpPr>
          <p:spPr>
            <a:xfrm>
              <a:off x="1324645" y="2335297"/>
              <a:ext cx="57339" cy="162402"/>
            </a:xfrm>
            <a:custGeom>
              <a:avLst/>
              <a:gdLst/>
              <a:ahLst/>
              <a:cxnLst/>
              <a:rect l="l" t="t" r="r" b="b"/>
              <a:pathLst>
                <a:path w="2767" h="7837" extrusionOk="0">
                  <a:moveTo>
                    <a:pt x="1" y="1"/>
                  </a:moveTo>
                  <a:lnTo>
                    <a:pt x="1" y="7837"/>
                  </a:lnTo>
                  <a:lnTo>
                    <a:pt x="2766" y="7837"/>
                  </a:lnTo>
                  <a:lnTo>
                    <a:pt x="2766" y="1"/>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6"/>
            <p:cNvSpPr/>
            <p:nvPr/>
          </p:nvSpPr>
          <p:spPr>
            <a:xfrm>
              <a:off x="819590" y="2657693"/>
              <a:ext cx="150445" cy="80010"/>
            </a:xfrm>
            <a:custGeom>
              <a:avLst/>
              <a:gdLst/>
              <a:ahLst/>
              <a:cxnLst/>
              <a:rect l="l" t="t" r="r" b="b"/>
              <a:pathLst>
                <a:path w="7260" h="3861" extrusionOk="0">
                  <a:moveTo>
                    <a:pt x="0" y="0"/>
                  </a:moveTo>
                  <a:lnTo>
                    <a:pt x="0" y="3860"/>
                  </a:lnTo>
                  <a:lnTo>
                    <a:pt x="7260" y="3860"/>
                  </a:lnTo>
                  <a:lnTo>
                    <a:pt x="7260"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6"/>
            <p:cNvSpPr/>
            <p:nvPr/>
          </p:nvSpPr>
          <p:spPr>
            <a:xfrm>
              <a:off x="407645" y="2355606"/>
              <a:ext cx="57339" cy="124190"/>
            </a:xfrm>
            <a:custGeom>
              <a:avLst/>
              <a:gdLst/>
              <a:ahLst/>
              <a:cxnLst/>
              <a:rect l="l" t="t" r="r" b="b"/>
              <a:pathLst>
                <a:path w="2767" h="5993" extrusionOk="0">
                  <a:moveTo>
                    <a:pt x="1" y="0"/>
                  </a:moveTo>
                  <a:lnTo>
                    <a:pt x="1" y="5992"/>
                  </a:lnTo>
                  <a:lnTo>
                    <a:pt x="2766" y="5992"/>
                  </a:lnTo>
                  <a:lnTo>
                    <a:pt x="2766"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6"/>
            <p:cNvSpPr/>
            <p:nvPr/>
          </p:nvSpPr>
          <p:spPr>
            <a:xfrm>
              <a:off x="172432" y="2299486"/>
              <a:ext cx="181488" cy="234019"/>
            </a:xfrm>
            <a:custGeom>
              <a:avLst/>
              <a:gdLst/>
              <a:ahLst/>
              <a:cxnLst/>
              <a:rect l="l" t="t" r="r" b="b"/>
              <a:pathLst>
                <a:path w="8758" h="11293" extrusionOk="0">
                  <a:moveTo>
                    <a:pt x="0" y="0"/>
                  </a:moveTo>
                  <a:lnTo>
                    <a:pt x="0" y="11293"/>
                  </a:lnTo>
                  <a:lnTo>
                    <a:pt x="8758" y="6223"/>
                  </a:lnTo>
                  <a:lnTo>
                    <a:pt x="8758" y="5013"/>
                  </a:lnTo>
                  <a:lnTo>
                    <a:pt x="0"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6"/>
            <p:cNvSpPr/>
            <p:nvPr/>
          </p:nvSpPr>
          <p:spPr>
            <a:xfrm>
              <a:off x="117514" y="1835009"/>
              <a:ext cx="1318117" cy="1260529"/>
            </a:xfrm>
            <a:custGeom>
              <a:avLst/>
              <a:gdLst/>
              <a:ahLst/>
              <a:cxnLst/>
              <a:rect l="l" t="t" r="r" b="b"/>
              <a:pathLst>
                <a:path w="63608" h="60829" extrusionOk="0">
                  <a:moveTo>
                    <a:pt x="29320" y="2587"/>
                  </a:moveTo>
                  <a:cubicBezTo>
                    <a:pt x="31017" y="2587"/>
                    <a:pt x="32751" y="3213"/>
                    <a:pt x="34166" y="4610"/>
                  </a:cubicBezTo>
                  <a:cubicBezTo>
                    <a:pt x="38487" y="8931"/>
                    <a:pt x="35434" y="16364"/>
                    <a:pt x="29326" y="16364"/>
                  </a:cubicBezTo>
                  <a:cubicBezTo>
                    <a:pt x="25524" y="16364"/>
                    <a:pt x="22413" y="13310"/>
                    <a:pt x="22413" y="9507"/>
                  </a:cubicBezTo>
                  <a:cubicBezTo>
                    <a:pt x="22374" y="5335"/>
                    <a:pt x="25766" y="2587"/>
                    <a:pt x="29320" y="2587"/>
                  </a:cubicBezTo>
                  <a:close/>
                  <a:moveTo>
                    <a:pt x="37508" y="14289"/>
                  </a:moveTo>
                  <a:cubicBezTo>
                    <a:pt x="37969" y="15096"/>
                    <a:pt x="38545" y="15787"/>
                    <a:pt x="39179" y="16364"/>
                  </a:cubicBezTo>
                  <a:lnTo>
                    <a:pt x="35837" y="16364"/>
                  </a:lnTo>
                  <a:cubicBezTo>
                    <a:pt x="36528" y="15787"/>
                    <a:pt x="37047" y="15096"/>
                    <a:pt x="37508" y="14289"/>
                  </a:cubicBezTo>
                  <a:close/>
                  <a:moveTo>
                    <a:pt x="45692" y="2596"/>
                  </a:moveTo>
                  <a:cubicBezTo>
                    <a:pt x="48334" y="2596"/>
                    <a:pt x="50935" y="4106"/>
                    <a:pt x="52085" y="6857"/>
                  </a:cubicBezTo>
                  <a:cubicBezTo>
                    <a:pt x="53986" y="11409"/>
                    <a:pt x="50644" y="16364"/>
                    <a:pt x="45747" y="16421"/>
                  </a:cubicBezTo>
                  <a:cubicBezTo>
                    <a:pt x="39582" y="16364"/>
                    <a:pt x="36528" y="8989"/>
                    <a:pt x="40850" y="4610"/>
                  </a:cubicBezTo>
                  <a:cubicBezTo>
                    <a:pt x="42217" y="3242"/>
                    <a:pt x="43963" y="2596"/>
                    <a:pt x="45692" y="2596"/>
                  </a:cubicBezTo>
                  <a:close/>
                  <a:moveTo>
                    <a:pt x="16766" y="25121"/>
                  </a:moveTo>
                  <a:lnTo>
                    <a:pt x="16766" y="31113"/>
                  </a:lnTo>
                  <a:lnTo>
                    <a:pt x="14001" y="31113"/>
                  </a:lnTo>
                  <a:lnTo>
                    <a:pt x="14001" y="25121"/>
                  </a:lnTo>
                  <a:close/>
                  <a:moveTo>
                    <a:pt x="61015" y="24142"/>
                  </a:moveTo>
                  <a:lnTo>
                    <a:pt x="61015" y="31978"/>
                  </a:lnTo>
                  <a:lnTo>
                    <a:pt x="58250" y="31978"/>
                  </a:lnTo>
                  <a:lnTo>
                    <a:pt x="58250" y="24142"/>
                  </a:lnTo>
                  <a:close/>
                  <a:moveTo>
                    <a:pt x="2593" y="22413"/>
                  </a:moveTo>
                  <a:lnTo>
                    <a:pt x="11350" y="27426"/>
                  </a:lnTo>
                  <a:lnTo>
                    <a:pt x="11350" y="28636"/>
                  </a:lnTo>
                  <a:lnTo>
                    <a:pt x="2593" y="33706"/>
                  </a:lnTo>
                  <a:lnTo>
                    <a:pt x="2593" y="22413"/>
                  </a:lnTo>
                  <a:close/>
                  <a:moveTo>
                    <a:pt x="55599" y="19014"/>
                  </a:moveTo>
                  <a:lnTo>
                    <a:pt x="55599" y="37105"/>
                  </a:lnTo>
                  <a:lnTo>
                    <a:pt x="19474" y="37105"/>
                  </a:lnTo>
                  <a:lnTo>
                    <a:pt x="19474" y="19014"/>
                  </a:lnTo>
                  <a:close/>
                  <a:moveTo>
                    <a:pt x="41138" y="39698"/>
                  </a:moveTo>
                  <a:lnTo>
                    <a:pt x="41138" y="43558"/>
                  </a:lnTo>
                  <a:lnTo>
                    <a:pt x="33936" y="43558"/>
                  </a:lnTo>
                  <a:lnTo>
                    <a:pt x="33936" y="39698"/>
                  </a:lnTo>
                  <a:close/>
                  <a:moveTo>
                    <a:pt x="29256" y="0"/>
                  </a:moveTo>
                  <a:cubicBezTo>
                    <a:pt x="20719" y="0"/>
                    <a:pt x="16553" y="10503"/>
                    <a:pt x="22758" y="16421"/>
                  </a:cubicBezTo>
                  <a:lnTo>
                    <a:pt x="18091" y="16421"/>
                  </a:lnTo>
                  <a:cubicBezTo>
                    <a:pt x="17400" y="16421"/>
                    <a:pt x="16766" y="16997"/>
                    <a:pt x="16766" y="17689"/>
                  </a:cubicBezTo>
                  <a:lnTo>
                    <a:pt x="16766" y="22528"/>
                  </a:lnTo>
                  <a:lnTo>
                    <a:pt x="12675" y="22528"/>
                  </a:lnTo>
                  <a:cubicBezTo>
                    <a:pt x="11984" y="22528"/>
                    <a:pt x="11408" y="23105"/>
                    <a:pt x="11408" y="23796"/>
                  </a:cubicBezTo>
                  <a:lnTo>
                    <a:pt x="11408" y="24430"/>
                  </a:lnTo>
                  <a:lnTo>
                    <a:pt x="1959" y="18956"/>
                  </a:lnTo>
                  <a:cubicBezTo>
                    <a:pt x="1757" y="18841"/>
                    <a:pt x="1527" y="18783"/>
                    <a:pt x="1296" y="18783"/>
                  </a:cubicBezTo>
                  <a:cubicBezTo>
                    <a:pt x="1066" y="18783"/>
                    <a:pt x="835" y="18841"/>
                    <a:pt x="634" y="18956"/>
                  </a:cubicBezTo>
                  <a:cubicBezTo>
                    <a:pt x="230" y="19187"/>
                    <a:pt x="0" y="19648"/>
                    <a:pt x="0" y="20109"/>
                  </a:cubicBezTo>
                  <a:lnTo>
                    <a:pt x="0" y="36011"/>
                  </a:lnTo>
                  <a:cubicBezTo>
                    <a:pt x="0" y="36702"/>
                    <a:pt x="576" y="37278"/>
                    <a:pt x="1325" y="37278"/>
                  </a:cubicBezTo>
                  <a:cubicBezTo>
                    <a:pt x="1556" y="37278"/>
                    <a:pt x="1786" y="37221"/>
                    <a:pt x="1959" y="37105"/>
                  </a:cubicBezTo>
                  <a:lnTo>
                    <a:pt x="11408" y="31689"/>
                  </a:lnTo>
                  <a:lnTo>
                    <a:pt x="11408" y="32381"/>
                  </a:lnTo>
                  <a:cubicBezTo>
                    <a:pt x="11408" y="33130"/>
                    <a:pt x="11984" y="33706"/>
                    <a:pt x="12675" y="33706"/>
                  </a:cubicBezTo>
                  <a:lnTo>
                    <a:pt x="16766" y="33706"/>
                  </a:lnTo>
                  <a:lnTo>
                    <a:pt x="16766" y="38373"/>
                  </a:lnTo>
                  <a:cubicBezTo>
                    <a:pt x="16766" y="39064"/>
                    <a:pt x="17400" y="39698"/>
                    <a:pt x="18091" y="39698"/>
                  </a:cubicBezTo>
                  <a:lnTo>
                    <a:pt x="31285" y="39698"/>
                  </a:lnTo>
                  <a:lnTo>
                    <a:pt x="31285" y="44826"/>
                  </a:lnTo>
                  <a:cubicBezTo>
                    <a:pt x="31285" y="45575"/>
                    <a:pt x="31862" y="46151"/>
                    <a:pt x="32611" y="46151"/>
                  </a:cubicBezTo>
                  <a:lnTo>
                    <a:pt x="33648" y="46151"/>
                  </a:lnTo>
                  <a:lnTo>
                    <a:pt x="24832" y="58711"/>
                  </a:lnTo>
                  <a:cubicBezTo>
                    <a:pt x="24429" y="59288"/>
                    <a:pt x="24544" y="60094"/>
                    <a:pt x="25121" y="60498"/>
                  </a:cubicBezTo>
                  <a:cubicBezTo>
                    <a:pt x="25351" y="60670"/>
                    <a:pt x="25639" y="60728"/>
                    <a:pt x="25870" y="60786"/>
                  </a:cubicBezTo>
                  <a:cubicBezTo>
                    <a:pt x="26273" y="60786"/>
                    <a:pt x="26676" y="60555"/>
                    <a:pt x="26964" y="60209"/>
                  </a:cubicBezTo>
                  <a:lnTo>
                    <a:pt x="36183" y="47188"/>
                  </a:lnTo>
                  <a:lnTo>
                    <a:pt x="36183" y="59403"/>
                  </a:lnTo>
                  <a:cubicBezTo>
                    <a:pt x="36125" y="60353"/>
                    <a:pt x="36817" y="60829"/>
                    <a:pt x="37508" y="60829"/>
                  </a:cubicBezTo>
                  <a:cubicBezTo>
                    <a:pt x="38199" y="60829"/>
                    <a:pt x="38891" y="60353"/>
                    <a:pt x="38833" y="59403"/>
                  </a:cubicBezTo>
                  <a:lnTo>
                    <a:pt x="38833" y="47188"/>
                  </a:lnTo>
                  <a:lnTo>
                    <a:pt x="48052" y="60209"/>
                  </a:lnTo>
                  <a:cubicBezTo>
                    <a:pt x="48282" y="60555"/>
                    <a:pt x="48685" y="60728"/>
                    <a:pt x="49089" y="60728"/>
                  </a:cubicBezTo>
                  <a:cubicBezTo>
                    <a:pt x="49377" y="60728"/>
                    <a:pt x="49607" y="60670"/>
                    <a:pt x="49838" y="60498"/>
                  </a:cubicBezTo>
                  <a:cubicBezTo>
                    <a:pt x="50414" y="60094"/>
                    <a:pt x="50587" y="59288"/>
                    <a:pt x="50126" y="58654"/>
                  </a:cubicBezTo>
                  <a:lnTo>
                    <a:pt x="41368" y="46209"/>
                  </a:lnTo>
                  <a:lnTo>
                    <a:pt x="42463" y="46209"/>
                  </a:lnTo>
                  <a:cubicBezTo>
                    <a:pt x="43154" y="46209"/>
                    <a:pt x="43730" y="45575"/>
                    <a:pt x="43730" y="44884"/>
                  </a:cubicBezTo>
                  <a:lnTo>
                    <a:pt x="43730" y="39698"/>
                  </a:lnTo>
                  <a:lnTo>
                    <a:pt x="56924" y="39698"/>
                  </a:lnTo>
                  <a:cubicBezTo>
                    <a:pt x="57616" y="39698"/>
                    <a:pt x="58192" y="39122"/>
                    <a:pt x="58192" y="38373"/>
                  </a:cubicBezTo>
                  <a:lnTo>
                    <a:pt x="58192" y="34628"/>
                  </a:lnTo>
                  <a:lnTo>
                    <a:pt x="62283" y="34628"/>
                  </a:lnTo>
                  <a:cubicBezTo>
                    <a:pt x="63032" y="34628"/>
                    <a:pt x="63608" y="33994"/>
                    <a:pt x="63608" y="33303"/>
                  </a:cubicBezTo>
                  <a:lnTo>
                    <a:pt x="63608" y="22817"/>
                  </a:lnTo>
                  <a:cubicBezTo>
                    <a:pt x="63608" y="22068"/>
                    <a:pt x="63032" y="21491"/>
                    <a:pt x="62283" y="21491"/>
                  </a:cubicBezTo>
                  <a:lnTo>
                    <a:pt x="58250" y="21491"/>
                  </a:lnTo>
                  <a:lnTo>
                    <a:pt x="58250" y="17689"/>
                  </a:lnTo>
                  <a:cubicBezTo>
                    <a:pt x="58250" y="17027"/>
                    <a:pt x="57669" y="16417"/>
                    <a:pt x="57012" y="16417"/>
                  </a:cubicBezTo>
                  <a:cubicBezTo>
                    <a:pt x="56983" y="16417"/>
                    <a:pt x="56954" y="16419"/>
                    <a:pt x="56924" y="16421"/>
                  </a:cubicBezTo>
                  <a:lnTo>
                    <a:pt x="52258" y="16421"/>
                  </a:lnTo>
                  <a:cubicBezTo>
                    <a:pt x="56060" y="12734"/>
                    <a:pt x="56118" y="6684"/>
                    <a:pt x="52430" y="2939"/>
                  </a:cubicBezTo>
                  <a:cubicBezTo>
                    <a:pt x="50551" y="1030"/>
                    <a:pt x="48073" y="64"/>
                    <a:pt x="45599" y="64"/>
                  </a:cubicBezTo>
                  <a:cubicBezTo>
                    <a:pt x="43219" y="64"/>
                    <a:pt x="40842" y="958"/>
                    <a:pt x="39006" y="2766"/>
                  </a:cubicBezTo>
                  <a:cubicBezTo>
                    <a:pt x="38430" y="3342"/>
                    <a:pt x="37911" y="3976"/>
                    <a:pt x="37566" y="4667"/>
                  </a:cubicBezTo>
                  <a:cubicBezTo>
                    <a:pt x="35837" y="1787"/>
                    <a:pt x="32726" y="1"/>
                    <a:pt x="29326" y="1"/>
                  </a:cubicBezTo>
                  <a:cubicBezTo>
                    <a:pt x="29303" y="0"/>
                    <a:pt x="29280" y="0"/>
                    <a:pt x="29256"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 name="Google Shape;1231;p56"/>
          <p:cNvGrpSpPr/>
          <p:nvPr/>
        </p:nvGrpSpPr>
        <p:grpSpPr>
          <a:xfrm>
            <a:off x="2975944" y="1563676"/>
            <a:ext cx="221454" cy="303333"/>
            <a:chOff x="3125865" y="1656758"/>
            <a:chExt cx="1519930" cy="2081900"/>
          </a:xfrm>
        </p:grpSpPr>
        <p:sp>
          <p:nvSpPr>
            <p:cNvPr id="1232" name="Google Shape;1232;p56"/>
            <p:cNvSpPr/>
            <p:nvPr/>
          </p:nvSpPr>
          <p:spPr>
            <a:xfrm>
              <a:off x="4066495" y="2806903"/>
              <a:ext cx="340040" cy="848754"/>
            </a:xfrm>
            <a:custGeom>
              <a:avLst/>
              <a:gdLst/>
              <a:ahLst/>
              <a:cxnLst/>
              <a:rect l="l" t="t" r="r" b="b"/>
              <a:pathLst>
                <a:path w="33987" h="84833" extrusionOk="0">
                  <a:moveTo>
                    <a:pt x="0" y="0"/>
                  </a:moveTo>
                  <a:lnTo>
                    <a:pt x="0" y="21563"/>
                  </a:lnTo>
                  <a:cubicBezTo>
                    <a:pt x="1376" y="28219"/>
                    <a:pt x="2130" y="35184"/>
                    <a:pt x="2130" y="42372"/>
                  </a:cubicBezTo>
                  <a:lnTo>
                    <a:pt x="2130" y="84832"/>
                  </a:lnTo>
                  <a:lnTo>
                    <a:pt x="7321" y="84832"/>
                  </a:lnTo>
                  <a:lnTo>
                    <a:pt x="12867" y="17570"/>
                  </a:lnTo>
                  <a:cubicBezTo>
                    <a:pt x="13044" y="15396"/>
                    <a:pt x="14819" y="13755"/>
                    <a:pt x="16993" y="13755"/>
                  </a:cubicBezTo>
                  <a:cubicBezTo>
                    <a:pt x="19167" y="13755"/>
                    <a:pt x="20986" y="15396"/>
                    <a:pt x="21164" y="17570"/>
                  </a:cubicBezTo>
                  <a:lnTo>
                    <a:pt x="26665" y="84832"/>
                  </a:lnTo>
                  <a:lnTo>
                    <a:pt x="33986" y="84832"/>
                  </a:lnTo>
                  <a:lnTo>
                    <a:pt x="33986"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6"/>
            <p:cNvSpPr/>
            <p:nvPr/>
          </p:nvSpPr>
          <p:spPr>
            <a:xfrm>
              <a:off x="4033648" y="2139279"/>
              <a:ext cx="161141" cy="583292"/>
            </a:xfrm>
            <a:custGeom>
              <a:avLst/>
              <a:gdLst/>
              <a:ahLst/>
              <a:cxnLst/>
              <a:rect l="l" t="t" r="r" b="b"/>
              <a:pathLst>
                <a:path w="16106" h="58300" extrusionOk="0">
                  <a:moveTo>
                    <a:pt x="0" y="0"/>
                  </a:moveTo>
                  <a:lnTo>
                    <a:pt x="2706" y="58300"/>
                  </a:lnTo>
                  <a:lnTo>
                    <a:pt x="16106" y="58300"/>
                  </a:lnTo>
                  <a:lnTo>
                    <a:pt x="16106" y="16239"/>
                  </a:lnTo>
                  <a:lnTo>
                    <a:pt x="8829"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6"/>
            <p:cNvSpPr/>
            <p:nvPr/>
          </p:nvSpPr>
          <p:spPr>
            <a:xfrm>
              <a:off x="4493968" y="2478419"/>
              <a:ext cx="59490" cy="283662"/>
            </a:xfrm>
            <a:custGeom>
              <a:avLst/>
              <a:gdLst/>
              <a:ahLst/>
              <a:cxnLst/>
              <a:rect l="l" t="t" r="r" b="b"/>
              <a:pathLst>
                <a:path w="5946" h="28352" extrusionOk="0">
                  <a:moveTo>
                    <a:pt x="1332" y="0"/>
                  </a:moveTo>
                  <a:lnTo>
                    <a:pt x="1" y="28351"/>
                  </a:lnTo>
                  <a:lnTo>
                    <a:pt x="5946" y="28351"/>
                  </a:lnTo>
                  <a:lnTo>
                    <a:pt x="1332"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6"/>
            <p:cNvSpPr/>
            <p:nvPr/>
          </p:nvSpPr>
          <p:spPr>
            <a:xfrm>
              <a:off x="3910687" y="2373206"/>
              <a:ext cx="72366" cy="419500"/>
            </a:xfrm>
            <a:custGeom>
              <a:avLst/>
              <a:gdLst/>
              <a:ahLst/>
              <a:cxnLst/>
              <a:rect l="l" t="t" r="r" b="b"/>
              <a:pathLst>
                <a:path w="7233" h="41929" extrusionOk="0">
                  <a:moveTo>
                    <a:pt x="5058" y="1"/>
                  </a:moveTo>
                  <a:lnTo>
                    <a:pt x="0" y="19257"/>
                  </a:lnTo>
                  <a:cubicBezTo>
                    <a:pt x="0" y="19301"/>
                    <a:pt x="0" y="19301"/>
                    <a:pt x="0" y="19345"/>
                  </a:cubicBezTo>
                  <a:lnTo>
                    <a:pt x="2707" y="34741"/>
                  </a:lnTo>
                  <a:cubicBezTo>
                    <a:pt x="3195" y="35407"/>
                    <a:pt x="3683" y="36116"/>
                    <a:pt x="4126" y="36826"/>
                  </a:cubicBezTo>
                  <a:cubicBezTo>
                    <a:pt x="5236" y="38468"/>
                    <a:pt x="6256" y="40154"/>
                    <a:pt x="7232" y="41929"/>
                  </a:cubicBezTo>
                  <a:lnTo>
                    <a:pt x="7232" y="40819"/>
                  </a:lnTo>
                  <a:cubicBezTo>
                    <a:pt x="7010" y="40331"/>
                    <a:pt x="6877" y="39799"/>
                    <a:pt x="6877" y="39267"/>
                  </a:cubicBezTo>
                  <a:lnTo>
                    <a:pt x="5058" y="1"/>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6"/>
            <p:cNvSpPr/>
            <p:nvPr/>
          </p:nvSpPr>
          <p:spPr>
            <a:xfrm>
              <a:off x="4278231" y="2139279"/>
              <a:ext cx="161151" cy="583292"/>
            </a:xfrm>
            <a:custGeom>
              <a:avLst/>
              <a:gdLst/>
              <a:ahLst/>
              <a:cxnLst/>
              <a:rect l="l" t="t" r="r" b="b"/>
              <a:pathLst>
                <a:path w="16107" h="58300" extrusionOk="0">
                  <a:moveTo>
                    <a:pt x="7277" y="0"/>
                  </a:moveTo>
                  <a:lnTo>
                    <a:pt x="1" y="16239"/>
                  </a:lnTo>
                  <a:lnTo>
                    <a:pt x="1" y="58300"/>
                  </a:lnTo>
                  <a:lnTo>
                    <a:pt x="13400" y="58300"/>
                  </a:lnTo>
                  <a:lnTo>
                    <a:pt x="16106"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6"/>
            <p:cNvSpPr/>
            <p:nvPr/>
          </p:nvSpPr>
          <p:spPr>
            <a:xfrm>
              <a:off x="3125865" y="1656758"/>
              <a:ext cx="1519930" cy="2081900"/>
            </a:xfrm>
            <a:custGeom>
              <a:avLst/>
              <a:gdLst/>
              <a:ahLst/>
              <a:cxnLst/>
              <a:rect l="l" t="t" r="r" b="b"/>
              <a:pathLst>
                <a:path w="151917" h="208086" extrusionOk="0">
                  <a:moveTo>
                    <a:pt x="111009" y="8341"/>
                  </a:moveTo>
                  <a:cubicBezTo>
                    <a:pt x="115135" y="8341"/>
                    <a:pt x="118640" y="13089"/>
                    <a:pt x="118640" y="18768"/>
                  </a:cubicBezTo>
                  <a:cubicBezTo>
                    <a:pt x="118640" y="24402"/>
                    <a:pt x="115135" y="29194"/>
                    <a:pt x="111009" y="29194"/>
                  </a:cubicBezTo>
                  <a:cubicBezTo>
                    <a:pt x="106883" y="29194"/>
                    <a:pt x="103378" y="24402"/>
                    <a:pt x="103378" y="18768"/>
                  </a:cubicBezTo>
                  <a:cubicBezTo>
                    <a:pt x="103378" y="13089"/>
                    <a:pt x="106883" y="8341"/>
                    <a:pt x="111009" y="8341"/>
                  </a:cubicBezTo>
                  <a:close/>
                  <a:moveTo>
                    <a:pt x="48051" y="24314"/>
                  </a:moveTo>
                  <a:cubicBezTo>
                    <a:pt x="51911" y="24314"/>
                    <a:pt x="55061" y="28262"/>
                    <a:pt x="55061" y="33143"/>
                  </a:cubicBezTo>
                  <a:cubicBezTo>
                    <a:pt x="55061" y="37979"/>
                    <a:pt x="51911" y="41928"/>
                    <a:pt x="48051" y="41928"/>
                  </a:cubicBezTo>
                  <a:cubicBezTo>
                    <a:pt x="44191" y="41928"/>
                    <a:pt x="41085" y="37979"/>
                    <a:pt x="41085" y="33143"/>
                  </a:cubicBezTo>
                  <a:cubicBezTo>
                    <a:pt x="41085" y="28262"/>
                    <a:pt x="44191" y="24314"/>
                    <a:pt x="48051" y="24314"/>
                  </a:cubicBezTo>
                  <a:close/>
                  <a:moveTo>
                    <a:pt x="113361" y="48228"/>
                  </a:moveTo>
                  <a:lnTo>
                    <a:pt x="111009" y="53419"/>
                  </a:lnTo>
                  <a:lnTo>
                    <a:pt x="108658" y="48228"/>
                  </a:lnTo>
                  <a:close/>
                  <a:moveTo>
                    <a:pt x="48051" y="9894"/>
                  </a:moveTo>
                  <a:cubicBezTo>
                    <a:pt x="62338" y="9894"/>
                    <a:pt x="68993" y="29150"/>
                    <a:pt x="68993" y="42150"/>
                  </a:cubicBezTo>
                  <a:lnTo>
                    <a:pt x="68993" y="57945"/>
                  </a:lnTo>
                  <a:cubicBezTo>
                    <a:pt x="66695" y="55683"/>
                    <a:pt x="62817" y="53453"/>
                    <a:pt x="56558" y="53453"/>
                  </a:cubicBezTo>
                  <a:cubicBezTo>
                    <a:pt x="55325" y="53453"/>
                    <a:pt x="54000" y="53540"/>
                    <a:pt x="52577" y="53730"/>
                  </a:cubicBezTo>
                  <a:lnTo>
                    <a:pt x="52577" y="49470"/>
                  </a:lnTo>
                  <a:cubicBezTo>
                    <a:pt x="58832" y="47341"/>
                    <a:pt x="63402" y="40819"/>
                    <a:pt x="63402" y="33143"/>
                  </a:cubicBezTo>
                  <a:cubicBezTo>
                    <a:pt x="63402" y="23693"/>
                    <a:pt x="56525" y="16017"/>
                    <a:pt x="48051" y="16017"/>
                  </a:cubicBezTo>
                  <a:cubicBezTo>
                    <a:pt x="39621" y="16017"/>
                    <a:pt x="32744" y="23693"/>
                    <a:pt x="32744" y="33143"/>
                  </a:cubicBezTo>
                  <a:cubicBezTo>
                    <a:pt x="32744" y="41129"/>
                    <a:pt x="37669" y="47829"/>
                    <a:pt x="44280" y="49737"/>
                  </a:cubicBezTo>
                  <a:lnTo>
                    <a:pt x="44280" y="53863"/>
                  </a:lnTo>
                  <a:cubicBezTo>
                    <a:pt x="42550" y="53584"/>
                    <a:pt x="40962" y="53460"/>
                    <a:pt x="39504" y="53460"/>
                  </a:cubicBezTo>
                  <a:cubicBezTo>
                    <a:pt x="33295" y="53460"/>
                    <a:pt x="29453" y="55717"/>
                    <a:pt x="27154" y="57945"/>
                  </a:cubicBezTo>
                  <a:lnTo>
                    <a:pt x="27154" y="42150"/>
                  </a:lnTo>
                  <a:cubicBezTo>
                    <a:pt x="27154" y="29150"/>
                    <a:pt x="33809" y="9894"/>
                    <a:pt x="48051" y="9894"/>
                  </a:cubicBezTo>
                  <a:close/>
                  <a:moveTo>
                    <a:pt x="56613" y="61792"/>
                  </a:moveTo>
                  <a:cubicBezTo>
                    <a:pt x="60237" y="61792"/>
                    <a:pt x="62849" y="62906"/>
                    <a:pt x="64068" y="65088"/>
                  </a:cubicBezTo>
                  <a:cubicBezTo>
                    <a:pt x="65443" y="67528"/>
                    <a:pt x="64733" y="70678"/>
                    <a:pt x="63225" y="72098"/>
                  </a:cubicBezTo>
                  <a:cubicBezTo>
                    <a:pt x="58211" y="76890"/>
                    <a:pt x="55993" y="84033"/>
                    <a:pt x="55061" y="87982"/>
                  </a:cubicBezTo>
                  <a:cubicBezTo>
                    <a:pt x="52754" y="87494"/>
                    <a:pt x="50447" y="87272"/>
                    <a:pt x="48051" y="87272"/>
                  </a:cubicBezTo>
                  <a:cubicBezTo>
                    <a:pt x="45700" y="87272"/>
                    <a:pt x="43348" y="87494"/>
                    <a:pt x="41085" y="87982"/>
                  </a:cubicBezTo>
                  <a:cubicBezTo>
                    <a:pt x="40154" y="84033"/>
                    <a:pt x="37891" y="76890"/>
                    <a:pt x="32877" y="72098"/>
                  </a:cubicBezTo>
                  <a:cubicBezTo>
                    <a:pt x="31369" y="70678"/>
                    <a:pt x="30703" y="67528"/>
                    <a:pt x="32079" y="65088"/>
                  </a:cubicBezTo>
                  <a:cubicBezTo>
                    <a:pt x="33297" y="62906"/>
                    <a:pt x="35891" y="61792"/>
                    <a:pt x="39514" y="61792"/>
                  </a:cubicBezTo>
                  <a:cubicBezTo>
                    <a:pt x="41564" y="61792"/>
                    <a:pt x="43942" y="62148"/>
                    <a:pt x="46587" y="62869"/>
                  </a:cubicBezTo>
                  <a:cubicBezTo>
                    <a:pt x="46953" y="62969"/>
                    <a:pt x="47319" y="63019"/>
                    <a:pt x="47685" y="63019"/>
                  </a:cubicBezTo>
                  <a:cubicBezTo>
                    <a:pt x="47807" y="63019"/>
                    <a:pt x="47929" y="63014"/>
                    <a:pt x="48051" y="63003"/>
                  </a:cubicBezTo>
                  <a:cubicBezTo>
                    <a:pt x="48173" y="63014"/>
                    <a:pt x="48298" y="63019"/>
                    <a:pt x="48424" y="63019"/>
                  </a:cubicBezTo>
                  <a:cubicBezTo>
                    <a:pt x="48803" y="63019"/>
                    <a:pt x="49194" y="62969"/>
                    <a:pt x="49560" y="62869"/>
                  </a:cubicBezTo>
                  <a:cubicBezTo>
                    <a:pt x="52188" y="62148"/>
                    <a:pt x="54562" y="61792"/>
                    <a:pt x="56613" y="61792"/>
                  </a:cubicBezTo>
                  <a:close/>
                  <a:moveTo>
                    <a:pt x="67928" y="79286"/>
                  </a:moveTo>
                  <a:lnTo>
                    <a:pt x="70767" y="95436"/>
                  </a:lnTo>
                  <a:cubicBezTo>
                    <a:pt x="68283" y="93528"/>
                    <a:pt x="65665" y="91930"/>
                    <a:pt x="63003" y="90644"/>
                  </a:cubicBezTo>
                  <a:cubicBezTo>
                    <a:pt x="63491" y="88204"/>
                    <a:pt x="64867" y="82924"/>
                    <a:pt x="67928" y="79286"/>
                  </a:cubicBezTo>
                  <a:close/>
                  <a:moveTo>
                    <a:pt x="28086" y="79108"/>
                  </a:moveTo>
                  <a:cubicBezTo>
                    <a:pt x="31236" y="82791"/>
                    <a:pt x="32655" y="88204"/>
                    <a:pt x="33143" y="90644"/>
                  </a:cubicBezTo>
                  <a:cubicBezTo>
                    <a:pt x="30260" y="91975"/>
                    <a:pt x="27509" y="93750"/>
                    <a:pt x="24847" y="95835"/>
                  </a:cubicBezTo>
                  <a:lnTo>
                    <a:pt x="28086" y="79108"/>
                  </a:lnTo>
                  <a:close/>
                  <a:moveTo>
                    <a:pt x="99562" y="48228"/>
                  </a:moveTo>
                  <a:lnTo>
                    <a:pt x="106839" y="64467"/>
                  </a:lnTo>
                  <a:lnTo>
                    <a:pt x="106839" y="106528"/>
                  </a:lnTo>
                  <a:lnTo>
                    <a:pt x="93439" y="106528"/>
                  </a:lnTo>
                  <a:lnTo>
                    <a:pt x="90733" y="48228"/>
                  </a:lnTo>
                  <a:close/>
                  <a:moveTo>
                    <a:pt x="131285" y="48228"/>
                  </a:moveTo>
                  <a:lnTo>
                    <a:pt x="128579" y="106528"/>
                  </a:lnTo>
                  <a:lnTo>
                    <a:pt x="115180" y="106528"/>
                  </a:lnTo>
                  <a:lnTo>
                    <a:pt x="115180" y="64467"/>
                  </a:lnTo>
                  <a:lnTo>
                    <a:pt x="122456" y="48228"/>
                  </a:lnTo>
                  <a:close/>
                  <a:moveTo>
                    <a:pt x="138074" y="82125"/>
                  </a:moveTo>
                  <a:lnTo>
                    <a:pt x="142688" y="110476"/>
                  </a:lnTo>
                  <a:lnTo>
                    <a:pt x="136743" y="110476"/>
                  </a:lnTo>
                  <a:lnTo>
                    <a:pt x="138074" y="82125"/>
                  </a:lnTo>
                  <a:close/>
                  <a:moveTo>
                    <a:pt x="83457" y="71610"/>
                  </a:moveTo>
                  <a:lnTo>
                    <a:pt x="85320" y="110876"/>
                  </a:lnTo>
                  <a:cubicBezTo>
                    <a:pt x="85320" y="111408"/>
                    <a:pt x="85453" y="111940"/>
                    <a:pt x="85675" y="112428"/>
                  </a:cubicBezTo>
                  <a:lnTo>
                    <a:pt x="85675" y="113538"/>
                  </a:lnTo>
                  <a:cubicBezTo>
                    <a:pt x="84699" y="111763"/>
                    <a:pt x="83679" y="110077"/>
                    <a:pt x="82569" y="108435"/>
                  </a:cubicBezTo>
                  <a:cubicBezTo>
                    <a:pt x="82126" y="107725"/>
                    <a:pt x="81638" y="107016"/>
                    <a:pt x="81150" y="106350"/>
                  </a:cubicBezTo>
                  <a:lnTo>
                    <a:pt x="78399" y="90954"/>
                  </a:lnTo>
                  <a:cubicBezTo>
                    <a:pt x="78443" y="90910"/>
                    <a:pt x="78443" y="90910"/>
                    <a:pt x="78443" y="90866"/>
                  </a:cubicBezTo>
                  <a:lnTo>
                    <a:pt x="83457" y="71610"/>
                  </a:lnTo>
                  <a:close/>
                  <a:moveTo>
                    <a:pt x="48051" y="95569"/>
                  </a:moveTo>
                  <a:cubicBezTo>
                    <a:pt x="58344" y="95569"/>
                    <a:pt x="68327" y="101691"/>
                    <a:pt x="75648" y="113050"/>
                  </a:cubicBezTo>
                  <a:cubicBezTo>
                    <a:pt x="85808" y="128712"/>
                    <a:pt x="87805" y="151029"/>
                    <a:pt x="87805" y="157329"/>
                  </a:cubicBezTo>
                  <a:lnTo>
                    <a:pt x="87805" y="199789"/>
                  </a:lnTo>
                  <a:lnTo>
                    <a:pt x="8297" y="199789"/>
                  </a:lnTo>
                  <a:lnTo>
                    <a:pt x="8297" y="157329"/>
                  </a:lnTo>
                  <a:cubicBezTo>
                    <a:pt x="8297" y="140513"/>
                    <a:pt x="12645" y="124807"/>
                    <a:pt x="20454" y="113050"/>
                  </a:cubicBezTo>
                  <a:cubicBezTo>
                    <a:pt x="27952" y="101780"/>
                    <a:pt x="37758" y="95569"/>
                    <a:pt x="48051" y="95569"/>
                  </a:cubicBezTo>
                  <a:close/>
                  <a:moveTo>
                    <a:pt x="128002" y="114957"/>
                  </a:moveTo>
                  <a:lnTo>
                    <a:pt x="128002" y="199789"/>
                  </a:lnTo>
                  <a:lnTo>
                    <a:pt x="120681" y="199789"/>
                  </a:lnTo>
                  <a:lnTo>
                    <a:pt x="115135" y="132527"/>
                  </a:lnTo>
                  <a:cubicBezTo>
                    <a:pt x="115002" y="130353"/>
                    <a:pt x="113183" y="128712"/>
                    <a:pt x="111009" y="128712"/>
                  </a:cubicBezTo>
                  <a:cubicBezTo>
                    <a:pt x="108835" y="128712"/>
                    <a:pt x="107060" y="130353"/>
                    <a:pt x="106883" y="132527"/>
                  </a:cubicBezTo>
                  <a:lnTo>
                    <a:pt x="101337" y="199789"/>
                  </a:lnTo>
                  <a:lnTo>
                    <a:pt x="96146" y="199789"/>
                  </a:lnTo>
                  <a:lnTo>
                    <a:pt x="96146" y="157329"/>
                  </a:lnTo>
                  <a:cubicBezTo>
                    <a:pt x="96146" y="150141"/>
                    <a:pt x="95392" y="143176"/>
                    <a:pt x="94016" y="136520"/>
                  </a:cubicBezTo>
                  <a:lnTo>
                    <a:pt x="94016" y="114957"/>
                  </a:lnTo>
                  <a:close/>
                  <a:moveTo>
                    <a:pt x="111009" y="0"/>
                  </a:moveTo>
                  <a:cubicBezTo>
                    <a:pt x="102224" y="0"/>
                    <a:pt x="95081" y="8430"/>
                    <a:pt x="95081" y="18768"/>
                  </a:cubicBezTo>
                  <a:cubicBezTo>
                    <a:pt x="95081" y="27419"/>
                    <a:pt x="100050" y="34696"/>
                    <a:pt x="106839" y="36870"/>
                  </a:cubicBezTo>
                  <a:lnTo>
                    <a:pt x="106839" y="39887"/>
                  </a:lnTo>
                  <a:lnTo>
                    <a:pt x="86385" y="39887"/>
                  </a:lnTo>
                  <a:cubicBezTo>
                    <a:pt x="85231" y="39887"/>
                    <a:pt x="84122" y="40375"/>
                    <a:pt x="83368" y="41173"/>
                  </a:cubicBezTo>
                  <a:cubicBezTo>
                    <a:pt x="82880" y="41706"/>
                    <a:pt x="82525" y="42327"/>
                    <a:pt x="82347" y="42993"/>
                  </a:cubicBezTo>
                  <a:lnTo>
                    <a:pt x="77290" y="62337"/>
                  </a:lnTo>
                  <a:lnTo>
                    <a:pt x="77290" y="42150"/>
                  </a:lnTo>
                  <a:cubicBezTo>
                    <a:pt x="77290" y="33143"/>
                    <a:pt x="74805" y="23426"/>
                    <a:pt x="70679" y="16150"/>
                  </a:cubicBezTo>
                  <a:cubicBezTo>
                    <a:pt x="65310" y="6744"/>
                    <a:pt x="57280" y="1553"/>
                    <a:pt x="48051" y="1553"/>
                  </a:cubicBezTo>
                  <a:cubicBezTo>
                    <a:pt x="38867" y="1553"/>
                    <a:pt x="30836" y="6744"/>
                    <a:pt x="25468" y="16150"/>
                  </a:cubicBezTo>
                  <a:cubicBezTo>
                    <a:pt x="21297" y="23426"/>
                    <a:pt x="18813" y="33143"/>
                    <a:pt x="18813" y="42150"/>
                  </a:cubicBezTo>
                  <a:lnTo>
                    <a:pt x="18813" y="67927"/>
                  </a:lnTo>
                  <a:cubicBezTo>
                    <a:pt x="18813" y="69525"/>
                    <a:pt x="19744" y="70900"/>
                    <a:pt x="21031" y="71610"/>
                  </a:cubicBezTo>
                  <a:lnTo>
                    <a:pt x="14110" y="107592"/>
                  </a:lnTo>
                  <a:cubicBezTo>
                    <a:pt x="13932" y="107859"/>
                    <a:pt x="13755" y="108125"/>
                    <a:pt x="13533" y="108435"/>
                  </a:cubicBezTo>
                  <a:cubicBezTo>
                    <a:pt x="4792" y="121524"/>
                    <a:pt x="1" y="138916"/>
                    <a:pt x="1" y="157329"/>
                  </a:cubicBezTo>
                  <a:lnTo>
                    <a:pt x="1" y="203915"/>
                  </a:lnTo>
                  <a:cubicBezTo>
                    <a:pt x="1" y="206222"/>
                    <a:pt x="1864" y="208086"/>
                    <a:pt x="4127" y="208086"/>
                  </a:cubicBezTo>
                  <a:lnTo>
                    <a:pt x="105153" y="208086"/>
                  </a:lnTo>
                  <a:cubicBezTo>
                    <a:pt x="107327" y="208086"/>
                    <a:pt x="109146" y="206444"/>
                    <a:pt x="109323" y="204270"/>
                  </a:cubicBezTo>
                  <a:lnTo>
                    <a:pt x="111009" y="183595"/>
                  </a:lnTo>
                  <a:lnTo>
                    <a:pt x="112695" y="204270"/>
                  </a:lnTo>
                  <a:cubicBezTo>
                    <a:pt x="112873" y="206444"/>
                    <a:pt x="114692" y="208086"/>
                    <a:pt x="116866" y="208086"/>
                  </a:cubicBezTo>
                  <a:lnTo>
                    <a:pt x="132173" y="208086"/>
                  </a:lnTo>
                  <a:cubicBezTo>
                    <a:pt x="134480" y="208086"/>
                    <a:pt x="136343" y="206222"/>
                    <a:pt x="136343" y="203915"/>
                  </a:cubicBezTo>
                  <a:lnTo>
                    <a:pt x="136343" y="118773"/>
                  </a:lnTo>
                  <a:lnTo>
                    <a:pt x="147613" y="118773"/>
                  </a:lnTo>
                  <a:cubicBezTo>
                    <a:pt x="148811" y="118773"/>
                    <a:pt x="149964" y="118241"/>
                    <a:pt x="150763" y="117309"/>
                  </a:cubicBezTo>
                  <a:cubicBezTo>
                    <a:pt x="151561" y="116377"/>
                    <a:pt x="151916" y="115179"/>
                    <a:pt x="151695" y="113937"/>
                  </a:cubicBezTo>
                  <a:lnTo>
                    <a:pt x="139760" y="43481"/>
                  </a:lnTo>
                  <a:cubicBezTo>
                    <a:pt x="139760" y="43436"/>
                    <a:pt x="139760" y="43436"/>
                    <a:pt x="139760" y="43436"/>
                  </a:cubicBezTo>
                  <a:cubicBezTo>
                    <a:pt x="139626" y="42593"/>
                    <a:pt x="139271" y="41795"/>
                    <a:pt x="138650" y="41173"/>
                  </a:cubicBezTo>
                  <a:cubicBezTo>
                    <a:pt x="137896" y="40375"/>
                    <a:pt x="136787" y="39887"/>
                    <a:pt x="135678" y="39887"/>
                  </a:cubicBezTo>
                  <a:lnTo>
                    <a:pt x="115180" y="39887"/>
                  </a:lnTo>
                  <a:lnTo>
                    <a:pt x="115180" y="36870"/>
                  </a:lnTo>
                  <a:cubicBezTo>
                    <a:pt x="121968" y="34696"/>
                    <a:pt x="126982" y="27419"/>
                    <a:pt x="126982" y="18768"/>
                  </a:cubicBezTo>
                  <a:cubicBezTo>
                    <a:pt x="126982" y="8430"/>
                    <a:pt x="119794" y="0"/>
                    <a:pt x="111009"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 name="Google Shape;1238;p56"/>
          <p:cNvGrpSpPr/>
          <p:nvPr/>
        </p:nvGrpSpPr>
        <p:grpSpPr>
          <a:xfrm>
            <a:off x="3005355" y="3650701"/>
            <a:ext cx="216921" cy="315895"/>
            <a:chOff x="3170775" y="238125"/>
            <a:chExt cx="2415602" cy="3517758"/>
          </a:xfrm>
        </p:grpSpPr>
        <p:sp>
          <p:nvSpPr>
            <p:cNvPr id="1239" name="Google Shape;1239;p56"/>
            <p:cNvSpPr/>
            <p:nvPr/>
          </p:nvSpPr>
          <p:spPr>
            <a:xfrm>
              <a:off x="3473464" y="1401201"/>
              <a:ext cx="754437" cy="1260460"/>
            </a:xfrm>
            <a:custGeom>
              <a:avLst/>
              <a:gdLst/>
              <a:ahLst/>
              <a:cxnLst/>
              <a:rect l="l" t="t" r="r" b="b"/>
              <a:pathLst>
                <a:path w="44714" h="74705" extrusionOk="0">
                  <a:moveTo>
                    <a:pt x="33525" y="11267"/>
                  </a:moveTo>
                  <a:cubicBezTo>
                    <a:pt x="34467" y="11267"/>
                    <a:pt x="35410" y="11659"/>
                    <a:pt x="36116" y="12326"/>
                  </a:cubicBezTo>
                  <a:cubicBezTo>
                    <a:pt x="36783" y="13033"/>
                    <a:pt x="37176" y="13975"/>
                    <a:pt x="37176" y="14957"/>
                  </a:cubicBezTo>
                  <a:cubicBezTo>
                    <a:pt x="37176" y="15899"/>
                    <a:pt x="36783" y="16841"/>
                    <a:pt x="36116" y="17548"/>
                  </a:cubicBezTo>
                  <a:cubicBezTo>
                    <a:pt x="35410" y="18215"/>
                    <a:pt x="34467" y="18607"/>
                    <a:pt x="33525" y="18607"/>
                  </a:cubicBezTo>
                  <a:cubicBezTo>
                    <a:pt x="32544" y="18607"/>
                    <a:pt x="31602" y="18215"/>
                    <a:pt x="30895" y="17548"/>
                  </a:cubicBezTo>
                  <a:cubicBezTo>
                    <a:pt x="30228" y="16841"/>
                    <a:pt x="29835" y="15899"/>
                    <a:pt x="29835" y="14957"/>
                  </a:cubicBezTo>
                  <a:cubicBezTo>
                    <a:pt x="29835" y="13975"/>
                    <a:pt x="30228" y="13033"/>
                    <a:pt x="30895" y="12326"/>
                  </a:cubicBezTo>
                  <a:cubicBezTo>
                    <a:pt x="31602" y="11659"/>
                    <a:pt x="32544" y="11267"/>
                    <a:pt x="33525" y="11267"/>
                  </a:cubicBezTo>
                  <a:close/>
                  <a:moveTo>
                    <a:pt x="14878" y="21041"/>
                  </a:moveTo>
                  <a:cubicBezTo>
                    <a:pt x="15860" y="21041"/>
                    <a:pt x="16802" y="21434"/>
                    <a:pt x="17469" y="22141"/>
                  </a:cubicBezTo>
                  <a:cubicBezTo>
                    <a:pt x="18176" y="22808"/>
                    <a:pt x="18569" y="23750"/>
                    <a:pt x="18569" y="24731"/>
                  </a:cubicBezTo>
                  <a:cubicBezTo>
                    <a:pt x="18569" y="25713"/>
                    <a:pt x="18176" y="26655"/>
                    <a:pt x="17469" y="27322"/>
                  </a:cubicBezTo>
                  <a:cubicBezTo>
                    <a:pt x="16802" y="28029"/>
                    <a:pt x="15821" y="28422"/>
                    <a:pt x="14878" y="28422"/>
                  </a:cubicBezTo>
                  <a:cubicBezTo>
                    <a:pt x="13897" y="28422"/>
                    <a:pt x="12955" y="28029"/>
                    <a:pt x="12288" y="27322"/>
                  </a:cubicBezTo>
                  <a:cubicBezTo>
                    <a:pt x="11581" y="26655"/>
                    <a:pt x="11188" y="25713"/>
                    <a:pt x="11188" y="24731"/>
                  </a:cubicBezTo>
                  <a:cubicBezTo>
                    <a:pt x="11188" y="23750"/>
                    <a:pt x="11581" y="22808"/>
                    <a:pt x="12288" y="22141"/>
                  </a:cubicBezTo>
                  <a:cubicBezTo>
                    <a:pt x="12955" y="21434"/>
                    <a:pt x="13897" y="21041"/>
                    <a:pt x="14878" y="21041"/>
                  </a:cubicBezTo>
                  <a:close/>
                  <a:moveTo>
                    <a:pt x="28736" y="29521"/>
                  </a:moveTo>
                  <a:cubicBezTo>
                    <a:pt x="29717" y="29521"/>
                    <a:pt x="30659" y="29913"/>
                    <a:pt x="31327" y="30620"/>
                  </a:cubicBezTo>
                  <a:cubicBezTo>
                    <a:pt x="32033" y="31287"/>
                    <a:pt x="32426" y="32229"/>
                    <a:pt x="32426" y="33211"/>
                  </a:cubicBezTo>
                  <a:cubicBezTo>
                    <a:pt x="32426" y="34192"/>
                    <a:pt x="32033" y="35134"/>
                    <a:pt x="31327" y="35802"/>
                  </a:cubicBezTo>
                  <a:cubicBezTo>
                    <a:pt x="30659" y="36508"/>
                    <a:pt x="29717" y="36901"/>
                    <a:pt x="28736" y="36901"/>
                  </a:cubicBezTo>
                  <a:cubicBezTo>
                    <a:pt x="27755" y="36901"/>
                    <a:pt x="26812" y="36508"/>
                    <a:pt x="26145" y="35802"/>
                  </a:cubicBezTo>
                  <a:cubicBezTo>
                    <a:pt x="25438" y="35134"/>
                    <a:pt x="25046" y="34192"/>
                    <a:pt x="25046" y="33211"/>
                  </a:cubicBezTo>
                  <a:cubicBezTo>
                    <a:pt x="25046" y="32229"/>
                    <a:pt x="25438" y="31287"/>
                    <a:pt x="26145" y="30620"/>
                  </a:cubicBezTo>
                  <a:cubicBezTo>
                    <a:pt x="26812" y="29913"/>
                    <a:pt x="27755" y="29521"/>
                    <a:pt x="28736" y="29521"/>
                  </a:cubicBezTo>
                  <a:close/>
                  <a:moveTo>
                    <a:pt x="11071" y="0"/>
                  </a:moveTo>
                  <a:lnTo>
                    <a:pt x="1610" y="54723"/>
                  </a:lnTo>
                  <a:cubicBezTo>
                    <a:pt x="0" y="63988"/>
                    <a:pt x="6242" y="72860"/>
                    <a:pt x="15507" y="74469"/>
                  </a:cubicBezTo>
                  <a:cubicBezTo>
                    <a:pt x="16488" y="74626"/>
                    <a:pt x="17469" y="74705"/>
                    <a:pt x="18451" y="74705"/>
                  </a:cubicBezTo>
                  <a:cubicBezTo>
                    <a:pt x="26734" y="74705"/>
                    <a:pt x="33800" y="68738"/>
                    <a:pt x="35213" y="60533"/>
                  </a:cubicBezTo>
                  <a:lnTo>
                    <a:pt x="44713" y="5810"/>
                  </a:lnTo>
                  <a:lnTo>
                    <a:pt x="11071"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6"/>
            <p:cNvSpPr/>
            <p:nvPr/>
          </p:nvSpPr>
          <p:spPr>
            <a:xfrm>
              <a:off x="4316624" y="238125"/>
              <a:ext cx="123878" cy="452402"/>
            </a:xfrm>
            <a:custGeom>
              <a:avLst/>
              <a:gdLst/>
              <a:ahLst/>
              <a:cxnLst/>
              <a:rect l="l" t="t" r="r" b="b"/>
              <a:pathLst>
                <a:path w="7342" h="26813" extrusionOk="0">
                  <a:moveTo>
                    <a:pt x="3691" y="0"/>
                  </a:moveTo>
                  <a:cubicBezTo>
                    <a:pt x="1649" y="0"/>
                    <a:pt x="1" y="1649"/>
                    <a:pt x="1" y="3690"/>
                  </a:cubicBezTo>
                  <a:lnTo>
                    <a:pt x="1" y="23122"/>
                  </a:lnTo>
                  <a:cubicBezTo>
                    <a:pt x="1" y="25163"/>
                    <a:pt x="1649" y="26812"/>
                    <a:pt x="3691" y="26812"/>
                  </a:cubicBezTo>
                  <a:cubicBezTo>
                    <a:pt x="5693" y="26812"/>
                    <a:pt x="7342" y="25163"/>
                    <a:pt x="7342" y="23122"/>
                  </a:cubicBezTo>
                  <a:lnTo>
                    <a:pt x="7342" y="3690"/>
                  </a:lnTo>
                  <a:cubicBezTo>
                    <a:pt x="7342" y="1649"/>
                    <a:pt x="5693" y="0"/>
                    <a:pt x="3691"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6"/>
            <p:cNvSpPr/>
            <p:nvPr/>
          </p:nvSpPr>
          <p:spPr>
            <a:xfrm>
              <a:off x="3817221" y="399070"/>
              <a:ext cx="368276" cy="355689"/>
            </a:xfrm>
            <a:custGeom>
              <a:avLst/>
              <a:gdLst/>
              <a:ahLst/>
              <a:cxnLst/>
              <a:rect l="l" t="t" r="r" b="b"/>
              <a:pathLst>
                <a:path w="21827" h="21081" extrusionOk="0">
                  <a:moveTo>
                    <a:pt x="4063" y="0"/>
                  </a:moveTo>
                  <a:cubicBezTo>
                    <a:pt x="3121" y="0"/>
                    <a:pt x="2179" y="354"/>
                    <a:pt x="1453" y="1060"/>
                  </a:cubicBezTo>
                  <a:cubicBezTo>
                    <a:pt x="0" y="2513"/>
                    <a:pt x="0" y="4829"/>
                    <a:pt x="1453" y="6281"/>
                  </a:cubicBezTo>
                  <a:lnTo>
                    <a:pt x="15193" y="20021"/>
                  </a:lnTo>
                  <a:cubicBezTo>
                    <a:pt x="15899" y="20728"/>
                    <a:pt x="16841" y="21081"/>
                    <a:pt x="17783" y="21081"/>
                  </a:cubicBezTo>
                  <a:cubicBezTo>
                    <a:pt x="18726" y="21081"/>
                    <a:pt x="19668" y="20728"/>
                    <a:pt x="20414" y="20021"/>
                  </a:cubicBezTo>
                  <a:cubicBezTo>
                    <a:pt x="21827" y="18568"/>
                    <a:pt x="21827" y="16252"/>
                    <a:pt x="20414" y="14800"/>
                  </a:cubicBezTo>
                  <a:lnTo>
                    <a:pt x="6674" y="1060"/>
                  </a:lnTo>
                  <a:cubicBezTo>
                    <a:pt x="5948" y="354"/>
                    <a:pt x="5006" y="0"/>
                    <a:pt x="4063"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6"/>
            <p:cNvSpPr/>
            <p:nvPr/>
          </p:nvSpPr>
          <p:spPr>
            <a:xfrm>
              <a:off x="4571632" y="399070"/>
              <a:ext cx="368276" cy="355689"/>
            </a:xfrm>
            <a:custGeom>
              <a:avLst/>
              <a:gdLst/>
              <a:ahLst/>
              <a:cxnLst/>
              <a:rect l="l" t="t" r="r" b="b"/>
              <a:pathLst>
                <a:path w="21827" h="21081" extrusionOk="0">
                  <a:moveTo>
                    <a:pt x="17783" y="0"/>
                  </a:moveTo>
                  <a:cubicBezTo>
                    <a:pt x="16841" y="0"/>
                    <a:pt x="15899" y="354"/>
                    <a:pt x="15192" y="1060"/>
                  </a:cubicBezTo>
                  <a:lnTo>
                    <a:pt x="1453" y="14800"/>
                  </a:lnTo>
                  <a:cubicBezTo>
                    <a:pt x="0" y="16252"/>
                    <a:pt x="0" y="18568"/>
                    <a:pt x="1453" y="20021"/>
                  </a:cubicBezTo>
                  <a:cubicBezTo>
                    <a:pt x="2159" y="20728"/>
                    <a:pt x="3101" y="21081"/>
                    <a:pt x="4044" y="21081"/>
                  </a:cubicBezTo>
                  <a:cubicBezTo>
                    <a:pt x="4986" y="21081"/>
                    <a:pt x="5928" y="20728"/>
                    <a:pt x="6635" y="20021"/>
                  </a:cubicBezTo>
                  <a:lnTo>
                    <a:pt x="20374" y="6281"/>
                  </a:lnTo>
                  <a:cubicBezTo>
                    <a:pt x="21827" y="4829"/>
                    <a:pt x="21827" y="2513"/>
                    <a:pt x="20374" y="1060"/>
                  </a:cubicBezTo>
                  <a:cubicBezTo>
                    <a:pt x="19668" y="354"/>
                    <a:pt x="18725" y="0"/>
                    <a:pt x="17783"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6"/>
            <p:cNvSpPr/>
            <p:nvPr/>
          </p:nvSpPr>
          <p:spPr>
            <a:xfrm>
              <a:off x="4529232" y="1401201"/>
              <a:ext cx="740534" cy="1260460"/>
            </a:xfrm>
            <a:custGeom>
              <a:avLst/>
              <a:gdLst/>
              <a:ahLst/>
              <a:cxnLst/>
              <a:rect l="l" t="t" r="r" b="b"/>
              <a:pathLst>
                <a:path w="43890" h="74705" extrusionOk="0">
                  <a:moveTo>
                    <a:pt x="10011" y="8715"/>
                  </a:moveTo>
                  <a:cubicBezTo>
                    <a:pt x="10993" y="8715"/>
                    <a:pt x="11935" y="9147"/>
                    <a:pt x="12602" y="9814"/>
                  </a:cubicBezTo>
                  <a:cubicBezTo>
                    <a:pt x="13309" y="10481"/>
                    <a:pt x="13701" y="11463"/>
                    <a:pt x="13701" y="12405"/>
                  </a:cubicBezTo>
                  <a:cubicBezTo>
                    <a:pt x="13701" y="13386"/>
                    <a:pt x="13309" y="14329"/>
                    <a:pt x="12602" y="15035"/>
                  </a:cubicBezTo>
                  <a:cubicBezTo>
                    <a:pt x="11935" y="15703"/>
                    <a:pt x="10993" y="16095"/>
                    <a:pt x="10011" y="16095"/>
                  </a:cubicBezTo>
                  <a:cubicBezTo>
                    <a:pt x="9030" y="16095"/>
                    <a:pt x="8088" y="15703"/>
                    <a:pt x="7420" y="15035"/>
                  </a:cubicBezTo>
                  <a:cubicBezTo>
                    <a:pt x="6714" y="14329"/>
                    <a:pt x="6321" y="13386"/>
                    <a:pt x="6321" y="12405"/>
                  </a:cubicBezTo>
                  <a:cubicBezTo>
                    <a:pt x="6321" y="11463"/>
                    <a:pt x="6714" y="10481"/>
                    <a:pt x="7420" y="9814"/>
                  </a:cubicBezTo>
                  <a:cubicBezTo>
                    <a:pt x="8088" y="9147"/>
                    <a:pt x="9030" y="8715"/>
                    <a:pt x="10011" y="8715"/>
                  </a:cubicBezTo>
                  <a:close/>
                  <a:moveTo>
                    <a:pt x="29836" y="8715"/>
                  </a:moveTo>
                  <a:cubicBezTo>
                    <a:pt x="30817" y="8715"/>
                    <a:pt x="31759" y="9107"/>
                    <a:pt x="32466" y="9814"/>
                  </a:cubicBezTo>
                  <a:cubicBezTo>
                    <a:pt x="33133" y="10481"/>
                    <a:pt x="33526" y="11463"/>
                    <a:pt x="33526" y="12405"/>
                  </a:cubicBezTo>
                  <a:cubicBezTo>
                    <a:pt x="33526" y="13386"/>
                    <a:pt x="33133" y="14329"/>
                    <a:pt x="32466" y="15035"/>
                  </a:cubicBezTo>
                  <a:cubicBezTo>
                    <a:pt x="31759" y="15703"/>
                    <a:pt x="30817" y="16095"/>
                    <a:pt x="29836" y="16095"/>
                  </a:cubicBezTo>
                  <a:cubicBezTo>
                    <a:pt x="28893" y="16095"/>
                    <a:pt x="27951" y="15703"/>
                    <a:pt x="27245" y="15035"/>
                  </a:cubicBezTo>
                  <a:cubicBezTo>
                    <a:pt x="26577" y="14329"/>
                    <a:pt x="26185" y="13386"/>
                    <a:pt x="26185" y="12405"/>
                  </a:cubicBezTo>
                  <a:cubicBezTo>
                    <a:pt x="26185" y="11463"/>
                    <a:pt x="26577" y="10481"/>
                    <a:pt x="27245" y="9814"/>
                  </a:cubicBezTo>
                  <a:cubicBezTo>
                    <a:pt x="27951" y="9107"/>
                    <a:pt x="28893" y="8715"/>
                    <a:pt x="29836" y="8715"/>
                  </a:cubicBezTo>
                  <a:close/>
                  <a:moveTo>
                    <a:pt x="21710" y="22298"/>
                  </a:moveTo>
                  <a:cubicBezTo>
                    <a:pt x="22691" y="22298"/>
                    <a:pt x="23633" y="22690"/>
                    <a:pt x="24300" y="23358"/>
                  </a:cubicBezTo>
                  <a:cubicBezTo>
                    <a:pt x="25007" y="24064"/>
                    <a:pt x="25400" y="25006"/>
                    <a:pt x="25400" y="25948"/>
                  </a:cubicBezTo>
                  <a:cubicBezTo>
                    <a:pt x="25400" y="26930"/>
                    <a:pt x="25007" y="27872"/>
                    <a:pt x="24300" y="28579"/>
                  </a:cubicBezTo>
                  <a:cubicBezTo>
                    <a:pt x="23633" y="29246"/>
                    <a:pt x="22691" y="29639"/>
                    <a:pt x="21710" y="29639"/>
                  </a:cubicBezTo>
                  <a:cubicBezTo>
                    <a:pt x="20728" y="29639"/>
                    <a:pt x="19786" y="29246"/>
                    <a:pt x="19119" y="28579"/>
                  </a:cubicBezTo>
                  <a:cubicBezTo>
                    <a:pt x="18412" y="27872"/>
                    <a:pt x="18019" y="26930"/>
                    <a:pt x="18019" y="25948"/>
                  </a:cubicBezTo>
                  <a:cubicBezTo>
                    <a:pt x="18019" y="25006"/>
                    <a:pt x="18412" y="24064"/>
                    <a:pt x="19119" y="23358"/>
                  </a:cubicBezTo>
                  <a:cubicBezTo>
                    <a:pt x="19786" y="22690"/>
                    <a:pt x="20728" y="22298"/>
                    <a:pt x="21710" y="22298"/>
                  </a:cubicBezTo>
                  <a:close/>
                  <a:moveTo>
                    <a:pt x="33643" y="0"/>
                  </a:moveTo>
                  <a:lnTo>
                    <a:pt x="1" y="5810"/>
                  </a:lnTo>
                  <a:lnTo>
                    <a:pt x="9501" y="60533"/>
                  </a:lnTo>
                  <a:cubicBezTo>
                    <a:pt x="10914" y="68738"/>
                    <a:pt x="17980" y="74705"/>
                    <a:pt x="26303" y="74705"/>
                  </a:cubicBezTo>
                  <a:cubicBezTo>
                    <a:pt x="27245" y="74705"/>
                    <a:pt x="28265" y="74626"/>
                    <a:pt x="29208" y="74469"/>
                  </a:cubicBezTo>
                  <a:cubicBezTo>
                    <a:pt x="33722" y="73684"/>
                    <a:pt x="37648" y="71211"/>
                    <a:pt x="40278" y="67482"/>
                  </a:cubicBezTo>
                  <a:cubicBezTo>
                    <a:pt x="42869" y="63752"/>
                    <a:pt x="43889" y="59198"/>
                    <a:pt x="43143" y="54723"/>
                  </a:cubicBezTo>
                  <a:lnTo>
                    <a:pt x="33643"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6"/>
            <p:cNvSpPr/>
            <p:nvPr/>
          </p:nvSpPr>
          <p:spPr>
            <a:xfrm>
              <a:off x="3976850" y="1591284"/>
              <a:ext cx="123878" cy="123878"/>
            </a:xfrm>
            <a:custGeom>
              <a:avLst/>
              <a:gdLst/>
              <a:ahLst/>
              <a:cxnLst/>
              <a:rect l="l" t="t" r="r" b="b"/>
              <a:pathLst>
                <a:path w="7342" h="7342" extrusionOk="0">
                  <a:moveTo>
                    <a:pt x="3690" y="1"/>
                  </a:moveTo>
                  <a:cubicBezTo>
                    <a:pt x="2709" y="1"/>
                    <a:pt x="1767" y="393"/>
                    <a:pt x="1060" y="1060"/>
                  </a:cubicBezTo>
                  <a:cubicBezTo>
                    <a:pt x="393" y="1767"/>
                    <a:pt x="0" y="2709"/>
                    <a:pt x="0" y="3691"/>
                  </a:cubicBezTo>
                  <a:cubicBezTo>
                    <a:pt x="0" y="4633"/>
                    <a:pt x="393" y="5575"/>
                    <a:pt x="1060" y="6282"/>
                  </a:cubicBezTo>
                  <a:cubicBezTo>
                    <a:pt x="1767" y="6949"/>
                    <a:pt x="2709" y="7341"/>
                    <a:pt x="3690" y="7341"/>
                  </a:cubicBezTo>
                  <a:cubicBezTo>
                    <a:pt x="4632" y="7341"/>
                    <a:pt x="5575" y="6949"/>
                    <a:pt x="6281" y="6282"/>
                  </a:cubicBezTo>
                  <a:cubicBezTo>
                    <a:pt x="6948" y="5575"/>
                    <a:pt x="7341" y="4633"/>
                    <a:pt x="7341" y="3691"/>
                  </a:cubicBezTo>
                  <a:cubicBezTo>
                    <a:pt x="7341" y="2709"/>
                    <a:pt x="6948" y="1767"/>
                    <a:pt x="6281" y="1060"/>
                  </a:cubicBezTo>
                  <a:cubicBezTo>
                    <a:pt x="5575" y="393"/>
                    <a:pt x="4632" y="1"/>
                    <a:pt x="3690"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6"/>
            <p:cNvSpPr/>
            <p:nvPr/>
          </p:nvSpPr>
          <p:spPr>
            <a:xfrm>
              <a:off x="3170775" y="851147"/>
              <a:ext cx="2415602" cy="2904736"/>
            </a:xfrm>
            <a:custGeom>
              <a:avLst/>
              <a:gdLst/>
              <a:ahLst/>
              <a:cxnLst/>
              <a:rect l="l" t="t" r="r" b="b"/>
              <a:pathLst>
                <a:path w="143168" h="172158" extrusionOk="0">
                  <a:moveTo>
                    <a:pt x="33290" y="7948"/>
                  </a:moveTo>
                  <a:lnTo>
                    <a:pt x="66932" y="13758"/>
                  </a:lnTo>
                  <a:lnTo>
                    <a:pt x="63909" y="31188"/>
                  </a:lnTo>
                  <a:lnTo>
                    <a:pt x="30267" y="25339"/>
                  </a:lnTo>
                  <a:lnTo>
                    <a:pt x="33290" y="7948"/>
                  </a:lnTo>
                  <a:close/>
                  <a:moveTo>
                    <a:pt x="109879" y="7948"/>
                  </a:moveTo>
                  <a:lnTo>
                    <a:pt x="112901" y="25339"/>
                  </a:lnTo>
                  <a:lnTo>
                    <a:pt x="79259" y="31188"/>
                  </a:lnTo>
                  <a:lnTo>
                    <a:pt x="76275" y="13758"/>
                  </a:lnTo>
                  <a:lnTo>
                    <a:pt x="109879" y="7948"/>
                  </a:lnTo>
                  <a:close/>
                  <a:moveTo>
                    <a:pt x="29011" y="32601"/>
                  </a:moveTo>
                  <a:lnTo>
                    <a:pt x="62653" y="38411"/>
                  </a:lnTo>
                  <a:lnTo>
                    <a:pt x="53153" y="93134"/>
                  </a:lnTo>
                  <a:cubicBezTo>
                    <a:pt x="51740" y="101339"/>
                    <a:pt x="44674" y="107306"/>
                    <a:pt x="36391" y="107306"/>
                  </a:cubicBezTo>
                  <a:cubicBezTo>
                    <a:pt x="35409" y="107306"/>
                    <a:pt x="34428" y="107227"/>
                    <a:pt x="33447" y="107070"/>
                  </a:cubicBezTo>
                  <a:cubicBezTo>
                    <a:pt x="24182" y="105461"/>
                    <a:pt x="17940" y="96589"/>
                    <a:pt x="19550" y="87324"/>
                  </a:cubicBezTo>
                  <a:lnTo>
                    <a:pt x="29011" y="32601"/>
                  </a:lnTo>
                  <a:close/>
                  <a:moveTo>
                    <a:pt x="114157" y="32601"/>
                  </a:moveTo>
                  <a:lnTo>
                    <a:pt x="123657" y="87324"/>
                  </a:lnTo>
                  <a:cubicBezTo>
                    <a:pt x="124403" y="91799"/>
                    <a:pt x="123383" y="96353"/>
                    <a:pt x="120792" y="100083"/>
                  </a:cubicBezTo>
                  <a:cubicBezTo>
                    <a:pt x="118162" y="103812"/>
                    <a:pt x="114236" y="106285"/>
                    <a:pt x="109722" y="107070"/>
                  </a:cubicBezTo>
                  <a:cubicBezTo>
                    <a:pt x="108779" y="107227"/>
                    <a:pt x="107759" y="107306"/>
                    <a:pt x="106817" y="107306"/>
                  </a:cubicBezTo>
                  <a:cubicBezTo>
                    <a:pt x="98494" y="107306"/>
                    <a:pt x="91428" y="101339"/>
                    <a:pt x="90015" y="93134"/>
                  </a:cubicBezTo>
                  <a:lnTo>
                    <a:pt x="80515" y="38411"/>
                  </a:lnTo>
                  <a:lnTo>
                    <a:pt x="114157" y="32601"/>
                  </a:lnTo>
                  <a:close/>
                  <a:moveTo>
                    <a:pt x="24967" y="155866"/>
                  </a:moveTo>
                  <a:lnTo>
                    <a:pt x="32033" y="162853"/>
                  </a:lnTo>
                  <a:lnTo>
                    <a:pt x="16017" y="160105"/>
                  </a:lnTo>
                  <a:lnTo>
                    <a:pt x="24967" y="155866"/>
                  </a:lnTo>
                  <a:close/>
                  <a:moveTo>
                    <a:pt x="118201" y="155866"/>
                  </a:moveTo>
                  <a:lnTo>
                    <a:pt x="127191" y="160105"/>
                  </a:lnTo>
                  <a:lnTo>
                    <a:pt x="111135" y="162853"/>
                  </a:lnTo>
                  <a:lnTo>
                    <a:pt x="118201" y="155866"/>
                  </a:lnTo>
                  <a:close/>
                  <a:moveTo>
                    <a:pt x="30289" y="1"/>
                  </a:moveTo>
                  <a:cubicBezTo>
                    <a:pt x="28534" y="1"/>
                    <a:pt x="26970" y="1256"/>
                    <a:pt x="26655" y="3041"/>
                  </a:cubicBezTo>
                  <a:lnTo>
                    <a:pt x="12287" y="86068"/>
                  </a:lnTo>
                  <a:cubicBezTo>
                    <a:pt x="10207" y="98120"/>
                    <a:pt x="17351" y="109661"/>
                    <a:pt x="28618" y="113390"/>
                  </a:cubicBezTo>
                  <a:lnTo>
                    <a:pt x="22455" y="148917"/>
                  </a:lnTo>
                  <a:lnTo>
                    <a:pt x="2316" y="158378"/>
                  </a:lnTo>
                  <a:cubicBezTo>
                    <a:pt x="864" y="159085"/>
                    <a:pt x="0" y="160616"/>
                    <a:pt x="236" y="162225"/>
                  </a:cubicBezTo>
                  <a:cubicBezTo>
                    <a:pt x="432" y="163796"/>
                    <a:pt x="1649" y="165091"/>
                    <a:pt x="3219" y="165366"/>
                  </a:cubicBezTo>
                  <a:lnTo>
                    <a:pt x="42279" y="172118"/>
                  </a:lnTo>
                  <a:cubicBezTo>
                    <a:pt x="42476" y="172157"/>
                    <a:pt x="42711" y="172157"/>
                    <a:pt x="42907" y="172157"/>
                  </a:cubicBezTo>
                  <a:lnTo>
                    <a:pt x="42986" y="172157"/>
                  </a:lnTo>
                  <a:cubicBezTo>
                    <a:pt x="44988" y="172118"/>
                    <a:pt x="46597" y="170508"/>
                    <a:pt x="46597" y="168467"/>
                  </a:cubicBezTo>
                  <a:cubicBezTo>
                    <a:pt x="46597" y="167368"/>
                    <a:pt x="46126" y="166386"/>
                    <a:pt x="45341" y="165719"/>
                  </a:cubicBezTo>
                  <a:lnTo>
                    <a:pt x="29717" y="150174"/>
                  </a:lnTo>
                  <a:lnTo>
                    <a:pt x="35841" y="114647"/>
                  </a:lnTo>
                  <a:cubicBezTo>
                    <a:pt x="36037" y="114647"/>
                    <a:pt x="36195" y="114686"/>
                    <a:pt x="36391" y="114686"/>
                  </a:cubicBezTo>
                  <a:cubicBezTo>
                    <a:pt x="48285" y="114686"/>
                    <a:pt x="58374" y="106128"/>
                    <a:pt x="60416" y="94390"/>
                  </a:cubicBezTo>
                  <a:lnTo>
                    <a:pt x="71604" y="29932"/>
                  </a:lnTo>
                  <a:lnTo>
                    <a:pt x="82752" y="94390"/>
                  </a:lnTo>
                  <a:cubicBezTo>
                    <a:pt x="84794" y="106128"/>
                    <a:pt x="94883" y="114686"/>
                    <a:pt x="106817" y="114686"/>
                  </a:cubicBezTo>
                  <a:cubicBezTo>
                    <a:pt x="106974" y="114686"/>
                    <a:pt x="107131" y="114647"/>
                    <a:pt x="107327" y="114647"/>
                  </a:cubicBezTo>
                  <a:lnTo>
                    <a:pt x="113490" y="150174"/>
                  </a:lnTo>
                  <a:lnTo>
                    <a:pt x="97670" y="165876"/>
                  </a:lnTo>
                  <a:cubicBezTo>
                    <a:pt x="96531" y="167015"/>
                    <a:pt x="96257" y="168742"/>
                    <a:pt x="97002" y="170194"/>
                  </a:cubicBezTo>
                  <a:cubicBezTo>
                    <a:pt x="97631" y="171411"/>
                    <a:pt x="98926" y="172157"/>
                    <a:pt x="100261" y="172157"/>
                  </a:cubicBezTo>
                  <a:cubicBezTo>
                    <a:pt x="100496" y="172157"/>
                    <a:pt x="100693" y="172157"/>
                    <a:pt x="100889" y="172118"/>
                  </a:cubicBezTo>
                  <a:lnTo>
                    <a:pt x="139949" y="165366"/>
                  </a:lnTo>
                  <a:cubicBezTo>
                    <a:pt x="141519" y="165091"/>
                    <a:pt x="142736" y="163796"/>
                    <a:pt x="142972" y="162225"/>
                  </a:cubicBezTo>
                  <a:cubicBezTo>
                    <a:pt x="143168" y="160616"/>
                    <a:pt x="142343" y="159085"/>
                    <a:pt x="140891" y="158378"/>
                  </a:cubicBezTo>
                  <a:lnTo>
                    <a:pt x="120713" y="148917"/>
                  </a:lnTo>
                  <a:lnTo>
                    <a:pt x="114589" y="113390"/>
                  </a:lnTo>
                  <a:cubicBezTo>
                    <a:pt x="119496" y="111781"/>
                    <a:pt x="123736" y="108640"/>
                    <a:pt x="126798" y="104322"/>
                  </a:cubicBezTo>
                  <a:cubicBezTo>
                    <a:pt x="130567" y="98983"/>
                    <a:pt x="132019" y="92506"/>
                    <a:pt x="130881" y="86068"/>
                  </a:cubicBezTo>
                  <a:lnTo>
                    <a:pt x="116513" y="3041"/>
                  </a:lnTo>
                  <a:cubicBezTo>
                    <a:pt x="116198" y="1256"/>
                    <a:pt x="114665" y="1"/>
                    <a:pt x="112917" y="1"/>
                  </a:cubicBezTo>
                  <a:cubicBezTo>
                    <a:pt x="112705" y="1"/>
                    <a:pt x="112490" y="19"/>
                    <a:pt x="112273" y="58"/>
                  </a:cubicBezTo>
                  <a:lnTo>
                    <a:pt x="71604" y="7124"/>
                  </a:lnTo>
                  <a:lnTo>
                    <a:pt x="30934" y="58"/>
                  </a:lnTo>
                  <a:cubicBezTo>
                    <a:pt x="30718" y="19"/>
                    <a:pt x="30502" y="1"/>
                    <a:pt x="30289"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6"/>
            <p:cNvSpPr/>
            <p:nvPr/>
          </p:nvSpPr>
          <p:spPr>
            <a:xfrm>
              <a:off x="4635882" y="1548226"/>
              <a:ext cx="124536" cy="124553"/>
            </a:xfrm>
            <a:custGeom>
              <a:avLst/>
              <a:gdLst/>
              <a:ahLst/>
              <a:cxnLst/>
              <a:rect l="l" t="t" r="r" b="b"/>
              <a:pathLst>
                <a:path w="7381" h="7382" extrusionOk="0">
                  <a:moveTo>
                    <a:pt x="3690" y="1"/>
                  </a:moveTo>
                  <a:cubicBezTo>
                    <a:pt x="2709" y="1"/>
                    <a:pt x="1767" y="393"/>
                    <a:pt x="1099" y="1100"/>
                  </a:cubicBezTo>
                  <a:cubicBezTo>
                    <a:pt x="393" y="1767"/>
                    <a:pt x="0" y="2710"/>
                    <a:pt x="0" y="3691"/>
                  </a:cubicBezTo>
                  <a:cubicBezTo>
                    <a:pt x="0" y="4672"/>
                    <a:pt x="393" y="5615"/>
                    <a:pt x="1099" y="6321"/>
                  </a:cubicBezTo>
                  <a:cubicBezTo>
                    <a:pt x="1767" y="6989"/>
                    <a:pt x="2709" y="7381"/>
                    <a:pt x="3690" y="7381"/>
                  </a:cubicBezTo>
                  <a:cubicBezTo>
                    <a:pt x="4672" y="7381"/>
                    <a:pt x="5614" y="6989"/>
                    <a:pt x="6281" y="6321"/>
                  </a:cubicBezTo>
                  <a:cubicBezTo>
                    <a:pt x="6988" y="5615"/>
                    <a:pt x="7380" y="4672"/>
                    <a:pt x="7380" y="3691"/>
                  </a:cubicBezTo>
                  <a:cubicBezTo>
                    <a:pt x="7380" y="2710"/>
                    <a:pt x="6988" y="1767"/>
                    <a:pt x="6281" y="1100"/>
                  </a:cubicBezTo>
                  <a:cubicBezTo>
                    <a:pt x="5614" y="433"/>
                    <a:pt x="4672" y="1"/>
                    <a:pt x="3690"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6"/>
            <p:cNvSpPr/>
            <p:nvPr/>
          </p:nvSpPr>
          <p:spPr>
            <a:xfrm>
              <a:off x="4971017" y="1548226"/>
              <a:ext cx="123878" cy="124553"/>
            </a:xfrm>
            <a:custGeom>
              <a:avLst/>
              <a:gdLst/>
              <a:ahLst/>
              <a:cxnLst/>
              <a:rect l="l" t="t" r="r" b="b"/>
              <a:pathLst>
                <a:path w="7342" h="7382" extrusionOk="0">
                  <a:moveTo>
                    <a:pt x="3652" y="1"/>
                  </a:moveTo>
                  <a:cubicBezTo>
                    <a:pt x="2709" y="1"/>
                    <a:pt x="1767" y="433"/>
                    <a:pt x="1061" y="1100"/>
                  </a:cubicBezTo>
                  <a:cubicBezTo>
                    <a:pt x="393" y="1767"/>
                    <a:pt x="1" y="2749"/>
                    <a:pt x="1" y="3691"/>
                  </a:cubicBezTo>
                  <a:cubicBezTo>
                    <a:pt x="1" y="4672"/>
                    <a:pt x="393" y="5615"/>
                    <a:pt x="1061" y="6321"/>
                  </a:cubicBezTo>
                  <a:cubicBezTo>
                    <a:pt x="1767" y="6989"/>
                    <a:pt x="2709" y="7381"/>
                    <a:pt x="3652" y="7381"/>
                  </a:cubicBezTo>
                  <a:cubicBezTo>
                    <a:pt x="4633" y="7381"/>
                    <a:pt x="5575" y="6989"/>
                    <a:pt x="6282" y="6321"/>
                  </a:cubicBezTo>
                  <a:cubicBezTo>
                    <a:pt x="6949" y="5615"/>
                    <a:pt x="7342" y="4672"/>
                    <a:pt x="7342" y="3691"/>
                  </a:cubicBezTo>
                  <a:cubicBezTo>
                    <a:pt x="7342" y="2749"/>
                    <a:pt x="6949" y="1767"/>
                    <a:pt x="6282" y="1100"/>
                  </a:cubicBezTo>
                  <a:cubicBezTo>
                    <a:pt x="5575" y="433"/>
                    <a:pt x="4633" y="1"/>
                    <a:pt x="3652"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6"/>
            <p:cNvSpPr/>
            <p:nvPr/>
          </p:nvSpPr>
          <p:spPr>
            <a:xfrm>
              <a:off x="4833254" y="1777403"/>
              <a:ext cx="124536" cy="123878"/>
            </a:xfrm>
            <a:custGeom>
              <a:avLst/>
              <a:gdLst/>
              <a:ahLst/>
              <a:cxnLst/>
              <a:rect l="l" t="t" r="r" b="b"/>
              <a:pathLst>
                <a:path w="7381" h="7342" extrusionOk="0">
                  <a:moveTo>
                    <a:pt x="3691" y="1"/>
                  </a:moveTo>
                  <a:cubicBezTo>
                    <a:pt x="2709" y="1"/>
                    <a:pt x="1767" y="393"/>
                    <a:pt x="1100" y="1061"/>
                  </a:cubicBezTo>
                  <a:cubicBezTo>
                    <a:pt x="393" y="1767"/>
                    <a:pt x="0" y="2709"/>
                    <a:pt x="0" y="3651"/>
                  </a:cubicBezTo>
                  <a:cubicBezTo>
                    <a:pt x="0" y="4633"/>
                    <a:pt x="393" y="5575"/>
                    <a:pt x="1100" y="6282"/>
                  </a:cubicBezTo>
                  <a:cubicBezTo>
                    <a:pt x="1767" y="6949"/>
                    <a:pt x="2709" y="7342"/>
                    <a:pt x="3691" y="7342"/>
                  </a:cubicBezTo>
                  <a:cubicBezTo>
                    <a:pt x="4672" y="7342"/>
                    <a:pt x="5614" y="6949"/>
                    <a:pt x="6281" y="6282"/>
                  </a:cubicBezTo>
                  <a:cubicBezTo>
                    <a:pt x="6988" y="5575"/>
                    <a:pt x="7381" y="4633"/>
                    <a:pt x="7381" y="3651"/>
                  </a:cubicBezTo>
                  <a:cubicBezTo>
                    <a:pt x="7381" y="2709"/>
                    <a:pt x="6988" y="1767"/>
                    <a:pt x="6281" y="1061"/>
                  </a:cubicBezTo>
                  <a:cubicBezTo>
                    <a:pt x="5614" y="393"/>
                    <a:pt x="4672" y="1"/>
                    <a:pt x="3691"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6"/>
            <p:cNvSpPr/>
            <p:nvPr/>
          </p:nvSpPr>
          <p:spPr>
            <a:xfrm>
              <a:off x="3662232" y="1756211"/>
              <a:ext cx="124536" cy="124536"/>
            </a:xfrm>
            <a:custGeom>
              <a:avLst/>
              <a:gdLst/>
              <a:ahLst/>
              <a:cxnLst/>
              <a:rect l="l" t="t" r="r" b="b"/>
              <a:pathLst>
                <a:path w="7381" h="7381" extrusionOk="0">
                  <a:moveTo>
                    <a:pt x="3690" y="0"/>
                  </a:moveTo>
                  <a:cubicBezTo>
                    <a:pt x="2709" y="0"/>
                    <a:pt x="1767" y="393"/>
                    <a:pt x="1100" y="1100"/>
                  </a:cubicBezTo>
                  <a:cubicBezTo>
                    <a:pt x="393" y="1767"/>
                    <a:pt x="0" y="2709"/>
                    <a:pt x="0" y="3690"/>
                  </a:cubicBezTo>
                  <a:cubicBezTo>
                    <a:pt x="0" y="4672"/>
                    <a:pt x="393" y="5614"/>
                    <a:pt x="1100" y="6281"/>
                  </a:cubicBezTo>
                  <a:cubicBezTo>
                    <a:pt x="1767" y="6988"/>
                    <a:pt x="2709" y="7381"/>
                    <a:pt x="3690" y="7381"/>
                  </a:cubicBezTo>
                  <a:cubicBezTo>
                    <a:pt x="4633" y="7381"/>
                    <a:pt x="5614" y="6988"/>
                    <a:pt x="6281" y="6281"/>
                  </a:cubicBezTo>
                  <a:cubicBezTo>
                    <a:pt x="6988" y="5614"/>
                    <a:pt x="7381" y="4672"/>
                    <a:pt x="7381" y="3690"/>
                  </a:cubicBezTo>
                  <a:cubicBezTo>
                    <a:pt x="7381" y="2709"/>
                    <a:pt x="6988" y="1767"/>
                    <a:pt x="6281" y="1100"/>
                  </a:cubicBezTo>
                  <a:cubicBezTo>
                    <a:pt x="5614" y="393"/>
                    <a:pt x="4672" y="0"/>
                    <a:pt x="3690"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6"/>
            <p:cNvSpPr/>
            <p:nvPr/>
          </p:nvSpPr>
          <p:spPr>
            <a:xfrm>
              <a:off x="3896031" y="1899272"/>
              <a:ext cx="124553" cy="124536"/>
            </a:xfrm>
            <a:custGeom>
              <a:avLst/>
              <a:gdLst/>
              <a:ahLst/>
              <a:cxnLst/>
              <a:rect l="l" t="t" r="r" b="b"/>
              <a:pathLst>
                <a:path w="7382" h="7381" extrusionOk="0">
                  <a:moveTo>
                    <a:pt x="3691" y="1"/>
                  </a:moveTo>
                  <a:cubicBezTo>
                    <a:pt x="2710" y="1"/>
                    <a:pt x="1767" y="393"/>
                    <a:pt x="1100" y="1100"/>
                  </a:cubicBezTo>
                  <a:cubicBezTo>
                    <a:pt x="393" y="1767"/>
                    <a:pt x="1" y="2709"/>
                    <a:pt x="1" y="3691"/>
                  </a:cubicBezTo>
                  <a:cubicBezTo>
                    <a:pt x="1" y="4672"/>
                    <a:pt x="393" y="5614"/>
                    <a:pt x="1100" y="6282"/>
                  </a:cubicBezTo>
                  <a:cubicBezTo>
                    <a:pt x="1767" y="6988"/>
                    <a:pt x="2710" y="7381"/>
                    <a:pt x="3691" y="7381"/>
                  </a:cubicBezTo>
                  <a:cubicBezTo>
                    <a:pt x="4672" y="7381"/>
                    <a:pt x="5614" y="6988"/>
                    <a:pt x="6282" y="6282"/>
                  </a:cubicBezTo>
                  <a:cubicBezTo>
                    <a:pt x="6988" y="5614"/>
                    <a:pt x="7381" y="4672"/>
                    <a:pt x="7381" y="3691"/>
                  </a:cubicBezTo>
                  <a:cubicBezTo>
                    <a:pt x="7381" y="2709"/>
                    <a:pt x="6988" y="1767"/>
                    <a:pt x="6282" y="1100"/>
                  </a:cubicBezTo>
                  <a:cubicBezTo>
                    <a:pt x="5614" y="393"/>
                    <a:pt x="4672" y="1"/>
                    <a:pt x="3691"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 name="Google Shape;1251;p56"/>
          <p:cNvGrpSpPr/>
          <p:nvPr/>
        </p:nvGrpSpPr>
        <p:grpSpPr>
          <a:xfrm>
            <a:off x="2925902" y="1962917"/>
            <a:ext cx="321499" cy="240254"/>
            <a:chOff x="3125925" y="2856775"/>
            <a:chExt cx="1158136" cy="865469"/>
          </a:xfrm>
        </p:grpSpPr>
        <p:sp>
          <p:nvSpPr>
            <p:cNvPr id="1252" name="Google Shape;1252;p56"/>
            <p:cNvSpPr/>
            <p:nvPr/>
          </p:nvSpPr>
          <p:spPr>
            <a:xfrm>
              <a:off x="3374898" y="2949008"/>
              <a:ext cx="681032" cy="681032"/>
            </a:xfrm>
            <a:custGeom>
              <a:avLst/>
              <a:gdLst/>
              <a:ahLst/>
              <a:cxnLst/>
              <a:rect l="l" t="t" r="r" b="b"/>
              <a:pathLst>
                <a:path w="123041" h="123041" extrusionOk="0">
                  <a:moveTo>
                    <a:pt x="61497" y="11705"/>
                  </a:moveTo>
                  <a:cubicBezTo>
                    <a:pt x="88965" y="11705"/>
                    <a:pt x="111336" y="34076"/>
                    <a:pt x="111336" y="61544"/>
                  </a:cubicBezTo>
                  <a:cubicBezTo>
                    <a:pt x="111336" y="89012"/>
                    <a:pt x="88965" y="111336"/>
                    <a:pt x="61497" y="111336"/>
                  </a:cubicBezTo>
                  <a:cubicBezTo>
                    <a:pt x="34029" y="111336"/>
                    <a:pt x="11705" y="89012"/>
                    <a:pt x="11705" y="61544"/>
                  </a:cubicBezTo>
                  <a:cubicBezTo>
                    <a:pt x="11705" y="34076"/>
                    <a:pt x="34029" y="11705"/>
                    <a:pt x="61497" y="11705"/>
                  </a:cubicBezTo>
                  <a:close/>
                  <a:moveTo>
                    <a:pt x="61497" y="1"/>
                  </a:moveTo>
                  <a:cubicBezTo>
                    <a:pt x="27610" y="1"/>
                    <a:pt x="1" y="27611"/>
                    <a:pt x="1" y="61544"/>
                  </a:cubicBezTo>
                  <a:cubicBezTo>
                    <a:pt x="1" y="95431"/>
                    <a:pt x="27610" y="123041"/>
                    <a:pt x="61497" y="123041"/>
                  </a:cubicBezTo>
                  <a:cubicBezTo>
                    <a:pt x="95431" y="123041"/>
                    <a:pt x="123041" y="95431"/>
                    <a:pt x="123041" y="61544"/>
                  </a:cubicBezTo>
                  <a:cubicBezTo>
                    <a:pt x="123041" y="27611"/>
                    <a:pt x="95431" y="1"/>
                    <a:pt x="61497" y="1"/>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6"/>
            <p:cNvSpPr/>
            <p:nvPr/>
          </p:nvSpPr>
          <p:spPr>
            <a:xfrm>
              <a:off x="4140644" y="2856775"/>
              <a:ext cx="143417" cy="865469"/>
            </a:xfrm>
            <a:custGeom>
              <a:avLst/>
              <a:gdLst/>
              <a:ahLst/>
              <a:cxnLst/>
              <a:rect l="l" t="t" r="r" b="b"/>
              <a:pathLst>
                <a:path w="25911" h="156363" extrusionOk="0">
                  <a:moveTo>
                    <a:pt x="17085" y="19542"/>
                  </a:moveTo>
                  <a:lnTo>
                    <a:pt x="17085" y="76366"/>
                  </a:lnTo>
                  <a:cubicBezTo>
                    <a:pt x="14914" y="76130"/>
                    <a:pt x="13309" y="75516"/>
                    <a:pt x="12318" y="74525"/>
                  </a:cubicBezTo>
                  <a:cubicBezTo>
                    <a:pt x="8873" y="71080"/>
                    <a:pt x="9014" y="60744"/>
                    <a:pt x="9534" y="47529"/>
                  </a:cubicBezTo>
                  <a:cubicBezTo>
                    <a:pt x="10006" y="36249"/>
                    <a:pt x="13545" y="26574"/>
                    <a:pt x="17085" y="19542"/>
                  </a:cubicBezTo>
                  <a:close/>
                  <a:moveTo>
                    <a:pt x="21524" y="1"/>
                  </a:moveTo>
                  <a:cubicBezTo>
                    <a:pt x="20263" y="1"/>
                    <a:pt x="19039" y="544"/>
                    <a:pt x="18171" y="1513"/>
                  </a:cubicBezTo>
                  <a:cubicBezTo>
                    <a:pt x="17510" y="2268"/>
                    <a:pt x="1794" y="20486"/>
                    <a:pt x="708" y="47151"/>
                  </a:cubicBezTo>
                  <a:cubicBezTo>
                    <a:pt x="0" y="64095"/>
                    <a:pt x="0" y="74808"/>
                    <a:pt x="6088" y="80802"/>
                  </a:cubicBezTo>
                  <a:cubicBezTo>
                    <a:pt x="8779" y="83445"/>
                    <a:pt x="12318" y="84908"/>
                    <a:pt x="17085" y="85239"/>
                  </a:cubicBezTo>
                  <a:lnTo>
                    <a:pt x="17085" y="151926"/>
                  </a:lnTo>
                  <a:cubicBezTo>
                    <a:pt x="17085" y="154381"/>
                    <a:pt x="19067" y="156363"/>
                    <a:pt x="21521" y="156363"/>
                  </a:cubicBezTo>
                  <a:cubicBezTo>
                    <a:pt x="23928" y="156363"/>
                    <a:pt x="25911" y="154381"/>
                    <a:pt x="25911" y="151926"/>
                  </a:cubicBezTo>
                  <a:lnTo>
                    <a:pt x="25911" y="80897"/>
                  </a:lnTo>
                  <a:lnTo>
                    <a:pt x="25911" y="80849"/>
                  </a:lnTo>
                  <a:lnTo>
                    <a:pt x="25911" y="4439"/>
                  </a:lnTo>
                  <a:cubicBezTo>
                    <a:pt x="25911" y="2599"/>
                    <a:pt x="24778" y="947"/>
                    <a:pt x="23079" y="286"/>
                  </a:cubicBezTo>
                  <a:cubicBezTo>
                    <a:pt x="22569" y="93"/>
                    <a:pt x="22043" y="1"/>
                    <a:pt x="21524"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6"/>
            <p:cNvSpPr/>
            <p:nvPr/>
          </p:nvSpPr>
          <p:spPr>
            <a:xfrm>
              <a:off x="3325781" y="2900157"/>
              <a:ext cx="778996" cy="778990"/>
            </a:xfrm>
            <a:custGeom>
              <a:avLst/>
              <a:gdLst/>
              <a:ahLst/>
              <a:cxnLst/>
              <a:rect l="l" t="t" r="r" b="b"/>
              <a:pathLst>
                <a:path w="140740" h="140739" extrusionOk="0">
                  <a:moveTo>
                    <a:pt x="70370" y="8826"/>
                  </a:moveTo>
                  <a:cubicBezTo>
                    <a:pt x="104304" y="8826"/>
                    <a:pt x="131914" y="36436"/>
                    <a:pt x="131914" y="70369"/>
                  </a:cubicBezTo>
                  <a:cubicBezTo>
                    <a:pt x="131914" y="104256"/>
                    <a:pt x="104304" y="131866"/>
                    <a:pt x="70370" y="131866"/>
                  </a:cubicBezTo>
                  <a:cubicBezTo>
                    <a:pt x="36483" y="131866"/>
                    <a:pt x="8874" y="104256"/>
                    <a:pt x="8874" y="70369"/>
                  </a:cubicBezTo>
                  <a:cubicBezTo>
                    <a:pt x="8874" y="36436"/>
                    <a:pt x="36483" y="8826"/>
                    <a:pt x="70370" y="8826"/>
                  </a:cubicBezTo>
                  <a:close/>
                  <a:moveTo>
                    <a:pt x="70370" y="0"/>
                  </a:moveTo>
                  <a:cubicBezTo>
                    <a:pt x="31575" y="0"/>
                    <a:pt x="1" y="31574"/>
                    <a:pt x="1" y="70369"/>
                  </a:cubicBezTo>
                  <a:cubicBezTo>
                    <a:pt x="1" y="109164"/>
                    <a:pt x="31575" y="140739"/>
                    <a:pt x="70370" y="140739"/>
                  </a:cubicBezTo>
                  <a:cubicBezTo>
                    <a:pt x="109165" y="140739"/>
                    <a:pt x="140739" y="109164"/>
                    <a:pt x="140739" y="70369"/>
                  </a:cubicBezTo>
                  <a:cubicBezTo>
                    <a:pt x="140739" y="31574"/>
                    <a:pt x="109165" y="0"/>
                    <a:pt x="70370"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6"/>
            <p:cNvSpPr/>
            <p:nvPr/>
          </p:nvSpPr>
          <p:spPr>
            <a:xfrm>
              <a:off x="3439692" y="3013802"/>
              <a:ext cx="551458" cy="551463"/>
            </a:xfrm>
            <a:custGeom>
              <a:avLst/>
              <a:gdLst/>
              <a:ahLst/>
              <a:cxnLst/>
              <a:rect l="l" t="t" r="r" b="b"/>
              <a:pathLst>
                <a:path w="99631" h="99632" extrusionOk="0">
                  <a:moveTo>
                    <a:pt x="49792" y="8873"/>
                  </a:moveTo>
                  <a:cubicBezTo>
                    <a:pt x="72399" y="8873"/>
                    <a:pt x="90758" y="27233"/>
                    <a:pt x="90758" y="49839"/>
                  </a:cubicBezTo>
                  <a:cubicBezTo>
                    <a:pt x="90758" y="72399"/>
                    <a:pt x="72399" y="90806"/>
                    <a:pt x="49792" y="90806"/>
                  </a:cubicBezTo>
                  <a:cubicBezTo>
                    <a:pt x="27232" y="90806"/>
                    <a:pt x="8826" y="72399"/>
                    <a:pt x="8826" y="49839"/>
                  </a:cubicBezTo>
                  <a:cubicBezTo>
                    <a:pt x="8826" y="27233"/>
                    <a:pt x="27232" y="8873"/>
                    <a:pt x="49792" y="8873"/>
                  </a:cubicBezTo>
                  <a:close/>
                  <a:moveTo>
                    <a:pt x="49792" y="0"/>
                  </a:moveTo>
                  <a:cubicBezTo>
                    <a:pt x="22324" y="0"/>
                    <a:pt x="0" y="22371"/>
                    <a:pt x="0" y="49839"/>
                  </a:cubicBezTo>
                  <a:cubicBezTo>
                    <a:pt x="0" y="77307"/>
                    <a:pt x="22324" y="99631"/>
                    <a:pt x="49792" y="99631"/>
                  </a:cubicBezTo>
                  <a:cubicBezTo>
                    <a:pt x="77260" y="99631"/>
                    <a:pt x="99631" y="77307"/>
                    <a:pt x="99631" y="49839"/>
                  </a:cubicBezTo>
                  <a:cubicBezTo>
                    <a:pt x="99631" y="22371"/>
                    <a:pt x="77260" y="0"/>
                    <a:pt x="49792"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6"/>
            <p:cNvSpPr/>
            <p:nvPr/>
          </p:nvSpPr>
          <p:spPr>
            <a:xfrm>
              <a:off x="3125925" y="2862798"/>
              <a:ext cx="194616" cy="853442"/>
            </a:xfrm>
            <a:custGeom>
              <a:avLst/>
              <a:gdLst/>
              <a:ahLst/>
              <a:cxnLst/>
              <a:rect l="l" t="t" r="r" b="b"/>
              <a:pathLst>
                <a:path w="35161" h="154190" extrusionOk="0">
                  <a:moveTo>
                    <a:pt x="26147" y="34217"/>
                  </a:moveTo>
                  <a:cubicBezTo>
                    <a:pt x="25203" y="45639"/>
                    <a:pt x="20672" y="52954"/>
                    <a:pt x="17604" y="52954"/>
                  </a:cubicBezTo>
                  <a:cubicBezTo>
                    <a:pt x="14489" y="52954"/>
                    <a:pt x="10006" y="45639"/>
                    <a:pt x="9014" y="34217"/>
                  </a:cubicBezTo>
                  <a:close/>
                  <a:moveTo>
                    <a:pt x="4436" y="0"/>
                  </a:moveTo>
                  <a:cubicBezTo>
                    <a:pt x="1982" y="0"/>
                    <a:pt x="0" y="1982"/>
                    <a:pt x="0" y="4437"/>
                  </a:cubicBezTo>
                  <a:lnTo>
                    <a:pt x="0" y="29828"/>
                  </a:lnTo>
                  <a:cubicBezTo>
                    <a:pt x="0" y="45261"/>
                    <a:pt x="5428" y="57438"/>
                    <a:pt x="13168" y="60836"/>
                  </a:cubicBezTo>
                  <a:lnTo>
                    <a:pt x="13168" y="149753"/>
                  </a:lnTo>
                  <a:cubicBezTo>
                    <a:pt x="13168" y="152207"/>
                    <a:pt x="15150" y="154189"/>
                    <a:pt x="17604" y="154189"/>
                  </a:cubicBezTo>
                  <a:cubicBezTo>
                    <a:pt x="20011" y="154189"/>
                    <a:pt x="21993" y="152207"/>
                    <a:pt x="21993" y="149753"/>
                  </a:cubicBezTo>
                  <a:lnTo>
                    <a:pt x="21993" y="60836"/>
                  </a:lnTo>
                  <a:cubicBezTo>
                    <a:pt x="29733" y="57438"/>
                    <a:pt x="35161" y="45261"/>
                    <a:pt x="35161" y="29828"/>
                  </a:cubicBezTo>
                  <a:lnTo>
                    <a:pt x="35161" y="4437"/>
                  </a:lnTo>
                  <a:cubicBezTo>
                    <a:pt x="35161" y="1982"/>
                    <a:pt x="33179" y="0"/>
                    <a:pt x="30725" y="0"/>
                  </a:cubicBezTo>
                  <a:cubicBezTo>
                    <a:pt x="28318" y="0"/>
                    <a:pt x="26335" y="1982"/>
                    <a:pt x="26335" y="4437"/>
                  </a:cubicBezTo>
                  <a:lnTo>
                    <a:pt x="26335" y="25392"/>
                  </a:lnTo>
                  <a:lnTo>
                    <a:pt x="21993" y="25392"/>
                  </a:lnTo>
                  <a:lnTo>
                    <a:pt x="21993" y="4437"/>
                  </a:lnTo>
                  <a:cubicBezTo>
                    <a:pt x="21993" y="1982"/>
                    <a:pt x="20011" y="0"/>
                    <a:pt x="17604" y="0"/>
                  </a:cubicBezTo>
                  <a:cubicBezTo>
                    <a:pt x="15150" y="0"/>
                    <a:pt x="13168" y="1982"/>
                    <a:pt x="13168" y="4437"/>
                  </a:cubicBezTo>
                  <a:lnTo>
                    <a:pt x="13168" y="25392"/>
                  </a:lnTo>
                  <a:lnTo>
                    <a:pt x="8873" y="25392"/>
                  </a:lnTo>
                  <a:lnTo>
                    <a:pt x="8873" y="4437"/>
                  </a:lnTo>
                  <a:cubicBezTo>
                    <a:pt x="8873" y="1982"/>
                    <a:pt x="6891" y="0"/>
                    <a:pt x="4436"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 name="Google Shape;1257;p56"/>
          <p:cNvGrpSpPr/>
          <p:nvPr/>
        </p:nvGrpSpPr>
        <p:grpSpPr>
          <a:xfrm>
            <a:off x="2954074" y="2257095"/>
            <a:ext cx="265167" cy="303294"/>
            <a:chOff x="4358925" y="1700944"/>
            <a:chExt cx="853451" cy="976165"/>
          </a:xfrm>
        </p:grpSpPr>
        <p:sp>
          <p:nvSpPr>
            <p:cNvPr id="1258" name="Google Shape;1258;p56"/>
            <p:cNvSpPr/>
            <p:nvPr/>
          </p:nvSpPr>
          <p:spPr>
            <a:xfrm>
              <a:off x="4358925" y="1700944"/>
              <a:ext cx="853451" cy="976165"/>
            </a:xfrm>
            <a:custGeom>
              <a:avLst/>
              <a:gdLst/>
              <a:ahLst/>
              <a:cxnLst/>
              <a:rect l="l" t="t" r="r" b="b"/>
              <a:pathLst>
                <a:path w="182654" h="208917" extrusionOk="0">
                  <a:moveTo>
                    <a:pt x="99428" y="7447"/>
                  </a:moveTo>
                  <a:cubicBezTo>
                    <a:pt x="101923" y="7447"/>
                    <a:pt x="104221" y="9428"/>
                    <a:pt x="104934" y="12201"/>
                  </a:cubicBezTo>
                  <a:cubicBezTo>
                    <a:pt x="106083" y="16756"/>
                    <a:pt x="103072" y="23926"/>
                    <a:pt x="91347" y="30819"/>
                  </a:cubicBezTo>
                  <a:cubicBezTo>
                    <a:pt x="79622" y="23926"/>
                    <a:pt x="76571" y="16756"/>
                    <a:pt x="77760" y="12201"/>
                  </a:cubicBezTo>
                  <a:cubicBezTo>
                    <a:pt x="78473" y="9428"/>
                    <a:pt x="80770" y="7447"/>
                    <a:pt x="83226" y="7447"/>
                  </a:cubicBezTo>
                  <a:cubicBezTo>
                    <a:pt x="85128" y="7447"/>
                    <a:pt x="86831" y="8596"/>
                    <a:pt x="88178" y="10775"/>
                  </a:cubicBezTo>
                  <a:cubicBezTo>
                    <a:pt x="88851" y="11884"/>
                    <a:pt x="90040" y="12557"/>
                    <a:pt x="91347" y="12597"/>
                  </a:cubicBezTo>
                  <a:cubicBezTo>
                    <a:pt x="92614" y="12597"/>
                    <a:pt x="93842" y="11884"/>
                    <a:pt x="94516" y="10775"/>
                  </a:cubicBezTo>
                  <a:cubicBezTo>
                    <a:pt x="95863" y="8596"/>
                    <a:pt x="97526" y="7447"/>
                    <a:pt x="99428" y="7447"/>
                  </a:cubicBezTo>
                  <a:close/>
                  <a:moveTo>
                    <a:pt x="112024" y="38820"/>
                  </a:moveTo>
                  <a:lnTo>
                    <a:pt x="112024" y="44208"/>
                  </a:lnTo>
                  <a:lnTo>
                    <a:pt x="70630" y="44208"/>
                  </a:lnTo>
                  <a:lnTo>
                    <a:pt x="70630" y="38820"/>
                  </a:lnTo>
                  <a:close/>
                  <a:moveTo>
                    <a:pt x="112024" y="51655"/>
                  </a:moveTo>
                  <a:lnTo>
                    <a:pt x="112024" y="63657"/>
                  </a:lnTo>
                  <a:lnTo>
                    <a:pt x="70669" y="63657"/>
                  </a:lnTo>
                  <a:lnTo>
                    <a:pt x="70669" y="51655"/>
                  </a:lnTo>
                  <a:close/>
                  <a:moveTo>
                    <a:pt x="70392" y="71104"/>
                  </a:moveTo>
                  <a:cubicBezTo>
                    <a:pt x="67659" y="72649"/>
                    <a:pt x="65876" y="75264"/>
                    <a:pt x="64490" y="77363"/>
                  </a:cubicBezTo>
                  <a:cubicBezTo>
                    <a:pt x="62469" y="80413"/>
                    <a:pt x="61439" y="81681"/>
                    <a:pt x="59657" y="81681"/>
                  </a:cubicBezTo>
                  <a:cubicBezTo>
                    <a:pt x="57874" y="81681"/>
                    <a:pt x="56844" y="80413"/>
                    <a:pt x="54824" y="77363"/>
                  </a:cubicBezTo>
                  <a:cubicBezTo>
                    <a:pt x="53398" y="75264"/>
                    <a:pt x="51655" y="72649"/>
                    <a:pt x="48922" y="71104"/>
                  </a:cubicBezTo>
                  <a:close/>
                  <a:moveTo>
                    <a:pt x="102082" y="71104"/>
                  </a:moveTo>
                  <a:cubicBezTo>
                    <a:pt x="99348" y="72649"/>
                    <a:pt x="97566" y="75264"/>
                    <a:pt x="96180" y="77363"/>
                  </a:cubicBezTo>
                  <a:cubicBezTo>
                    <a:pt x="94120" y="80413"/>
                    <a:pt x="93129" y="81681"/>
                    <a:pt x="91347" y="81681"/>
                  </a:cubicBezTo>
                  <a:cubicBezTo>
                    <a:pt x="89525" y="81681"/>
                    <a:pt x="88534" y="80413"/>
                    <a:pt x="86514" y="77363"/>
                  </a:cubicBezTo>
                  <a:cubicBezTo>
                    <a:pt x="85088" y="75264"/>
                    <a:pt x="83345" y="72649"/>
                    <a:pt x="80612" y="71104"/>
                  </a:cubicBezTo>
                  <a:close/>
                  <a:moveTo>
                    <a:pt x="133772" y="71104"/>
                  </a:moveTo>
                  <a:cubicBezTo>
                    <a:pt x="131038" y="72649"/>
                    <a:pt x="129256" y="75264"/>
                    <a:pt x="127869" y="77363"/>
                  </a:cubicBezTo>
                  <a:cubicBezTo>
                    <a:pt x="125810" y="80413"/>
                    <a:pt x="124819" y="81681"/>
                    <a:pt x="123037" y="81681"/>
                  </a:cubicBezTo>
                  <a:cubicBezTo>
                    <a:pt x="121215" y="81681"/>
                    <a:pt x="120224" y="80413"/>
                    <a:pt x="118204" y="77363"/>
                  </a:cubicBezTo>
                  <a:cubicBezTo>
                    <a:pt x="116778" y="75264"/>
                    <a:pt x="115035" y="72649"/>
                    <a:pt x="112262" y="71104"/>
                  </a:cubicBezTo>
                  <a:close/>
                  <a:moveTo>
                    <a:pt x="107192" y="77205"/>
                  </a:moveTo>
                  <a:cubicBezTo>
                    <a:pt x="108974" y="77205"/>
                    <a:pt x="109965" y="78433"/>
                    <a:pt x="112024" y="81483"/>
                  </a:cubicBezTo>
                  <a:cubicBezTo>
                    <a:pt x="114164" y="84691"/>
                    <a:pt x="117095" y="89088"/>
                    <a:pt x="123037" y="89088"/>
                  </a:cubicBezTo>
                  <a:cubicBezTo>
                    <a:pt x="128979" y="89088"/>
                    <a:pt x="131910" y="84691"/>
                    <a:pt x="134049" y="81483"/>
                  </a:cubicBezTo>
                  <a:cubicBezTo>
                    <a:pt x="134445" y="80889"/>
                    <a:pt x="134802" y="80334"/>
                    <a:pt x="135158" y="79859"/>
                  </a:cubicBezTo>
                  <a:lnTo>
                    <a:pt x="135158" y="106082"/>
                  </a:lnTo>
                  <a:lnTo>
                    <a:pt x="47536" y="106082"/>
                  </a:lnTo>
                  <a:lnTo>
                    <a:pt x="47536" y="79859"/>
                  </a:lnTo>
                  <a:cubicBezTo>
                    <a:pt x="47852" y="80334"/>
                    <a:pt x="48209" y="80889"/>
                    <a:pt x="48645" y="81483"/>
                  </a:cubicBezTo>
                  <a:cubicBezTo>
                    <a:pt x="50784" y="84691"/>
                    <a:pt x="53715" y="89088"/>
                    <a:pt x="59657" y="89088"/>
                  </a:cubicBezTo>
                  <a:cubicBezTo>
                    <a:pt x="65599" y="89088"/>
                    <a:pt x="68530" y="84691"/>
                    <a:pt x="70669" y="81483"/>
                  </a:cubicBezTo>
                  <a:cubicBezTo>
                    <a:pt x="71026" y="80968"/>
                    <a:pt x="71343" y="80493"/>
                    <a:pt x="71659" y="80057"/>
                  </a:cubicBezTo>
                  <a:cubicBezTo>
                    <a:pt x="72571" y="78750"/>
                    <a:pt x="73284" y="77957"/>
                    <a:pt x="74076" y="77561"/>
                  </a:cubicBezTo>
                  <a:cubicBezTo>
                    <a:pt x="74512" y="77324"/>
                    <a:pt x="74987" y="77205"/>
                    <a:pt x="75502" y="77205"/>
                  </a:cubicBezTo>
                  <a:cubicBezTo>
                    <a:pt x="77284" y="77205"/>
                    <a:pt x="78275" y="78433"/>
                    <a:pt x="80335" y="81483"/>
                  </a:cubicBezTo>
                  <a:cubicBezTo>
                    <a:pt x="82474" y="84691"/>
                    <a:pt x="85405" y="89088"/>
                    <a:pt x="91347" y="89088"/>
                  </a:cubicBezTo>
                  <a:cubicBezTo>
                    <a:pt x="97289" y="89088"/>
                    <a:pt x="100220" y="84691"/>
                    <a:pt x="102359" y="81483"/>
                  </a:cubicBezTo>
                  <a:cubicBezTo>
                    <a:pt x="102478" y="81285"/>
                    <a:pt x="102636" y="81087"/>
                    <a:pt x="102755" y="80889"/>
                  </a:cubicBezTo>
                  <a:cubicBezTo>
                    <a:pt x="103508" y="79740"/>
                    <a:pt x="104142" y="78908"/>
                    <a:pt x="104736" y="78314"/>
                  </a:cubicBezTo>
                  <a:cubicBezTo>
                    <a:pt x="105528" y="77561"/>
                    <a:pt x="106241" y="77205"/>
                    <a:pt x="107192" y="77205"/>
                  </a:cubicBezTo>
                  <a:close/>
                  <a:moveTo>
                    <a:pt x="61875" y="113529"/>
                  </a:moveTo>
                  <a:cubicBezTo>
                    <a:pt x="58310" y="114916"/>
                    <a:pt x="55933" y="117332"/>
                    <a:pt x="53874" y="119432"/>
                  </a:cubicBezTo>
                  <a:cubicBezTo>
                    <a:pt x="51140" y="122244"/>
                    <a:pt x="49160" y="124264"/>
                    <a:pt x="44921" y="124264"/>
                  </a:cubicBezTo>
                  <a:cubicBezTo>
                    <a:pt x="40683" y="124264"/>
                    <a:pt x="38742" y="122244"/>
                    <a:pt x="36008" y="119432"/>
                  </a:cubicBezTo>
                  <a:cubicBezTo>
                    <a:pt x="33948" y="117332"/>
                    <a:pt x="31532" y="114916"/>
                    <a:pt x="27967" y="113529"/>
                  </a:cubicBezTo>
                  <a:close/>
                  <a:moveTo>
                    <a:pt x="108261" y="113529"/>
                  </a:moveTo>
                  <a:cubicBezTo>
                    <a:pt x="104736" y="114916"/>
                    <a:pt x="102319" y="117332"/>
                    <a:pt x="100260" y="119432"/>
                  </a:cubicBezTo>
                  <a:cubicBezTo>
                    <a:pt x="97526" y="122244"/>
                    <a:pt x="95585" y="124264"/>
                    <a:pt x="91347" y="124264"/>
                  </a:cubicBezTo>
                  <a:cubicBezTo>
                    <a:pt x="89723" y="124264"/>
                    <a:pt x="88415" y="123947"/>
                    <a:pt x="87267" y="123432"/>
                  </a:cubicBezTo>
                  <a:cubicBezTo>
                    <a:pt x="86078" y="122878"/>
                    <a:pt x="85048" y="122046"/>
                    <a:pt x="83979" y="121016"/>
                  </a:cubicBezTo>
                  <a:cubicBezTo>
                    <a:pt x="83464" y="120541"/>
                    <a:pt x="82949" y="120026"/>
                    <a:pt x="82394" y="119432"/>
                  </a:cubicBezTo>
                  <a:cubicBezTo>
                    <a:pt x="80335" y="117332"/>
                    <a:pt x="77958" y="114916"/>
                    <a:pt x="74393" y="113529"/>
                  </a:cubicBezTo>
                  <a:close/>
                  <a:moveTo>
                    <a:pt x="154687" y="113529"/>
                  </a:moveTo>
                  <a:cubicBezTo>
                    <a:pt x="151122" y="114916"/>
                    <a:pt x="148745" y="117332"/>
                    <a:pt x="146685" y="119432"/>
                  </a:cubicBezTo>
                  <a:cubicBezTo>
                    <a:pt x="143952" y="122244"/>
                    <a:pt x="141971" y="124264"/>
                    <a:pt x="137733" y="124264"/>
                  </a:cubicBezTo>
                  <a:cubicBezTo>
                    <a:pt x="133494" y="124264"/>
                    <a:pt x="131514" y="122244"/>
                    <a:pt x="128780" y="119432"/>
                  </a:cubicBezTo>
                  <a:cubicBezTo>
                    <a:pt x="126721" y="117332"/>
                    <a:pt x="124344" y="114916"/>
                    <a:pt x="120779" y="113529"/>
                  </a:cubicBezTo>
                  <a:close/>
                  <a:moveTo>
                    <a:pt x="114520" y="119828"/>
                  </a:moveTo>
                  <a:cubicBezTo>
                    <a:pt x="118759" y="119828"/>
                    <a:pt x="120739" y="121848"/>
                    <a:pt x="123472" y="124621"/>
                  </a:cubicBezTo>
                  <a:cubicBezTo>
                    <a:pt x="126562" y="127790"/>
                    <a:pt x="130365" y="131711"/>
                    <a:pt x="137733" y="131711"/>
                  </a:cubicBezTo>
                  <a:cubicBezTo>
                    <a:pt x="145101" y="131711"/>
                    <a:pt x="148943" y="127790"/>
                    <a:pt x="151993" y="124621"/>
                  </a:cubicBezTo>
                  <a:cubicBezTo>
                    <a:pt x="153776" y="122799"/>
                    <a:pt x="155242" y="121293"/>
                    <a:pt x="157222" y="120501"/>
                  </a:cubicBezTo>
                  <a:lnTo>
                    <a:pt x="157222" y="159678"/>
                  </a:lnTo>
                  <a:lnTo>
                    <a:pt x="25471" y="159678"/>
                  </a:lnTo>
                  <a:lnTo>
                    <a:pt x="25471" y="120501"/>
                  </a:lnTo>
                  <a:cubicBezTo>
                    <a:pt x="27412" y="121293"/>
                    <a:pt x="28878" y="122799"/>
                    <a:pt x="30661" y="124621"/>
                  </a:cubicBezTo>
                  <a:cubicBezTo>
                    <a:pt x="33750" y="127790"/>
                    <a:pt x="37553" y="131711"/>
                    <a:pt x="44921" y="131711"/>
                  </a:cubicBezTo>
                  <a:cubicBezTo>
                    <a:pt x="52289" y="131711"/>
                    <a:pt x="56131" y="127790"/>
                    <a:pt x="59182" y="124621"/>
                  </a:cubicBezTo>
                  <a:cubicBezTo>
                    <a:pt x="61915" y="121848"/>
                    <a:pt x="63895" y="119828"/>
                    <a:pt x="68134" y="119828"/>
                  </a:cubicBezTo>
                  <a:cubicBezTo>
                    <a:pt x="72372" y="119828"/>
                    <a:pt x="74353" y="121848"/>
                    <a:pt x="77086" y="124621"/>
                  </a:cubicBezTo>
                  <a:cubicBezTo>
                    <a:pt x="80137" y="127790"/>
                    <a:pt x="83979" y="131711"/>
                    <a:pt x="91347" y="131711"/>
                  </a:cubicBezTo>
                  <a:cubicBezTo>
                    <a:pt x="98715" y="131711"/>
                    <a:pt x="102517" y="127790"/>
                    <a:pt x="105607" y="124621"/>
                  </a:cubicBezTo>
                  <a:cubicBezTo>
                    <a:pt x="108341" y="121848"/>
                    <a:pt x="110282" y="119828"/>
                    <a:pt x="114520" y="119828"/>
                  </a:cubicBezTo>
                  <a:close/>
                  <a:moveTo>
                    <a:pt x="134564" y="167085"/>
                  </a:moveTo>
                  <a:cubicBezTo>
                    <a:pt x="128067" y="170967"/>
                    <a:pt x="116580" y="174414"/>
                    <a:pt x="101329" y="175523"/>
                  </a:cubicBezTo>
                  <a:lnTo>
                    <a:pt x="101290" y="175523"/>
                  </a:lnTo>
                  <a:cubicBezTo>
                    <a:pt x="99269" y="175523"/>
                    <a:pt x="97606" y="177187"/>
                    <a:pt x="97606" y="179246"/>
                  </a:cubicBezTo>
                  <a:lnTo>
                    <a:pt x="97606" y="190259"/>
                  </a:lnTo>
                  <a:cubicBezTo>
                    <a:pt x="97606" y="191407"/>
                    <a:pt x="98121" y="192517"/>
                    <a:pt x="99071" y="193230"/>
                  </a:cubicBezTo>
                  <a:lnTo>
                    <a:pt x="110044" y="201469"/>
                  </a:lnTo>
                  <a:lnTo>
                    <a:pt x="72650" y="201469"/>
                  </a:lnTo>
                  <a:lnTo>
                    <a:pt x="83622" y="193230"/>
                  </a:lnTo>
                  <a:cubicBezTo>
                    <a:pt x="84533" y="192517"/>
                    <a:pt x="85088" y="191407"/>
                    <a:pt x="85088" y="190259"/>
                  </a:cubicBezTo>
                  <a:lnTo>
                    <a:pt x="85088" y="179246"/>
                  </a:lnTo>
                  <a:cubicBezTo>
                    <a:pt x="85088" y="177187"/>
                    <a:pt x="83424" y="175523"/>
                    <a:pt x="81364" y="175523"/>
                  </a:cubicBezTo>
                  <a:lnTo>
                    <a:pt x="81325" y="175523"/>
                  </a:lnTo>
                  <a:cubicBezTo>
                    <a:pt x="66114" y="174414"/>
                    <a:pt x="54626" y="170967"/>
                    <a:pt x="48130" y="167085"/>
                  </a:cubicBezTo>
                  <a:close/>
                  <a:moveTo>
                    <a:pt x="83226" y="0"/>
                  </a:moveTo>
                  <a:cubicBezTo>
                    <a:pt x="77324" y="0"/>
                    <a:pt x="72095" y="4278"/>
                    <a:pt x="70550" y="10378"/>
                  </a:cubicBezTo>
                  <a:cubicBezTo>
                    <a:pt x="69758" y="13508"/>
                    <a:pt x="69560" y="18499"/>
                    <a:pt x="73284" y="24401"/>
                  </a:cubicBezTo>
                  <a:cubicBezTo>
                    <a:pt x="74789" y="26818"/>
                    <a:pt x="76849" y="29155"/>
                    <a:pt x="79384" y="31373"/>
                  </a:cubicBezTo>
                  <a:lnTo>
                    <a:pt x="66946" y="31373"/>
                  </a:lnTo>
                  <a:cubicBezTo>
                    <a:pt x="64886" y="31373"/>
                    <a:pt x="63222" y="33037"/>
                    <a:pt x="63222" y="35097"/>
                  </a:cubicBezTo>
                  <a:lnTo>
                    <a:pt x="63222" y="63657"/>
                  </a:lnTo>
                  <a:lnTo>
                    <a:pt x="43812" y="63657"/>
                  </a:lnTo>
                  <a:cubicBezTo>
                    <a:pt x="41752" y="63657"/>
                    <a:pt x="40088" y="65321"/>
                    <a:pt x="40088" y="67381"/>
                  </a:cubicBezTo>
                  <a:lnTo>
                    <a:pt x="40088" y="106082"/>
                  </a:lnTo>
                  <a:lnTo>
                    <a:pt x="21748" y="106082"/>
                  </a:lnTo>
                  <a:cubicBezTo>
                    <a:pt x="19688" y="106082"/>
                    <a:pt x="18024" y="107746"/>
                    <a:pt x="18024" y="109806"/>
                  </a:cubicBezTo>
                  <a:lnTo>
                    <a:pt x="18024" y="159678"/>
                  </a:lnTo>
                  <a:lnTo>
                    <a:pt x="3724" y="159678"/>
                  </a:lnTo>
                  <a:cubicBezTo>
                    <a:pt x="1664" y="159678"/>
                    <a:pt x="1" y="161342"/>
                    <a:pt x="1" y="163362"/>
                  </a:cubicBezTo>
                  <a:cubicBezTo>
                    <a:pt x="1" y="165422"/>
                    <a:pt x="1664" y="167085"/>
                    <a:pt x="3724" y="167085"/>
                  </a:cubicBezTo>
                  <a:lnTo>
                    <a:pt x="36999" y="167085"/>
                  </a:lnTo>
                  <a:cubicBezTo>
                    <a:pt x="43416" y="176315"/>
                    <a:pt x="61321" y="181108"/>
                    <a:pt x="77641" y="182653"/>
                  </a:cubicBezTo>
                  <a:lnTo>
                    <a:pt x="77641" y="188397"/>
                  </a:lnTo>
                  <a:lnTo>
                    <a:pt x="59300" y="202222"/>
                  </a:lnTo>
                  <a:cubicBezTo>
                    <a:pt x="58033" y="203172"/>
                    <a:pt x="57518" y="204836"/>
                    <a:pt x="58033" y="206381"/>
                  </a:cubicBezTo>
                  <a:cubicBezTo>
                    <a:pt x="58548" y="207886"/>
                    <a:pt x="59934" y="208916"/>
                    <a:pt x="61558" y="208916"/>
                  </a:cubicBezTo>
                  <a:lnTo>
                    <a:pt x="121135" y="208916"/>
                  </a:lnTo>
                  <a:cubicBezTo>
                    <a:pt x="122720" y="208916"/>
                    <a:pt x="124146" y="207886"/>
                    <a:pt x="124661" y="206381"/>
                  </a:cubicBezTo>
                  <a:cubicBezTo>
                    <a:pt x="125176" y="204836"/>
                    <a:pt x="124661" y="203172"/>
                    <a:pt x="123354" y="202222"/>
                  </a:cubicBezTo>
                  <a:lnTo>
                    <a:pt x="105013" y="188397"/>
                  </a:lnTo>
                  <a:lnTo>
                    <a:pt x="105013" y="182653"/>
                  </a:lnTo>
                  <a:cubicBezTo>
                    <a:pt x="121373" y="181108"/>
                    <a:pt x="139278" y="176315"/>
                    <a:pt x="145695" y="167085"/>
                  </a:cubicBezTo>
                  <a:lnTo>
                    <a:pt x="178969" y="167085"/>
                  </a:lnTo>
                  <a:cubicBezTo>
                    <a:pt x="180990" y="167085"/>
                    <a:pt x="182653" y="165422"/>
                    <a:pt x="182653" y="163362"/>
                  </a:cubicBezTo>
                  <a:cubicBezTo>
                    <a:pt x="182653" y="161342"/>
                    <a:pt x="180990" y="159678"/>
                    <a:pt x="178969" y="159678"/>
                  </a:cubicBezTo>
                  <a:lnTo>
                    <a:pt x="164669" y="159678"/>
                  </a:lnTo>
                  <a:lnTo>
                    <a:pt x="164669" y="109806"/>
                  </a:lnTo>
                  <a:cubicBezTo>
                    <a:pt x="164669" y="107746"/>
                    <a:pt x="163006" y="106082"/>
                    <a:pt x="160946" y="106082"/>
                  </a:cubicBezTo>
                  <a:lnTo>
                    <a:pt x="142566" y="106082"/>
                  </a:lnTo>
                  <a:lnTo>
                    <a:pt x="142566" y="67381"/>
                  </a:lnTo>
                  <a:cubicBezTo>
                    <a:pt x="142566" y="65321"/>
                    <a:pt x="140941" y="63657"/>
                    <a:pt x="138882" y="63657"/>
                  </a:cubicBezTo>
                  <a:lnTo>
                    <a:pt x="119472" y="63657"/>
                  </a:lnTo>
                  <a:lnTo>
                    <a:pt x="119472" y="35097"/>
                  </a:lnTo>
                  <a:cubicBezTo>
                    <a:pt x="119472" y="33037"/>
                    <a:pt x="117808" y="31373"/>
                    <a:pt x="115748" y="31373"/>
                  </a:cubicBezTo>
                  <a:lnTo>
                    <a:pt x="103310" y="31373"/>
                  </a:lnTo>
                  <a:cubicBezTo>
                    <a:pt x="105845" y="29155"/>
                    <a:pt x="107865" y="26818"/>
                    <a:pt x="109410" y="24401"/>
                  </a:cubicBezTo>
                  <a:cubicBezTo>
                    <a:pt x="113094" y="18499"/>
                    <a:pt x="112936" y="13508"/>
                    <a:pt x="112104" y="10378"/>
                  </a:cubicBezTo>
                  <a:cubicBezTo>
                    <a:pt x="110559" y="4278"/>
                    <a:pt x="105330" y="0"/>
                    <a:pt x="99428" y="0"/>
                  </a:cubicBezTo>
                  <a:cubicBezTo>
                    <a:pt x="96457" y="0"/>
                    <a:pt x="93684" y="1109"/>
                    <a:pt x="91347" y="3129"/>
                  </a:cubicBezTo>
                  <a:cubicBezTo>
                    <a:pt x="89010" y="1109"/>
                    <a:pt x="86197" y="0"/>
                    <a:pt x="83226"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6"/>
            <p:cNvSpPr/>
            <p:nvPr/>
          </p:nvSpPr>
          <p:spPr>
            <a:xfrm>
              <a:off x="4583804" y="2481632"/>
              <a:ext cx="403868" cy="160664"/>
            </a:xfrm>
            <a:custGeom>
              <a:avLst/>
              <a:gdLst/>
              <a:ahLst/>
              <a:cxnLst/>
              <a:rect l="l" t="t" r="r" b="b"/>
              <a:pathLst>
                <a:path w="86435" h="34385" extrusionOk="0">
                  <a:moveTo>
                    <a:pt x="1" y="0"/>
                  </a:moveTo>
                  <a:cubicBezTo>
                    <a:pt x="6497" y="3882"/>
                    <a:pt x="17985" y="7329"/>
                    <a:pt x="33196" y="8438"/>
                  </a:cubicBezTo>
                  <a:lnTo>
                    <a:pt x="33235" y="8438"/>
                  </a:lnTo>
                  <a:cubicBezTo>
                    <a:pt x="35295" y="8438"/>
                    <a:pt x="36959" y="10102"/>
                    <a:pt x="36959" y="12161"/>
                  </a:cubicBezTo>
                  <a:lnTo>
                    <a:pt x="36959" y="23174"/>
                  </a:lnTo>
                  <a:cubicBezTo>
                    <a:pt x="36959" y="24322"/>
                    <a:pt x="36404" y="25432"/>
                    <a:pt x="35493" y="26145"/>
                  </a:cubicBezTo>
                  <a:lnTo>
                    <a:pt x="24521" y="34384"/>
                  </a:lnTo>
                  <a:lnTo>
                    <a:pt x="61915" y="34384"/>
                  </a:lnTo>
                  <a:lnTo>
                    <a:pt x="50942" y="26145"/>
                  </a:lnTo>
                  <a:cubicBezTo>
                    <a:pt x="49992" y="25432"/>
                    <a:pt x="49477" y="24322"/>
                    <a:pt x="49477" y="23174"/>
                  </a:cubicBezTo>
                  <a:lnTo>
                    <a:pt x="49477" y="12161"/>
                  </a:lnTo>
                  <a:cubicBezTo>
                    <a:pt x="49477" y="10102"/>
                    <a:pt x="51140" y="8438"/>
                    <a:pt x="53161" y="8438"/>
                  </a:cubicBezTo>
                  <a:lnTo>
                    <a:pt x="53200" y="8438"/>
                  </a:lnTo>
                  <a:cubicBezTo>
                    <a:pt x="68451" y="7329"/>
                    <a:pt x="79938" y="3882"/>
                    <a:pt x="86435"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6"/>
            <p:cNvSpPr/>
            <p:nvPr/>
          </p:nvSpPr>
          <p:spPr>
            <a:xfrm>
              <a:off x="4923252" y="2231397"/>
              <a:ext cx="158440" cy="50164"/>
            </a:xfrm>
            <a:custGeom>
              <a:avLst/>
              <a:gdLst/>
              <a:ahLst/>
              <a:cxnLst/>
              <a:rect l="l" t="t" r="r" b="b"/>
              <a:pathLst>
                <a:path w="33909" h="10736" extrusionOk="0">
                  <a:moveTo>
                    <a:pt x="1" y="0"/>
                  </a:moveTo>
                  <a:cubicBezTo>
                    <a:pt x="3566" y="1387"/>
                    <a:pt x="5982" y="3803"/>
                    <a:pt x="8002" y="5903"/>
                  </a:cubicBezTo>
                  <a:cubicBezTo>
                    <a:pt x="10736" y="8715"/>
                    <a:pt x="12716" y="10735"/>
                    <a:pt x="16955" y="10735"/>
                  </a:cubicBezTo>
                  <a:cubicBezTo>
                    <a:pt x="21193" y="10735"/>
                    <a:pt x="23174" y="8715"/>
                    <a:pt x="25907" y="5903"/>
                  </a:cubicBezTo>
                  <a:cubicBezTo>
                    <a:pt x="27967" y="3803"/>
                    <a:pt x="30344" y="1387"/>
                    <a:pt x="33909"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6"/>
            <p:cNvSpPr/>
            <p:nvPr/>
          </p:nvSpPr>
          <p:spPr>
            <a:xfrm>
              <a:off x="4489599" y="2231397"/>
              <a:ext cx="158440" cy="50164"/>
            </a:xfrm>
            <a:custGeom>
              <a:avLst/>
              <a:gdLst/>
              <a:ahLst/>
              <a:cxnLst/>
              <a:rect l="l" t="t" r="r" b="b"/>
              <a:pathLst>
                <a:path w="33909" h="10736" extrusionOk="0">
                  <a:moveTo>
                    <a:pt x="0" y="0"/>
                  </a:moveTo>
                  <a:cubicBezTo>
                    <a:pt x="3565" y="1387"/>
                    <a:pt x="5981" y="3803"/>
                    <a:pt x="8041" y="5903"/>
                  </a:cubicBezTo>
                  <a:cubicBezTo>
                    <a:pt x="10775" y="8715"/>
                    <a:pt x="12716" y="10735"/>
                    <a:pt x="16954" y="10735"/>
                  </a:cubicBezTo>
                  <a:cubicBezTo>
                    <a:pt x="21193" y="10735"/>
                    <a:pt x="23173" y="8715"/>
                    <a:pt x="25907" y="5903"/>
                  </a:cubicBezTo>
                  <a:cubicBezTo>
                    <a:pt x="27966" y="3803"/>
                    <a:pt x="30343" y="1387"/>
                    <a:pt x="33908"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6"/>
            <p:cNvSpPr/>
            <p:nvPr/>
          </p:nvSpPr>
          <p:spPr>
            <a:xfrm>
              <a:off x="4706517" y="2231397"/>
              <a:ext cx="158258" cy="50164"/>
            </a:xfrm>
            <a:custGeom>
              <a:avLst/>
              <a:gdLst/>
              <a:ahLst/>
              <a:cxnLst/>
              <a:rect l="l" t="t" r="r" b="b"/>
              <a:pathLst>
                <a:path w="33870" h="10736" extrusionOk="0">
                  <a:moveTo>
                    <a:pt x="1" y="0"/>
                  </a:moveTo>
                  <a:cubicBezTo>
                    <a:pt x="3566" y="1387"/>
                    <a:pt x="5943" y="3803"/>
                    <a:pt x="8002" y="5903"/>
                  </a:cubicBezTo>
                  <a:cubicBezTo>
                    <a:pt x="8557" y="6497"/>
                    <a:pt x="9072" y="7012"/>
                    <a:pt x="9587" y="7487"/>
                  </a:cubicBezTo>
                  <a:cubicBezTo>
                    <a:pt x="9666" y="7566"/>
                    <a:pt x="9745" y="7606"/>
                    <a:pt x="9785" y="7646"/>
                  </a:cubicBezTo>
                  <a:cubicBezTo>
                    <a:pt x="10934" y="8477"/>
                    <a:pt x="11964" y="9230"/>
                    <a:pt x="12875" y="9903"/>
                  </a:cubicBezTo>
                  <a:cubicBezTo>
                    <a:pt x="14023" y="10418"/>
                    <a:pt x="15331" y="10735"/>
                    <a:pt x="16955" y="10735"/>
                  </a:cubicBezTo>
                  <a:cubicBezTo>
                    <a:pt x="21193" y="10735"/>
                    <a:pt x="23134" y="8715"/>
                    <a:pt x="25868" y="5903"/>
                  </a:cubicBezTo>
                  <a:cubicBezTo>
                    <a:pt x="27927" y="3803"/>
                    <a:pt x="30344" y="1387"/>
                    <a:pt x="33869"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6"/>
            <p:cNvSpPr/>
            <p:nvPr/>
          </p:nvSpPr>
          <p:spPr>
            <a:xfrm>
              <a:off x="4883644" y="2033170"/>
              <a:ext cx="100323" cy="49421"/>
            </a:xfrm>
            <a:custGeom>
              <a:avLst/>
              <a:gdLst/>
              <a:ahLst/>
              <a:cxnLst/>
              <a:rect l="l" t="t" r="r" b="b"/>
              <a:pathLst>
                <a:path w="21471" h="10577" extrusionOk="0">
                  <a:moveTo>
                    <a:pt x="1" y="0"/>
                  </a:moveTo>
                  <a:cubicBezTo>
                    <a:pt x="2734" y="1545"/>
                    <a:pt x="4477" y="4160"/>
                    <a:pt x="5903" y="6259"/>
                  </a:cubicBezTo>
                  <a:cubicBezTo>
                    <a:pt x="7923" y="9309"/>
                    <a:pt x="8914" y="10577"/>
                    <a:pt x="10736" y="10577"/>
                  </a:cubicBezTo>
                  <a:cubicBezTo>
                    <a:pt x="12518" y="10577"/>
                    <a:pt x="13509" y="9309"/>
                    <a:pt x="15568" y="6259"/>
                  </a:cubicBezTo>
                  <a:cubicBezTo>
                    <a:pt x="16955" y="4160"/>
                    <a:pt x="18737" y="1545"/>
                    <a:pt x="21471"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6"/>
            <p:cNvSpPr/>
            <p:nvPr/>
          </p:nvSpPr>
          <p:spPr>
            <a:xfrm>
              <a:off x="4693747" y="2063340"/>
              <a:ext cx="11293" cy="11663"/>
            </a:xfrm>
            <a:custGeom>
              <a:avLst/>
              <a:gdLst/>
              <a:ahLst/>
              <a:cxnLst/>
              <a:rect l="l" t="t" r="r" b="b"/>
              <a:pathLst>
                <a:path w="2417" h="2496" extrusionOk="0">
                  <a:moveTo>
                    <a:pt x="2417" y="0"/>
                  </a:moveTo>
                  <a:cubicBezTo>
                    <a:pt x="1625" y="396"/>
                    <a:pt x="912" y="1189"/>
                    <a:pt x="0" y="2496"/>
                  </a:cubicBezTo>
                  <a:cubicBezTo>
                    <a:pt x="674" y="1783"/>
                    <a:pt x="1387" y="1070"/>
                    <a:pt x="2060" y="357"/>
                  </a:cubicBezTo>
                  <a:cubicBezTo>
                    <a:pt x="2179" y="238"/>
                    <a:pt x="2298" y="119"/>
                    <a:pt x="2417"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6"/>
            <p:cNvSpPr/>
            <p:nvPr/>
          </p:nvSpPr>
          <p:spPr>
            <a:xfrm>
              <a:off x="4587505" y="2033170"/>
              <a:ext cx="100323" cy="49421"/>
            </a:xfrm>
            <a:custGeom>
              <a:avLst/>
              <a:gdLst/>
              <a:ahLst/>
              <a:cxnLst/>
              <a:rect l="l" t="t" r="r" b="b"/>
              <a:pathLst>
                <a:path w="21471" h="10577" extrusionOk="0">
                  <a:moveTo>
                    <a:pt x="1" y="0"/>
                  </a:moveTo>
                  <a:cubicBezTo>
                    <a:pt x="2734" y="1545"/>
                    <a:pt x="4477" y="4160"/>
                    <a:pt x="5903" y="6259"/>
                  </a:cubicBezTo>
                  <a:cubicBezTo>
                    <a:pt x="7923" y="9309"/>
                    <a:pt x="8953" y="10577"/>
                    <a:pt x="10736" y="10577"/>
                  </a:cubicBezTo>
                  <a:cubicBezTo>
                    <a:pt x="12518" y="10577"/>
                    <a:pt x="13548" y="9309"/>
                    <a:pt x="15569" y="6259"/>
                  </a:cubicBezTo>
                  <a:cubicBezTo>
                    <a:pt x="16955" y="4160"/>
                    <a:pt x="18738" y="1545"/>
                    <a:pt x="21471"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6"/>
            <p:cNvSpPr/>
            <p:nvPr/>
          </p:nvSpPr>
          <p:spPr>
            <a:xfrm>
              <a:off x="4839041" y="2066854"/>
              <a:ext cx="9256" cy="12036"/>
            </a:xfrm>
            <a:custGeom>
              <a:avLst/>
              <a:gdLst/>
              <a:ahLst/>
              <a:cxnLst/>
              <a:rect l="l" t="t" r="r" b="b"/>
              <a:pathLst>
                <a:path w="1981" h="2576" extrusionOk="0">
                  <a:moveTo>
                    <a:pt x="1981" y="1"/>
                  </a:moveTo>
                  <a:cubicBezTo>
                    <a:pt x="1387" y="595"/>
                    <a:pt x="753" y="1427"/>
                    <a:pt x="0" y="2576"/>
                  </a:cubicBezTo>
                  <a:cubicBezTo>
                    <a:pt x="634" y="1665"/>
                    <a:pt x="1307" y="793"/>
                    <a:pt x="1981" y="1"/>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6"/>
            <p:cNvSpPr/>
            <p:nvPr/>
          </p:nvSpPr>
          <p:spPr>
            <a:xfrm>
              <a:off x="4735574" y="2033170"/>
              <a:ext cx="100323" cy="49421"/>
            </a:xfrm>
            <a:custGeom>
              <a:avLst/>
              <a:gdLst/>
              <a:ahLst/>
              <a:cxnLst/>
              <a:rect l="l" t="t" r="r" b="b"/>
              <a:pathLst>
                <a:path w="21471" h="10577" extrusionOk="0">
                  <a:moveTo>
                    <a:pt x="1" y="0"/>
                  </a:moveTo>
                  <a:cubicBezTo>
                    <a:pt x="2734" y="1545"/>
                    <a:pt x="4477" y="4160"/>
                    <a:pt x="5903" y="6259"/>
                  </a:cubicBezTo>
                  <a:cubicBezTo>
                    <a:pt x="7923" y="9309"/>
                    <a:pt x="8914" y="10577"/>
                    <a:pt x="10736" y="10577"/>
                  </a:cubicBezTo>
                  <a:cubicBezTo>
                    <a:pt x="12518" y="10577"/>
                    <a:pt x="13509" y="9309"/>
                    <a:pt x="15569" y="6259"/>
                  </a:cubicBezTo>
                  <a:cubicBezTo>
                    <a:pt x="16955" y="4160"/>
                    <a:pt x="18737" y="1545"/>
                    <a:pt x="21471"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6"/>
            <p:cNvSpPr/>
            <p:nvPr/>
          </p:nvSpPr>
          <p:spPr>
            <a:xfrm>
              <a:off x="4688934" y="1882326"/>
              <a:ext cx="193423" cy="25175"/>
            </a:xfrm>
            <a:custGeom>
              <a:avLst/>
              <a:gdLst/>
              <a:ahLst/>
              <a:cxnLst/>
              <a:rect l="l" t="t" r="r" b="b"/>
              <a:pathLst>
                <a:path w="41396" h="5388" extrusionOk="0">
                  <a:moveTo>
                    <a:pt x="1" y="0"/>
                  </a:moveTo>
                  <a:lnTo>
                    <a:pt x="1" y="5388"/>
                  </a:lnTo>
                  <a:lnTo>
                    <a:pt x="41395" y="5388"/>
                  </a:lnTo>
                  <a:lnTo>
                    <a:pt x="41395"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56"/>
          <p:cNvGrpSpPr/>
          <p:nvPr/>
        </p:nvGrpSpPr>
        <p:grpSpPr>
          <a:xfrm>
            <a:off x="2957123" y="2978303"/>
            <a:ext cx="259101" cy="300836"/>
            <a:chOff x="1565816" y="3179551"/>
            <a:chExt cx="1118746" cy="1298948"/>
          </a:xfrm>
        </p:grpSpPr>
        <p:sp>
          <p:nvSpPr>
            <p:cNvPr id="1270" name="Google Shape;1270;p56"/>
            <p:cNvSpPr/>
            <p:nvPr/>
          </p:nvSpPr>
          <p:spPr>
            <a:xfrm>
              <a:off x="1615978" y="4171695"/>
              <a:ext cx="309263" cy="248359"/>
            </a:xfrm>
            <a:custGeom>
              <a:avLst/>
              <a:gdLst/>
              <a:ahLst/>
              <a:cxnLst/>
              <a:rect l="l" t="t" r="r" b="b"/>
              <a:pathLst>
                <a:path w="14924" h="11985" extrusionOk="0">
                  <a:moveTo>
                    <a:pt x="3631" y="0"/>
                  </a:moveTo>
                  <a:cubicBezTo>
                    <a:pt x="2190" y="58"/>
                    <a:pt x="923" y="1153"/>
                    <a:pt x="635" y="2593"/>
                  </a:cubicBezTo>
                  <a:cubicBezTo>
                    <a:pt x="347" y="3688"/>
                    <a:pt x="1" y="7663"/>
                    <a:pt x="7433" y="11985"/>
                  </a:cubicBezTo>
                  <a:cubicBezTo>
                    <a:pt x="14923" y="7663"/>
                    <a:pt x="14578" y="3688"/>
                    <a:pt x="14290" y="2593"/>
                  </a:cubicBezTo>
                  <a:cubicBezTo>
                    <a:pt x="13944" y="1153"/>
                    <a:pt x="12734" y="58"/>
                    <a:pt x="11294" y="0"/>
                  </a:cubicBezTo>
                  <a:cubicBezTo>
                    <a:pt x="10084" y="58"/>
                    <a:pt x="9104" y="749"/>
                    <a:pt x="8586" y="1786"/>
                  </a:cubicBezTo>
                  <a:cubicBezTo>
                    <a:pt x="8355" y="2190"/>
                    <a:pt x="7894" y="2420"/>
                    <a:pt x="7433" y="2420"/>
                  </a:cubicBezTo>
                  <a:cubicBezTo>
                    <a:pt x="6972" y="2420"/>
                    <a:pt x="6569" y="2190"/>
                    <a:pt x="6339" y="1786"/>
                  </a:cubicBezTo>
                  <a:cubicBezTo>
                    <a:pt x="5820" y="749"/>
                    <a:pt x="4783" y="58"/>
                    <a:pt x="3631"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6"/>
            <p:cNvSpPr/>
            <p:nvPr/>
          </p:nvSpPr>
          <p:spPr>
            <a:xfrm>
              <a:off x="2331193" y="4037966"/>
              <a:ext cx="309263" cy="248359"/>
            </a:xfrm>
            <a:custGeom>
              <a:avLst/>
              <a:gdLst/>
              <a:ahLst/>
              <a:cxnLst/>
              <a:rect l="l" t="t" r="r" b="b"/>
              <a:pathLst>
                <a:path w="14924" h="11985" extrusionOk="0">
                  <a:moveTo>
                    <a:pt x="3688" y="0"/>
                  </a:moveTo>
                  <a:cubicBezTo>
                    <a:pt x="2190" y="116"/>
                    <a:pt x="980" y="1153"/>
                    <a:pt x="635" y="2593"/>
                  </a:cubicBezTo>
                  <a:cubicBezTo>
                    <a:pt x="346" y="3745"/>
                    <a:pt x="1" y="7721"/>
                    <a:pt x="7491" y="11985"/>
                  </a:cubicBezTo>
                  <a:cubicBezTo>
                    <a:pt x="14923" y="7721"/>
                    <a:pt x="14635" y="3745"/>
                    <a:pt x="14289" y="2593"/>
                  </a:cubicBezTo>
                  <a:cubicBezTo>
                    <a:pt x="14001" y="1153"/>
                    <a:pt x="12791" y="116"/>
                    <a:pt x="11293" y="0"/>
                  </a:cubicBezTo>
                  <a:cubicBezTo>
                    <a:pt x="10141" y="58"/>
                    <a:pt x="9104" y="749"/>
                    <a:pt x="8585" y="1786"/>
                  </a:cubicBezTo>
                  <a:cubicBezTo>
                    <a:pt x="8355" y="2190"/>
                    <a:pt x="7952" y="2420"/>
                    <a:pt x="7491" y="2420"/>
                  </a:cubicBezTo>
                  <a:cubicBezTo>
                    <a:pt x="7030" y="2420"/>
                    <a:pt x="6627" y="2190"/>
                    <a:pt x="6338" y="1786"/>
                  </a:cubicBezTo>
                  <a:cubicBezTo>
                    <a:pt x="5820" y="749"/>
                    <a:pt x="4840" y="58"/>
                    <a:pt x="3688"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6"/>
            <p:cNvSpPr/>
            <p:nvPr/>
          </p:nvSpPr>
          <p:spPr>
            <a:xfrm>
              <a:off x="1565816" y="3179551"/>
              <a:ext cx="1118746" cy="1298948"/>
            </a:xfrm>
            <a:custGeom>
              <a:avLst/>
              <a:gdLst/>
              <a:ahLst/>
              <a:cxnLst/>
              <a:rect l="l" t="t" r="r" b="b"/>
              <a:pathLst>
                <a:path w="53987" h="62683" extrusionOk="0">
                  <a:moveTo>
                    <a:pt x="51337" y="3338"/>
                  </a:moveTo>
                  <a:lnTo>
                    <a:pt x="51337" y="14170"/>
                  </a:lnTo>
                  <a:lnTo>
                    <a:pt x="19418" y="28401"/>
                  </a:lnTo>
                  <a:lnTo>
                    <a:pt x="19418" y="17569"/>
                  </a:lnTo>
                  <a:lnTo>
                    <a:pt x="51337" y="3338"/>
                  </a:lnTo>
                  <a:close/>
                  <a:moveTo>
                    <a:pt x="48225" y="41422"/>
                  </a:moveTo>
                  <a:cubicBezTo>
                    <a:pt x="49723" y="41538"/>
                    <a:pt x="50933" y="42575"/>
                    <a:pt x="51279" y="44015"/>
                  </a:cubicBezTo>
                  <a:cubicBezTo>
                    <a:pt x="51567" y="45167"/>
                    <a:pt x="51913" y="49143"/>
                    <a:pt x="44423" y="53407"/>
                  </a:cubicBezTo>
                  <a:cubicBezTo>
                    <a:pt x="36990" y="49143"/>
                    <a:pt x="37278" y="45167"/>
                    <a:pt x="37567" y="44015"/>
                  </a:cubicBezTo>
                  <a:lnTo>
                    <a:pt x="37624" y="44015"/>
                  </a:lnTo>
                  <a:cubicBezTo>
                    <a:pt x="37912" y="42575"/>
                    <a:pt x="39122" y="41538"/>
                    <a:pt x="40620" y="41422"/>
                  </a:cubicBezTo>
                  <a:cubicBezTo>
                    <a:pt x="41772" y="41480"/>
                    <a:pt x="42810" y="42171"/>
                    <a:pt x="43328" y="43208"/>
                  </a:cubicBezTo>
                  <a:cubicBezTo>
                    <a:pt x="43559" y="43612"/>
                    <a:pt x="43962" y="43842"/>
                    <a:pt x="44423" y="43842"/>
                  </a:cubicBezTo>
                  <a:cubicBezTo>
                    <a:pt x="44884" y="43842"/>
                    <a:pt x="45287" y="43612"/>
                    <a:pt x="45575" y="43208"/>
                  </a:cubicBezTo>
                  <a:cubicBezTo>
                    <a:pt x="46094" y="42171"/>
                    <a:pt x="47073" y="41480"/>
                    <a:pt x="48225" y="41422"/>
                  </a:cubicBezTo>
                  <a:close/>
                  <a:moveTo>
                    <a:pt x="13656" y="47875"/>
                  </a:moveTo>
                  <a:cubicBezTo>
                    <a:pt x="15154" y="47933"/>
                    <a:pt x="16364" y="49028"/>
                    <a:pt x="16710" y="50468"/>
                  </a:cubicBezTo>
                  <a:cubicBezTo>
                    <a:pt x="16998" y="51563"/>
                    <a:pt x="17343" y="55538"/>
                    <a:pt x="9853" y="59860"/>
                  </a:cubicBezTo>
                  <a:cubicBezTo>
                    <a:pt x="2421" y="55538"/>
                    <a:pt x="2767" y="51563"/>
                    <a:pt x="3055" y="50468"/>
                  </a:cubicBezTo>
                  <a:cubicBezTo>
                    <a:pt x="3343" y="49028"/>
                    <a:pt x="4553" y="47933"/>
                    <a:pt x="6051" y="47875"/>
                  </a:cubicBezTo>
                  <a:cubicBezTo>
                    <a:pt x="7203" y="47933"/>
                    <a:pt x="8240" y="48624"/>
                    <a:pt x="8759" y="49661"/>
                  </a:cubicBezTo>
                  <a:cubicBezTo>
                    <a:pt x="8989" y="50065"/>
                    <a:pt x="9392" y="50295"/>
                    <a:pt x="9853" y="50295"/>
                  </a:cubicBezTo>
                  <a:cubicBezTo>
                    <a:pt x="10314" y="50295"/>
                    <a:pt x="10775" y="50065"/>
                    <a:pt x="11006" y="49661"/>
                  </a:cubicBezTo>
                  <a:cubicBezTo>
                    <a:pt x="11524" y="48624"/>
                    <a:pt x="12504" y="47933"/>
                    <a:pt x="13656" y="47875"/>
                  </a:cubicBezTo>
                  <a:close/>
                  <a:moveTo>
                    <a:pt x="52661" y="1"/>
                  </a:moveTo>
                  <a:cubicBezTo>
                    <a:pt x="52485" y="1"/>
                    <a:pt x="52308" y="37"/>
                    <a:pt x="52143" y="112"/>
                  </a:cubicBezTo>
                  <a:lnTo>
                    <a:pt x="17574" y="15495"/>
                  </a:lnTo>
                  <a:cubicBezTo>
                    <a:pt x="17113" y="15726"/>
                    <a:pt x="16767" y="16186"/>
                    <a:pt x="16825" y="16705"/>
                  </a:cubicBezTo>
                  <a:lnTo>
                    <a:pt x="16825" y="46262"/>
                  </a:lnTo>
                  <a:cubicBezTo>
                    <a:pt x="15875" y="45588"/>
                    <a:pt x="14785" y="45260"/>
                    <a:pt x="13704" y="45260"/>
                  </a:cubicBezTo>
                  <a:cubicBezTo>
                    <a:pt x="12293" y="45260"/>
                    <a:pt x="10898" y="45819"/>
                    <a:pt x="9853" y="46896"/>
                  </a:cubicBezTo>
                  <a:cubicBezTo>
                    <a:pt x="8816" y="45859"/>
                    <a:pt x="7433" y="45283"/>
                    <a:pt x="6051" y="45283"/>
                  </a:cubicBezTo>
                  <a:cubicBezTo>
                    <a:pt x="3343" y="45340"/>
                    <a:pt x="1038" y="47184"/>
                    <a:pt x="462" y="49834"/>
                  </a:cubicBezTo>
                  <a:cubicBezTo>
                    <a:pt x="1" y="51966"/>
                    <a:pt x="404" y="54271"/>
                    <a:pt x="1729" y="56114"/>
                  </a:cubicBezTo>
                  <a:cubicBezTo>
                    <a:pt x="3170" y="58419"/>
                    <a:pt x="5705" y="60609"/>
                    <a:pt x="9220" y="62510"/>
                  </a:cubicBezTo>
                  <a:cubicBezTo>
                    <a:pt x="9421" y="62625"/>
                    <a:pt x="9637" y="62683"/>
                    <a:pt x="9853" y="62683"/>
                  </a:cubicBezTo>
                  <a:cubicBezTo>
                    <a:pt x="10069" y="62683"/>
                    <a:pt x="10285" y="62625"/>
                    <a:pt x="10487" y="62510"/>
                  </a:cubicBezTo>
                  <a:cubicBezTo>
                    <a:pt x="14002" y="60609"/>
                    <a:pt x="16537" y="58419"/>
                    <a:pt x="17977" y="56114"/>
                  </a:cubicBezTo>
                  <a:cubicBezTo>
                    <a:pt x="18957" y="54674"/>
                    <a:pt x="19418" y="53003"/>
                    <a:pt x="19418" y="51332"/>
                  </a:cubicBezTo>
                  <a:lnTo>
                    <a:pt x="19418" y="31282"/>
                  </a:lnTo>
                  <a:lnTo>
                    <a:pt x="51337" y="17051"/>
                  </a:lnTo>
                  <a:lnTo>
                    <a:pt x="51337" y="39809"/>
                  </a:lnTo>
                  <a:cubicBezTo>
                    <a:pt x="50415" y="39175"/>
                    <a:pt x="49320" y="38830"/>
                    <a:pt x="48225" y="38830"/>
                  </a:cubicBezTo>
                  <a:cubicBezTo>
                    <a:pt x="46785" y="38830"/>
                    <a:pt x="45402" y="39406"/>
                    <a:pt x="44365" y="40443"/>
                  </a:cubicBezTo>
                  <a:cubicBezTo>
                    <a:pt x="43386" y="39406"/>
                    <a:pt x="42003" y="38830"/>
                    <a:pt x="40563" y="38830"/>
                  </a:cubicBezTo>
                  <a:cubicBezTo>
                    <a:pt x="37912" y="38887"/>
                    <a:pt x="35608" y="40789"/>
                    <a:pt x="35031" y="43381"/>
                  </a:cubicBezTo>
                  <a:cubicBezTo>
                    <a:pt x="34513" y="45571"/>
                    <a:pt x="34974" y="47818"/>
                    <a:pt x="36241" y="49661"/>
                  </a:cubicBezTo>
                  <a:cubicBezTo>
                    <a:pt x="37682" y="52024"/>
                    <a:pt x="40274" y="54156"/>
                    <a:pt x="43789" y="56114"/>
                  </a:cubicBezTo>
                  <a:cubicBezTo>
                    <a:pt x="43962" y="56201"/>
                    <a:pt x="44178" y="56244"/>
                    <a:pt x="44394" y="56244"/>
                  </a:cubicBezTo>
                  <a:cubicBezTo>
                    <a:pt x="44610" y="56244"/>
                    <a:pt x="44826" y="56201"/>
                    <a:pt x="44999" y="56114"/>
                  </a:cubicBezTo>
                  <a:cubicBezTo>
                    <a:pt x="48514" y="54156"/>
                    <a:pt x="51049" y="52024"/>
                    <a:pt x="52547" y="49661"/>
                  </a:cubicBezTo>
                  <a:cubicBezTo>
                    <a:pt x="53468" y="48221"/>
                    <a:pt x="53987" y="46550"/>
                    <a:pt x="53987" y="44879"/>
                  </a:cubicBezTo>
                  <a:lnTo>
                    <a:pt x="53987" y="1322"/>
                  </a:lnTo>
                  <a:cubicBezTo>
                    <a:pt x="53987" y="1149"/>
                    <a:pt x="53929" y="918"/>
                    <a:pt x="53872" y="803"/>
                  </a:cubicBezTo>
                  <a:cubicBezTo>
                    <a:pt x="53659" y="291"/>
                    <a:pt x="53162" y="1"/>
                    <a:pt x="52661"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 name="Google Shape;1273;p56"/>
          <p:cNvGrpSpPr/>
          <p:nvPr/>
        </p:nvGrpSpPr>
        <p:grpSpPr>
          <a:xfrm>
            <a:off x="3007669" y="2614325"/>
            <a:ext cx="158001" cy="310045"/>
            <a:chOff x="4208975" y="434350"/>
            <a:chExt cx="826800" cy="1621575"/>
          </a:xfrm>
        </p:grpSpPr>
        <p:sp>
          <p:nvSpPr>
            <p:cNvPr id="1274" name="Google Shape;1274;p56"/>
            <p:cNvSpPr/>
            <p:nvPr/>
          </p:nvSpPr>
          <p:spPr>
            <a:xfrm>
              <a:off x="4317000" y="586700"/>
              <a:ext cx="249200" cy="628025"/>
            </a:xfrm>
            <a:custGeom>
              <a:avLst/>
              <a:gdLst/>
              <a:ahLst/>
              <a:cxnLst/>
              <a:rect l="l" t="t" r="r" b="b"/>
              <a:pathLst>
                <a:path w="9968" h="25121" extrusionOk="0">
                  <a:moveTo>
                    <a:pt x="2651" y="0"/>
                  </a:moveTo>
                  <a:cubicBezTo>
                    <a:pt x="3572" y="2247"/>
                    <a:pt x="3630" y="4725"/>
                    <a:pt x="2823" y="6972"/>
                  </a:cubicBezTo>
                  <a:cubicBezTo>
                    <a:pt x="2651" y="7548"/>
                    <a:pt x="2363" y="8124"/>
                    <a:pt x="2132" y="8815"/>
                  </a:cubicBezTo>
                  <a:cubicBezTo>
                    <a:pt x="865" y="11350"/>
                    <a:pt x="173" y="14116"/>
                    <a:pt x="116" y="16939"/>
                  </a:cubicBezTo>
                  <a:cubicBezTo>
                    <a:pt x="0" y="19186"/>
                    <a:pt x="807" y="21376"/>
                    <a:pt x="2363" y="23047"/>
                  </a:cubicBezTo>
                  <a:cubicBezTo>
                    <a:pt x="3342" y="23968"/>
                    <a:pt x="4494" y="24660"/>
                    <a:pt x="5704" y="25121"/>
                  </a:cubicBezTo>
                  <a:cubicBezTo>
                    <a:pt x="5301" y="24660"/>
                    <a:pt x="4955" y="24141"/>
                    <a:pt x="4667" y="23565"/>
                  </a:cubicBezTo>
                  <a:cubicBezTo>
                    <a:pt x="3400" y="21376"/>
                    <a:pt x="2363" y="17573"/>
                    <a:pt x="4149" y="11984"/>
                  </a:cubicBezTo>
                  <a:cubicBezTo>
                    <a:pt x="5301" y="8758"/>
                    <a:pt x="7317" y="5935"/>
                    <a:pt x="9968" y="3803"/>
                  </a:cubicBezTo>
                  <a:cubicBezTo>
                    <a:pt x="7663" y="2247"/>
                    <a:pt x="5243" y="980"/>
                    <a:pt x="2651"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6"/>
            <p:cNvSpPr/>
            <p:nvPr/>
          </p:nvSpPr>
          <p:spPr>
            <a:xfrm>
              <a:off x="4412050" y="593900"/>
              <a:ext cx="505625" cy="649750"/>
            </a:xfrm>
            <a:custGeom>
              <a:avLst/>
              <a:gdLst/>
              <a:ahLst/>
              <a:cxnLst/>
              <a:rect l="l" t="t" r="r" b="b"/>
              <a:pathLst>
                <a:path w="20225" h="25990" extrusionOk="0">
                  <a:moveTo>
                    <a:pt x="16940" y="0"/>
                  </a:moveTo>
                  <a:cubicBezTo>
                    <a:pt x="12561" y="1959"/>
                    <a:pt x="4898" y="6165"/>
                    <a:pt x="2824" y="12561"/>
                  </a:cubicBezTo>
                  <a:cubicBezTo>
                    <a:pt x="1" y="21203"/>
                    <a:pt x="5244" y="24487"/>
                    <a:pt x="5474" y="24602"/>
                  </a:cubicBezTo>
                  <a:lnTo>
                    <a:pt x="5532" y="24660"/>
                  </a:lnTo>
                  <a:cubicBezTo>
                    <a:pt x="7055" y="25530"/>
                    <a:pt x="8733" y="25990"/>
                    <a:pt x="10467" y="25990"/>
                  </a:cubicBezTo>
                  <a:cubicBezTo>
                    <a:pt x="10570" y="25990"/>
                    <a:pt x="10672" y="25988"/>
                    <a:pt x="10775" y="25985"/>
                  </a:cubicBezTo>
                  <a:cubicBezTo>
                    <a:pt x="13771" y="25985"/>
                    <a:pt x="16479" y="24948"/>
                    <a:pt x="18150" y="23162"/>
                  </a:cubicBezTo>
                  <a:cubicBezTo>
                    <a:pt x="19590" y="21606"/>
                    <a:pt x="20224" y="19474"/>
                    <a:pt x="20051" y="16882"/>
                  </a:cubicBezTo>
                  <a:cubicBezTo>
                    <a:pt x="19936" y="14635"/>
                    <a:pt x="19245" y="12388"/>
                    <a:pt x="18035" y="10486"/>
                  </a:cubicBezTo>
                  <a:cubicBezTo>
                    <a:pt x="17516" y="9564"/>
                    <a:pt x="17055" y="8643"/>
                    <a:pt x="16710" y="7721"/>
                  </a:cubicBezTo>
                  <a:cubicBezTo>
                    <a:pt x="15903" y="5186"/>
                    <a:pt x="15961" y="2478"/>
                    <a:pt x="16940"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6"/>
            <p:cNvSpPr/>
            <p:nvPr/>
          </p:nvSpPr>
          <p:spPr>
            <a:xfrm>
              <a:off x="4504250" y="503150"/>
              <a:ext cx="242000" cy="136850"/>
            </a:xfrm>
            <a:custGeom>
              <a:avLst/>
              <a:gdLst/>
              <a:ahLst/>
              <a:cxnLst/>
              <a:rect l="l" t="t" r="r" b="b"/>
              <a:pathLst>
                <a:path w="9680" h="5474" extrusionOk="0">
                  <a:moveTo>
                    <a:pt x="6972" y="0"/>
                  </a:moveTo>
                  <a:cubicBezTo>
                    <a:pt x="4552" y="634"/>
                    <a:pt x="2247" y="1498"/>
                    <a:pt x="0" y="2651"/>
                  </a:cubicBezTo>
                  <a:cubicBezTo>
                    <a:pt x="1556" y="3457"/>
                    <a:pt x="3112" y="4379"/>
                    <a:pt x="4552" y="5416"/>
                  </a:cubicBezTo>
                  <a:lnTo>
                    <a:pt x="4610" y="5474"/>
                  </a:lnTo>
                  <a:cubicBezTo>
                    <a:pt x="6223" y="4322"/>
                    <a:pt x="7894" y="3284"/>
                    <a:pt x="9680" y="2363"/>
                  </a:cubicBezTo>
                  <a:lnTo>
                    <a:pt x="6972"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6"/>
            <p:cNvSpPr/>
            <p:nvPr/>
          </p:nvSpPr>
          <p:spPr>
            <a:xfrm>
              <a:off x="4208975" y="434350"/>
              <a:ext cx="826800" cy="1621575"/>
            </a:xfrm>
            <a:custGeom>
              <a:avLst/>
              <a:gdLst/>
              <a:ahLst/>
              <a:cxnLst/>
              <a:rect l="l" t="t" r="r" b="b"/>
              <a:pathLst>
                <a:path w="33072" h="64863" extrusionOk="0">
                  <a:moveTo>
                    <a:pt x="18840" y="2752"/>
                  </a:moveTo>
                  <a:lnTo>
                    <a:pt x="21548" y="5115"/>
                  </a:lnTo>
                  <a:cubicBezTo>
                    <a:pt x="19762" y="6036"/>
                    <a:pt x="18091" y="7016"/>
                    <a:pt x="16478" y="8168"/>
                  </a:cubicBezTo>
                  <a:lnTo>
                    <a:pt x="16421" y="8168"/>
                  </a:lnTo>
                  <a:cubicBezTo>
                    <a:pt x="14980" y="7131"/>
                    <a:pt x="13482" y="6209"/>
                    <a:pt x="11869" y="5403"/>
                  </a:cubicBezTo>
                  <a:cubicBezTo>
                    <a:pt x="14116" y="4250"/>
                    <a:pt x="16421" y="3386"/>
                    <a:pt x="18840" y="2752"/>
                  </a:cubicBezTo>
                  <a:close/>
                  <a:moveTo>
                    <a:pt x="6972" y="6094"/>
                  </a:moveTo>
                  <a:lnTo>
                    <a:pt x="6972" y="6094"/>
                  </a:lnTo>
                  <a:cubicBezTo>
                    <a:pt x="9564" y="7074"/>
                    <a:pt x="11984" y="8341"/>
                    <a:pt x="14289" y="9897"/>
                  </a:cubicBezTo>
                  <a:cubicBezTo>
                    <a:pt x="11638" y="12029"/>
                    <a:pt x="9622" y="14852"/>
                    <a:pt x="8470" y="18078"/>
                  </a:cubicBezTo>
                  <a:cubicBezTo>
                    <a:pt x="6684" y="23667"/>
                    <a:pt x="7721" y="27470"/>
                    <a:pt x="8988" y="29602"/>
                  </a:cubicBezTo>
                  <a:cubicBezTo>
                    <a:pt x="9276" y="30178"/>
                    <a:pt x="9622" y="30696"/>
                    <a:pt x="10025" y="31157"/>
                  </a:cubicBezTo>
                  <a:cubicBezTo>
                    <a:pt x="8815" y="30696"/>
                    <a:pt x="7663" y="30005"/>
                    <a:pt x="6684" y="29141"/>
                  </a:cubicBezTo>
                  <a:cubicBezTo>
                    <a:pt x="5128" y="27527"/>
                    <a:pt x="4321" y="25338"/>
                    <a:pt x="4379" y="23091"/>
                  </a:cubicBezTo>
                  <a:cubicBezTo>
                    <a:pt x="4494" y="20268"/>
                    <a:pt x="5186" y="17444"/>
                    <a:pt x="6453" y="14909"/>
                  </a:cubicBezTo>
                  <a:cubicBezTo>
                    <a:pt x="6741" y="14276"/>
                    <a:pt x="6972" y="13642"/>
                    <a:pt x="7144" y="13066"/>
                  </a:cubicBezTo>
                  <a:cubicBezTo>
                    <a:pt x="7951" y="10819"/>
                    <a:pt x="7893" y="8341"/>
                    <a:pt x="6972" y="6094"/>
                  </a:cubicBezTo>
                  <a:close/>
                  <a:moveTo>
                    <a:pt x="25063" y="6382"/>
                  </a:moveTo>
                  <a:lnTo>
                    <a:pt x="25063" y="6382"/>
                  </a:lnTo>
                  <a:cubicBezTo>
                    <a:pt x="24084" y="8860"/>
                    <a:pt x="24026" y="11568"/>
                    <a:pt x="24833" y="14103"/>
                  </a:cubicBezTo>
                  <a:cubicBezTo>
                    <a:pt x="25178" y="15025"/>
                    <a:pt x="25639" y="15946"/>
                    <a:pt x="26158" y="16868"/>
                  </a:cubicBezTo>
                  <a:cubicBezTo>
                    <a:pt x="27368" y="18770"/>
                    <a:pt x="28059" y="21017"/>
                    <a:pt x="28174" y="23264"/>
                  </a:cubicBezTo>
                  <a:cubicBezTo>
                    <a:pt x="28347" y="25856"/>
                    <a:pt x="27713" y="27988"/>
                    <a:pt x="26273" y="29544"/>
                  </a:cubicBezTo>
                  <a:cubicBezTo>
                    <a:pt x="24602" y="31330"/>
                    <a:pt x="21894" y="32367"/>
                    <a:pt x="18840" y="32367"/>
                  </a:cubicBezTo>
                  <a:cubicBezTo>
                    <a:pt x="18741" y="32370"/>
                    <a:pt x="18641" y="32372"/>
                    <a:pt x="18542" y="32372"/>
                  </a:cubicBezTo>
                  <a:cubicBezTo>
                    <a:pt x="16856" y="32372"/>
                    <a:pt x="15178" y="31912"/>
                    <a:pt x="13655" y="31042"/>
                  </a:cubicBezTo>
                  <a:lnTo>
                    <a:pt x="13597" y="30984"/>
                  </a:lnTo>
                  <a:cubicBezTo>
                    <a:pt x="13367" y="30869"/>
                    <a:pt x="8124" y="27585"/>
                    <a:pt x="10947" y="18943"/>
                  </a:cubicBezTo>
                  <a:cubicBezTo>
                    <a:pt x="13021" y="12547"/>
                    <a:pt x="20684" y="8341"/>
                    <a:pt x="25063" y="6382"/>
                  </a:cubicBezTo>
                  <a:close/>
                  <a:moveTo>
                    <a:pt x="4840" y="42508"/>
                  </a:moveTo>
                  <a:cubicBezTo>
                    <a:pt x="9276" y="42508"/>
                    <a:pt x="12387" y="43487"/>
                    <a:pt x="13886" y="45388"/>
                  </a:cubicBezTo>
                  <a:cubicBezTo>
                    <a:pt x="14692" y="46368"/>
                    <a:pt x="15038" y="47635"/>
                    <a:pt x="14923" y="48903"/>
                  </a:cubicBezTo>
                  <a:cubicBezTo>
                    <a:pt x="14058" y="49594"/>
                    <a:pt x="13021" y="49940"/>
                    <a:pt x="11927" y="49998"/>
                  </a:cubicBezTo>
                  <a:cubicBezTo>
                    <a:pt x="9103" y="49998"/>
                    <a:pt x="6165" y="47405"/>
                    <a:pt x="3457" y="42508"/>
                  </a:cubicBezTo>
                  <a:close/>
                  <a:moveTo>
                    <a:pt x="29615" y="46771"/>
                  </a:moveTo>
                  <a:cubicBezTo>
                    <a:pt x="26907" y="51726"/>
                    <a:pt x="24026" y="54261"/>
                    <a:pt x="21203" y="54261"/>
                  </a:cubicBezTo>
                  <a:lnTo>
                    <a:pt x="21145" y="54261"/>
                  </a:lnTo>
                  <a:cubicBezTo>
                    <a:pt x="20108" y="54261"/>
                    <a:pt x="19013" y="53916"/>
                    <a:pt x="18149" y="53224"/>
                  </a:cubicBezTo>
                  <a:cubicBezTo>
                    <a:pt x="18034" y="51957"/>
                    <a:pt x="18380" y="50631"/>
                    <a:pt x="19186" y="49652"/>
                  </a:cubicBezTo>
                  <a:cubicBezTo>
                    <a:pt x="20684" y="47751"/>
                    <a:pt x="23795" y="46771"/>
                    <a:pt x="28232" y="46771"/>
                  </a:cubicBezTo>
                  <a:close/>
                  <a:moveTo>
                    <a:pt x="19195" y="0"/>
                  </a:moveTo>
                  <a:cubicBezTo>
                    <a:pt x="19079" y="0"/>
                    <a:pt x="18960" y="15"/>
                    <a:pt x="18840" y="44"/>
                  </a:cubicBezTo>
                  <a:cubicBezTo>
                    <a:pt x="12791" y="1658"/>
                    <a:pt x="10025" y="3386"/>
                    <a:pt x="9046" y="4135"/>
                  </a:cubicBezTo>
                  <a:cubicBezTo>
                    <a:pt x="8758" y="4020"/>
                    <a:pt x="6107" y="3040"/>
                    <a:pt x="5474" y="2868"/>
                  </a:cubicBezTo>
                  <a:cubicBezTo>
                    <a:pt x="4748" y="2660"/>
                    <a:pt x="4374" y="2556"/>
                    <a:pt x="4080" y="2556"/>
                  </a:cubicBezTo>
                  <a:cubicBezTo>
                    <a:pt x="3883" y="2556"/>
                    <a:pt x="3722" y="2603"/>
                    <a:pt x="3515" y="2695"/>
                  </a:cubicBezTo>
                  <a:cubicBezTo>
                    <a:pt x="3111" y="2868"/>
                    <a:pt x="2881" y="3213"/>
                    <a:pt x="2766" y="3617"/>
                  </a:cubicBezTo>
                  <a:cubicBezTo>
                    <a:pt x="2708" y="4020"/>
                    <a:pt x="2823" y="4481"/>
                    <a:pt x="3111" y="4769"/>
                  </a:cubicBezTo>
                  <a:cubicBezTo>
                    <a:pt x="3111" y="4769"/>
                    <a:pt x="6107" y="8053"/>
                    <a:pt x="4667" y="12259"/>
                  </a:cubicBezTo>
                  <a:cubicBezTo>
                    <a:pt x="4494" y="12720"/>
                    <a:pt x="4264" y="13239"/>
                    <a:pt x="3976" y="13872"/>
                  </a:cubicBezTo>
                  <a:cubicBezTo>
                    <a:pt x="2593" y="16753"/>
                    <a:pt x="1844" y="19864"/>
                    <a:pt x="1729" y="23091"/>
                  </a:cubicBezTo>
                  <a:cubicBezTo>
                    <a:pt x="1613" y="26029"/>
                    <a:pt x="2766" y="28910"/>
                    <a:pt x="4840" y="30984"/>
                  </a:cubicBezTo>
                  <a:cubicBezTo>
                    <a:pt x="8124" y="34268"/>
                    <a:pt x="12964" y="34845"/>
                    <a:pt x="15384" y="34902"/>
                  </a:cubicBezTo>
                  <a:lnTo>
                    <a:pt x="15384" y="43026"/>
                  </a:lnTo>
                  <a:cubicBezTo>
                    <a:pt x="13252" y="40894"/>
                    <a:pt x="9680" y="39857"/>
                    <a:pt x="4840" y="39857"/>
                  </a:cubicBezTo>
                  <a:cubicBezTo>
                    <a:pt x="3745" y="39857"/>
                    <a:pt x="2535" y="39915"/>
                    <a:pt x="1268" y="40030"/>
                  </a:cubicBezTo>
                  <a:cubicBezTo>
                    <a:pt x="807" y="40088"/>
                    <a:pt x="461" y="40318"/>
                    <a:pt x="231" y="40664"/>
                  </a:cubicBezTo>
                  <a:cubicBezTo>
                    <a:pt x="0" y="41067"/>
                    <a:pt x="0" y="41528"/>
                    <a:pt x="173" y="41931"/>
                  </a:cubicBezTo>
                  <a:cubicBezTo>
                    <a:pt x="3688" y="49018"/>
                    <a:pt x="7605" y="52590"/>
                    <a:pt x="11927" y="52590"/>
                  </a:cubicBezTo>
                  <a:cubicBezTo>
                    <a:pt x="13136" y="52590"/>
                    <a:pt x="14289" y="52302"/>
                    <a:pt x="15384" y="51726"/>
                  </a:cubicBezTo>
                  <a:lnTo>
                    <a:pt x="15384" y="63653"/>
                  </a:lnTo>
                  <a:cubicBezTo>
                    <a:pt x="15441" y="64459"/>
                    <a:pt x="16060" y="64863"/>
                    <a:pt x="16680" y="64863"/>
                  </a:cubicBezTo>
                  <a:cubicBezTo>
                    <a:pt x="17299" y="64863"/>
                    <a:pt x="17919" y="64459"/>
                    <a:pt x="17976" y="63653"/>
                  </a:cubicBezTo>
                  <a:lnTo>
                    <a:pt x="17976" y="56163"/>
                  </a:lnTo>
                  <a:cubicBezTo>
                    <a:pt x="18956" y="56681"/>
                    <a:pt x="20050" y="56912"/>
                    <a:pt x="21145" y="56912"/>
                  </a:cubicBezTo>
                  <a:cubicBezTo>
                    <a:pt x="25466" y="56912"/>
                    <a:pt x="29384" y="53282"/>
                    <a:pt x="32899" y="46195"/>
                  </a:cubicBezTo>
                  <a:cubicBezTo>
                    <a:pt x="33072" y="45849"/>
                    <a:pt x="33072" y="45388"/>
                    <a:pt x="32841" y="44985"/>
                  </a:cubicBezTo>
                  <a:cubicBezTo>
                    <a:pt x="32668" y="44639"/>
                    <a:pt x="32265" y="44351"/>
                    <a:pt x="31804" y="44351"/>
                  </a:cubicBezTo>
                  <a:cubicBezTo>
                    <a:pt x="30536" y="44236"/>
                    <a:pt x="29327" y="44178"/>
                    <a:pt x="28232" y="44178"/>
                  </a:cubicBezTo>
                  <a:cubicBezTo>
                    <a:pt x="23565" y="44178"/>
                    <a:pt x="20166" y="45158"/>
                    <a:pt x="17976" y="47059"/>
                  </a:cubicBezTo>
                  <a:lnTo>
                    <a:pt x="17976" y="34960"/>
                  </a:lnTo>
                  <a:lnTo>
                    <a:pt x="18898" y="34960"/>
                  </a:lnTo>
                  <a:cubicBezTo>
                    <a:pt x="22643" y="34960"/>
                    <a:pt x="26100" y="33635"/>
                    <a:pt x="28232" y="31330"/>
                  </a:cubicBezTo>
                  <a:cubicBezTo>
                    <a:pt x="30191" y="29198"/>
                    <a:pt x="31055" y="26375"/>
                    <a:pt x="30825" y="23033"/>
                  </a:cubicBezTo>
                  <a:cubicBezTo>
                    <a:pt x="30709" y="20383"/>
                    <a:pt x="29903" y="17790"/>
                    <a:pt x="28520" y="15543"/>
                  </a:cubicBezTo>
                  <a:cubicBezTo>
                    <a:pt x="28059" y="14794"/>
                    <a:pt x="27656" y="13988"/>
                    <a:pt x="27368" y="13181"/>
                  </a:cubicBezTo>
                  <a:cubicBezTo>
                    <a:pt x="25812" y="8860"/>
                    <a:pt x="28923" y="4654"/>
                    <a:pt x="28981" y="4654"/>
                  </a:cubicBezTo>
                  <a:cubicBezTo>
                    <a:pt x="29327" y="4193"/>
                    <a:pt x="29327" y="3559"/>
                    <a:pt x="29038" y="3098"/>
                  </a:cubicBezTo>
                  <a:cubicBezTo>
                    <a:pt x="28771" y="2741"/>
                    <a:pt x="28330" y="2522"/>
                    <a:pt x="27904" y="2522"/>
                  </a:cubicBezTo>
                  <a:cubicBezTo>
                    <a:pt x="27780" y="2522"/>
                    <a:pt x="27657" y="2541"/>
                    <a:pt x="27540" y="2580"/>
                  </a:cubicBezTo>
                  <a:cubicBezTo>
                    <a:pt x="27368" y="2637"/>
                    <a:pt x="26042" y="3098"/>
                    <a:pt x="24141" y="3905"/>
                  </a:cubicBezTo>
                  <a:lnTo>
                    <a:pt x="20050" y="332"/>
                  </a:lnTo>
                  <a:cubicBezTo>
                    <a:pt x="19837" y="119"/>
                    <a:pt x="19528" y="0"/>
                    <a:pt x="19195"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78" name="Google Shape;1278;p56"/>
          <p:cNvPicPr preferRelativeResize="0"/>
          <p:nvPr/>
        </p:nvPicPr>
        <p:blipFill>
          <a:blip r:embed="rId3">
            <a:alphaModFix/>
          </a:blip>
          <a:stretch>
            <a:fillRect/>
          </a:stretch>
        </p:blipFill>
        <p:spPr>
          <a:xfrm rot="856775">
            <a:off x="6635920" y="-929692"/>
            <a:ext cx="3758806" cy="2523029"/>
          </a:xfrm>
          <a:prstGeom prst="rect">
            <a:avLst/>
          </a:prstGeom>
          <a:noFill/>
          <a:ln>
            <a:noFill/>
          </a:ln>
        </p:spPr>
      </p:pic>
      <p:sp>
        <p:nvSpPr>
          <p:cNvPr id="1279" name="Google Shape;1279;p56"/>
          <p:cNvSpPr/>
          <p:nvPr/>
        </p:nvSpPr>
        <p:spPr>
          <a:xfrm rot="-7063047">
            <a:off x="7420907" y="-585363"/>
            <a:ext cx="1609866" cy="2452060"/>
          </a:xfrm>
          <a:custGeom>
            <a:avLst/>
            <a:gdLst/>
            <a:ahLst/>
            <a:cxnLst/>
            <a:rect l="l" t="t" r="r" b="b"/>
            <a:pathLst>
              <a:path w="23223" h="35372" extrusionOk="0">
                <a:moveTo>
                  <a:pt x="14895" y="1437"/>
                </a:moveTo>
                <a:cubicBezTo>
                  <a:pt x="15262" y="1437"/>
                  <a:pt x="15404" y="1997"/>
                  <a:pt x="15459" y="2601"/>
                </a:cubicBezTo>
                <a:cubicBezTo>
                  <a:pt x="15389" y="2463"/>
                  <a:pt x="15251" y="2324"/>
                  <a:pt x="15112" y="2255"/>
                </a:cubicBezTo>
                <a:cubicBezTo>
                  <a:pt x="14933" y="2120"/>
                  <a:pt x="14725" y="2044"/>
                  <a:pt x="14507" y="2044"/>
                </a:cubicBezTo>
                <a:cubicBezTo>
                  <a:pt x="14387" y="2044"/>
                  <a:pt x="14264" y="2067"/>
                  <a:pt x="14142" y="2116"/>
                </a:cubicBezTo>
                <a:lnTo>
                  <a:pt x="14211" y="1977"/>
                </a:lnTo>
                <a:cubicBezTo>
                  <a:pt x="14333" y="1896"/>
                  <a:pt x="14478" y="1863"/>
                  <a:pt x="14634" y="1863"/>
                </a:cubicBezTo>
                <a:cubicBezTo>
                  <a:pt x="14744" y="1863"/>
                  <a:pt x="14858" y="1879"/>
                  <a:pt x="14973" y="1908"/>
                </a:cubicBezTo>
                <a:cubicBezTo>
                  <a:pt x="14983" y="1918"/>
                  <a:pt x="14993" y="1922"/>
                  <a:pt x="15002" y="1922"/>
                </a:cubicBezTo>
                <a:cubicBezTo>
                  <a:pt x="15059" y="1922"/>
                  <a:pt x="15102" y="1760"/>
                  <a:pt x="15043" y="1700"/>
                </a:cubicBezTo>
                <a:cubicBezTo>
                  <a:pt x="14835" y="1631"/>
                  <a:pt x="14696" y="1631"/>
                  <a:pt x="14488" y="1631"/>
                </a:cubicBezTo>
                <a:lnTo>
                  <a:pt x="14557" y="1562"/>
                </a:lnTo>
                <a:cubicBezTo>
                  <a:pt x="14687" y="1475"/>
                  <a:pt x="14799" y="1437"/>
                  <a:pt x="14895" y="1437"/>
                </a:cubicBezTo>
                <a:close/>
                <a:moveTo>
                  <a:pt x="7544" y="892"/>
                </a:moveTo>
                <a:cubicBezTo>
                  <a:pt x="7649" y="892"/>
                  <a:pt x="7747" y="909"/>
                  <a:pt x="7834" y="938"/>
                </a:cubicBezTo>
                <a:cubicBezTo>
                  <a:pt x="8180" y="1076"/>
                  <a:pt x="8388" y="1215"/>
                  <a:pt x="8665" y="1423"/>
                </a:cubicBezTo>
                <a:cubicBezTo>
                  <a:pt x="8535" y="1336"/>
                  <a:pt x="8397" y="1297"/>
                  <a:pt x="8264" y="1297"/>
                </a:cubicBezTo>
                <a:cubicBezTo>
                  <a:pt x="7972" y="1297"/>
                  <a:pt x="7699" y="1484"/>
                  <a:pt x="7556" y="1770"/>
                </a:cubicBezTo>
                <a:cubicBezTo>
                  <a:pt x="7418" y="2116"/>
                  <a:pt x="7418" y="2532"/>
                  <a:pt x="7487" y="2879"/>
                </a:cubicBezTo>
                <a:lnTo>
                  <a:pt x="7487" y="2948"/>
                </a:lnTo>
                <a:cubicBezTo>
                  <a:pt x="7210" y="2324"/>
                  <a:pt x="7071" y="1700"/>
                  <a:pt x="7071" y="1076"/>
                </a:cubicBezTo>
                <a:lnTo>
                  <a:pt x="7071" y="1007"/>
                </a:lnTo>
                <a:cubicBezTo>
                  <a:pt x="7233" y="926"/>
                  <a:pt x="7396" y="892"/>
                  <a:pt x="7544" y="892"/>
                </a:cubicBezTo>
                <a:close/>
                <a:moveTo>
                  <a:pt x="7826" y="440"/>
                </a:moveTo>
                <a:cubicBezTo>
                  <a:pt x="8299" y="440"/>
                  <a:pt x="8890" y="802"/>
                  <a:pt x="9220" y="1076"/>
                </a:cubicBezTo>
                <a:cubicBezTo>
                  <a:pt x="9844" y="1700"/>
                  <a:pt x="10190" y="2532"/>
                  <a:pt x="10121" y="3433"/>
                </a:cubicBezTo>
                <a:cubicBezTo>
                  <a:pt x="9982" y="3017"/>
                  <a:pt x="9844" y="2671"/>
                  <a:pt x="9636" y="2324"/>
                </a:cubicBezTo>
                <a:cubicBezTo>
                  <a:pt x="9636" y="2324"/>
                  <a:pt x="9636" y="2255"/>
                  <a:pt x="9636" y="2255"/>
                </a:cubicBezTo>
                <a:cubicBezTo>
                  <a:pt x="9428" y="1354"/>
                  <a:pt x="8665" y="660"/>
                  <a:pt x="7695" y="522"/>
                </a:cubicBezTo>
                <a:lnTo>
                  <a:pt x="7487" y="522"/>
                </a:lnTo>
                <a:cubicBezTo>
                  <a:pt x="7587" y="464"/>
                  <a:pt x="7703" y="440"/>
                  <a:pt x="7826" y="440"/>
                </a:cubicBezTo>
                <a:close/>
                <a:moveTo>
                  <a:pt x="14280" y="2463"/>
                </a:moveTo>
                <a:cubicBezTo>
                  <a:pt x="14072" y="2948"/>
                  <a:pt x="13864" y="3433"/>
                  <a:pt x="13726" y="3988"/>
                </a:cubicBezTo>
                <a:cubicBezTo>
                  <a:pt x="13795" y="3502"/>
                  <a:pt x="13864" y="3087"/>
                  <a:pt x="14003" y="2601"/>
                </a:cubicBezTo>
                <a:cubicBezTo>
                  <a:pt x="14072" y="2532"/>
                  <a:pt x="14211" y="2463"/>
                  <a:pt x="14280" y="2463"/>
                </a:cubicBezTo>
                <a:close/>
                <a:moveTo>
                  <a:pt x="8284" y="1648"/>
                </a:moveTo>
                <a:cubicBezTo>
                  <a:pt x="8388" y="1648"/>
                  <a:pt x="8492" y="1700"/>
                  <a:pt x="8596" y="1770"/>
                </a:cubicBezTo>
                <a:cubicBezTo>
                  <a:pt x="8527" y="1770"/>
                  <a:pt x="8457" y="1839"/>
                  <a:pt x="8457" y="1908"/>
                </a:cubicBezTo>
                <a:cubicBezTo>
                  <a:pt x="8319" y="2671"/>
                  <a:pt x="8388" y="3433"/>
                  <a:pt x="8804" y="4057"/>
                </a:cubicBezTo>
                <a:cubicBezTo>
                  <a:pt x="8596" y="3988"/>
                  <a:pt x="8388" y="3849"/>
                  <a:pt x="8319" y="3641"/>
                </a:cubicBezTo>
                <a:lnTo>
                  <a:pt x="8249" y="3710"/>
                </a:lnTo>
                <a:cubicBezTo>
                  <a:pt x="7834" y="3156"/>
                  <a:pt x="7695" y="2463"/>
                  <a:pt x="7972" y="1839"/>
                </a:cubicBezTo>
                <a:cubicBezTo>
                  <a:pt x="8076" y="1700"/>
                  <a:pt x="8180" y="1648"/>
                  <a:pt x="8284" y="1648"/>
                </a:cubicBezTo>
                <a:close/>
                <a:moveTo>
                  <a:pt x="8800" y="2250"/>
                </a:moveTo>
                <a:cubicBezTo>
                  <a:pt x="8834" y="2250"/>
                  <a:pt x="8881" y="2273"/>
                  <a:pt x="8943" y="2324"/>
                </a:cubicBezTo>
                <a:lnTo>
                  <a:pt x="9081" y="2324"/>
                </a:lnTo>
                <a:cubicBezTo>
                  <a:pt x="9289" y="2671"/>
                  <a:pt x="9497" y="3087"/>
                  <a:pt x="9636" y="3433"/>
                </a:cubicBezTo>
                <a:cubicBezTo>
                  <a:pt x="9636" y="3572"/>
                  <a:pt x="9774" y="3918"/>
                  <a:pt x="9636" y="4057"/>
                </a:cubicBezTo>
                <a:lnTo>
                  <a:pt x="9567" y="4057"/>
                </a:lnTo>
                <a:cubicBezTo>
                  <a:pt x="9497" y="4057"/>
                  <a:pt x="9428" y="4057"/>
                  <a:pt x="9359" y="3988"/>
                </a:cubicBezTo>
                <a:cubicBezTo>
                  <a:pt x="9081" y="3849"/>
                  <a:pt x="8943" y="3433"/>
                  <a:pt x="8873" y="3225"/>
                </a:cubicBezTo>
                <a:cubicBezTo>
                  <a:pt x="8814" y="2989"/>
                  <a:pt x="8604" y="2250"/>
                  <a:pt x="8800" y="2250"/>
                </a:cubicBezTo>
                <a:close/>
                <a:moveTo>
                  <a:pt x="15320" y="3087"/>
                </a:moveTo>
                <a:lnTo>
                  <a:pt x="15320" y="3087"/>
                </a:lnTo>
                <a:cubicBezTo>
                  <a:pt x="15389" y="3225"/>
                  <a:pt x="15459" y="3433"/>
                  <a:pt x="15528" y="3572"/>
                </a:cubicBezTo>
                <a:cubicBezTo>
                  <a:pt x="15528" y="3849"/>
                  <a:pt x="15459" y="4126"/>
                  <a:pt x="15459" y="4265"/>
                </a:cubicBezTo>
                <a:cubicBezTo>
                  <a:pt x="15459" y="3849"/>
                  <a:pt x="15389" y="3502"/>
                  <a:pt x="15320" y="3087"/>
                </a:cubicBezTo>
                <a:close/>
                <a:moveTo>
                  <a:pt x="13448" y="3087"/>
                </a:moveTo>
                <a:lnTo>
                  <a:pt x="13448" y="3087"/>
                </a:lnTo>
                <a:cubicBezTo>
                  <a:pt x="13379" y="3572"/>
                  <a:pt x="13310" y="4057"/>
                  <a:pt x="13310" y="4542"/>
                </a:cubicBezTo>
                <a:cubicBezTo>
                  <a:pt x="13171" y="4196"/>
                  <a:pt x="13171" y="3849"/>
                  <a:pt x="13240" y="3433"/>
                </a:cubicBezTo>
                <a:cubicBezTo>
                  <a:pt x="13310" y="3364"/>
                  <a:pt x="13310" y="3225"/>
                  <a:pt x="13310" y="3156"/>
                </a:cubicBezTo>
                <a:lnTo>
                  <a:pt x="13448" y="3087"/>
                </a:lnTo>
                <a:close/>
                <a:moveTo>
                  <a:pt x="9567" y="4473"/>
                </a:moveTo>
                <a:lnTo>
                  <a:pt x="9705" y="4681"/>
                </a:lnTo>
                <a:cubicBezTo>
                  <a:pt x="9594" y="4718"/>
                  <a:pt x="9482" y="4735"/>
                  <a:pt x="9373" y="4735"/>
                </a:cubicBezTo>
                <a:cubicBezTo>
                  <a:pt x="9128" y="4735"/>
                  <a:pt x="8897" y="4648"/>
                  <a:pt x="8709" y="4503"/>
                </a:cubicBezTo>
                <a:lnTo>
                  <a:pt x="8709" y="4503"/>
                </a:lnTo>
                <a:cubicBezTo>
                  <a:pt x="8822" y="4518"/>
                  <a:pt x="8934" y="4525"/>
                  <a:pt x="9047" y="4525"/>
                </a:cubicBezTo>
                <a:cubicBezTo>
                  <a:pt x="9220" y="4525"/>
                  <a:pt x="9393" y="4508"/>
                  <a:pt x="9567" y="4473"/>
                </a:cubicBezTo>
                <a:close/>
                <a:moveTo>
                  <a:pt x="14696" y="2740"/>
                </a:moveTo>
                <a:cubicBezTo>
                  <a:pt x="14973" y="3364"/>
                  <a:pt x="15112" y="4196"/>
                  <a:pt x="14904" y="4889"/>
                </a:cubicBezTo>
                <a:cubicBezTo>
                  <a:pt x="14835" y="4681"/>
                  <a:pt x="14627" y="4473"/>
                  <a:pt x="14488" y="4334"/>
                </a:cubicBezTo>
                <a:cubicBezTo>
                  <a:pt x="14459" y="4306"/>
                  <a:pt x="14419" y="4289"/>
                  <a:pt x="14381" y="4289"/>
                </a:cubicBezTo>
                <a:cubicBezTo>
                  <a:pt x="14328" y="4289"/>
                  <a:pt x="14280" y="4322"/>
                  <a:pt x="14280" y="4404"/>
                </a:cubicBezTo>
                <a:cubicBezTo>
                  <a:pt x="14226" y="4457"/>
                  <a:pt x="14173" y="4553"/>
                  <a:pt x="14151" y="4658"/>
                </a:cubicBezTo>
                <a:lnTo>
                  <a:pt x="14151" y="4658"/>
                </a:lnTo>
                <a:cubicBezTo>
                  <a:pt x="14224" y="3996"/>
                  <a:pt x="14365" y="3336"/>
                  <a:pt x="14696" y="2740"/>
                </a:cubicBezTo>
                <a:close/>
                <a:moveTo>
                  <a:pt x="14453" y="4724"/>
                </a:moveTo>
                <a:cubicBezTo>
                  <a:pt x="14765" y="5139"/>
                  <a:pt x="14756" y="5735"/>
                  <a:pt x="14488" y="6137"/>
                </a:cubicBezTo>
                <a:cubicBezTo>
                  <a:pt x="14419" y="6067"/>
                  <a:pt x="14349" y="5998"/>
                  <a:pt x="14349" y="5859"/>
                </a:cubicBezTo>
                <a:cubicBezTo>
                  <a:pt x="14280" y="5651"/>
                  <a:pt x="14280" y="5443"/>
                  <a:pt x="14280" y="5235"/>
                </a:cubicBezTo>
                <a:cubicBezTo>
                  <a:pt x="14280" y="5097"/>
                  <a:pt x="14349" y="4958"/>
                  <a:pt x="14419" y="4889"/>
                </a:cubicBezTo>
                <a:cubicBezTo>
                  <a:pt x="14474" y="4834"/>
                  <a:pt x="14485" y="4779"/>
                  <a:pt x="14453" y="4724"/>
                </a:cubicBezTo>
                <a:close/>
                <a:moveTo>
                  <a:pt x="6517" y="6206"/>
                </a:moveTo>
                <a:cubicBezTo>
                  <a:pt x="7140" y="6275"/>
                  <a:pt x="7695" y="6622"/>
                  <a:pt x="8042" y="7038"/>
                </a:cubicBezTo>
                <a:lnTo>
                  <a:pt x="8042" y="7107"/>
                </a:lnTo>
                <a:cubicBezTo>
                  <a:pt x="8111" y="7176"/>
                  <a:pt x="8180" y="7315"/>
                  <a:pt x="8180" y="7454"/>
                </a:cubicBezTo>
                <a:cubicBezTo>
                  <a:pt x="7834" y="6899"/>
                  <a:pt x="7210" y="6414"/>
                  <a:pt x="6517" y="6206"/>
                </a:cubicBezTo>
                <a:close/>
                <a:moveTo>
                  <a:pt x="15320" y="6968"/>
                </a:moveTo>
                <a:cubicBezTo>
                  <a:pt x="15319" y="6969"/>
                  <a:pt x="15314" y="6975"/>
                  <a:pt x="15251" y="7038"/>
                </a:cubicBezTo>
                <a:cubicBezTo>
                  <a:pt x="15112" y="7384"/>
                  <a:pt x="14904" y="7523"/>
                  <a:pt x="14696" y="7523"/>
                </a:cubicBezTo>
                <a:cubicBezTo>
                  <a:pt x="14835" y="7384"/>
                  <a:pt x="14973" y="7246"/>
                  <a:pt x="15043" y="7107"/>
                </a:cubicBezTo>
                <a:cubicBezTo>
                  <a:pt x="15181" y="7038"/>
                  <a:pt x="15251" y="7038"/>
                  <a:pt x="15320" y="6968"/>
                </a:cubicBezTo>
                <a:close/>
                <a:moveTo>
                  <a:pt x="6239" y="6483"/>
                </a:moveTo>
                <a:lnTo>
                  <a:pt x="6239" y="6483"/>
                </a:lnTo>
                <a:cubicBezTo>
                  <a:pt x="6932" y="6691"/>
                  <a:pt x="7487" y="7107"/>
                  <a:pt x="7903" y="7731"/>
                </a:cubicBezTo>
                <a:cubicBezTo>
                  <a:pt x="7855" y="7735"/>
                  <a:pt x="7805" y="7737"/>
                  <a:pt x="7755" y="7737"/>
                </a:cubicBezTo>
                <a:cubicBezTo>
                  <a:pt x="7014" y="7737"/>
                  <a:pt x="6109" y="7262"/>
                  <a:pt x="6239" y="6483"/>
                </a:cubicBezTo>
                <a:close/>
                <a:moveTo>
                  <a:pt x="5269" y="5929"/>
                </a:moveTo>
                <a:cubicBezTo>
                  <a:pt x="4784" y="5998"/>
                  <a:pt x="4437" y="6206"/>
                  <a:pt x="4437" y="6830"/>
                </a:cubicBezTo>
                <a:cubicBezTo>
                  <a:pt x="4593" y="7298"/>
                  <a:pt x="4905" y="7687"/>
                  <a:pt x="5314" y="7941"/>
                </a:cubicBezTo>
                <a:lnTo>
                  <a:pt x="5314" y="7941"/>
                </a:lnTo>
                <a:cubicBezTo>
                  <a:pt x="4611" y="7562"/>
                  <a:pt x="3618" y="6817"/>
                  <a:pt x="4229" y="6206"/>
                </a:cubicBezTo>
                <a:cubicBezTo>
                  <a:pt x="4576" y="5998"/>
                  <a:pt x="4922" y="5929"/>
                  <a:pt x="5269" y="5929"/>
                </a:cubicBezTo>
                <a:close/>
                <a:moveTo>
                  <a:pt x="5398" y="6341"/>
                </a:moveTo>
                <a:cubicBezTo>
                  <a:pt x="5586" y="6341"/>
                  <a:pt x="5791" y="6371"/>
                  <a:pt x="5962" y="6414"/>
                </a:cubicBezTo>
                <a:cubicBezTo>
                  <a:pt x="5546" y="7315"/>
                  <a:pt x="6655" y="7939"/>
                  <a:pt x="7626" y="8008"/>
                </a:cubicBezTo>
                <a:lnTo>
                  <a:pt x="7002" y="8008"/>
                </a:lnTo>
                <a:cubicBezTo>
                  <a:pt x="6941" y="8013"/>
                  <a:pt x="6881" y="8016"/>
                  <a:pt x="6822" y="8016"/>
                </a:cubicBezTo>
                <a:cubicBezTo>
                  <a:pt x="6061" y="8016"/>
                  <a:pt x="5372" y="7611"/>
                  <a:pt x="4922" y="6968"/>
                </a:cubicBezTo>
                <a:cubicBezTo>
                  <a:pt x="4635" y="6489"/>
                  <a:pt x="4976" y="6341"/>
                  <a:pt x="5398" y="6341"/>
                </a:cubicBezTo>
                <a:close/>
                <a:moveTo>
                  <a:pt x="12617" y="7627"/>
                </a:moveTo>
                <a:cubicBezTo>
                  <a:pt x="12686" y="7627"/>
                  <a:pt x="12755" y="7662"/>
                  <a:pt x="12824" y="7731"/>
                </a:cubicBezTo>
                <a:cubicBezTo>
                  <a:pt x="12894" y="7800"/>
                  <a:pt x="12894" y="8077"/>
                  <a:pt x="12755" y="8216"/>
                </a:cubicBezTo>
                <a:cubicBezTo>
                  <a:pt x="12755" y="8147"/>
                  <a:pt x="12686" y="8077"/>
                  <a:pt x="12686" y="8008"/>
                </a:cubicBezTo>
                <a:cubicBezTo>
                  <a:pt x="12686" y="7988"/>
                  <a:pt x="12668" y="7979"/>
                  <a:pt x="12643" y="7979"/>
                </a:cubicBezTo>
                <a:cubicBezTo>
                  <a:pt x="12582" y="7979"/>
                  <a:pt x="12478" y="8028"/>
                  <a:pt x="12478" y="8077"/>
                </a:cubicBezTo>
                <a:cubicBezTo>
                  <a:pt x="12547" y="8147"/>
                  <a:pt x="12547" y="8216"/>
                  <a:pt x="12617" y="8285"/>
                </a:cubicBezTo>
                <a:cubicBezTo>
                  <a:pt x="12478" y="8285"/>
                  <a:pt x="12339" y="8077"/>
                  <a:pt x="12339" y="7939"/>
                </a:cubicBezTo>
                <a:cubicBezTo>
                  <a:pt x="12339" y="7870"/>
                  <a:pt x="12339" y="7800"/>
                  <a:pt x="12409" y="7731"/>
                </a:cubicBezTo>
                <a:cubicBezTo>
                  <a:pt x="12478" y="7662"/>
                  <a:pt x="12547" y="7627"/>
                  <a:pt x="12617" y="7627"/>
                </a:cubicBezTo>
                <a:close/>
                <a:moveTo>
                  <a:pt x="8319" y="8216"/>
                </a:moveTo>
                <a:lnTo>
                  <a:pt x="8527" y="8355"/>
                </a:lnTo>
                <a:cubicBezTo>
                  <a:pt x="8180" y="8424"/>
                  <a:pt x="7764" y="8493"/>
                  <a:pt x="7418" y="8493"/>
                </a:cubicBezTo>
                <a:cubicBezTo>
                  <a:pt x="7764" y="8493"/>
                  <a:pt x="8042" y="8355"/>
                  <a:pt x="8319" y="8216"/>
                </a:cubicBezTo>
                <a:close/>
                <a:moveTo>
                  <a:pt x="21628" y="8285"/>
                </a:moveTo>
                <a:cubicBezTo>
                  <a:pt x="21628" y="8563"/>
                  <a:pt x="21559" y="8840"/>
                  <a:pt x="21559" y="9117"/>
                </a:cubicBezTo>
                <a:cubicBezTo>
                  <a:pt x="21489" y="8840"/>
                  <a:pt x="21489" y="8563"/>
                  <a:pt x="21420" y="8285"/>
                </a:cubicBezTo>
                <a:close/>
                <a:moveTo>
                  <a:pt x="16630" y="8349"/>
                </a:moveTo>
                <a:cubicBezTo>
                  <a:pt x="16998" y="8349"/>
                  <a:pt x="17122" y="8924"/>
                  <a:pt x="17122" y="9187"/>
                </a:cubicBezTo>
                <a:cubicBezTo>
                  <a:pt x="17053" y="9395"/>
                  <a:pt x="16984" y="9672"/>
                  <a:pt x="16845" y="9810"/>
                </a:cubicBezTo>
                <a:cubicBezTo>
                  <a:pt x="16984" y="9464"/>
                  <a:pt x="16984" y="9117"/>
                  <a:pt x="16776" y="8771"/>
                </a:cubicBezTo>
                <a:cubicBezTo>
                  <a:pt x="16776" y="8701"/>
                  <a:pt x="16706" y="8632"/>
                  <a:pt x="16637" y="8563"/>
                </a:cubicBezTo>
                <a:cubicBezTo>
                  <a:pt x="16706" y="8493"/>
                  <a:pt x="16637" y="8424"/>
                  <a:pt x="16568" y="8355"/>
                </a:cubicBezTo>
                <a:cubicBezTo>
                  <a:pt x="16589" y="8351"/>
                  <a:pt x="16610" y="8349"/>
                  <a:pt x="16630" y="8349"/>
                </a:cubicBezTo>
                <a:close/>
                <a:moveTo>
                  <a:pt x="16013" y="8771"/>
                </a:moveTo>
                <a:lnTo>
                  <a:pt x="16013" y="8771"/>
                </a:lnTo>
                <a:cubicBezTo>
                  <a:pt x="15874" y="9187"/>
                  <a:pt x="15874" y="9672"/>
                  <a:pt x="16013" y="10088"/>
                </a:cubicBezTo>
                <a:cubicBezTo>
                  <a:pt x="15874" y="9949"/>
                  <a:pt x="15736" y="9810"/>
                  <a:pt x="15667" y="9672"/>
                </a:cubicBezTo>
                <a:cubicBezTo>
                  <a:pt x="15667" y="9395"/>
                  <a:pt x="15736" y="9187"/>
                  <a:pt x="15805" y="9048"/>
                </a:cubicBezTo>
                <a:cubicBezTo>
                  <a:pt x="15874" y="8909"/>
                  <a:pt x="15944" y="8840"/>
                  <a:pt x="16013" y="8771"/>
                </a:cubicBezTo>
                <a:close/>
                <a:moveTo>
                  <a:pt x="16568" y="8909"/>
                </a:moveTo>
                <a:cubicBezTo>
                  <a:pt x="16637" y="9117"/>
                  <a:pt x="16637" y="9325"/>
                  <a:pt x="16568" y="9533"/>
                </a:cubicBezTo>
                <a:cubicBezTo>
                  <a:pt x="16498" y="9741"/>
                  <a:pt x="16360" y="9880"/>
                  <a:pt x="16152" y="10088"/>
                </a:cubicBezTo>
                <a:cubicBezTo>
                  <a:pt x="16152" y="9949"/>
                  <a:pt x="16152" y="9810"/>
                  <a:pt x="16221" y="9741"/>
                </a:cubicBezTo>
                <a:cubicBezTo>
                  <a:pt x="16221" y="9741"/>
                  <a:pt x="16290" y="9672"/>
                  <a:pt x="16290" y="9672"/>
                </a:cubicBezTo>
                <a:cubicBezTo>
                  <a:pt x="16429" y="9395"/>
                  <a:pt x="16498" y="9187"/>
                  <a:pt x="16568" y="8909"/>
                </a:cubicBezTo>
                <a:close/>
                <a:moveTo>
                  <a:pt x="8388" y="10642"/>
                </a:moveTo>
                <a:cubicBezTo>
                  <a:pt x="8596" y="10642"/>
                  <a:pt x="8873" y="10781"/>
                  <a:pt x="9012" y="10989"/>
                </a:cubicBezTo>
                <a:cubicBezTo>
                  <a:pt x="9012" y="11058"/>
                  <a:pt x="9012" y="11128"/>
                  <a:pt x="9012" y="11128"/>
                </a:cubicBezTo>
                <a:lnTo>
                  <a:pt x="8735" y="10920"/>
                </a:lnTo>
                <a:cubicBezTo>
                  <a:pt x="8716" y="10901"/>
                  <a:pt x="8693" y="10892"/>
                  <a:pt x="8669" y="10892"/>
                </a:cubicBezTo>
                <a:cubicBezTo>
                  <a:pt x="8606" y="10892"/>
                  <a:pt x="8545" y="10957"/>
                  <a:pt x="8596" y="11058"/>
                </a:cubicBezTo>
                <a:lnTo>
                  <a:pt x="8735" y="11128"/>
                </a:lnTo>
                <a:lnTo>
                  <a:pt x="8665" y="11128"/>
                </a:lnTo>
                <a:cubicBezTo>
                  <a:pt x="8457" y="11058"/>
                  <a:pt x="8319" y="10850"/>
                  <a:pt x="8249" y="10642"/>
                </a:cubicBezTo>
                <a:close/>
                <a:moveTo>
                  <a:pt x="15251" y="15425"/>
                </a:moveTo>
                <a:cubicBezTo>
                  <a:pt x="15251" y="15703"/>
                  <a:pt x="15251" y="16049"/>
                  <a:pt x="15320" y="16396"/>
                </a:cubicBezTo>
                <a:lnTo>
                  <a:pt x="15251" y="16326"/>
                </a:lnTo>
                <a:cubicBezTo>
                  <a:pt x="15251" y="16188"/>
                  <a:pt x="15181" y="16049"/>
                  <a:pt x="15112" y="15910"/>
                </a:cubicBezTo>
                <a:cubicBezTo>
                  <a:pt x="15112" y="15772"/>
                  <a:pt x="15181" y="15564"/>
                  <a:pt x="15251" y="15425"/>
                </a:cubicBezTo>
                <a:close/>
                <a:moveTo>
                  <a:pt x="15716" y="15003"/>
                </a:moveTo>
                <a:cubicBezTo>
                  <a:pt x="15769" y="15003"/>
                  <a:pt x="15822" y="15026"/>
                  <a:pt x="15874" y="15079"/>
                </a:cubicBezTo>
                <a:cubicBezTo>
                  <a:pt x="16152" y="15495"/>
                  <a:pt x="16082" y="16049"/>
                  <a:pt x="15805" y="16396"/>
                </a:cubicBezTo>
                <a:lnTo>
                  <a:pt x="15736" y="16396"/>
                </a:lnTo>
                <a:cubicBezTo>
                  <a:pt x="15944" y="16049"/>
                  <a:pt x="15944" y="15633"/>
                  <a:pt x="15736" y="15287"/>
                </a:cubicBezTo>
                <a:cubicBezTo>
                  <a:pt x="15701" y="15217"/>
                  <a:pt x="15649" y="15183"/>
                  <a:pt x="15597" y="15183"/>
                </a:cubicBezTo>
                <a:cubicBezTo>
                  <a:pt x="15545" y="15183"/>
                  <a:pt x="15493" y="15217"/>
                  <a:pt x="15459" y="15287"/>
                </a:cubicBezTo>
                <a:cubicBezTo>
                  <a:pt x="15459" y="15287"/>
                  <a:pt x="15459" y="15217"/>
                  <a:pt x="15459" y="15148"/>
                </a:cubicBezTo>
                <a:cubicBezTo>
                  <a:pt x="15544" y="15062"/>
                  <a:pt x="15630" y="15003"/>
                  <a:pt x="15716" y="15003"/>
                </a:cubicBezTo>
                <a:close/>
                <a:moveTo>
                  <a:pt x="1179" y="12930"/>
                </a:moveTo>
                <a:cubicBezTo>
                  <a:pt x="1595" y="12930"/>
                  <a:pt x="2288" y="13068"/>
                  <a:pt x="2565" y="13068"/>
                </a:cubicBezTo>
                <a:cubicBezTo>
                  <a:pt x="4090" y="13207"/>
                  <a:pt x="5546" y="13692"/>
                  <a:pt x="6863" y="14524"/>
                </a:cubicBezTo>
                <a:cubicBezTo>
                  <a:pt x="9289" y="15633"/>
                  <a:pt x="11230" y="17505"/>
                  <a:pt x="12547" y="19792"/>
                </a:cubicBezTo>
                <a:cubicBezTo>
                  <a:pt x="10052" y="16188"/>
                  <a:pt x="5338" y="13970"/>
                  <a:pt x="1179" y="12999"/>
                </a:cubicBezTo>
                <a:lnTo>
                  <a:pt x="1179" y="12930"/>
                </a:lnTo>
                <a:close/>
                <a:moveTo>
                  <a:pt x="832" y="13138"/>
                </a:moveTo>
                <a:lnTo>
                  <a:pt x="832" y="13138"/>
                </a:lnTo>
                <a:cubicBezTo>
                  <a:pt x="1734" y="13415"/>
                  <a:pt x="2496" y="13623"/>
                  <a:pt x="3259" y="13900"/>
                </a:cubicBezTo>
                <a:cubicBezTo>
                  <a:pt x="6101" y="15980"/>
                  <a:pt x="9081" y="17643"/>
                  <a:pt x="11507" y="19862"/>
                </a:cubicBezTo>
                <a:cubicBezTo>
                  <a:pt x="10121" y="19030"/>
                  <a:pt x="8665" y="18406"/>
                  <a:pt x="7279" y="17574"/>
                </a:cubicBezTo>
                <a:cubicBezTo>
                  <a:pt x="6101" y="16881"/>
                  <a:pt x="5061" y="15980"/>
                  <a:pt x="3952" y="15217"/>
                </a:cubicBezTo>
                <a:cubicBezTo>
                  <a:pt x="2843" y="14593"/>
                  <a:pt x="1803" y="13900"/>
                  <a:pt x="832" y="13138"/>
                </a:cubicBezTo>
                <a:close/>
                <a:moveTo>
                  <a:pt x="3674" y="14039"/>
                </a:moveTo>
                <a:cubicBezTo>
                  <a:pt x="7210" y="15148"/>
                  <a:pt x="10260" y="17228"/>
                  <a:pt x="12547" y="20070"/>
                </a:cubicBezTo>
                <a:cubicBezTo>
                  <a:pt x="9982" y="17643"/>
                  <a:pt x="6447" y="15772"/>
                  <a:pt x="3674" y="14039"/>
                </a:cubicBezTo>
                <a:close/>
                <a:moveTo>
                  <a:pt x="21212" y="8493"/>
                </a:moveTo>
                <a:cubicBezTo>
                  <a:pt x="21281" y="8979"/>
                  <a:pt x="21351" y="9464"/>
                  <a:pt x="21351" y="10018"/>
                </a:cubicBezTo>
                <a:cubicBezTo>
                  <a:pt x="21073" y="10850"/>
                  <a:pt x="20796" y="11613"/>
                  <a:pt x="20449" y="12445"/>
                </a:cubicBezTo>
                <a:cubicBezTo>
                  <a:pt x="19687" y="14316"/>
                  <a:pt x="19132" y="16257"/>
                  <a:pt x="18439" y="18198"/>
                </a:cubicBezTo>
                <a:cubicBezTo>
                  <a:pt x="18231" y="18822"/>
                  <a:pt x="18023" y="19515"/>
                  <a:pt x="17746" y="20208"/>
                </a:cubicBezTo>
                <a:cubicBezTo>
                  <a:pt x="18023" y="18753"/>
                  <a:pt x="18370" y="17366"/>
                  <a:pt x="18717" y="15980"/>
                </a:cubicBezTo>
                <a:cubicBezTo>
                  <a:pt x="18855" y="15495"/>
                  <a:pt x="18994" y="15009"/>
                  <a:pt x="19132" y="14593"/>
                </a:cubicBezTo>
                <a:cubicBezTo>
                  <a:pt x="19618" y="13207"/>
                  <a:pt x="20172" y="11890"/>
                  <a:pt x="20657" y="10504"/>
                </a:cubicBezTo>
                <a:cubicBezTo>
                  <a:pt x="20704" y="10504"/>
                  <a:pt x="20657" y="10473"/>
                  <a:pt x="20621" y="10473"/>
                </a:cubicBezTo>
                <a:cubicBezTo>
                  <a:pt x="20604" y="10473"/>
                  <a:pt x="20588" y="10481"/>
                  <a:pt x="20588" y="10504"/>
                </a:cubicBezTo>
                <a:lnTo>
                  <a:pt x="20588" y="10434"/>
                </a:lnTo>
                <a:lnTo>
                  <a:pt x="20103" y="11405"/>
                </a:lnTo>
                <a:cubicBezTo>
                  <a:pt x="20311" y="10365"/>
                  <a:pt x="20727" y="9395"/>
                  <a:pt x="21212" y="8493"/>
                </a:cubicBezTo>
                <a:close/>
                <a:moveTo>
                  <a:pt x="694" y="13207"/>
                </a:moveTo>
                <a:cubicBezTo>
                  <a:pt x="2288" y="14871"/>
                  <a:pt x="4576" y="15980"/>
                  <a:pt x="6447" y="17297"/>
                </a:cubicBezTo>
                <a:cubicBezTo>
                  <a:pt x="8319" y="18614"/>
                  <a:pt x="10468" y="19446"/>
                  <a:pt x="12339" y="20624"/>
                </a:cubicBezTo>
                <a:cubicBezTo>
                  <a:pt x="12339" y="20624"/>
                  <a:pt x="12409" y="20693"/>
                  <a:pt x="12409" y="20693"/>
                </a:cubicBezTo>
                <a:cubicBezTo>
                  <a:pt x="10606" y="20070"/>
                  <a:pt x="8804" y="19238"/>
                  <a:pt x="7071" y="18198"/>
                </a:cubicBezTo>
                <a:cubicBezTo>
                  <a:pt x="4784" y="17158"/>
                  <a:pt x="2704" y="15633"/>
                  <a:pt x="971" y="13762"/>
                </a:cubicBezTo>
                <a:cubicBezTo>
                  <a:pt x="832" y="13623"/>
                  <a:pt x="694" y="13415"/>
                  <a:pt x="694" y="13207"/>
                </a:cubicBezTo>
                <a:close/>
                <a:moveTo>
                  <a:pt x="22598" y="11821"/>
                </a:moveTo>
                <a:cubicBezTo>
                  <a:pt x="22598" y="11890"/>
                  <a:pt x="22598" y="12029"/>
                  <a:pt x="22598" y="12098"/>
                </a:cubicBezTo>
                <a:lnTo>
                  <a:pt x="22598" y="12167"/>
                </a:lnTo>
                <a:cubicBezTo>
                  <a:pt x="22598" y="14108"/>
                  <a:pt x="22252" y="15980"/>
                  <a:pt x="21559" y="17782"/>
                </a:cubicBezTo>
                <a:cubicBezTo>
                  <a:pt x="20727" y="19515"/>
                  <a:pt x="19756" y="21248"/>
                  <a:pt x="18647" y="22773"/>
                </a:cubicBezTo>
                <a:cubicBezTo>
                  <a:pt x="18786" y="22565"/>
                  <a:pt x="18855" y="22288"/>
                  <a:pt x="18994" y="22011"/>
                </a:cubicBezTo>
                <a:cubicBezTo>
                  <a:pt x="19895" y="19931"/>
                  <a:pt x="20727" y="17782"/>
                  <a:pt x="21489" y="15703"/>
                </a:cubicBezTo>
                <a:cubicBezTo>
                  <a:pt x="21974" y="14455"/>
                  <a:pt x="22321" y="13138"/>
                  <a:pt x="22598" y="11821"/>
                </a:cubicBezTo>
                <a:close/>
                <a:moveTo>
                  <a:pt x="20935" y="8632"/>
                </a:moveTo>
                <a:lnTo>
                  <a:pt x="20935" y="8632"/>
                </a:lnTo>
                <a:cubicBezTo>
                  <a:pt x="20034" y="9880"/>
                  <a:pt x="19548" y="11959"/>
                  <a:pt x="19202" y="13484"/>
                </a:cubicBezTo>
                <a:cubicBezTo>
                  <a:pt x="17885" y="16534"/>
                  <a:pt x="17053" y="19792"/>
                  <a:pt x="16776" y="23120"/>
                </a:cubicBezTo>
                <a:cubicBezTo>
                  <a:pt x="16776" y="23154"/>
                  <a:pt x="16810" y="23172"/>
                  <a:pt x="16845" y="23172"/>
                </a:cubicBezTo>
                <a:cubicBezTo>
                  <a:pt x="16880" y="23172"/>
                  <a:pt x="16914" y="23154"/>
                  <a:pt x="16914" y="23120"/>
                </a:cubicBezTo>
                <a:cubicBezTo>
                  <a:pt x="17053" y="21179"/>
                  <a:pt x="17469" y="19307"/>
                  <a:pt x="18093" y="17505"/>
                </a:cubicBezTo>
                <a:lnTo>
                  <a:pt x="18093" y="17505"/>
                </a:lnTo>
                <a:cubicBezTo>
                  <a:pt x="17607" y="19238"/>
                  <a:pt x="17261" y="21040"/>
                  <a:pt x="17053" y="22912"/>
                </a:cubicBezTo>
                <a:cubicBezTo>
                  <a:pt x="16984" y="23328"/>
                  <a:pt x="16914" y="23743"/>
                  <a:pt x="16845" y="24229"/>
                </a:cubicBezTo>
                <a:cubicBezTo>
                  <a:pt x="16221" y="18891"/>
                  <a:pt x="17538" y="13484"/>
                  <a:pt x="20588" y="9048"/>
                </a:cubicBezTo>
                <a:cubicBezTo>
                  <a:pt x="20727" y="8840"/>
                  <a:pt x="20796" y="8701"/>
                  <a:pt x="20935" y="8632"/>
                </a:cubicBezTo>
                <a:close/>
                <a:moveTo>
                  <a:pt x="21974" y="8563"/>
                </a:moveTo>
                <a:cubicBezTo>
                  <a:pt x="22044" y="8701"/>
                  <a:pt x="22113" y="8840"/>
                  <a:pt x="22182" y="8979"/>
                </a:cubicBezTo>
                <a:cubicBezTo>
                  <a:pt x="22945" y="11474"/>
                  <a:pt x="21628" y="14316"/>
                  <a:pt x="20865" y="16673"/>
                </a:cubicBezTo>
                <a:cubicBezTo>
                  <a:pt x="20242" y="18406"/>
                  <a:pt x="19479" y="20139"/>
                  <a:pt x="18786" y="21872"/>
                </a:cubicBezTo>
                <a:cubicBezTo>
                  <a:pt x="18578" y="22496"/>
                  <a:pt x="18370" y="23120"/>
                  <a:pt x="18093" y="23743"/>
                </a:cubicBezTo>
                <a:cubicBezTo>
                  <a:pt x="17895" y="24073"/>
                  <a:pt x="17697" y="24466"/>
                  <a:pt x="17499" y="24861"/>
                </a:cubicBezTo>
                <a:lnTo>
                  <a:pt x="17499" y="24861"/>
                </a:lnTo>
                <a:cubicBezTo>
                  <a:pt x="18190" y="21924"/>
                  <a:pt x="19150" y="18988"/>
                  <a:pt x="20311" y="16188"/>
                </a:cubicBezTo>
                <a:cubicBezTo>
                  <a:pt x="21143" y="14316"/>
                  <a:pt x="21559" y="12375"/>
                  <a:pt x="21628" y="10365"/>
                </a:cubicBezTo>
                <a:cubicBezTo>
                  <a:pt x="21836" y="9810"/>
                  <a:pt x="21905" y="9187"/>
                  <a:pt x="21974" y="8563"/>
                </a:cubicBezTo>
                <a:close/>
                <a:moveTo>
                  <a:pt x="21212" y="11613"/>
                </a:moveTo>
                <a:lnTo>
                  <a:pt x="21212" y="11613"/>
                </a:lnTo>
                <a:cubicBezTo>
                  <a:pt x="20935" y="13415"/>
                  <a:pt x="20449" y="15148"/>
                  <a:pt x="19756" y="16812"/>
                </a:cubicBezTo>
                <a:cubicBezTo>
                  <a:pt x="18717" y="19376"/>
                  <a:pt x="17885" y="22011"/>
                  <a:pt x="17261" y="24714"/>
                </a:cubicBezTo>
                <a:lnTo>
                  <a:pt x="17192" y="24783"/>
                </a:lnTo>
                <a:cubicBezTo>
                  <a:pt x="17053" y="25130"/>
                  <a:pt x="16984" y="25546"/>
                  <a:pt x="16845" y="25892"/>
                </a:cubicBezTo>
                <a:cubicBezTo>
                  <a:pt x="16914" y="25476"/>
                  <a:pt x="16914" y="25130"/>
                  <a:pt x="16984" y="24783"/>
                </a:cubicBezTo>
                <a:cubicBezTo>
                  <a:pt x="17053" y="24783"/>
                  <a:pt x="17122" y="24783"/>
                  <a:pt x="17122" y="24714"/>
                </a:cubicBezTo>
                <a:lnTo>
                  <a:pt x="17330" y="22981"/>
                </a:lnTo>
                <a:cubicBezTo>
                  <a:pt x="17885" y="20901"/>
                  <a:pt x="18509" y="18891"/>
                  <a:pt x="19202" y="16881"/>
                </a:cubicBezTo>
                <a:cubicBezTo>
                  <a:pt x="19826" y="15217"/>
                  <a:pt x="20657" y="13415"/>
                  <a:pt x="21212" y="11613"/>
                </a:cubicBezTo>
                <a:close/>
                <a:moveTo>
                  <a:pt x="7944" y="1"/>
                </a:moveTo>
                <a:cubicBezTo>
                  <a:pt x="7522" y="1"/>
                  <a:pt x="7129" y="195"/>
                  <a:pt x="6863" y="660"/>
                </a:cubicBezTo>
                <a:cubicBezTo>
                  <a:pt x="6863" y="660"/>
                  <a:pt x="6794" y="730"/>
                  <a:pt x="6794" y="799"/>
                </a:cubicBezTo>
                <a:cubicBezTo>
                  <a:pt x="6655" y="1076"/>
                  <a:pt x="6655" y="1354"/>
                  <a:pt x="6724" y="1631"/>
                </a:cubicBezTo>
                <a:cubicBezTo>
                  <a:pt x="6863" y="2463"/>
                  <a:pt x="7210" y="3225"/>
                  <a:pt x="7695" y="3918"/>
                </a:cubicBezTo>
                <a:cubicBezTo>
                  <a:pt x="8078" y="4410"/>
                  <a:pt x="8719" y="4946"/>
                  <a:pt x="9347" y="4946"/>
                </a:cubicBezTo>
                <a:cubicBezTo>
                  <a:pt x="9516" y="4946"/>
                  <a:pt x="9683" y="4907"/>
                  <a:pt x="9844" y="4820"/>
                </a:cubicBezTo>
                <a:cubicBezTo>
                  <a:pt x="10190" y="5582"/>
                  <a:pt x="10398" y="6345"/>
                  <a:pt x="10468" y="7176"/>
                </a:cubicBezTo>
                <a:cubicBezTo>
                  <a:pt x="10398" y="7176"/>
                  <a:pt x="10398" y="7246"/>
                  <a:pt x="10468" y="7315"/>
                </a:cubicBezTo>
                <a:cubicBezTo>
                  <a:pt x="10537" y="8285"/>
                  <a:pt x="10537" y="9325"/>
                  <a:pt x="10676" y="10365"/>
                </a:cubicBezTo>
                <a:cubicBezTo>
                  <a:pt x="10121" y="9395"/>
                  <a:pt x="9359" y="8632"/>
                  <a:pt x="8457" y="8077"/>
                </a:cubicBezTo>
                <a:cubicBezTo>
                  <a:pt x="8527" y="7939"/>
                  <a:pt x="8596" y="7800"/>
                  <a:pt x="8596" y="7592"/>
                </a:cubicBezTo>
                <a:cubicBezTo>
                  <a:pt x="8735" y="6622"/>
                  <a:pt x="7418" y="6067"/>
                  <a:pt x="6724" y="5859"/>
                </a:cubicBezTo>
                <a:cubicBezTo>
                  <a:pt x="6362" y="5751"/>
                  <a:pt x="5830" y="5642"/>
                  <a:pt x="5306" y="5642"/>
                </a:cubicBezTo>
                <a:cubicBezTo>
                  <a:pt x="4826" y="5642"/>
                  <a:pt x="4352" y="5733"/>
                  <a:pt x="4021" y="5998"/>
                </a:cubicBezTo>
                <a:cubicBezTo>
                  <a:pt x="3259" y="6552"/>
                  <a:pt x="4160" y="7731"/>
                  <a:pt x="4645" y="8077"/>
                </a:cubicBezTo>
                <a:cubicBezTo>
                  <a:pt x="5380" y="8596"/>
                  <a:pt x="6249" y="8872"/>
                  <a:pt x="7119" y="8872"/>
                </a:cubicBezTo>
                <a:cubicBezTo>
                  <a:pt x="7644" y="8872"/>
                  <a:pt x="8169" y="8772"/>
                  <a:pt x="8665" y="8563"/>
                </a:cubicBezTo>
                <a:cubicBezTo>
                  <a:pt x="9774" y="9533"/>
                  <a:pt x="10676" y="10781"/>
                  <a:pt x="11299" y="12167"/>
                </a:cubicBezTo>
                <a:cubicBezTo>
                  <a:pt x="10884" y="12098"/>
                  <a:pt x="10537" y="12029"/>
                  <a:pt x="10121" y="11890"/>
                </a:cubicBezTo>
                <a:cubicBezTo>
                  <a:pt x="9844" y="11751"/>
                  <a:pt x="9567" y="11613"/>
                  <a:pt x="9289" y="11405"/>
                </a:cubicBezTo>
                <a:cubicBezTo>
                  <a:pt x="9359" y="11335"/>
                  <a:pt x="9359" y="11266"/>
                  <a:pt x="9359" y="11128"/>
                </a:cubicBezTo>
                <a:cubicBezTo>
                  <a:pt x="9359" y="11128"/>
                  <a:pt x="9359" y="11058"/>
                  <a:pt x="9359" y="11058"/>
                </a:cubicBezTo>
                <a:cubicBezTo>
                  <a:pt x="9359" y="10989"/>
                  <a:pt x="9359" y="10920"/>
                  <a:pt x="9359" y="10850"/>
                </a:cubicBezTo>
                <a:cubicBezTo>
                  <a:pt x="9220" y="10573"/>
                  <a:pt x="8943" y="10365"/>
                  <a:pt x="8665" y="10296"/>
                </a:cubicBezTo>
                <a:cubicBezTo>
                  <a:pt x="8527" y="10157"/>
                  <a:pt x="8319" y="10157"/>
                  <a:pt x="8111" y="10157"/>
                </a:cubicBezTo>
                <a:cubicBezTo>
                  <a:pt x="8055" y="10138"/>
                  <a:pt x="8004" y="10130"/>
                  <a:pt x="7957" y="10130"/>
                </a:cubicBezTo>
                <a:cubicBezTo>
                  <a:pt x="7829" y="10130"/>
                  <a:pt x="7727" y="10194"/>
                  <a:pt x="7626" y="10296"/>
                </a:cubicBezTo>
                <a:cubicBezTo>
                  <a:pt x="7626" y="10261"/>
                  <a:pt x="7608" y="10244"/>
                  <a:pt x="7591" y="10244"/>
                </a:cubicBezTo>
                <a:cubicBezTo>
                  <a:pt x="7574" y="10244"/>
                  <a:pt x="7556" y="10261"/>
                  <a:pt x="7556" y="10296"/>
                </a:cubicBezTo>
                <a:cubicBezTo>
                  <a:pt x="7348" y="10712"/>
                  <a:pt x="7695" y="11405"/>
                  <a:pt x="8042" y="11682"/>
                </a:cubicBezTo>
                <a:cubicBezTo>
                  <a:pt x="8215" y="11786"/>
                  <a:pt x="8405" y="11838"/>
                  <a:pt x="8587" y="11838"/>
                </a:cubicBezTo>
                <a:cubicBezTo>
                  <a:pt x="8769" y="11838"/>
                  <a:pt x="8943" y="11786"/>
                  <a:pt x="9081" y="11682"/>
                </a:cubicBezTo>
                <a:cubicBezTo>
                  <a:pt x="9151" y="11613"/>
                  <a:pt x="9151" y="11613"/>
                  <a:pt x="9220" y="11613"/>
                </a:cubicBezTo>
                <a:cubicBezTo>
                  <a:pt x="9791" y="12120"/>
                  <a:pt x="10535" y="12453"/>
                  <a:pt x="11295" y="12453"/>
                </a:cubicBezTo>
                <a:cubicBezTo>
                  <a:pt x="11366" y="12453"/>
                  <a:pt x="11437" y="12450"/>
                  <a:pt x="11507" y="12445"/>
                </a:cubicBezTo>
                <a:lnTo>
                  <a:pt x="11577" y="12653"/>
                </a:lnTo>
                <a:cubicBezTo>
                  <a:pt x="12686" y="14801"/>
                  <a:pt x="13587" y="17089"/>
                  <a:pt x="14142" y="19446"/>
                </a:cubicBezTo>
                <a:lnTo>
                  <a:pt x="14003" y="19584"/>
                </a:lnTo>
                <a:cubicBezTo>
                  <a:pt x="14003" y="19584"/>
                  <a:pt x="14003" y="19673"/>
                  <a:pt x="14038" y="19673"/>
                </a:cubicBezTo>
                <a:cubicBezTo>
                  <a:pt x="14047" y="19673"/>
                  <a:pt x="14058" y="19668"/>
                  <a:pt x="14072" y="19654"/>
                </a:cubicBezTo>
                <a:lnTo>
                  <a:pt x="14211" y="19654"/>
                </a:lnTo>
                <a:lnTo>
                  <a:pt x="14211" y="19792"/>
                </a:lnTo>
                <a:cubicBezTo>
                  <a:pt x="14627" y="21387"/>
                  <a:pt x="15043" y="23050"/>
                  <a:pt x="15459" y="24645"/>
                </a:cubicBezTo>
                <a:cubicBezTo>
                  <a:pt x="14973" y="23120"/>
                  <a:pt x="14142" y="21733"/>
                  <a:pt x="13032" y="20624"/>
                </a:cubicBezTo>
                <a:cubicBezTo>
                  <a:pt x="13102" y="20624"/>
                  <a:pt x="13102" y="20555"/>
                  <a:pt x="13102" y="20486"/>
                </a:cubicBezTo>
                <a:cubicBezTo>
                  <a:pt x="12270" y="17990"/>
                  <a:pt x="10398" y="16326"/>
                  <a:pt x="8249" y="15009"/>
                </a:cubicBezTo>
                <a:cubicBezTo>
                  <a:pt x="7071" y="14247"/>
                  <a:pt x="5893" y="13692"/>
                  <a:pt x="4576" y="13276"/>
                </a:cubicBezTo>
                <a:cubicBezTo>
                  <a:pt x="3120" y="12722"/>
                  <a:pt x="1664" y="13138"/>
                  <a:pt x="209" y="12653"/>
                </a:cubicBezTo>
                <a:cubicBezTo>
                  <a:pt x="70" y="12653"/>
                  <a:pt x="1" y="12791"/>
                  <a:pt x="70" y="12860"/>
                </a:cubicBezTo>
                <a:cubicBezTo>
                  <a:pt x="1734" y="15079"/>
                  <a:pt x="3882" y="16881"/>
                  <a:pt x="6378" y="18129"/>
                </a:cubicBezTo>
                <a:cubicBezTo>
                  <a:pt x="8319" y="19168"/>
                  <a:pt x="10468" y="20624"/>
                  <a:pt x="12686" y="21040"/>
                </a:cubicBezTo>
                <a:cubicBezTo>
                  <a:pt x="13656" y="22080"/>
                  <a:pt x="14488" y="23189"/>
                  <a:pt x="15112" y="24506"/>
                </a:cubicBezTo>
                <a:cubicBezTo>
                  <a:pt x="15389" y="25061"/>
                  <a:pt x="15597" y="25684"/>
                  <a:pt x="15874" y="26239"/>
                </a:cubicBezTo>
                <a:cubicBezTo>
                  <a:pt x="16498" y="29220"/>
                  <a:pt x="17053" y="32200"/>
                  <a:pt x="17469" y="35320"/>
                </a:cubicBezTo>
                <a:cubicBezTo>
                  <a:pt x="17469" y="35354"/>
                  <a:pt x="17538" y="35372"/>
                  <a:pt x="17599" y="35372"/>
                </a:cubicBezTo>
                <a:cubicBezTo>
                  <a:pt x="17659" y="35372"/>
                  <a:pt x="17711" y="35354"/>
                  <a:pt x="17677" y="35320"/>
                </a:cubicBezTo>
                <a:cubicBezTo>
                  <a:pt x="17607" y="32894"/>
                  <a:pt x="17261" y="30537"/>
                  <a:pt x="16706" y="28249"/>
                </a:cubicBezTo>
                <a:lnTo>
                  <a:pt x="16706" y="28111"/>
                </a:lnTo>
                <a:cubicBezTo>
                  <a:pt x="16776" y="27625"/>
                  <a:pt x="16914" y="27209"/>
                  <a:pt x="16984" y="26794"/>
                </a:cubicBezTo>
                <a:lnTo>
                  <a:pt x="17053" y="26794"/>
                </a:lnTo>
                <a:cubicBezTo>
                  <a:pt x="17122" y="26586"/>
                  <a:pt x="17122" y="26378"/>
                  <a:pt x="17192" y="26170"/>
                </a:cubicBezTo>
                <a:cubicBezTo>
                  <a:pt x="18717" y="22912"/>
                  <a:pt x="21073" y="20070"/>
                  <a:pt x="22252" y="16742"/>
                </a:cubicBezTo>
                <a:cubicBezTo>
                  <a:pt x="23222" y="13762"/>
                  <a:pt x="23153" y="10573"/>
                  <a:pt x="22113" y="7662"/>
                </a:cubicBezTo>
                <a:cubicBezTo>
                  <a:pt x="22113" y="7592"/>
                  <a:pt x="22044" y="7592"/>
                  <a:pt x="22044" y="7592"/>
                </a:cubicBezTo>
                <a:lnTo>
                  <a:pt x="21974" y="7592"/>
                </a:lnTo>
                <a:cubicBezTo>
                  <a:pt x="21974" y="7516"/>
                  <a:pt x="21891" y="7461"/>
                  <a:pt x="21816" y="7461"/>
                </a:cubicBezTo>
                <a:cubicBezTo>
                  <a:pt x="21754" y="7461"/>
                  <a:pt x="21697" y="7498"/>
                  <a:pt x="21697" y="7592"/>
                </a:cubicBezTo>
                <a:lnTo>
                  <a:pt x="21697" y="7662"/>
                </a:lnTo>
                <a:cubicBezTo>
                  <a:pt x="19826" y="8077"/>
                  <a:pt x="18647" y="12029"/>
                  <a:pt x="18093" y="13415"/>
                </a:cubicBezTo>
                <a:cubicBezTo>
                  <a:pt x="16568" y="17020"/>
                  <a:pt x="16082" y="21040"/>
                  <a:pt x="16706" y="24922"/>
                </a:cubicBezTo>
                <a:cubicBezTo>
                  <a:pt x="16637" y="25684"/>
                  <a:pt x="16568" y="26447"/>
                  <a:pt x="16568" y="27209"/>
                </a:cubicBezTo>
                <a:lnTo>
                  <a:pt x="16568" y="27348"/>
                </a:lnTo>
                <a:cubicBezTo>
                  <a:pt x="15944" y="24645"/>
                  <a:pt x="15181" y="22011"/>
                  <a:pt x="14488" y="19446"/>
                </a:cubicBezTo>
                <a:cubicBezTo>
                  <a:pt x="14765" y="19099"/>
                  <a:pt x="15043" y="18683"/>
                  <a:pt x="15251" y="18267"/>
                </a:cubicBezTo>
                <a:cubicBezTo>
                  <a:pt x="15459" y="17782"/>
                  <a:pt x="15597" y="17297"/>
                  <a:pt x="15667" y="16812"/>
                </a:cubicBezTo>
                <a:cubicBezTo>
                  <a:pt x="15736" y="16812"/>
                  <a:pt x="15805" y="16812"/>
                  <a:pt x="15874" y="16742"/>
                </a:cubicBezTo>
                <a:cubicBezTo>
                  <a:pt x="16498" y="16534"/>
                  <a:pt x="16498" y="15425"/>
                  <a:pt x="16221" y="14940"/>
                </a:cubicBezTo>
                <a:cubicBezTo>
                  <a:pt x="16076" y="14766"/>
                  <a:pt x="15894" y="14689"/>
                  <a:pt x="15712" y="14689"/>
                </a:cubicBezTo>
                <a:cubicBezTo>
                  <a:pt x="15459" y="14689"/>
                  <a:pt x="15204" y="14837"/>
                  <a:pt x="15043" y="15079"/>
                </a:cubicBezTo>
                <a:cubicBezTo>
                  <a:pt x="14904" y="15217"/>
                  <a:pt x="14835" y="15425"/>
                  <a:pt x="14835" y="15633"/>
                </a:cubicBezTo>
                <a:cubicBezTo>
                  <a:pt x="14765" y="15703"/>
                  <a:pt x="14765" y="15703"/>
                  <a:pt x="14765" y="15772"/>
                </a:cubicBezTo>
                <a:cubicBezTo>
                  <a:pt x="14765" y="15910"/>
                  <a:pt x="14835" y="16118"/>
                  <a:pt x="14904" y="16257"/>
                </a:cubicBezTo>
                <a:lnTo>
                  <a:pt x="14973" y="16326"/>
                </a:lnTo>
                <a:cubicBezTo>
                  <a:pt x="15043" y="16534"/>
                  <a:pt x="15251" y="16673"/>
                  <a:pt x="15459" y="16742"/>
                </a:cubicBezTo>
                <a:cubicBezTo>
                  <a:pt x="15320" y="17643"/>
                  <a:pt x="14973" y="18475"/>
                  <a:pt x="14349" y="19099"/>
                </a:cubicBezTo>
                <a:lnTo>
                  <a:pt x="14072" y="18059"/>
                </a:lnTo>
                <a:cubicBezTo>
                  <a:pt x="13795" y="17020"/>
                  <a:pt x="13448" y="15910"/>
                  <a:pt x="13032" y="14940"/>
                </a:cubicBezTo>
                <a:lnTo>
                  <a:pt x="13032" y="14940"/>
                </a:lnTo>
                <a:cubicBezTo>
                  <a:pt x="13061" y="14969"/>
                  <a:pt x="13102" y="14986"/>
                  <a:pt x="13139" y="14986"/>
                </a:cubicBezTo>
                <a:cubicBezTo>
                  <a:pt x="13193" y="14986"/>
                  <a:pt x="13240" y="14952"/>
                  <a:pt x="13240" y="14871"/>
                </a:cubicBezTo>
                <a:cubicBezTo>
                  <a:pt x="13240" y="14732"/>
                  <a:pt x="13310" y="14524"/>
                  <a:pt x="13379" y="14385"/>
                </a:cubicBezTo>
                <a:cubicBezTo>
                  <a:pt x="13587" y="13831"/>
                  <a:pt x="13726" y="13276"/>
                  <a:pt x="13934" y="12722"/>
                </a:cubicBezTo>
                <a:cubicBezTo>
                  <a:pt x="14179" y="12906"/>
                  <a:pt x="14479" y="12995"/>
                  <a:pt x="14779" y="12995"/>
                </a:cubicBezTo>
                <a:cubicBezTo>
                  <a:pt x="15156" y="12995"/>
                  <a:pt x="15535" y="12854"/>
                  <a:pt x="15805" y="12583"/>
                </a:cubicBezTo>
                <a:cubicBezTo>
                  <a:pt x="15874" y="12514"/>
                  <a:pt x="15805" y="12445"/>
                  <a:pt x="15736" y="12445"/>
                </a:cubicBezTo>
                <a:cubicBezTo>
                  <a:pt x="15459" y="12514"/>
                  <a:pt x="15181" y="12583"/>
                  <a:pt x="14973" y="12722"/>
                </a:cubicBezTo>
                <a:cubicBezTo>
                  <a:pt x="14880" y="12740"/>
                  <a:pt x="14788" y="12749"/>
                  <a:pt x="14695" y="12749"/>
                </a:cubicBezTo>
                <a:cubicBezTo>
                  <a:pt x="14441" y="12749"/>
                  <a:pt x="14187" y="12685"/>
                  <a:pt x="13934" y="12583"/>
                </a:cubicBezTo>
                <a:cubicBezTo>
                  <a:pt x="14072" y="12237"/>
                  <a:pt x="14142" y="11890"/>
                  <a:pt x="14211" y="11543"/>
                </a:cubicBezTo>
                <a:cubicBezTo>
                  <a:pt x="14696" y="11543"/>
                  <a:pt x="15320" y="10920"/>
                  <a:pt x="15459" y="10434"/>
                </a:cubicBezTo>
                <a:lnTo>
                  <a:pt x="15528" y="10434"/>
                </a:lnTo>
                <a:cubicBezTo>
                  <a:pt x="15667" y="10504"/>
                  <a:pt x="15805" y="10573"/>
                  <a:pt x="15944" y="10573"/>
                </a:cubicBezTo>
                <a:lnTo>
                  <a:pt x="16360" y="10573"/>
                </a:lnTo>
                <a:cubicBezTo>
                  <a:pt x="16914" y="10434"/>
                  <a:pt x="17330" y="9949"/>
                  <a:pt x="17538" y="9395"/>
                </a:cubicBezTo>
                <a:cubicBezTo>
                  <a:pt x="17677" y="8840"/>
                  <a:pt x="17469" y="8216"/>
                  <a:pt x="16914" y="7939"/>
                </a:cubicBezTo>
                <a:cubicBezTo>
                  <a:pt x="16813" y="7895"/>
                  <a:pt x="16711" y="7876"/>
                  <a:pt x="16611" y="7876"/>
                </a:cubicBezTo>
                <a:cubicBezTo>
                  <a:pt x="16235" y="7876"/>
                  <a:pt x="15886" y="8150"/>
                  <a:pt x="15667" y="8424"/>
                </a:cubicBezTo>
                <a:cubicBezTo>
                  <a:pt x="15320" y="8840"/>
                  <a:pt x="15112" y="9464"/>
                  <a:pt x="15251" y="9949"/>
                </a:cubicBezTo>
                <a:cubicBezTo>
                  <a:pt x="15251" y="10088"/>
                  <a:pt x="15320" y="10157"/>
                  <a:pt x="15320" y="10226"/>
                </a:cubicBezTo>
                <a:cubicBezTo>
                  <a:pt x="15112" y="10434"/>
                  <a:pt x="14973" y="10642"/>
                  <a:pt x="14765" y="10850"/>
                </a:cubicBezTo>
                <a:cubicBezTo>
                  <a:pt x="14627" y="10989"/>
                  <a:pt x="14419" y="11128"/>
                  <a:pt x="14280" y="11266"/>
                </a:cubicBezTo>
                <a:cubicBezTo>
                  <a:pt x="14349" y="10850"/>
                  <a:pt x="14349" y="10504"/>
                  <a:pt x="14419" y="10088"/>
                </a:cubicBezTo>
                <a:lnTo>
                  <a:pt x="14488" y="10088"/>
                </a:lnTo>
                <a:cubicBezTo>
                  <a:pt x="14557" y="10088"/>
                  <a:pt x="14627" y="10018"/>
                  <a:pt x="14557" y="9949"/>
                </a:cubicBezTo>
                <a:lnTo>
                  <a:pt x="14419" y="9880"/>
                </a:lnTo>
                <a:cubicBezTo>
                  <a:pt x="14488" y="9187"/>
                  <a:pt x="14488" y="8493"/>
                  <a:pt x="14419" y="7800"/>
                </a:cubicBezTo>
                <a:cubicBezTo>
                  <a:pt x="15459" y="7662"/>
                  <a:pt x="16152" y="6691"/>
                  <a:pt x="16013" y="5721"/>
                </a:cubicBezTo>
                <a:cubicBezTo>
                  <a:pt x="16082" y="5374"/>
                  <a:pt x="16152" y="5027"/>
                  <a:pt x="16152" y="4681"/>
                </a:cubicBezTo>
                <a:cubicBezTo>
                  <a:pt x="16082" y="4334"/>
                  <a:pt x="16013" y="3918"/>
                  <a:pt x="15944" y="3502"/>
                </a:cubicBezTo>
                <a:lnTo>
                  <a:pt x="15944" y="3364"/>
                </a:lnTo>
                <a:cubicBezTo>
                  <a:pt x="15944" y="2572"/>
                  <a:pt x="15783" y="978"/>
                  <a:pt x="14852" y="978"/>
                </a:cubicBezTo>
                <a:cubicBezTo>
                  <a:pt x="14723" y="978"/>
                  <a:pt x="14579" y="1009"/>
                  <a:pt x="14419" y="1076"/>
                </a:cubicBezTo>
                <a:cubicBezTo>
                  <a:pt x="14211" y="1215"/>
                  <a:pt x="14003" y="1423"/>
                  <a:pt x="13864" y="1631"/>
                </a:cubicBezTo>
                <a:cubicBezTo>
                  <a:pt x="13448" y="1908"/>
                  <a:pt x="13102" y="2324"/>
                  <a:pt x="12963" y="2740"/>
                </a:cubicBezTo>
                <a:cubicBezTo>
                  <a:pt x="12339" y="3988"/>
                  <a:pt x="12824" y="5721"/>
                  <a:pt x="13448" y="6968"/>
                </a:cubicBezTo>
                <a:cubicBezTo>
                  <a:pt x="13518" y="7246"/>
                  <a:pt x="13726" y="7454"/>
                  <a:pt x="14003" y="7662"/>
                </a:cubicBezTo>
                <a:cubicBezTo>
                  <a:pt x="14003" y="7731"/>
                  <a:pt x="14072" y="7731"/>
                  <a:pt x="14142" y="7731"/>
                </a:cubicBezTo>
                <a:cubicBezTo>
                  <a:pt x="14142" y="8355"/>
                  <a:pt x="14142" y="8979"/>
                  <a:pt x="14003" y="9533"/>
                </a:cubicBezTo>
                <a:cubicBezTo>
                  <a:pt x="13864" y="9395"/>
                  <a:pt x="13656" y="9256"/>
                  <a:pt x="13448" y="9117"/>
                </a:cubicBezTo>
                <a:cubicBezTo>
                  <a:pt x="13240" y="8909"/>
                  <a:pt x="13102" y="8701"/>
                  <a:pt x="12894" y="8493"/>
                </a:cubicBezTo>
                <a:cubicBezTo>
                  <a:pt x="13032" y="8355"/>
                  <a:pt x="13102" y="8216"/>
                  <a:pt x="13171" y="8077"/>
                </a:cubicBezTo>
                <a:cubicBezTo>
                  <a:pt x="13240" y="7870"/>
                  <a:pt x="13240" y="7662"/>
                  <a:pt x="13171" y="7454"/>
                </a:cubicBezTo>
                <a:cubicBezTo>
                  <a:pt x="13032" y="7269"/>
                  <a:pt x="12801" y="7146"/>
                  <a:pt x="12560" y="7146"/>
                </a:cubicBezTo>
                <a:cubicBezTo>
                  <a:pt x="12439" y="7146"/>
                  <a:pt x="12316" y="7176"/>
                  <a:pt x="12201" y="7246"/>
                </a:cubicBezTo>
                <a:cubicBezTo>
                  <a:pt x="12131" y="7315"/>
                  <a:pt x="12062" y="7384"/>
                  <a:pt x="12062" y="7454"/>
                </a:cubicBezTo>
                <a:cubicBezTo>
                  <a:pt x="12062" y="7425"/>
                  <a:pt x="12026" y="7408"/>
                  <a:pt x="11984" y="7408"/>
                </a:cubicBezTo>
                <a:cubicBezTo>
                  <a:pt x="11925" y="7408"/>
                  <a:pt x="11854" y="7442"/>
                  <a:pt x="11854" y="7523"/>
                </a:cubicBezTo>
                <a:cubicBezTo>
                  <a:pt x="11854" y="7662"/>
                  <a:pt x="11923" y="7870"/>
                  <a:pt x="11993" y="8008"/>
                </a:cubicBezTo>
                <a:cubicBezTo>
                  <a:pt x="11923" y="8008"/>
                  <a:pt x="11923" y="8008"/>
                  <a:pt x="11993" y="8077"/>
                </a:cubicBezTo>
                <a:cubicBezTo>
                  <a:pt x="11993" y="8077"/>
                  <a:pt x="11993" y="8147"/>
                  <a:pt x="12062" y="8216"/>
                </a:cubicBezTo>
                <a:cubicBezTo>
                  <a:pt x="12131" y="8493"/>
                  <a:pt x="12339" y="8632"/>
                  <a:pt x="12617" y="8632"/>
                </a:cubicBezTo>
                <a:lnTo>
                  <a:pt x="12755" y="8563"/>
                </a:lnTo>
                <a:cubicBezTo>
                  <a:pt x="13032" y="9117"/>
                  <a:pt x="13448" y="9533"/>
                  <a:pt x="14003" y="9880"/>
                </a:cubicBezTo>
                <a:cubicBezTo>
                  <a:pt x="13726" y="11405"/>
                  <a:pt x="13310" y="12860"/>
                  <a:pt x="13032" y="14316"/>
                </a:cubicBezTo>
                <a:lnTo>
                  <a:pt x="12963" y="14316"/>
                </a:lnTo>
                <a:cubicBezTo>
                  <a:pt x="12894" y="14316"/>
                  <a:pt x="12824" y="14385"/>
                  <a:pt x="12755" y="14455"/>
                </a:cubicBezTo>
                <a:cubicBezTo>
                  <a:pt x="12409" y="13623"/>
                  <a:pt x="12062" y="12860"/>
                  <a:pt x="11646" y="12167"/>
                </a:cubicBezTo>
                <a:lnTo>
                  <a:pt x="11230" y="11266"/>
                </a:lnTo>
                <a:cubicBezTo>
                  <a:pt x="11092" y="11058"/>
                  <a:pt x="10953" y="10850"/>
                  <a:pt x="10884" y="10642"/>
                </a:cubicBezTo>
                <a:cubicBezTo>
                  <a:pt x="10953" y="9395"/>
                  <a:pt x="10953" y="8147"/>
                  <a:pt x="10745" y="6899"/>
                </a:cubicBezTo>
                <a:cubicBezTo>
                  <a:pt x="11299" y="6206"/>
                  <a:pt x="11646" y="5305"/>
                  <a:pt x="11646" y="4404"/>
                </a:cubicBezTo>
                <a:cubicBezTo>
                  <a:pt x="11646" y="4364"/>
                  <a:pt x="11577" y="4324"/>
                  <a:pt x="11518" y="4324"/>
                </a:cubicBezTo>
                <a:cubicBezTo>
                  <a:pt x="11475" y="4324"/>
                  <a:pt x="11438" y="4345"/>
                  <a:pt x="11438" y="4404"/>
                </a:cubicBezTo>
                <a:cubicBezTo>
                  <a:pt x="11369" y="5235"/>
                  <a:pt x="11161" y="5998"/>
                  <a:pt x="10745" y="6622"/>
                </a:cubicBezTo>
                <a:cubicBezTo>
                  <a:pt x="10606" y="5998"/>
                  <a:pt x="10329" y="5374"/>
                  <a:pt x="10052" y="4750"/>
                </a:cubicBezTo>
                <a:lnTo>
                  <a:pt x="10121" y="4750"/>
                </a:lnTo>
                <a:cubicBezTo>
                  <a:pt x="10181" y="4691"/>
                  <a:pt x="10138" y="4528"/>
                  <a:pt x="10036" y="4528"/>
                </a:cubicBezTo>
                <a:cubicBezTo>
                  <a:pt x="10020" y="4528"/>
                  <a:pt x="10002" y="4533"/>
                  <a:pt x="9982" y="4542"/>
                </a:cubicBezTo>
                <a:lnTo>
                  <a:pt x="9913" y="4542"/>
                </a:lnTo>
                <a:cubicBezTo>
                  <a:pt x="9844" y="4473"/>
                  <a:pt x="9844" y="4404"/>
                  <a:pt x="9774" y="4334"/>
                </a:cubicBezTo>
                <a:cubicBezTo>
                  <a:pt x="9913" y="4334"/>
                  <a:pt x="10052" y="4265"/>
                  <a:pt x="10121" y="4126"/>
                </a:cubicBezTo>
                <a:cubicBezTo>
                  <a:pt x="10260" y="3988"/>
                  <a:pt x="10398" y="3849"/>
                  <a:pt x="10468" y="3641"/>
                </a:cubicBezTo>
                <a:cubicBezTo>
                  <a:pt x="10953" y="2601"/>
                  <a:pt x="9982" y="1215"/>
                  <a:pt x="9289" y="591"/>
                </a:cubicBezTo>
                <a:cubicBezTo>
                  <a:pt x="8892" y="230"/>
                  <a:pt x="8401" y="1"/>
                  <a:pt x="7944"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6"/>
          <p:cNvSpPr txBox="1">
            <a:spLocks noGrp="1"/>
          </p:cNvSpPr>
          <p:nvPr>
            <p:ph type="subTitle" idx="1"/>
          </p:nvPr>
        </p:nvSpPr>
        <p:spPr>
          <a:xfrm>
            <a:off x="5364888" y="1557388"/>
            <a:ext cx="853200" cy="31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000"/>
              <a:t>$8,986</a:t>
            </a:r>
            <a:endParaRPr sz="1000"/>
          </a:p>
        </p:txBody>
      </p:sp>
      <p:sp>
        <p:nvSpPr>
          <p:cNvPr id="1281" name="Google Shape;1281;p56"/>
          <p:cNvSpPr txBox="1">
            <a:spLocks noGrp="1"/>
          </p:cNvSpPr>
          <p:nvPr>
            <p:ph type="subTitle" idx="1"/>
          </p:nvPr>
        </p:nvSpPr>
        <p:spPr>
          <a:xfrm>
            <a:off x="5364888" y="1904088"/>
            <a:ext cx="853200" cy="31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000"/>
              <a:t>$5,982</a:t>
            </a:r>
            <a:endParaRPr sz="1000"/>
          </a:p>
        </p:txBody>
      </p:sp>
      <p:sp>
        <p:nvSpPr>
          <p:cNvPr id="1282" name="Google Shape;1282;p56"/>
          <p:cNvSpPr txBox="1">
            <a:spLocks noGrp="1"/>
          </p:cNvSpPr>
          <p:nvPr>
            <p:ph type="subTitle" idx="1"/>
          </p:nvPr>
        </p:nvSpPr>
        <p:spPr>
          <a:xfrm>
            <a:off x="5364888" y="2250788"/>
            <a:ext cx="853200" cy="31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000"/>
              <a:t>$6,888</a:t>
            </a:r>
            <a:endParaRPr sz="1000"/>
          </a:p>
        </p:txBody>
      </p:sp>
      <p:sp>
        <p:nvSpPr>
          <p:cNvPr id="1283" name="Google Shape;1283;p56"/>
          <p:cNvSpPr txBox="1">
            <a:spLocks noGrp="1"/>
          </p:cNvSpPr>
          <p:nvPr>
            <p:ph type="subTitle" idx="1"/>
          </p:nvPr>
        </p:nvSpPr>
        <p:spPr>
          <a:xfrm>
            <a:off x="5364888" y="2610775"/>
            <a:ext cx="853200" cy="31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000"/>
              <a:t>$5,000</a:t>
            </a:r>
            <a:endParaRPr sz="1000"/>
          </a:p>
        </p:txBody>
      </p:sp>
      <p:sp>
        <p:nvSpPr>
          <p:cNvPr id="1284" name="Google Shape;1284;p56"/>
          <p:cNvSpPr txBox="1">
            <a:spLocks noGrp="1"/>
          </p:cNvSpPr>
          <p:nvPr>
            <p:ph type="subTitle" idx="1"/>
          </p:nvPr>
        </p:nvSpPr>
        <p:spPr>
          <a:xfrm>
            <a:off x="5364888" y="2970763"/>
            <a:ext cx="853200" cy="31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000"/>
              <a:t>$7,100</a:t>
            </a:r>
            <a:endParaRPr sz="1000"/>
          </a:p>
        </p:txBody>
      </p:sp>
      <p:sp>
        <p:nvSpPr>
          <p:cNvPr id="1285" name="Google Shape;1285;p56"/>
          <p:cNvSpPr txBox="1">
            <a:spLocks noGrp="1"/>
          </p:cNvSpPr>
          <p:nvPr>
            <p:ph type="subTitle" idx="1"/>
          </p:nvPr>
        </p:nvSpPr>
        <p:spPr>
          <a:xfrm>
            <a:off x="5364888" y="3330763"/>
            <a:ext cx="853200" cy="31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000"/>
              <a:t>$1,500</a:t>
            </a:r>
            <a:endParaRPr sz="1000"/>
          </a:p>
        </p:txBody>
      </p:sp>
      <p:sp>
        <p:nvSpPr>
          <p:cNvPr id="1286" name="Google Shape;1286;p56"/>
          <p:cNvSpPr txBox="1">
            <a:spLocks noGrp="1"/>
          </p:cNvSpPr>
          <p:nvPr>
            <p:ph type="subTitle" idx="1"/>
          </p:nvPr>
        </p:nvSpPr>
        <p:spPr>
          <a:xfrm>
            <a:off x="5364888" y="3690763"/>
            <a:ext cx="853200" cy="31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000"/>
              <a:t>$2,988</a:t>
            </a:r>
            <a:endParaRPr sz="1000"/>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290"/>
        <p:cNvGrpSpPr/>
        <p:nvPr/>
      </p:nvGrpSpPr>
      <p:grpSpPr>
        <a:xfrm>
          <a:off x="0" y="0"/>
          <a:ext cx="0" cy="0"/>
          <a:chOff x="0" y="0"/>
          <a:chExt cx="0" cy="0"/>
        </a:xfrm>
      </p:grpSpPr>
      <p:sp>
        <p:nvSpPr>
          <p:cNvPr id="1291" name="Google Shape;1291;p57"/>
          <p:cNvSpPr/>
          <p:nvPr/>
        </p:nvSpPr>
        <p:spPr>
          <a:xfrm>
            <a:off x="3038390" y="2169919"/>
            <a:ext cx="2323024" cy="1888277"/>
          </a:xfrm>
          <a:custGeom>
            <a:avLst/>
            <a:gdLst/>
            <a:ahLst/>
            <a:cxnLst/>
            <a:rect l="l" t="t" r="r" b="b"/>
            <a:pathLst>
              <a:path w="35192" h="28607" extrusionOk="0">
                <a:moveTo>
                  <a:pt x="25921" y="1"/>
                </a:moveTo>
                <a:lnTo>
                  <a:pt x="23256" y="4576"/>
                </a:lnTo>
                <a:cubicBezTo>
                  <a:pt x="25981" y="6406"/>
                  <a:pt x="27771" y="9510"/>
                  <a:pt x="27771" y="13050"/>
                </a:cubicBezTo>
                <a:cubicBezTo>
                  <a:pt x="27771" y="18680"/>
                  <a:pt x="23196" y="23236"/>
                  <a:pt x="17566" y="23236"/>
                </a:cubicBezTo>
                <a:cubicBezTo>
                  <a:pt x="11937" y="23236"/>
                  <a:pt x="7381" y="18680"/>
                  <a:pt x="7381" y="13050"/>
                </a:cubicBezTo>
                <a:cubicBezTo>
                  <a:pt x="7381" y="11439"/>
                  <a:pt x="7739" y="9927"/>
                  <a:pt x="8396" y="8595"/>
                </a:cubicBezTo>
                <a:lnTo>
                  <a:pt x="3801" y="5929"/>
                </a:lnTo>
                <a:lnTo>
                  <a:pt x="3801" y="5929"/>
                </a:lnTo>
                <a:cubicBezTo>
                  <a:pt x="1" y="13249"/>
                  <a:pt x="2587" y="22340"/>
                  <a:pt x="9808" y="26518"/>
                </a:cubicBezTo>
                <a:cubicBezTo>
                  <a:pt x="12254" y="27934"/>
                  <a:pt x="14924" y="28607"/>
                  <a:pt x="17559" y="28607"/>
                </a:cubicBezTo>
                <a:cubicBezTo>
                  <a:pt x="22919" y="28607"/>
                  <a:pt x="28133" y="25823"/>
                  <a:pt x="31014" y="20848"/>
                </a:cubicBezTo>
                <a:cubicBezTo>
                  <a:pt x="35191" y="13627"/>
                  <a:pt x="32884" y="4437"/>
                  <a:pt x="25921" y="1"/>
                </a:cubicBezTo>
                <a:close/>
              </a:path>
            </a:pathLst>
          </a:custGeom>
          <a:solidFill>
            <a:srgbClr val="F6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7"/>
          <p:cNvSpPr/>
          <p:nvPr/>
        </p:nvSpPr>
        <p:spPr>
          <a:xfrm>
            <a:off x="3323347" y="2257511"/>
            <a:ext cx="1712365" cy="1341140"/>
          </a:xfrm>
          <a:custGeom>
            <a:avLst/>
            <a:gdLst/>
            <a:ahLst/>
            <a:cxnLst/>
            <a:rect l="l" t="t" r="r" b="b"/>
            <a:pathLst>
              <a:path w="25941" h="20318" extrusionOk="0">
                <a:moveTo>
                  <a:pt x="12995" y="0"/>
                </a:moveTo>
                <a:cubicBezTo>
                  <a:pt x="10472" y="0"/>
                  <a:pt x="7932" y="822"/>
                  <a:pt x="5809" y="2513"/>
                </a:cubicBezTo>
                <a:cubicBezTo>
                  <a:pt x="916" y="6372"/>
                  <a:pt x="1" y="13394"/>
                  <a:pt x="3621" y="18388"/>
                </a:cubicBezTo>
                <a:lnTo>
                  <a:pt x="6724" y="15921"/>
                </a:lnTo>
                <a:cubicBezTo>
                  <a:pt x="5332" y="13912"/>
                  <a:pt x="4934" y="11266"/>
                  <a:pt x="5909" y="8819"/>
                </a:cubicBezTo>
                <a:cubicBezTo>
                  <a:pt x="7095" y="5824"/>
                  <a:pt x="9953" y="4003"/>
                  <a:pt x="12976" y="4003"/>
                </a:cubicBezTo>
                <a:cubicBezTo>
                  <a:pt x="13908" y="4003"/>
                  <a:pt x="14856" y="4176"/>
                  <a:pt x="15776" y="4542"/>
                </a:cubicBezTo>
                <a:cubicBezTo>
                  <a:pt x="19675" y="6074"/>
                  <a:pt x="21604" y="10490"/>
                  <a:pt x="20053" y="14409"/>
                </a:cubicBezTo>
                <a:cubicBezTo>
                  <a:pt x="19615" y="15503"/>
                  <a:pt x="18958" y="16458"/>
                  <a:pt x="18123" y="17214"/>
                </a:cubicBezTo>
                <a:lnTo>
                  <a:pt x="20590" y="20317"/>
                </a:lnTo>
                <a:cubicBezTo>
                  <a:pt x="25245" y="16279"/>
                  <a:pt x="25941" y="9257"/>
                  <a:pt x="22062" y="4383"/>
                </a:cubicBezTo>
                <a:cubicBezTo>
                  <a:pt x="19786" y="1501"/>
                  <a:pt x="16406" y="0"/>
                  <a:pt x="12995" y="0"/>
                </a:cubicBezTo>
                <a:close/>
              </a:path>
            </a:pathLst>
          </a:custGeom>
          <a:solidFill>
            <a:srgbClr val="F9C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7"/>
          <p:cNvSpPr/>
          <p:nvPr/>
        </p:nvSpPr>
        <p:spPr>
          <a:xfrm>
            <a:off x="4199209" y="2842208"/>
            <a:ext cx="565970" cy="696049"/>
          </a:xfrm>
          <a:custGeom>
            <a:avLst/>
            <a:gdLst/>
            <a:ahLst/>
            <a:cxnLst/>
            <a:rect l="l" t="t" r="r" b="b"/>
            <a:pathLst>
              <a:path w="8574" h="10545" extrusionOk="0">
                <a:moveTo>
                  <a:pt x="6963" y="1"/>
                </a:moveTo>
                <a:lnTo>
                  <a:pt x="4556" y="976"/>
                </a:lnTo>
                <a:cubicBezTo>
                  <a:pt x="5292" y="2627"/>
                  <a:pt x="5093" y="4636"/>
                  <a:pt x="3839" y="6148"/>
                </a:cubicBezTo>
                <a:cubicBezTo>
                  <a:pt x="2865" y="7341"/>
                  <a:pt x="1432" y="7958"/>
                  <a:pt x="0" y="7958"/>
                </a:cubicBezTo>
                <a:lnTo>
                  <a:pt x="239" y="10544"/>
                </a:lnTo>
                <a:cubicBezTo>
                  <a:pt x="1035" y="10524"/>
                  <a:pt x="1870" y="10385"/>
                  <a:pt x="2666" y="10087"/>
                </a:cubicBezTo>
                <a:cubicBezTo>
                  <a:pt x="6585" y="8614"/>
                  <a:pt x="8574" y="4278"/>
                  <a:pt x="7122" y="359"/>
                </a:cubicBezTo>
                <a:cubicBezTo>
                  <a:pt x="7082" y="240"/>
                  <a:pt x="7022" y="100"/>
                  <a:pt x="6963" y="1"/>
                </a:cubicBezTo>
                <a:close/>
              </a:path>
            </a:pathLst>
          </a:custGeom>
          <a:solidFill>
            <a:srgbClr val="FDEC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7"/>
          <p:cNvSpPr txBox="1">
            <a:spLocks noGrp="1"/>
          </p:cNvSpPr>
          <p:nvPr>
            <p:ph type="subTitle" idx="4294967295"/>
          </p:nvPr>
        </p:nvSpPr>
        <p:spPr>
          <a:xfrm>
            <a:off x="1025812" y="1452213"/>
            <a:ext cx="1616400" cy="3564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s" sz="1000">
                <a:solidFill>
                  <a:schemeClr val="accent2"/>
                </a:solidFill>
              </a:rPr>
              <a:t>Celebration costs</a:t>
            </a:r>
            <a:endParaRPr sz="1000">
              <a:solidFill>
                <a:schemeClr val="accent2"/>
              </a:solidFill>
            </a:endParaRPr>
          </a:p>
        </p:txBody>
      </p:sp>
      <p:cxnSp>
        <p:nvCxnSpPr>
          <p:cNvPr id="1295" name="Google Shape;1295;p57"/>
          <p:cNvCxnSpPr>
            <a:stCxn id="1294" idx="3"/>
          </p:cNvCxnSpPr>
          <p:nvPr/>
        </p:nvCxnSpPr>
        <p:spPr>
          <a:xfrm>
            <a:off x="2642212" y="1630413"/>
            <a:ext cx="670200" cy="1149000"/>
          </a:xfrm>
          <a:prstGeom prst="bentConnector2">
            <a:avLst/>
          </a:prstGeom>
          <a:noFill/>
          <a:ln w="9525" cap="flat" cmpd="sng">
            <a:solidFill>
              <a:schemeClr val="dk2"/>
            </a:solidFill>
            <a:prstDash val="solid"/>
            <a:round/>
            <a:headEnd type="oval" w="med" len="med"/>
            <a:tailEnd type="oval" w="med" len="med"/>
          </a:ln>
        </p:spPr>
      </p:cxnSp>
      <p:sp>
        <p:nvSpPr>
          <p:cNvPr id="1296" name="Google Shape;1296;p57"/>
          <p:cNvSpPr txBox="1">
            <a:spLocks noGrp="1"/>
          </p:cNvSpPr>
          <p:nvPr>
            <p:ph type="subTitle" idx="4294967295"/>
          </p:nvPr>
        </p:nvSpPr>
        <p:spPr>
          <a:xfrm>
            <a:off x="6181261" y="2789621"/>
            <a:ext cx="1616400" cy="35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rgbClr val="212121"/>
                </a:solidFill>
              </a:rPr>
              <a:t>Design costs</a:t>
            </a:r>
            <a:endParaRPr sz="1000">
              <a:solidFill>
                <a:srgbClr val="212121"/>
              </a:solidFill>
            </a:endParaRPr>
          </a:p>
          <a:p>
            <a:pPr marL="0" lvl="0" indent="0" algn="l" rtl="0">
              <a:spcBef>
                <a:spcPts val="1600"/>
              </a:spcBef>
              <a:spcAft>
                <a:spcPts val="1600"/>
              </a:spcAft>
              <a:buNone/>
            </a:pPr>
            <a:endParaRPr sz="1000"/>
          </a:p>
        </p:txBody>
      </p:sp>
      <p:cxnSp>
        <p:nvCxnSpPr>
          <p:cNvPr id="1297" name="Google Shape;1297;p57"/>
          <p:cNvCxnSpPr>
            <a:endCxn id="1296" idx="1"/>
          </p:cNvCxnSpPr>
          <p:nvPr/>
        </p:nvCxnSpPr>
        <p:spPr>
          <a:xfrm rot="10800000" flipH="1">
            <a:off x="4320061" y="2967821"/>
            <a:ext cx="1861200" cy="464700"/>
          </a:xfrm>
          <a:prstGeom prst="bentConnector3">
            <a:avLst>
              <a:gd name="adj1" fmla="val 50000"/>
            </a:avLst>
          </a:prstGeom>
          <a:noFill/>
          <a:ln w="9525" cap="flat" cmpd="sng">
            <a:solidFill>
              <a:schemeClr val="dk2"/>
            </a:solidFill>
            <a:prstDash val="solid"/>
            <a:round/>
            <a:headEnd type="oval" w="med" len="med"/>
            <a:tailEnd type="oval" w="med" len="med"/>
          </a:ln>
        </p:spPr>
      </p:cxnSp>
      <p:sp>
        <p:nvSpPr>
          <p:cNvPr id="1298" name="Google Shape;1298;p57"/>
          <p:cNvSpPr txBox="1">
            <a:spLocks noGrp="1"/>
          </p:cNvSpPr>
          <p:nvPr>
            <p:ph type="subTitle" idx="4294967295"/>
          </p:nvPr>
        </p:nvSpPr>
        <p:spPr>
          <a:xfrm>
            <a:off x="6181261" y="1452231"/>
            <a:ext cx="1616400" cy="356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000">
                <a:solidFill>
                  <a:srgbClr val="212121"/>
                </a:solidFill>
              </a:rPr>
              <a:t>Honeymoon costs</a:t>
            </a:r>
            <a:endParaRPr sz="1000"/>
          </a:p>
        </p:txBody>
      </p:sp>
      <p:cxnSp>
        <p:nvCxnSpPr>
          <p:cNvPr id="1299" name="Google Shape;1299;p57"/>
          <p:cNvCxnSpPr>
            <a:endCxn id="1298" idx="1"/>
          </p:cNvCxnSpPr>
          <p:nvPr/>
        </p:nvCxnSpPr>
        <p:spPr>
          <a:xfrm rot="10800000" flipH="1">
            <a:off x="4656061" y="1630431"/>
            <a:ext cx="1525200" cy="981000"/>
          </a:xfrm>
          <a:prstGeom prst="bentConnector3">
            <a:avLst>
              <a:gd name="adj1" fmla="val 50000"/>
            </a:avLst>
          </a:prstGeom>
          <a:noFill/>
          <a:ln w="9525" cap="flat" cmpd="sng">
            <a:solidFill>
              <a:schemeClr val="dk2"/>
            </a:solidFill>
            <a:prstDash val="solid"/>
            <a:round/>
            <a:headEnd type="oval" w="med" len="med"/>
            <a:tailEnd type="oval" w="med" len="med"/>
          </a:ln>
        </p:spPr>
      </p:cxnSp>
      <p:sp>
        <p:nvSpPr>
          <p:cNvPr id="1300" name="Google Shape;1300;p57"/>
          <p:cNvSpPr txBox="1">
            <a:spLocks noGrp="1"/>
          </p:cNvSpPr>
          <p:nvPr>
            <p:ph type="title"/>
          </p:nvPr>
        </p:nvSpPr>
        <p:spPr>
          <a:xfrm>
            <a:off x="1136100" y="371325"/>
            <a:ext cx="68718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Infographics make your idea understandable...</a:t>
            </a:r>
            <a:endParaRPr/>
          </a:p>
        </p:txBody>
      </p:sp>
      <p:sp>
        <p:nvSpPr>
          <p:cNvPr id="1301" name="Google Shape;1301;p57"/>
          <p:cNvSpPr txBox="1">
            <a:spLocks noGrp="1"/>
          </p:cNvSpPr>
          <p:nvPr>
            <p:ph type="subTitle" idx="4294967295"/>
          </p:nvPr>
        </p:nvSpPr>
        <p:spPr>
          <a:xfrm>
            <a:off x="1136095" y="1641675"/>
            <a:ext cx="1525200" cy="9843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Clr>
                <a:schemeClr val="dk1"/>
              </a:buClr>
              <a:buSzPts val="1100"/>
              <a:buFont typeface="Arial"/>
              <a:buNone/>
            </a:pPr>
            <a:r>
              <a:rPr lang="es" sz="1000"/>
              <a:t>Mercury is the closest planet to the Sun and the smallest one in the Solar System </a:t>
            </a:r>
            <a:endParaRPr sz="1000"/>
          </a:p>
        </p:txBody>
      </p:sp>
      <p:sp>
        <p:nvSpPr>
          <p:cNvPr id="1302" name="Google Shape;1302;p57"/>
          <p:cNvSpPr txBox="1">
            <a:spLocks noGrp="1"/>
          </p:cNvSpPr>
          <p:nvPr>
            <p:ph type="subTitle" idx="4294967295"/>
          </p:nvPr>
        </p:nvSpPr>
        <p:spPr>
          <a:xfrm>
            <a:off x="6181245" y="1641675"/>
            <a:ext cx="1525200" cy="9843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s" sz="1000"/>
              <a:t>Venus has a beautiful name, but it’s terribly hot. Its atmosphere is very poisonous</a:t>
            </a:r>
            <a:endParaRPr sz="1000"/>
          </a:p>
        </p:txBody>
      </p:sp>
      <p:sp>
        <p:nvSpPr>
          <p:cNvPr id="1303" name="Google Shape;1303;p57"/>
          <p:cNvSpPr txBox="1">
            <a:spLocks noGrp="1"/>
          </p:cNvSpPr>
          <p:nvPr>
            <p:ph type="subTitle" idx="4294967295"/>
          </p:nvPr>
        </p:nvSpPr>
        <p:spPr>
          <a:xfrm>
            <a:off x="6181245" y="2967825"/>
            <a:ext cx="1525200" cy="9843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s" sz="1000"/>
              <a:t>Saturn is the ringed planet. It’s a gas giant, composed mostly of hydrogen and helium</a:t>
            </a:r>
            <a:endParaRPr sz="1000"/>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52"/>
        <p:cNvGrpSpPr/>
        <p:nvPr/>
      </p:nvGrpSpPr>
      <p:grpSpPr>
        <a:xfrm>
          <a:off x="0" y="0"/>
          <a:ext cx="0" cy="0"/>
          <a:chOff x="0" y="0"/>
          <a:chExt cx="0" cy="0"/>
        </a:xfrm>
      </p:grpSpPr>
      <p:sp>
        <p:nvSpPr>
          <p:cNvPr id="253" name="Google Shape;253;p31"/>
          <p:cNvSpPr txBox="1">
            <a:spLocks noGrp="1"/>
          </p:cNvSpPr>
          <p:nvPr>
            <p:ph type="subTitle" idx="1"/>
          </p:nvPr>
        </p:nvSpPr>
        <p:spPr>
          <a:xfrm>
            <a:off x="5143500" y="2970800"/>
            <a:ext cx="2061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—Someone famous</a:t>
            </a:r>
            <a:endParaRPr/>
          </a:p>
        </p:txBody>
      </p:sp>
      <p:pic>
        <p:nvPicPr>
          <p:cNvPr id="254" name="Google Shape;254;p31"/>
          <p:cNvPicPr preferRelativeResize="0"/>
          <p:nvPr/>
        </p:nvPicPr>
        <p:blipFill>
          <a:blip r:embed="rId3">
            <a:alphaModFix/>
          </a:blip>
          <a:stretch>
            <a:fillRect/>
          </a:stretch>
        </p:blipFill>
        <p:spPr>
          <a:xfrm rot="-6530643">
            <a:off x="5966243" y="299949"/>
            <a:ext cx="3399112" cy="2281600"/>
          </a:xfrm>
          <a:prstGeom prst="rect">
            <a:avLst/>
          </a:prstGeom>
          <a:noFill/>
          <a:ln>
            <a:noFill/>
          </a:ln>
        </p:spPr>
      </p:pic>
      <p:sp>
        <p:nvSpPr>
          <p:cNvPr id="255" name="Google Shape;255;p31"/>
          <p:cNvSpPr/>
          <p:nvPr/>
        </p:nvSpPr>
        <p:spPr>
          <a:xfrm rot="10800000">
            <a:off x="6759100" y="-400300"/>
            <a:ext cx="1813398" cy="3371099"/>
          </a:xfrm>
          <a:custGeom>
            <a:avLst/>
            <a:gdLst/>
            <a:ahLst/>
            <a:cxnLst/>
            <a:rect l="l" t="t" r="r" b="b"/>
            <a:pathLst>
              <a:path w="23361" h="43428" extrusionOk="0">
                <a:moveTo>
                  <a:pt x="1627" y="363"/>
                </a:moveTo>
                <a:cubicBezTo>
                  <a:pt x="1637" y="363"/>
                  <a:pt x="1649" y="367"/>
                  <a:pt x="1664" y="374"/>
                </a:cubicBezTo>
                <a:cubicBezTo>
                  <a:pt x="2635" y="859"/>
                  <a:pt x="3466" y="1622"/>
                  <a:pt x="4090" y="2454"/>
                </a:cubicBezTo>
                <a:cubicBezTo>
                  <a:pt x="4437" y="2870"/>
                  <a:pt x="4783" y="3355"/>
                  <a:pt x="5061" y="3840"/>
                </a:cubicBezTo>
                <a:cubicBezTo>
                  <a:pt x="4229" y="2592"/>
                  <a:pt x="3120" y="1553"/>
                  <a:pt x="1733" y="859"/>
                </a:cubicBezTo>
                <a:cubicBezTo>
                  <a:pt x="1609" y="611"/>
                  <a:pt x="1541" y="363"/>
                  <a:pt x="1627" y="363"/>
                </a:cubicBezTo>
                <a:close/>
                <a:moveTo>
                  <a:pt x="1872" y="1206"/>
                </a:moveTo>
                <a:lnTo>
                  <a:pt x="1872" y="1206"/>
                </a:lnTo>
                <a:cubicBezTo>
                  <a:pt x="2981" y="1969"/>
                  <a:pt x="4021" y="2870"/>
                  <a:pt x="4783" y="4048"/>
                </a:cubicBezTo>
                <a:cubicBezTo>
                  <a:pt x="5130" y="4464"/>
                  <a:pt x="5407" y="4949"/>
                  <a:pt x="5754" y="5434"/>
                </a:cubicBezTo>
                <a:cubicBezTo>
                  <a:pt x="5546" y="5157"/>
                  <a:pt x="5338" y="4880"/>
                  <a:pt x="5061" y="4603"/>
                </a:cubicBezTo>
                <a:cubicBezTo>
                  <a:pt x="5061" y="4582"/>
                  <a:pt x="5049" y="4574"/>
                  <a:pt x="5034" y="4574"/>
                </a:cubicBezTo>
                <a:cubicBezTo>
                  <a:pt x="4997" y="4574"/>
                  <a:pt x="4942" y="4623"/>
                  <a:pt x="4991" y="4672"/>
                </a:cubicBezTo>
                <a:lnTo>
                  <a:pt x="5061" y="4811"/>
                </a:lnTo>
                <a:cubicBezTo>
                  <a:pt x="4229" y="3979"/>
                  <a:pt x="3328" y="3286"/>
                  <a:pt x="2635" y="2454"/>
                </a:cubicBezTo>
                <a:cubicBezTo>
                  <a:pt x="2357" y="2038"/>
                  <a:pt x="2080" y="1622"/>
                  <a:pt x="1872" y="1206"/>
                </a:cubicBezTo>
                <a:close/>
                <a:moveTo>
                  <a:pt x="4853" y="5019"/>
                </a:moveTo>
                <a:cubicBezTo>
                  <a:pt x="5199" y="5365"/>
                  <a:pt x="5615" y="5712"/>
                  <a:pt x="5962" y="6058"/>
                </a:cubicBezTo>
                <a:cubicBezTo>
                  <a:pt x="5546" y="5712"/>
                  <a:pt x="5130" y="5365"/>
                  <a:pt x="4714" y="5019"/>
                </a:cubicBezTo>
                <a:close/>
                <a:moveTo>
                  <a:pt x="908" y="865"/>
                </a:moveTo>
                <a:cubicBezTo>
                  <a:pt x="998" y="865"/>
                  <a:pt x="1110" y="885"/>
                  <a:pt x="1248" y="929"/>
                </a:cubicBezTo>
                <a:cubicBezTo>
                  <a:pt x="1317" y="998"/>
                  <a:pt x="1317" y="998"/>
                  <a:pt x="1387" y="998"/>
                </a:cubicBezTo>
                <a:cubicBezTo>
                  <a:pt x="1733" y="1899"/>
                  <a:pt x="2219" y="2662"/>
                  <a:pt x="2981" y="3286"/>
                </a:cubicBezTo>
                <a:lnTo>
                  <a:pt x="2773" y="3147"/>
                </a:lnTo>
                <a:lnTo>
                  <a:pt x="2080" y="2454"/>
                </a:lnTo>
                <a:cubicBezTo>
                  <a:pt x="2048" y="2422"/>
                  <a:pt x="2016" y="2408"/>
                  <a:pt x="1987" y="2408"/>
                </a:cubicBezTo>
                <a:cubicBezTo>
                  <a:pt x="1892" y="2408"/>
                  <a:pt x="1835" y="2555"/>
                  <a:pt x="1941" y="2662"/>
                </a:cubicBezTo>
                <a:cubicBezTo>
                  <a:pt x="2219" y="2939"/>
                  <a:pt x="2496" y="3216"/>
                  <a:pt x="2842" y="3494"/>
                </a:cubicBezTo>
                <a:cubicBezTo>
                  <a:pt x="2981" y="3632"/>
                  <a:pt x="3050" y="3771"/>
                  <a:pt x="3189" y="3909"/>
                </a:cubicBezTo>
                <a:cubicBezTo>
                  <a:pt x="4229" y="4949"/>
                  <a:pt x="5407" y="5920"/>
                  <a:pt x="6516" y="6890"/>
                </a:cubicBezTo>
                <a:cubicBezTo>
                  <a:pt x="5477" y="6336"/>
                  <a:pt x="4506" y="5712"/>
                  <a:pt x="3605" y="5019"/>
                </a:cubicBezTo>
                <a:cubicBezTo>
                  <a:pt x="2912" y="4464"/>
                  <a:pt x="2219" y="3840"/>
                  <a:pt x="1595" y="3147"/>
                </a:cubicBezTo>
                <a:cubicBezTo>
                  <a:pt x="1343" y="2895"/>
                  <a:pt x="1" y="865"/>
                  <a:pt x="908" y="865"/>
                </a:cubicBezTo>
                <a:close/>
                <a:moveTo>
                  <a:pt x="5886" y="8512"/>
                </a:moveTo>
                <a:cubicBezTo>
                  <a:pt x="5930" y="8512"/>
                  <a:pt x="5980" y="8528"/>
                  <a:pt x="6031" y="8554"/>
                </a:cubicBezTo>
                <a:cubicBezTo>
                  <a:pt x="5962" y="8623"/>
                  <a:pt x="5962" y="8762"/>
                  <a:pt x="6031" y="8762"/>
                </a:cubicBezTo>
                <a:lnTo>
                  <a:pt x="6308" y="8900"/>
                </a:lnTo>
                <a:cubicBezTo>
                  <a:pt x="6308" y="8900"/>
                  <a:pt x="6378" y="8970"/>
                  <a:pt x="6308" y="8970"/>
                </a:cubicBezTo>
                <a:lnTo>
                  <a:pt x="6378" y="8970"/>
                </a:lnTo>
                <a:cubicBezTo>
                  <a:pt x="6355" y="8993"/>
                  <a:pt x="6324" y="9001"/>
                  <a:pt x="6290" y="9001"/>
                </a:cubicBezTo>
                <a:cubicBezTo>
                  <a:pt x="6224" y="9001"/>
                  <a:pt x="6147" y="8970"/>
                  <a:pt x="6100" y="8970"/>
                </a:cubicBezTo>
                <a:cubicBezTo>
                  <a:pt x="5962" y="8970"/>
                  <a:pt x="5823" y="8900"/>
                  <a:pt x="5754" y="8900"/>
                </a:cubicBezTo>
                <a:cubicBezTo>
                  <a:pt x="5754" y="8831"/>
                  <a:pt x="5754" y="8762"/>
                  <a:pt x="5754" y="8692"/>
                </a:cubicBezTo>
                <a:cubicBezTo>
                  <a:pt x="5754" y="8561"/>
                  <a:pt x="5810" y="8512"/>
                  <a:pt x="5886" y="8512"/>
                </a:cubicBezTo>
                <a:close/>
                <a:moveTo>
                  <a:pt x="10608" y="9641"/>
                </a:moveTo>
                <a:cubicBezTo>
                  <a:pt x="10607" y="9643"/>
                  <a:pt x="10606" y="9650"/>
                  <a:pt x="10606" y="9663"/>
                </a:cubicBezTo>
                <a:cubicBezTo>
                  <a:pt x="10606" y="9655"/>
                  <a:pt x="10607" y="9648"/>
                  <a:pt x="10608" y="9641"/>
                </a:cubicBezTo>
                <a:close/>
                <a:moveTo>
                  <a:pt x="3879" y="10107"/>
                </a:moveTo>
                <a:cubicBezTo>
                  <a:pt x="3938" y="10107"/>
                  <a:pt x="4014" y="10123"/>
                  <a:pt x="4090" y="10148"/>
                </a:cubicBezTo>
                <a:cubicBezTo>
                  <a:pt x="4160" y="10564"/>
                  <a:pt x="4298" y="11049"/>
                  <a:pt x="4575" y="11396"/>
                </a:cubicBezTo>
                <a:cubicBezTo>
                  <a:pt x="4229" y="11049"/>
                  <a:pt x="3952" y="10703"/>
                  <a:pt x="3813" y="10287"/>
                </a:cubicBezTo>
                <a:cubicBezTo>
                  <a:pt x="3725" y="10155"/>
                  <a:pt x="3776" y="10107"/>
                  <a:pt x="3879" y="10107"/>
                </a:cubicBezTo>
                <a:close/>
                <a:moveTo>
                  <a:pt x="9281" y="4291"/>
                </a:moveTo>
                <a:cubicBezTo>
                  <a:pt x="9621" y="4291"/>
                  <a:pt x="10370" y="5378"/>
                  <a:pt x="10467" y="5573"/>
                </a:cubicBezTo>
                <a:cubicBezTo>
                  <a:pt x="10606" y="6058"/>
                  <a:pt x="10814" y="6544"/>
                  <a:pt x="10953" y="7029"/>
                </a:cubicBezTo>
                <a:cubicBezTo>
                  <a:pt x="11022" y="7791"/>
                  <a:pt x="11091" y="8554"/>
                  <a:pt x="11230" y="9316"/>
                </a:cubicBezTo>
                <a:cubicBezTo>
                  <a:pt x="11230" y="10010"/>
                  <a:pt x="11299" y="10703"/>
                  <a:pt x="11299" y="11396"/>
                </a:cubicBezTo>
                <a:cubicBezTo>
                  <a:pt x="11299" y="11119"/>
                  <a:pt x="11230" y="10911"/>
                  <a:pt x="11161" y="10633"/>
                </a:cubicBezTo>
                <a:cubicBezTo>
                  <a:pt x="11091" y="10356"/>
                  <a:pt x="11091" y="10148"/>
                  <a:pt x="11091" y="9940"/>
                </a:cubicBezTo>
                <a:cubicBezTo>
                  <a:pt x="11022" y="8277"/>
                  <a:pt x="10606" y="6613"/>
                  <a:pt x="9844" y="5157"/>
                </a:cubicBezTo>
                <a:cubicBezTo>
                  <a:pt x="9844" y="5114"/>
                  <a:pt x="9824" y="5098"/>
                  <a:pt x="9796" y="5098"/>
                </a:cubicBezTo>
                <a:cubicBezTo>
                  <a:pt x="9735" y="5098"/>
                  <a:pt x="9636" y="5179"/>
                  <a:pt x="9636" y="5227"/>
                </a:cubicBezTo>
                <a:cubicBezTo>
                  <a:pt x="9566" y="5365"/>
                  <a:pt x="9566" y="5573"/>
                  <a:pt x="9636" y="5781"/>
                </a:cubicBezTo>
                <a:cubicBezTo>
                  <a:pt x="9601" y="5850"/>
                  <a:pt x="9653" y="5885"/>
                  <a:pt x="9714" y="5885"/>
                </a:cubicBezTo>
                <a:cubicBezTo>
                  <a:pt x="9774" y="5885"/>
                  <a:pt x="9844" y="5850"/>
                  <a:pt x="9844" y="5781"/>
                </a:cubicBezTo>
                <a:cubicBezTo>
                  <a:pt x="10052" y="5920"/>
                  <a:pt x="10260" y="6197"/>
                  <a:pt x="10190" y="6474"/>
                </a:cubicBezTo>
                <a:cubicBezTo>
                  <a:pt x="10467" y="7375"/>
                  <a:pt x="10675" y="8277"/>
                  <a:pt x="10745" y="9247"/>
                </a:cubicBezTo>
                <a:lnTo>
                  <a:pt x="10745" y="9455"/>
                </a:lnTo>
                <a:cubicBezTo>
                  <a:pt x="10683" y="9517"/>
                  <a:pt x="10621" y="9579"/>
                  <a:pt x="10608" y="9641"/>
                </a:cubicBezTo>
                <a:lnTo>
                  <a:pt x="10608" y="9641"/>
                </a:lnTo>
                <a:cubicBezTo>
                  <a:pt x="10609" y="9640"/>
                  <a:pt x="10609" y="9640"/>
                  <a:pt x="10610" y="9640"/>
                </a:cubicBezTo>
                <a:cubicBezTo>
                  <a:pt x="10637" y="9640"/>
                  <a:pt x="10819" y="10755"/>
                  <a:pt x="10883" y="11396"/>
                </a:cubicBezTo>
                <a:lnTo>
                  <a:pt x="10883" y="11673"/>
                </a:lnTo>
                <a:cubicBezTo>
                  <a:pt x="10606" y="10911"/>
                  <a:pt x="10398" y="10079"/>
                  <a:pt x="10260" y="9316"/>
                </a:cubicBezTo>
                <a:cubicBezTo>
                  <a:pt x="9913" y="7861"/>
                  <a:pt x="9428" y="6474"/>
                  <a:pt x="9150" y="5019"/>
                </a:cubicBezTo>
                <a:cubicBezTo>
                  <a:pt x="9068" y="4484"/>
                  <a:pt x="9138" y="4291"/>
                  <a:pt x="9281" y="4291"/>
                </a:cubicBezTo>
                <a:close/>
                <a:moveTo>
                  <a:pt x="4645" y="10287"/>
                </a:moveTo>
                <a:cubicBezTo>
                  <a:pt x="5130" y="10495"/>
                  <a:pt x="5615" y="10703"/>
                  <a:pt x="6100" y="10911"/>
                </a:cubicBezTo>
                <a:cubicBezTo>
                  <a:pt x="6863" y="11535"/>
                  <a:pt x="7487" y="12158"/>
                  <a:pt x="8111" y="12921"/>
                </a:cubicBezTo>
                <a:cubicBezTo>
                  <a:pt x="8388" y="13267"/>
                  <a:pt x="8665" y="13614"/>
                  <a:pt x="9012" y="13961"/>
                </a:cubicBezTo>
                <a:cubicBezTo>
                  <a:pt x="7972" y="13060"/>
                  <a:pt x="6932" y="12228"/>
                  <a:pt x="5962" y="11188"/>
                </a:cubicBezTo>
                <a:cubicBezTo>
                  <a:pt x="5949" y="11175"/>
                  <a:pt x="5933" y="11169"/>
                  <a:pt x="5916" y="11169"/>
                </a:cubicBezTo>
                <a:cubicBezTo>
                  <a:pt x="5847" y="11169"/>
                  <a:pt x="5767" y="11270"/>
                  <a:pt x="5823" y="11327"/>
                </a:cubicBezTo>
                <a:cubicBezTo>
                  <a:pt x="6794" y="12366"/>
                  <a:pt x="7833" y="13475"/>
                  <a:pt x="8942" y="14515"/>
                </a:cubicBezTo>
                <a:lnTo>
                  <a:pt x="8596" y="14238"/>
                </a:lnTo>
                <a:lnTo>
                  <a:pt x="8527" y="14238"/>
                </a:lnTo>
                <a:cubicBezTo>
                  <a:pt x="8596" y="14238"/>
                  <a:pt x="8596" y="14169"/>
                  <a:pt x="8527" y="14169"/>
                </a:cubicBezTo>
                <a:cubicBezTo>
                  <a:pt x="7833" y="13614"/>
                  <a:pt x="7071" y="13129"/>
                  <a:pt x="6308" y="12574"/>
                </a:cubicBezTo>
                <a:cubicBezTo>
                  <a:pt x="5823" y="12228"/>
                  <a:pt x="4367" y="10703"/>
                  <a:pt x="4645" y="10287"/>
                </a:cubicBezTo>
                <a:close/>
                <a:moveTo>
                  <a:pt x="9497" y="17981"/>
                </a:moveTo>
                <a:cubicBezTo>
                  <a:pt x="9705" y="17981"/>
                  <a:pt x="9913" y="18050"/>
                  <a:pt x="9982" y="18189"/>
                </a:cubicBezTo>
                <a:lnTo>
                  <a:pt x="9913" y="18189"/>
                </a:lnTo>
                <a:cubicBezTo>
                  <a:pt x="9774" y="18189"/>
                  <a:pt x="9705" y="18466"/>
                  <a:pt x="9913" y="18466"/>
                </a:cubicBezTo>
                <a:lnTo>
                  <a:pt x="10121" y="18466"/>
                </a:lnTo>
                <a:cubicBezTo>
                  <a:pt x="10052" y="18536"/>
                  <a:pt x="9913" y="18605"/>
                  <a:pt x="9844" y="18605"/>
                </a:cubicBezTo>
                <a:cubicBezTo>
                  <a:pt x="9774" y="18536"/>
                  <a:pt x="9705" y="18466"/>
                  <a:pt x="9705" y="18397"/>
                </a:cubicBezTo>
                <a:cubicBezTo>
                  <a:pt x="9685" y="18377"/>
                  <a:pt x="9664" y="18368"/>
                  <a:pt x="9646" y="18368"/>
                </a:cubicBezTo>
                <a:cubicBezTo>
                  <a:pt x="9601" y="18368"/>
                  <a:pt x="9566" y="18417"/>
                  <a:pt x="9566" y="18466"/>
                </a:cubicBezTo>
                <a:lnTo>
                  <a:pt x="9566" y="18536"/>
                </a:lnTo>
                <a:cubicBezTo>
                  <a:pt x="9497" y="18466"/>
                  <a:pt x="9428" y="18397"/>
                  <a:pt x="9358" y="18328"/>
                </a:cubicBezTo>
                <a:cubicBezTo>
                  <a:pt x="9358" y="18189"/>
                  <a:pt x="9358" y="17981"/>
                  <a:pt x="9497" y="17981"/>
                </a:cubicBezTo>
                <a:close/>
                <a:moveTo>
                  <a:pt x="14696" y="15971"/>
                </a:moveTo>
                <a:cubicBezTo>
                  <a:pt x="14696" y="16110"/>
                  <a:pt x="14696" y="16248"/>
                  <a:pt x="14627" y="16456"/>
                </a:cubicBezTo>
                <a:cubicBezTo>
                  <a:pt x="14557" y="17288"/>
                  <a:pt x="14419" y="18189"/>
                  <a:pt x="14349" y="19021"/>
                </a:cubicBezTo>
                <a:cubicBezTo>
                  <a:pt x="14349" y="18328"/>
                  <a:pt x="14349" y="17635"/>
                  <a:pt x="14419" y="16872"/>
                </a:cubicBezTo>
                <a:cubicBezTo>
                  <a:pt x="14488" y="16595"/>
                  <a:pt x="14627" y="16248"/>
                  <a:pt x="14696" y="15971"/>
                </a:cubicBezTo>
                <a:close/>
                <a:moveTo>
                  <a:pt x="14456" y="9836"/>
                </a:moveTo>
                <a:cubicBezTo>
                  <a:pt x="14518" y="9836"/>
                  <a:pt x="14576" y="9888"/>
                  <a:pt x="14627" y="10010"/>
                </a:cubicBezTo>
                <a:cubicBezTo>
                  <a:pt x="14765" y="10356"/>
                  <a:pt x="14835" y="10772"/>
                  <a:pt x="14835" y="11119"/>
                </a:cubicBezTo>
                <a:cubicBezTo>
                  <a:pt x="14904" y="11950"/>
                  <a:pt x="14904" y="12713"/>
                  <a:pt x="14835" y="13545"/>
                </a:cubicBezTo>
                <a:cubicBezTo>
                  <a:pt x="14765" y="14238"/>
                  <a:pt x="14627" y="14931"/>
                  <a:pt x="14488" y="15624"/>
                </a:cubicBezTo>
                <a:cubicBezTo>
                  <a:pt x="14627" y="14446"/>
                  <a:pt x="14696" y="13267"/>
                  <a:pt x="14835" y="12089"/>
                </a:cubicBezTo>
                <a:cubicBezTo>
                  <a:pt x="14835" y="12054"/>
                  <a:pt x="14783" y="12037"/>
                  <a:pt x="14731" y="12037"/>
                </a:cubicBezTo>
                <a:cubicBezTo>
                  <a:pt x="14679" y="12037"/>
                  <a:pt x="14627" y="12054"/>
                  <a:pt x="14627" y="12089"/>
                </a:cubicBezTo>
                <a:cubicBezTo>
                  <a:pt x="14627" y="12228"/>
                  <a:pt x="14627" y="12366"/>
                  <a:pt x="14557" y="12505"/>
                </a:cubicBezTo>
                <a:cubicBezTo>
                  <a:pt x="14557" y="11812"/>
                  <a:pt x="14627" y="11119"/>
                  <a:pt x="14696" y="10495"/>
                </a:cubicBezTo>
                <a:cubicBezTo>
                  <a:pt x="14696" y="10391"/>
                  <a:pt x="14627" y="10339"/>
                  <a:pt x="14557" y="10339"/>
                </a:cubicBezTo>
                <a:cubicBezTo>
                  <a:pt x="14488" y="10339"/>
                  <a:pt x="14419" y="10391"/>
                  <a:pt x="14419" y="10495"/>
                </a:cubicBezTo>
                <a:cubicBezTo>
                  <a:pt x="14280" y="12366"/>
                  <a:pt x="14280" y="14238"/>
                  <a:pt x="14141" y="16110"/>
                </a:cubicBezTo>
                <a:cubicBezTo>
                  <a:pt x="14072" y="17149"/>
                  <a:pt x="14003" y="18189"/>
                  <a:pt x="14003" y="19160"/>
                </a:cubicBezTo>
                <a:cubicBezTo>
                  <a:pt x="13448" y="16733"/>
                  <a:pt x="13310" y="14238"/>
                  <a:pt x="13587" y="11742"/>
                </a:cubicBezTo>
                <a:cubicBezTo>
                  <a:pt x="13587" y="11624"/>
                  <a:pt x="14093" y="9836"/>
                  <a:pt x="14456" y="9836"/>
                </a:cubicBezTo>
                <a:close/>
                <a:moveTo>
                  <a:pt x="18716" y="18925"/>
                </a:moveTo>
                <a:cubicBezTo>
                  <a:pt x="19027" y="18925"/>
                  <a:pt x="19349" y="19310"/>
                  <a:pt x="19410" y="19853"/>
                </a:cubicBezTo>
                <a:cubicBezTo>
                  <a:pt x="19548" y="20685"/>
                  <a:pt x="19548" y="21586"/>
                  <a:pt x="19410" y="22418"/>
                </a:cubicBezTo>
                <a:cubicBezTo>
                  <a:pt x="19340" y="22210"/>
                  <a:pt x="19202" y="21932"/>
                  <a:pt x="19063" y="21724"/>
                </a:cubicBezTo>
                <a:lnTo>
                  <a:pt x="18994" y="21724"/>
                </a:lnTo>
                <a:cubicBezTo>
                  <a:pt x="19063" y="20754"/>
                  <a:pt x="18924" y="19853"/>
                  <a:pt x="18578" y="18952"/>
                </a:cubicBezTo>
                <a:cubicBezTo>
                  <a:pt x="18623" y="18934"/>
                  <a:pt x="18669" y="18925"/>
                  <a:pt x="18716" y="18925"/>
                </a:cubicBezTo>
                <a:close/>
                <a:moveTo>
                  <a:pt x="2704" y="19714"/>
                </a:moveTo>
                <a:lnTo>
                  <a:pt x="2704" y="19714"/>
                </a:lnTo>
                <a:cubicBezTo>
                  <a:pt x="2912" y="19783"/>
                  <a:pt x="3050" y="19922"/>
                  <a:pt x="3120" y="19991"/>
                </a:cubicBezTo>
                <a:cubicBezTo>
                  <a:pt x="3536" y="20477"/>
                  <a:pt x="3952" y="21031"/>
                  <a:pt x="4367" y="21586"/>
                </a:cubicBezTo>
                <a:cubicBezTo>
                  <a:pt x="4645" y="21932"/>
                  <a:pt x="4922" y="22348"/>
                  <a:pt x="5199" y="22695"/>
                </a:cubicBezTo>
                <a:cubicBezTo>
                  <a:pt x="4783" y="22348"/>
                  <a:pt x="4437" y="21932"/>
                  <a:pt x="4090" y="21586"/>
                </a:cubicBezTo>
                <a:cubicBezTo>
                  <a:pt x="3536" y="21031"/>
                  <a:pt x="3120" y="20407"/>
                  <a:pt x="2704" y="19714"/>
                </a:cubicBezTo>
                <a:close/>
                <a:moveTo>
                  <a:pt x="1733" y="18813"/>
                </a:moveTo>
                <a:cubicBezTo>
                  <a:pt x="1872" y="19021"/>
                  <a:pt x="2080" y="19160"/>
                  <a:pt x="2288" y="19298"/>
                </a:cubicBezTo>
                <a:cubicBezTo>
                  <a:pt x="3050" y="20962"/>
                  <a:pt x="4160" y="22348"/>
                  <a:pt x="5477" y="23527"/>
                </a:cubicBezTo>
                <a:cubicBezTo>
                  <a:pt x="3674" y="22556"/>
                  <a:pt x="2288" y="20823"/>
                  <a:pt x="1733" y="18813"/>
                </a:cubicBezTo>
                <a:close/>
                <a:moveTo>
                  <a:pt x="2333" y="18234"/>
                </a:moveTo>
                <a:cubicBezTo>
                  <a:pt x="2450" y="18234"/>
                  <a:pt x="2739" y="18513"/>
                  <a:pt x="2981" y="18674"/>
                </a:cubicBezTo>
                <a:cubicBezTo>
                  <a:pt x="4506" y="20061"/>
                  <a:pt x="5754" y="21794"/>
                  <a:pt x="6447" y="23804"/>
                </a:cubicBezTo>
                <a:lnTo>
                  <a:pt x="6031" y="23388"/>
                </a:lnTo>
                <a:cubicBezTo>
                  <a:pt x="4922" y="21794"/>
                  <a:pt x="3952" y="20061"/>
                  <a:pt x="2427" y="18952"/>
                </a:cubicBezTo>
                <a:cubicBezTo>
                  <a:pt x="2427" y="18882"/>
                  <a:pt x="2427" y="18882"/>
                  <a:pt x="2427" y="18813"/>
                </a:cubicBezTo>
                <a:cubicBezTo>
                  <a:pt x="2253" y="18378"/>
                  <a:pt x="2248" y="18234"/>
                  <a:pt x="2333" y="18234"/>
                </a:cubicBezTo>
                <a:close/>
                <a:moveTo>
                  <a:pt x="18231" y="19298"/>
                </a:moveTo>
                <a:cubicBezTo>
                  <a:pt x="18300" y="19506"/>
                  <a:pt x="18439" y="19783"/>
                  <a:pt x="18439" y="19922"/>
                </a:cubicBezTo>
                <a:cubicBezTo>
                  <a:pt x="18578" y="20338"/>
                  <a:pt x="18578" y="20754"/>
                  <a:pt x="18578" y="21170"/>
                </a:cubicBezTo>
                <a:lnTo>
                  <a:pt x="18578" y="21932"/>
                </a:lnTo>
                <a:cubicBezTo>
                  <a:pt x="18092" y="22556"/>
                  <a:pt x="17746" y="23180"/>
                  <a:pt x="17538" y="23943"/>
                </a:cubicBezTo>
                <a:cubicBezTo>
                  <a:pt x="17538" y="23249"/>
                  <a:pt x="17677" y="22556"/>
                  <a:pt x="17677" y="21932"/>
                </a:cubicBezTo>
                <a:cubicBezTo>
                  <a:pt x="17746" y="21170"/>
                  <a:pt x="17885" y="20407"/>
                  <a:pt x="18092" y="19645"/>
                </a:cubicBezTo>
                <a:cubicBezTo>
                  <a:pt x="18092" y="19506"/>
                  <a:pt x="18162" y="19368"/>
                  <a:pt x="18231" y="19298"/>
                </a:cubicBezTo>
                <a:close/>
                <a:moveTo>
                  <a:pt x="15736" y="23527"/>
                </a:moveTo>
                <a:cubicBezTo>
                  <a:pt x="16003" y="23634"/>
                  <a:pt x="16064" y="23906"/>
                  <a:pt x="16078" y="24216"/>
                </a:cubicBezTo>
                <a:lnTo>
                  <a:pt x="16078" y="24216"/>
                </a:lnTo>
                <a:cubicBezTo>
                  <a:pt x="16013" y="24148"/>
                  <a:pt x="16013" y="24080"/>
                  <a:pt x="16013" y="24012"/>
                </a:cubicBezTo>
                <a:cubicBezTo>
                  <a:pt x="15944" y="23943"/>
                  <a:pt x="15874" y="23943"/>
                  <a:pt x="15805" y="23943"/>
                </a:cubicBezTo>
                <a:lnTo>
                  <a:pt x="15736" y="24012"/>
                </a:lnTo>
                <a:cubicBezTo>
                  <a:pt x="15666" y="23873"/>
                  <a:pt x="15666" y="23665"/>
                  <a:pt x="15736" y="23527"/>
                </a:cubicBezTo>
                <a:close/>
                <a:moveTo>
                  <a:pt x="8111" y="21655"/>
                </a:moveTo>
                <a:lnTo>
                  <a:pt x="8111" y="21655"/>
                </a:lnTo>
                <a:cubicBezTo>
                  <a:pt x="8180" y="21724"/>
                  <a:pt x="8180" y="21794"/>
                  <a:pt x="8249" y="21863"/>
                </a:cubicBezTo>
                <a:cubicBezTo>
                  <a:pt x="8527" y="22487"/>
                  <a:pt x="8735" y="23041"/>
                  <a:pt x="8942" y="23665"/>
                </a:cubicBezTo>
                <a:cubicBezTo>
                  <a:pt x="9081" y="23943"/>
                  <a:pt x="9150" y="24151"/>
                  <a:pt x="9220" y="24428"/>
                </a:cubicBezTo>
                <a:cubicBezTo>
                  <a:pt x="8735" y="23527"/>
                  <a:pt x="8388" y="22625"/>
                  <a:pt x="8111" y="21655"/>
                </a:cubicBezTo>
                <a:close/>
                <a:moveTo>
                  <a:pt x="15848" y="24237"/>
                </a:moveTo>
                <a:cubicBezTo>
                  <a:pt x="15874" y="24237"/>
                  <a:pt x="15909" y="24254"/>
                  <a:pt x="15944" y="24289"/>
                </a:cubicBezTo>
                <a:cubicBezTo>
                  <a:pt x="16004" y="24289"/>
                  <a:pt x="16065" y="24289"/>
                  <a:pt x="16079" y="24242"/>
                </a:cubicBezTo>
                <a:lnTo>
                  <a:pt x="16079" y="24242"/>
                </a:lnTo>
                <a:cubicBezTo>
                  <a:pt x="16082" y="24326"/>
                  <a:pt x="16082" y="24411"/>
                  <a:pt x="16082" y="24497"/>
                </a:cubicBezTo>
                <a:cubicBezTo>
                  <a:pt x="15944" y="24428"/>
                  <a:pt x="15874" y="24358"/>
                  <a:pt x="15805" y="24289"/>
                </a:cubicBezTo>
                <a:cubicBezTo>
                  <a:pt x="15805" y="24254"/>
                  <a:pt x="15822" y="24237"/>
                  <a:pt x="15848" y="24237"/>
                </a:cubicBezTo>
                <a:close/>
                <a:moveTo>
                  <a:pt x="18578" y="22625"/>
                </a:moveTo>
                <a:lnTo>
                  <a:pt x="18578" y="22625"/>
                </a:lnTo>
                <a:cubicBezTo>
                  <a:pt x="18508" y="23111"/>
                  <a:pt x="18439" y="23596"/>
                  <a:pt x="18370" y="24081"/>
                </a:cubicBezTo>
                <a:cubicBezTo>
                  <a:pt x="18231" y="24428"/>
                  <a:pt x="18162" y="24774"/>
                  <a:pt x="18023" y="25121"/>
                </a:cubicBezTo>
                <a:cubicBezTo>
                  <a:pt x="17954" y="25121"/>
                  <a:pt x="17954" y="25190"/>
                  <a:pt x="17885" y="25260"/>
                </a:cubicBezTo>
                <a:cubicBezTo>
                  <a:pt x="17885" y="25329"/>
                  <a:pt x="17885" y="25468"/>
                  <a:pt x="17885" y="25606"/>
                </a:cubicBezTo>
                <a:cubicBezTo>
                  <a:pt x="17815" y="25537"/>
                  <a:pt x="17746" y="25537"/>
                  <a:pt x="17746" y="25468"/>
                </a:cubicBezTo>
                <a:cubicBezTo>
                  <a:pt x="17746" y="25260"/>
                  <a:pt x="17746" y="25121"/>
                  <a:pt x="17815" y="24913"/>
                </a:cubicBezTo>
                <a:lnTo>
                  <a:pt x="17746" y="24913"/>
                </a:lnTo>
                <a:cubicBezTo>
                  <a:pt x="17954" y="24151"/>
                  <a:pt x="18162" y="23319"/>
                  <a:pt x="18578" y="22625"/>
                </a:cubicBezTo>
                <a:close/>
                <a:moveTo>
                  <a:pt x="7167" y="20495"/>
                </a:moveTo>
                <a:cubicBezTo>
                  <a:pt x="7289" y="20495"/>
                  <a:pt x="7508" y="20728"/>
                  <a:pt x="7695" y="20962"/>
                </a:cubicBezTo>
                <a:cubicBezTo>
                  <a:pt x="7764" y="22625"/>
                  <a:pt x="8735" y="24220"/>
                  <a:pt x="9428" y="25676"/>
                </a:cubicBezTo>
                <a:cubicBezTo>
                  <a:pt x="9081" y="25329"/>
                  <a:pt x="8804" y="24913"/>
                  <a:pt x="8527" y="24497"/>
                </a:cubicBezTo>
                <a:cubicBezTo>
                  <a:pt x="7625" y="23457"/>
                  <a:pt x="7140" y="22071"/>
                  <a:pt x="7071" y="20685"/>
                </a:cubicBezTo>
                <a:cubicBezTo>
                  <a:pt x="7071" y="20549"/>
                  <a:pt x="7108" y="20495"/>
                  <a:pt x="7167" y="20495"/>
                </a:cubicBezTo>
                <a:close/>
                <a:moveTo>
                  <a:pt x="9913" y="25953"/>
                </a:moveTo>
                <a:cubicBezTo>
                  <a:pt x="9980" y="26223"/>
                  <a:pt x="10048" y="26558"/>
                  <a:pt x="10179" y="26767"/>
                </a:cubicBezTo>
                <a:lnTo>
                  <a:pt x="10179" y="26767"/>
                </a:lnTo>
                <a:cubicBezTo>
                  <a:pt x="10176" y="26770"/>
                  <a:pt x="10173" y="26771"/>
                  <a:pt x="10170" y="26771"/>
                </a:cubicBezTo>
                <a:cubicBezTo>
                  <a:pt x="10113" y="26771"/>
                  <a:pt x="9944" y="26443"/>
                  <a:pt x="9774" y="26161"/>
                </a:cubicBezTo>
                <a:cubicBezTo>
                  <a:pt x="9844" y="26161"/>
                  <a:pt x="9913" y="26091"/>
                  <a:pt x="9913" y="26022"/>
                </a:cubicBezTo>
                <a:lnTo>
                  <a:pt x="9913" y="25953"/>
                </a:lnTo>
                <a:close/>
                <a:moveTo>
                  <a:pt x="13085" y="26479"/>
                </a:moveTo>
                <a:cubicBezTo>
                  <a:pt x="13183" y="26479"/>
                  <a:pt x="13281" y="26528"/>
                  <a:pt x="13379" y="26577"/>
                </a:cubicBezTo>
                <a:cubicBezTo>
                  <a:pt x="13448" y="26785"/>
                  <a:pt x="13587" y="26923"/>
                  <a:pt x="13587" y="27131"/>
                </a:cubicBezTo>
                <a:lnTo>
                  <a:pt x="13517" y="27131"/>
                </a:lnTo>
                <a:lnTo>
                  <a:pt x="13448" y="26993"/>
                </a:lnTo>
                <a:cubicBezTo>
                  <a:pt x="13448" y="26854"/>
                  <a:pt x="13379" y="26785"/>
                  <a:pt x="13310" y="26715"/>
                </a:cubicBezTo>
                <a:cubicBezTo>
                  <a:pt x="13226" y="26632"/>
                  <a:pt x="13149" y="26599"/>
                  <a:pt x="13080" y="26599"/>
                </a:cubicBezTo>
                <a:cubicBezTo>
                  <a:pt x="12971" y="26599"/>
                  <a:pt x="12883" y="26681"/>
                  <a:pt x="12822" y="26780"/>
                </a:cubicBezTo>
                <a:lnTo>
                  <a:pt x="12822" y="26780"/>
                </a:lnTo>
                <a:cubicBezTo>
                  <a:pt x="12757" y="26643"/>
                  <a:pt x="12826" y="26507"/>
                  <a:pt x="12963" y="26507"/>
                </a:cubicBezTo>
                <a:cubicBezTo>
                  <a:pt x="13004" y="26487"/>
                  <a:pt x="13044" y="26479"/>
                  <a:pt x="13085" y="26479"/>
                </a:cubicBezTo>
                <a:close/>
                <a:moveTo>
                  <a:pt x="13528" y="27141"/>
                </a:moveTo>
                <a:cubicBezTo>
                  <a:pt x="13558" y="27150"/>
                  <a:pt x="13567" y="27162"/>
                  <a:pt x="13561" y="27162"/>
                </a:cubicBezTo>
                <a:cubicBezTo>
                  <a:pt x="13557" y="27162"/>
                  <a:pt x="13545" y="27157"/>
                  <a:pt x="13528" y="27141"/>
                </a:cubicBezTo>
                <a:close/>
                <a:moveTo>
                  <a:pt x="18924" y="22418"/>
                </a:moveTo>
                <a:cubicBezTo>
                  <a:pt x="19063" y="22487"/>
                  <a:pt x="19132" y="22625"/>
                  <a:pt x="19202" y="22903"/>
                </a:cubicBezTo>
                <a:cubicBezTo>
                  <a:pt x="19271" y="23180"/>
                  <a:pt x="19271" y="23457"/>
                  <a:pt x="19202" y="23735"/>
                </a:cubicBezTo>
                <a:cubicBezTo>
                  <a:pt x="19202" y="24081"/>
                  <a:pt x="19063" y="24358"/>
                  <a:pt x="19063" y="24705"/>
                </a:cubicBezTo>
                <a:lnTo>
                  <a:pt x="19063" y="24774"/>
                </a:lnTo>
                <a:cubicBezTo>
                  <a:pt x="18786" y="25468"/>
                  <a:pt x="18439" y="26161"/>
                  <a:pt x="18300" y="26785"/>
                </a:cubicBezTo>
                <a:cubicBezTo>
                  <a:pt x="18231" y="26785"/>
                  <a:pt x="18231" y="26854"/>
                  <a:pt x="18300" y="26854"/>
                </a:cubicBezTo>
                <a:cubicBezTo>
                  <a:pt x="18162" y="27131"/>
                  <a:pt x="18092" y="27201"/>
                  <a:pt x="18023" y="27201"/>
                </a:cubicBezTo>
                <a:lnTo>
                  <a:pt x="18092" y="26091"/>
                </a:lnTo>
                <a:cubicBezTo>
                  <a:pt x="18647" y="24913"/>
                  <a:pt x="18924" y="23665"/>
                  <a:pt x="18924" y="22418"/>
                </a:cubicBezTo>
                <a:close/>
                <a:moveTo>
                  <a:pt x="13032" y="26923"/>
                </a:moveTo>
                <a:cubicBezTo>
                  <a:pt x="13102" y="26993"/>
                  <a:pt x="13102" y="26993"/>
                  <a:pt x="13171" y="27062"/>
                </a:cubicBezTo>
                <a:cubicBezTo>
                  <a:pt x="13171" y="27131"/>
                  <a:pt x="13171" y="27201"/>
                  <a:pt x="13240" y="27201"/>
                </a:cubicBezTo>
                <a:cubicBezTo>
                  <a:pt x="13171" y="27201"/>
                  <a:pt x="13171" y="27270"/>
                  <a:pt x="13171" y="27270"/>
                </a:cubicBezTo>
                <a:cubicBezTo>
                  <a:pt x="13102" y="27339"/>
                  <a:pt x="13032" y="27339"/>
                  <a:pt x="12963" y="27339"/>
                </a:cubicBezTo>
                <a:cubicBezTo>
                  <a:pt x="12894" y="27270"/>
                  <a:pt x="12894" y="27131"/>
                  <a:pt x="12824" y="27062"/>
                </a:cubicBezTo>
                <a:lnTo>
                  <a:pt x="12894" y="27062"/>
                </a:lnTo>
                <a:cubicBezTo>
                  <a:pt x="12963" y="26993"/>
                  <a:pt x="12963" y="26993"/>
                  <a:pt x="13032" y="26923"/>
                </a:cubicBezTo>
                <a:close/>
                <a:moveTo>
                  <a:pt x="5061" y="27270"/>
                </a:moveTo>
                <a:cubicBezTo>
                  <a:pt x="4991" y="27270"/>
                  <a:pt x="4991" y="27408"/>
                  <a:pt x="5061" y="27478"/>
                </a:cubicBezTo>
                <a:lnTo>
                  <a:pt x="5338" y="27686"/>
                </a:lnTo>
                <a:cubicBezTo>
                  <a:pt x="4853" y="27686"/>
                  <a:pt x="4367" y="27686"/>
                  <a:pt x="3882" y="27755"/>
                </a:cubicBezTo>
                <a:cubicBezTo>
                  <a:pt x="3120" y="27270"/>
                  <a:pt x="4783" y="27270"/>
                  <a:pt x="4922" y="27270"/>
                </a:cubicBezTo>
                <a:close/>
                <a:moveTo>
                  <a:pt x="4298" y="27963"/>
                </a:moveTo>
                <a:cubicBezTo>
                  <a:pt x="4714" y="27963"/>
                  <a:pt x="5130" y="28032"/>
                  <a:pt x="5546" y="28102"/>
                </a:cubicBezTo>
                <a:lnTo>
                  <a:pt x="5962" y="28171"/>
                </a:lnTo>
                <a:cubicBezTo>
                  <a:pt x="6747" y="28635"/>
                  <a:pt x="7533" y="29026"/>
                  <a:pt x="8337" y="29343"/>
                </a:cubicBezTo>
                <a:lnTo>
                  <a:pt x="8337" y="29343"/>
                </a:lnTo>
                <a:cubicBezTo>
                  <a:pt x="7609" y="29095"/>
                  <a:pt x="6855" y="28857"/>
                  <a:pt x="6100" y="28656"/>
                </a:cubicBezTo>
                <a:cubicBezTo>
                  <a:pt x="5477" y="28518"/>
                  <a:pt x="4853" y="28240"/>
                  <a:pt x="4298" y="27963"/>
                </a:cubicBezTo>
                <a:close/>
                <a:moveTo>
                  <a:pt x="4298" y="28310"/>
                </a:moveTo>
                <a:cubicBezTo>
                  <a:pt x="4853" y="28587"/>
                  <a:pt x="5407" y="28795"/>
                  <a:pt x="6031" y="28933"/>
                </a:cubicBezTo>
                <a:cubicBezTo>
                  <a:pt x="6863" y="29141"/>
                  <a:pt x="7695" y="29419"/>
                  <a:pt x="8457" y="29696"/>
                </a:cubicBezTo>
                <a:lnTo>
                  <a:pt x="8388" y="29696"/>
                </a:lnTo>
                <a:cubicBezTo>
                  <a:pt x="7348" y="29488"/>
                  <a:pt x="6378" y="29211"/>
                  <a:pt x="5338" y="28933"/>
                </a:cubicBezTo>
                <a:cubicBezTo>
                  <a:pt x="5269" y="28933"/>
                  <a:pt x="4645" y="28587"/>
                  <a:pt x="4298" y="28310"/>
                </a:cubicBezTo>
                <a:close/>
                <a:moveTo>
                  <a:pt x="5615" y="27478"/>
                </a:moveTo>
                <a:cubicBezTo>
                  <a:pt x="6170" y="27686"/>
                  <a:pt x="6794" y="27824"/>
                  <a:pt x="7417" y="27894"/>
                </a:cubicBezTo>
                <a:lnTo>
                  <a:pt x="7556" y="27963"/>
                </a:lnTo>
                <a:cubicBezTo>
                  <a:pt x="8804" y="28448"/>
                  <a:pt x="9913" y="29072"/>
                  <a:pt x="11022" y="29765"/>
                </a:cubicBezTo>
                <a:lnTo>
                  <a:pt x="10606" y="29627"/>
                </a:lnTo>
                <a:cubicBezTo>
                  <a:pt x="9220" y="28795"/>
                  <a:pt x="7695" y="28171"/>
                  <a:pt x="6100" y="27824"/>
                </a:cubicBezTo>
                <a:cubicBezTo>
                  <a:pt x="5962" y="27686"/>
                  <a:pt x="5754" y="27616"/>
                  <a:pt x="5615" y="27478"/>
                </a:cubicBezTo>
                <a:close/>
                <a:moveTo>
                  <a:pt x="9663" y="29793"/>
                </a:moveTo>
                <a:lnTo>
                  <a:pt x="9663" y="29793"/>
                </a:lnTo>
                <a:cubicBezTo>
                  <a:pt x="9996" y="29888"/>
                  <a:pt x="10333" y="29971"/>
                  <a:pt x="10675" y="30043"/>
                </a:cubicBezTo>
                <a:lnTo>
                  <a:pt x="10953" y="30181"/>
                </a:lnTo>
                <a:lnTo>
                  <a:pt x="10606" y="30112"/>
                </a:lnTo>
                <a:cubicBezTo>
                  <a:pt x="10292" y="30022"/>
                  <a:pt x="9978" y="29903"/>
                  <a:pt x="9663" y="29793"/>
                </a:cubicBezTo>
                <a:close/>
                <a:moveTo>
                  <a:pt x="15528" y="29904"/>
                </a:moveTo>
                <a:cubicBezTo>
                  <a:pt x="15805" y="29904"/>
                  <a:pt x="15805" y="30181"/>
                  <a:pt x="15736" y="30389"/>
                </a:cubicBezTo>
                <a:cubicBezTo>
                  <a:pt x="15736" y="30320"/>
                  <a:pt x="15666" y="30320"/>
                  <a:pt x="15666" y="30251"/>
                </a:cubicBezTo>
                <a:cubicBezTo>
                  <a:pt x="15666" y="30181"/>
                  <a:pt x="15666" y="30112"/>
                  <a:pt x="15597" y="30112"/>
                </a:cubicBezTo>
                <a:cubicBezTo>
                  <a:pt x="15597" y="30077"/>
                  <a:pt x="15597" y="30060"/>
                  <a:pt x="15588" y="30060"/>
                </a:cubicBezTo>
                <a:cubicBezTo>
                  <a:pt x="15580" y="30060"/>
                  <a:pt x="15562" y="30077"/>
                  <a:pt x="15528" y="30112"/>
                </a:cubicBezTo>
                <a:cubicBezTo>
                  <a:pt x="15528" y="30043"/>
                  <a:pt x="15458" y="29973"/>
                  <a:pt x="15458" y="29904"/>
                </a:cubicBezTo>
                <a:close/>
                <a:moveTo>
                  <a:pt x="22460" y="26854"/>
                </a:moveTo>
                <a:cubicBezTo>
                  <a:pt x="22529" y="27062"/>
                  <a:pt x="22529" y="27339"/>
                  <a:pt x="22529" y="27547"/>
                </a:cubicBezTo>
                <a:lnTo>
                  <a:pt x="22598" y="27478"/>
                </a:lnTo>
                <a:lnTo>
                  <a:pt x="22598" y="27478"/>
                </a:lnTo>
                <a:cubicBezTo>
                  <a:pt x="22667" y="29349"/>
                  <a:pt x="22252" y="31290"/>
                  <a:pt x="21420" y="32954"/>
                </a:cubicBezTo>
                <a:cubicBezTo>
                  <a:pt x="21236" y="33353"/>
                  <a:pt x="21092" y="33507"/>
                  <a:pt x="20984" y="33507"/>
                </a:cubicBezTo>
                <a:cubicBezTo>
                  <a:pt x="20847" y="33507"/>
                  <a:pt x="20765" y="33263"/>
                  <a:pt x="20727" y="32954"/>
                </a:cubicBezTo>
                <a:cubicBezTo>
                  <a:pt x="20796" y="32677"/>
                  <a:pt x="20865" y="32330"/>
                  <a:pt x="20935" y="31983"/>
                </a:cubicBezTo>
                <a:cubicBezTo>
                  <a:pt x="21004" y="31983"/>
                  <a:pt x="21004" y="31914"/>
                  <a:pt x="21073" y="31914"/>
                </a:cubicBezTo>
                <a:cubicBezTo>
                  <a:pt x="21073" y="31706"/>
                  <a:pt x="21073" y="31498"/>
                  <a:pt x="21073" y="31360"/>
                </a:cubicBezTo>
                <a:cubicBezTo>
                  <a:pt x="21073" y="31290"/>
                  <a:pt x="21073" y="31221"/>
                  <a:pt x="21004" y="31221"/>
                </a:cubicBezTo>
                <a:lnTo>
                  <a:pt x="21004" y="30874"/>
                </a:lnTo>
                <a:cubicBezTo>
                  <a:pt x="21073" y="30181"/>
                  <a:pt x="21212" y="29557"/>
                  <a:pt x="21489" y="28864"/>
                </a:cubicBezTo>
                <a:lnTo>
                  <a:pt x="21489" y="28864"/>
                </a:lnTo>
                <a:cubicBezTo>
                  <a:pt x="21489" y="29141"/>
                  <a:pt x="21489" y="29419"/>
                  <a:pt x="21420" y="29627"/>
                </a:cubicBezTo>
                <a:cubicBezTo>
                  <a:pt x="21350" y="30666"/>
                  <a:pt x="21212" y="31706"/>
                  <a:pt x="21142" y="32746"/>
                </a:cubicBezTo>
                <a:cubicBezTo>
                  <a:pt x="21142" y="32815"/>
                  <a:pt x="21194" y="32850"/>
                  <a:pt x="21246" y="32850"/>
                </a:cubicBezTo>
                <a:cubicBezTo>
                  <a:pt x="21298" y="32850"/>
                  <a:pt x="21350" y="32815"/>
                  <a:pt x="21350" y="32746"/>
                </a:cubicBezTo>
                <a:cubicBezTo>
                  <a:pt x="21697" y="31221"/>
                  <a:pt x="21836" y="29627"/>
                  <a:pt x="21836" y="28032"/>
                </a:cubicBezTo>
                <a:lnTo>
                  <a:pt x="21974" y="27616"/>
                </a:lnTo>
                <a:cubicBezTo>
                  <a:pt x="22113" y="27339"/>
                  <a:pt x="22252" y="27131"/>
                  <a:pt x="22460" y="26854"/>
                </a:cubicBezTo>
                <a:close/>
                <a:moveTo>
                  <a:pt x="8871" y="33347"/>
                </a:moveTo>
                <a:cubicBezTo>
                  <a:pt x="9543" y="33347"/>
                  <a:pt x="10329" y="33532"/>
                  <a:pt x="11022" y="33716"/>
                </a:cubicBezTo>
                <a:cubicBezTo>
                  <a:pt x="10745" y="33716"/>
                  <a:pt x="10467" y="33647"/>
                  <a:pt x="10121" y="33647"/>
                </a:cubicBezTo>
                <a:cubicBezTo>
                  <a:pt x="9289" y="33647"/>
                  <a:pt x="8457" y="33647"/>
                  <a:pt x="7625" y="33716"/>
                </a:cubicBezTo>
                <a:cubicBezTo>
                  <a:pt x="7695" y="33647"/>
                  <a:pt x="7764" y="33578"/>
                  <a:pt x="7903" y="33578"/>
                </a:cubicBezTo>
                <a:lnTo>
                  <a:pt x="7972" y="33509"/>
                </a:lnTo>
                <a:cubicBezTo>
                  <a:pt x="8226" y="33393"/>
                  <a:pt x="8534" y="33347"/>
                  <a:pt x="8871" y="33347"/>
                </a:cubicBezTo>
                <a:close/>
                <a:moveTo>
                  <a:pt x="10081" y="34078"/>
                </a:moveTo>
                <a:cubicBezTo>
                  <a:pt x="11062" y="34078"/>
                  <a:pt x="12050" y="34207"/>
                  <a:pt x="12963" y="34410"/>
                </a:cubicBezTo>
                <a:lnTo>
                  <a:pt x="13310" y="34479"/>
                </a:lnTo>
                <a:cubicBezTo>
                  <a:pt x="12616" y="34548"/>
                  <a:pt x="11992" y="34618"/>
                  <a:pt x="11299" y="34687"/>
                </a:cubicBezTo>
                <a:lnTo>
                  <a:pt x="11369" y="34618"/>
                </a:lnTo>
                <a:cubicBezTo>
                  <a:pt x="10467" y="34618"/>
                  <a:pt x="9497" y="34618"/>
                  <a:pt x="8596" y="34548"/>
                </a:cubicBezTo>
                <a:lnTo>
                  <a:pt x="8388" y="34548"/>
                </a:lnTo>
                <a:cubicBezTo>
                  <a:pt x="8249" y="34410"/>
                  <a:pt x="8111" y="34340"/>
                  <a:pt x="7903" y="34271"/>
                </a:cubicBezTo>
                <a:cubicBezTo>
                  <a:pt x="8319" y="34202"/>
                  <a:pt x="8665" y="34132"/>
                  <a:pt x="9012" y="34132"/>
                </a:cubicBezTo>
                <a:cubicBezTo>
                  <a:pt x="9365" y="34095"/>
                  <a:pt x="9723" y="34078"/>
                  <a:pt x="10081" y="34078"/>
                </a:cubicBezTo>
                <a:close/>
                <a:moveTo>
                  <a:pt x="13310" y="34756"/>
                </a:moveTo>
                <a:lnTo>
                  <a:pt x="13310" y="34756"/>
                </a:lnTo>
                <a:cubicBezTo>
                  <a:pt x="12686" y="35034"/>
                  <a:pt x="11992" y="35103"/>
                  <a:pt x="11299" y="35172"/>
                </a:cubicBezTo>
                <a:lnTo>
                  <a:pt x="11299" y="35103"/>
                </a:lnTo>
                <a:cubicBezTo>
                  <a:pt x="10745" y="35034"/>
                  <a:pt x="10190" y="34964"/>
                  <a:pt x="9566" y="34895"/>
                </a:cubicBezTo>
                <a:lnTo>
                  <a:pt x="10606" y="34895"/>
                </a:lnTo>
                <a:cubicBezTo>
                  <a:pt x="11507" y="34895"/>
                  <a:pt x="12408" y="34826"/>
                  <a:pt x="13310" y="34756"/>
                </a:cubicBezTo>
                <a:close/>
                <a:moveTo>
                  <a:pt x="1252" y="0"/>
                </a:moveTo>
                <a:cubicBezTo>
                  <a:pt x="1189" y="0"/>
                  <a:pt x="1128" y="65"/>
                  <a:pt x="1179" y="166"/>
                </a:cubicBezTo>
                <a:cubicBezTo>
                  <a:pt x="1179" y="305"/>
                  <a:pt x="1179" y="513"/>
                  <a:pt x="1248" y="721"/>
                </a:cubicBezTo>
                <a:cubicBezTo>
                  <a:pt x="971" y="652"/>
                  <a:pt x="694" y="582"/>
                  <a:pt x="416" y="582"/>
                </a:cubicBezTo>
                <a:cubicBezTo>
                  <a:pt x="347" y="582"/>
                  <a:pt x="278" y="652"/>
                  <a:pt x="278" y="721"/>
                </a:cubicBezTo>
                <a:cubicBezTo>
                  <a:pt x="416" y="3909"/>
                  <a:pt x="4090" y="5989"/>
                  <a:pt x="6724" y="7306"/>
                </a:cubicBezTo>
                <a:cubicBezTo>
                  <a:pt x="7210" y="8138"/>
                  <a:pt x="7695" y="9039"/>
                  <a:pt x="8180" y="9871"/>
                </a:cubicBezTo>
                <a:cubicBezTo>
                  <a:pt x="7695" y="9386"/>
                  <a:pt x="7071" y="9039"/>
                  <a:pt x="6447" y="8692"/>
                </a:cubicBezTo>
                <a:cubicBezTo>
                  <a:pt x="6378" y="8692"/>
                  <a:pt x="6378" y="8623"/>
                  <a:pt x="6308" y="8554"/>
                </a:cubicBezTo>
                <a:cubicBezTo>
                  <a:pt x="6194" y="8402"/>
                  <a:pt x="6018" y="8291"/>
                  <a:pt x="5847" y="8291"/>
                </a:cubicBezTo>
                <a:cubicBezTo>
                  <a:pt x="5707" y="8291"/>
                  <a:pt x="5570" y="8366"/>
                  <a:pt x="5477" y="8554"/>
                </a:cubicBezTo>
                <a:cubicBezTo>
                  <a:pt x="5407" y="8623"/>
                  <a:pt x="5407" y="8692"/>
                  <a:pt x="5407" y="8831"/>
                </a:cubicBezTo>
                <a:cubicBezTo>
                  <a:pt x="5338" y="8831"/>
                  <a:pt x="5338" y="8900"/>
                  <a:pt x="5407" y="8900"/>
                </a:cubicBezTo>
                <a:cubicBezTo>
                  <a:pt x="5477" y="9178"/>
                  <a:pt x="5615" y="9386"/>
                  <a:pt x="5892" y="9455"/>
                </a:cubicBezTo>
                <a:cubicBezTo>
                  <a:pt x="5962" y="9455"/>
                  <a:pt x="5962" y="9386"/>
                  <a:pt x="5962" y="9316"/>
                </a:cubicBezTo>
                <a:lnTo>
                  <a:pt x="5823" y="9178"/>
                </a:lnTo>
                <a:cubicBezTo>
                  <a:pt x="5962" y="9178"/>
                  <a:pt x="6100" y="9247"/>
                  <a:pt x="6239" y="9247"/>
                </a:cubicBezTo>
                <a:cubicBezTo>
                  <a:pt x="6378" y="9247"/>
                  <a:pt x="6447" y="9108"/>
                  <a:pt x="6447" y="9039"/>
                </a:cubicBezTo>
                <a:cubicBezTo>
                  <a:pt x="7279" y="9386"/>
                  <a:pt x="7972" y="10010"/>
                  <a:pt x="8527" y="10633"/>
                </a:cubicBezTo>
                <a:cubicBezTo>
                  <a:pt x="9358" y="12297"/>
                  <a:pt x="10052" y="13891"/>
                  <a:pt x="10745" y="15555"/>
                </a:cubicBezTo>
                <a:cubicBezTo>
                  <a:pt x="8804" y="13614"/>
                  <a:pt x="7348" y="9871"/>
                  <a:pt x="4160" y="9802"/>
                </a:cubicBezTo>
                <a:cubicBezTo>
                  <a:pt x="4160" y="9767"/>
                  <a:pt x="4160" y="9750"/>
                  <a:pt x="4151" y="9750"/>
                </a:cubicBezTo>
                <a:cubicBezTo>
                  <a:pt x="4142" y="9750"/>
                  <a:pt x="4125" y="9767"/>
                  <a:pt x="4090" y="9802"/>
                </a:cubicBezTo>
                <a:cubicBezTo>
                  <a:pt x="3986" y="9767"/>
                  <a:pt x="3882" y="9750"/>
                  <a:pt x="3778" y="9750"/>
                </a:cubicBezTo>
                <a:cubicBezTo>
                  <a:pt x="3674" y="9750"/>
                  <a:pt x="3570" y="9767"/>
                  <a:pt x="3466" y="9802"/>
                </a:cubicBezTo>
                <a:cubicBezTo>
                  <a:pt x="3397" y="9802"/>
                  <a:pt x="3328" y="9871"/>
                  <a:pt x="3328" y="9940"/>
                </a:cubicBezTo>
                <a:cubicBezTo>
                  <a:pt x="3744" y="11465"/>
                  <a:pt x="4991" y="12366"/>
                  <a:pt x="6170" y="13198"/>
                </a:cubicBezTo>
                <a:cubicBezTo>
                  <a:pt x="7556" y="14099"/>
                  <a:pt x="10260" y="15000"/>
                  <a:pt x="10953" y="16525"/>
                </a:cubicBezTo>
                <a:cubicBezTo>
                  <a:pt x="10953" y="16560"/>
                  <a:pt x="10987" y="16577"/>
                  <a:pt x="11022" y="16577"/>
                </a:cubicBezTo>
                <a:cubicBezTo>
                  <a:pt x="11057" y="16577"/>
                  <a:pt x="11091" y="16560"/>
                  <a:pt x="11091" y="16525"/>
                </a:cubicBezTo>
                <a:cubicBezTo>
                  <a:pt x="11646" y="17912"/>
                  <a:pt x="12131" y="19368"/>
                  <a:pt x="12686" y="20754"/>
                </a:cubicBezTo>
                <a:cubicBezTo>
                  <a:pt x="12478" y="20477"/>
                  <a:pt x="12270" y="20199"/>
                  <a:pt x="12062" y="19922"/>
                </a:cubicBezTo>
                <a:cubicBezTo>
                  <a:pt x="11646" y="19229"/>
                  <a:pt x="11091" y="18674"/>
                  <a:pt x="10329" y="18328"/>
                </a:cubicBezTo>
                <a:cubicBezTo>
                  <a:pt x="10277" y="17962"/>
                  <a:pt x="9869" y="17675"/>
                  <a:pt x="9494" y="17675"/>
                </a:cubicBezTo>
                <a:cubicBezTo>
                  <a:pt x="9372" y="17675"/>
                  <a:pt x="9253" y="17705"/>
                  <a:pt x="9150" y="17773"/>
                </a:cubicBezTo>
                <a:cubicBezTo>
                  <a:pt x="9081" y="17843"/>
                  <a:pt x="9012" y="17912"/>
                  <a:pt x="9012" y="17981"/>
                </a:cubicBezTo>
                <a:cubicBezTo>
                  <a:pt x="8873" y="18466"/>
                  <a:pt x="9220" y="18882"/>
                  <a:pt x="9636" y="18952"/>
                </a:cubicBezTo>
                <a:cubicBezTo>
                  <a:pt x="9982" y="18952"/>
                  <a:pt x="10260" y="18813"/>
                  <a:pt x="10329" y="18536"/>
                </a:cubicBezTo>
                <a:cubicBezTo>
                  <a:pt x="11369" y="18952"/>
                  <a:pt x="12339" y="20269"/>
                  <a:pt x="12963" y="21447"/>
                </a:cubicBezTo>
                <a:cubicBezTo>
                  <a:pt x="13171" y="22140"/>
                  <a:pt x="13448" y="22833"/>
                  <a:pt x="13656" y="23457"/>
                </a:cubicBezTo>
                <a:cubicBezTo>
                  <a:pt x="15042" y="27270"/>
                  <a:pt x="16706" y="30944"/>
                  <a:pt x="18439" y="34618"/>
                </a:cubicBezTo>
                <a:cubicBezTo>
                  <a:pt x="18023" y="34202"/>
                  <a:pt x="17677" y="33855"/>
                  <a:pt x="17261" y="33509"/>
                </a:cubicBezTo>
                <a:cubicBezTo>
                  <a:pt x="17261" y="33509"/>
                  <a:pt x="17261" y="33439"/>
                  <a:pt x="17261" y="33439"/>
                </a:cubicBezTo>
                <a:cubicBezTo>
                  <a:pt x="17053" y="33301"/>
                  <a:pt x="16914" y="33162"/>
                  <a:pt x="16706" y="32954"/>
                </a:cubicBezTo>
                <a:cubicBezTo>
                  <a:pt x="16775" y="32954"/>
                  <a:pt x="16775" y="32885"/>
                  <a:pt x="16706" y="32815"/>
                </a:cubicBezTo>
                <a:cubicBezTo>
                  <a:pt x="16290" y="32399"/>
                  <a:pt x="16013" y="31845"/>
                  <a:pt x="15874" y="31290"/>
                </a:cubicBezTo>
                <a:cubicBezTo>
                  <a:pt x="15736" y="31013"/>
                  <a:pt x="15666" y="30736"/>
                  <a:pt x="15666" y="30528"/>
                </a:cubicBezTo>
                <a:lnTo>
                  <a:pt x="15736" y="30528"/>
                </a:lnTo>
                <a:cubicBezTo>
                  <a:pt x="15770" y="30562"/>
                  <a:pt x="15805" y="30580"/>
                  <a:pt x="15831" y="30580"/>
                </a:cubicBezTo>
                <a:cubicBezTo>
                  <a:pt x="15857" y="30580"/>
                  <a:pt x="15874" y="30562"/>
                  <a:pt x="15874" y="30528"/>
                </a:cubicBezTo>
                <a:cubicBezTo>
                  <a:pt x="16006" y="30133"/>
                  <a:pt x="16013" y="29552"/>
                  <a:pt x="15540" y="29552"/>
                </a:cubicBezTo>
                <a:cubicBezTo>
                  <a:pt x="15514" y="29552"/>
                  <a:pt x="15487" y="29554"/>
                  <a:pt x="15458" y="29557"/>
                </a:cubicBezTo>
                <a:cubicBezTo>
                  <a:pt x="15320" y="29557"/>
                  <a:pt x="15181" y="29696"/>
                  <a:pt x="15112" y="29835"/>
                </a:cubicBezTo>
                <a:cubicBezTo>
                  <a:pt x="15042" y="30112"/>
                  <a:pt x="15181" y="30320"/>
                  <a:pt x="15389" y="30458"/>
                </a:cubicBezTo>
                <a:cubicBezTo>
                  <a:pt x="15458" y="30736"/>
                  <a:pt x="15528" y="31082"/>
                  <a:pt x="15597" y="31221"/>
                </a:cubicBezTo>
                <a:cubicBezTo>
                  <a:pt x="15597" y="31360"/>
                  <a:pt x="15736" y="31776"/>
                  <a:pt x="15874" y="32122"/>
                </a:cubicBezTo>
                <a:cubicBezTo>
                  <a:pt x="14904" y="30736"/>
                  <a:pt x="14072" y="29211"/>
                  <a:pt x="13517" y="27616"/>
                </a:cubicBezTo>
                <a:lnTo>
                  <a:pt x="13587" y="27616"/>
                </a:lnTo>
                <a:cubicBezTo>
                  <a:pt x="13795" y="27201"/>
                  <a:pt x="13725" y="26646"/>
                  <a:pt x="13379" y="26369"/>
                </a:cubicBezTo>
                <a:cubicBezTo>
                  <a:pt x="13247" y="26237"/>
                  <a:pt x="13115" y="26189"/>
                  <a:pt x="12983" y="26189"/>
                </a:cubicBezTo>
                <a:cubicBezTo>
                  <a:pt x="12907" y="26189"/>
                  <a:pt x="12831" y="26205"/>
                  <a:pt x="12755" y="26230"/>
                </a:cubicBezTo>
                <a:cubicBezTo>
                  <a:pt x="12339" y="26299"/>
                  <a:pt x="12408" y="26785"/>
                  <a:pt x="12478" y="27062"/>
                </a:cubicBezTo>
                <a:cubicBezTo>
                  <a:pt x="12478" y="27408"/>
                  <a:pt x="12616" y="27616"/>
                  <a:pt x="12894" y="27616"/>
                </a:cubicBezTo>
                <a:cubicBezTo>
                  <a:pt x="12944" y="27718"/>
                  <a:pt x="13032" y="27782"/>
                  <a:pt x="13130" y="27782"/>
                </a:cubicBezTo>
                <a:cubicBezTo>
                  <a:pt x="13166" y="27782"/>
                  <a:pt x="13203" y="27774"/>
                  <a:pt x="13240" y="27755"/>
                </a:cubicBezTo>
                <a:cubicBezTo>
                  <a:pt x="13864" y="29557"/>
                  <a:pt x="14765" y="31152"/>
                  <a:pt x="15944" y="32607"/>
                </a:cubicBezTo>
                <a:cubicBezTo>
                  <a:pt x="15250" y="32122"/>
                  <a:pt x="14488" y="31637"/>
                  <a:pt x="13795" y="31152"/>
                </a:cubicBezTo>
                <a:cubicBezTo>
                  <a:pt x="13864" y="31152"/>
                  <a:pt x="13864" y="31082"/>
                  <a:pt x="13795" y="31082"/>
                </a:cubicBezTo>
                <a:lnTo>
                  <a:pt x="13448" y="30944"/>
                </a:lnTo>
                <a:lnTo>
                  <a:pt x="13032" y="30597"/>
                </a:lnTo>
                <a:cubicBezTo>
                  <a:pt x="12547" y="30251"/>
                  <a:pt x="12062" y="29835"/>
                  <a:pt x="11646" y="29419"/>
                </a:cubicBezTo>
                <a:cubicBezTo>
                  <a:pt x="11230" y="28656"/>
                  <a:pt x="10883" y="27894"/>
                  <a:pt x="10606" y="27131"/>
                </a:cubicBezTo>
                <a:cubicBezTo>
                  <a:pt x="10606" y="27131"/>
                  <a:pt x="10606" y="27062"/>
                  <a:pt x="10606" y="27062"/>
                </a:cubicBezTo>
                <a:cubicBezTo>
                  <a:pt x="10052" y="25468"/>
                  <a:pt x="9636" y="23873"/>
                  <a:pt x="8942" y="22418"/>
                </a:cubicBezTo>
                <a:lnTo>
                  <a:pt x="8873" y="22418"/>
                </a:lnTo>
                <a:cubicBezTo>
                  <a:pt x="8596" y="21724"/>
                  <a:pt x="8249" y="21100"/>
                  <a:pt x="7903" y="20477"/>
                </a:cubicBezTo>
                <a:cubicBezTo>
                  <a:pt x="7868" y="20442"/>
                  <a:pt x="7833" y="20425"/>
                  <a:pt x="7799" y="20425"/>
                </a:cubicBezTo>
                <a:cubicBezTo>
                  <a:pt x="7764" y="20425"/>
                  <a:pt x="7729" y="20442"/>
                  <a:pt x="7695" y="20477"/>
                </a:cubicBezTo>
                <a:cubicBezTo>
                  <a:pt x="7556" y="20338"/>
                  <a:pt x="7417" y="20199"/>
                  <a:pt x="7279" y="20061"/>
                </a:cubicBezTo>
                <a:cubicBezTo>
                  <a:pt x="7250" y="20032"/>
                  <a:pt x="7210" y="20015"/>
                  <a:pt x="7172" y="20015"/>
                </a:cubicBezTo>
                <a:cubicBezTo>
                  <a:pt x="7118" y="20015"/>
                  <a:pt x="7071" y="20049"/>
                  <a:pt x="7071" y="20130"/>
                </a:cubicBezTo>
                <a:cubicBezTo>
                  <a:pt x="5892" y="22348"/>
                  <a:pt x="8804" y="25676"/>
                  <a:pt x="10329" y="27131"/>
                </a:cubicBezTo>
                <a:cubicBezTo>
                  <a:pt x="10537" y="27686"/>
                  <a:pt x="10814" y="28310"/>
                  <a:pt x="11091" y="28864"/>
                </a:cubicBezTo>
                <a:cubicBezTo>
                  <a:pt x="9705" y="27339"/>
                  <a:pt x="8457" y="25676"/>
                  <a:pt x="6932" y="24289"/>
                </a:cubicBezTo>
                <a:cubicBezTo>
                  <a:pt x="6170" y="22002"/>
                  <a:pt x="4506" y="18744"/>
                  <a:pt x="2080" y="17981"/>
                </a:cubicBezTo>
                <a:cubicBezTo>
                  <a:pt x="2043" y="17963"/>
                  <a:pt x="2011" y="17954"/>
                  <a:pt x="1983" y="17954"/>
                </a:cubicBezTo>
                <a:cubicBezTo>
                  <a:pt x="1909" y="17954"/>
                  <a:pt x="1872" y="18018"/>
                  <a:pt x="1872" y="18120"/>
                </a:cubicBezTo>
                <a:cubicBezTo>
                  <a:pt x="1941" y="18328"/>
                  <a:pt x="2011" y="18536"/>
                  <a:pt x="2080" y="18744"/>
                </a:cubicBezTo>
                <a:cubicBezTo>
                  <a:pt x="1941" y="18674"/>
                  <a:pt x="1803" y="18536"/>
                  <a:pt x="1664" y="18466"/>
                </a:cubicBezTo>
                <a:cubicBezTo>
                  <a:pt x="1525" y="18466"/>
                  <a:pt x="1387" y="18536"/>
                  <a:pt x="1456" y="18674"/>
                </a:cubicBezTo>
                <a:cubicBezTo>
                  <a:pt x="1733" y="20615"/>
                  <a:pt x="3744" y="23457"/>
                  <a:pt x="5962" y="24012"/>
                </a:cubicBezTo>
                <a:lnTo>
                  <a:pt x="6447" y="24497"/>
                </a:lnTo>
                <a:cubicBezTo>
                  <a:pt x="6476" y="24526"/>
                  <a:pt x="6528" y="24543"/>
                  <a:pt x="6580" y="24543"/>
                </a:cubicBezTo>
                <a:cubicBezTo>
                  <a:pt x="6653" y="24543"/>
                  <a:pt x="6724" y="24509"/>
                  <a:pt x="6724" y="24428"/>
                </a:cubicBezTo>
                <a:lnTo>
                  <a:pt x="6863" y="24428"/>
                </a:lnTo>
                <a:cubicBezTo>
                  <a:pt x="8527" y="26022"/>
                  <a:pt x="9913" y="27755"/>
                  <a:pt x="11507" y="29419"/>
                </a:cubicBezTo>
                <a:lnTo>
                  <a:pt x="11854" y="29765"/>
                </a:lnTo>
                <a:lnTo>
                  <a:pt x="12062" y="29973"/>
                </a:lnTo>
                <a:lnTo>
                  <a:pt x="11854" y="29835"/>
                </a:lnTo>
                <a:cubicBezTo>
                  <a:pt x="10606" y="28726"/>
                  <a:pt x="9428" y="27547"/>
                  <a:pt x="8319" y="26230"/>
                </a:cubicBezTo>
                <a:cubicBezTo>
                  <a:pt x="8298" y="26210"/>
                  <a:pt x="8278" y="26201"/>
                  <a:pt x="8259" y="26201"/>
                </a:cubicBezTo>
                <a:cubicBezTo>
                  <a:pt x="8215" y="26201"/>
                  <a:pt x="8180" y="26250"/>
                  <a:pt x="8180" y="26299"/>
                </a:cubicBezTo>
                <a:cubicBezTo>
                  <a:pt x="8942" y="27339"/>
                  <a:pt x="9774" y="28310"/>
                  <a:pt x="10675" y="29141"/>
                </a:cubicBezTo>
                <a:lnTo>
                  <a:pt x="10537" y="29072"/>
                </a:lnTo>
                <a:lnTo>
                  <a:pt x="10329" y="28933"/>
                </a:lnTo>
                <a:cubicBezTo>
                  <a:pt x="8630" y="27925"/>
                  <a:pt x="6728" y="26875"/>
                  <a:pt x="4965" y="26875"/>
                </a:cubicBezTo>
                <a:cubicBezTo>
                  <a:pt x="4426" y="26875"/>
                  <a:pt x="3900" y="26973"/>
                  <a:pt x="3397" y="27201"/>
                </a:cubicBezTo>
                <a:cubicBezTo>
                  <a:pt x="3258" y="27270"/>
                  <a:pt x="3258" y="27339"/>
                  <a:pt x="3328" y="27408"/>
                </a:cubicBezTo>
                <a:cubicBezTo>
                  <a:pt x="3397" y="27547"/>
                  <a:pt x="3466" y="27686"/>
                  <a:pt x="3605" y="27824"/>
                </a:cubicBezTo>
                <a:lnTo>
                  <a:pt x="3536" y="27824"/>
                </a:lnTo>
                <a:cubicBezTo>
                  <a:pt x="3466" y="27824"/>
                  <a:pt x="3466" y="27963"/>
                  <a:pt x="3536" y="27963"/>
                </a:cubicBezTo>
                <a:cubicBezTo>
                  <a:pt x="5477" y="29765"/>
                  <a:pt x="8457" y="29904"/>
                  <a:pt x="11161" y="30389"/>
                </a:cubicBezTo>
                <a:lnTo>
                  <a:pt x="12062" y="30597"/>
                </a:lnTo>
                <a:lnTo>
                  <a:pt x="12131" y="30597"/>
                </a:lnTo>
                <a:lnTo>
                  <a:pt x="12478" y="30666"/>
                </a:lnTo>
                <a:lnTo>
                  <a:pt x="13102" y="31152"/>
                </a:lnTo>
                <a:cubicBezTo>
                  <a:pt x="13102" y="31172"/>
                  <a:pt x="13113" y="31180"/>
                  <a:pt x="13129" y="31180"/>
                </a:cubicBezTo>
                <a:cubicBezTo>
                  <a:pt x="13165" y="31180"/>
                  <a:pt x="13220" y="31131"/>
                  <a:pt x="13171" y="31082"/>
                </a:cubicBezTo>
                <a:lnTo>
                  <a:pt x="12894" y="30805"/>
                </a:lnTo>
                <a:lnTo>
                  <a:pt x="12894" y="30805"/>
                </a:lnTo>
                <a:lnTo>
                  <a:pt x="13171" y="30874"/>
                </a:lnTo>
                <a:cubicBezTo>
                  <a:pt x="13587" y="31221"/>
                  <a:pt x="14072" y="31568"/>
                  <a:pt x="14488" y="31845"/>
                </a:cubicBezTo>
                <a:cubicBezTo>
                  <a:pt x="14218" y="31796"/>
                  <a:pt x="13948" y="31773"/>
                  <a:pt x="13681" y="31773"/>
                </a:cubicBezTo>
                <a:cubicBezTo>
                  <a:pt x="13194" y="31773"/>
                  <a:pt x="12717" y="31849"/>
                  <a:pt x="12270" y="31983"/>
                </a:cubicBezTo>
                <a:cubicBezTo>
                  <a:pt x="12200" y="31914"/>
                  <a:pt x="12200" y="31914"/>
                  <a:pt x="12131" y="31845"/>
                </a:cubicBezTo>
                <a:cubicBezTo>
                  <a:pt x="12027" y="31776"/>
                  <a:pt x="11906" y="31741"/>
                  <a:pt x="11785" y="31741"/>
                </a:cubicBezTo>
                <a:cubicBezTo>
                  <a:pt x="11663" y="31741"/>
                  <a:pt x="11542" y="31776"/>
                  <a:pt x="11438" y="31845"/>
                </a:cubicBezTo>
                <a:cubicBezTo>
                  <a:pt x="11161" y="32122"/>
                  <a:pt x="11299" y="32538"/>
                  <a:pt x="11646" y="32677"/>
                </a:cubicBezTo>
                <a:cubicBezTo>
                  <a:pt x="11646" y="32697"/>
                  <a:pt x="11652" y="32705"/>
                  <a:pt x="11660" y="32705"/>
                </a:cubicBezTo>
                <a:cubicBezTo>
                  <a:pt x="11681" y="32705"/>
                  <a:pt x="11715" y="32656"/>
                  <a:pt x="11715" y="32607"/>
                </a:cubicBezTo>
                <a:cubicBezTo>
                  <a:pt x="11646" y="32469"/>
                  <a:pt x="11507" y="32261"/>
                  <a:pt x="11577" y="32053"/>
                </a:cubicBezTo>
                <a:cubicBezTo>
                  <a:pt x="11626" y="32004"/>
                  <a:pt x="11744" y="31955"/>
                  <a:pt x="11858" y="31955"/>
                </a:cubicBezTo>
                <a:cubicBezTo>
                  <a:pt x="11905" y="31955"/>
                  <a:pt x="11952" y="31963"/>
                  <a:pt x="11992" y="31983"/>
                </a:cubicBezTo>
                <a:lnTo>
                  <a:pt x="11715" y="32122"/>
                </a:lnTo>
                <a:cubicBezTo>
                  <a:pt x="11656" y="32182"/>
                  <a:pt x="11699" y="32344"/>
                  <a:pt x="11800" y="32344"/>
                </a:cubicBezTo>
                <a:cubicBezTo>
                  <a:pt x="11816" y="32344"/>
                  <a:pt x="11834" y="32340"/>
                  <a:pt x="11854" y="32330"/>
                </a:cubicBezTo>
                <a:lnTo>
                  <a:pt x="12062" y="32261"/>
                </a:lnTo>
                <a:lnTo>
                  <a:pt x="12062" y="32261"/>
                </a:lnTo>
                <a:cubicBezTo>
                  <a:pt x="12062" y="32399"/>
                  <a:pt x="11992" y="32607"/>
                  <a:pt x="11923" y="32746"/>
                </a:cubicBezTo>
                <a:cubicBezTo>
                  <a:pt x="11870" y="32786"/>
                  <a:pt x="11812" y="32803"/>
                  <a:pt x="11753" y="32803"/>
                </a:cubicBezTo>
                <a:cubicBezTo>
                  <a:pt x="11500" y="32803"/>
                  <a:pt x="11217" y="32498"/>
                  <a:pt x="11161" y="32330"/>
                </a:cubicBezTo>
                <a:cubicBezTo>
                  <a:pt x="11120" y="32289"/>
                  <a:pt x="11085" y="32273"/>
                  <a:pt x="11058" y="32273"/>
                </a:cubicBezTo>
                <a:cubicBezTo>
                  <a:pt x="10993" y="32273"/>
                  <a:pt x="10973" y="32371"/>
                  <a:pt x="11022" y="32469"/>
                </a:cubicBezTo>
                <a:cubicBezTo>
                  <a:pt x="11132" y="32688"/>
                  <a:pt x="11458" y="33037"/>
                  <a:pt x="11760" y="33037"/>
                </a:cubicBezTo>
                <a:cubicBezTo>
                  <a:pt x="11841" y="33037"/>
                  <a:pt x="11920" y="33012"/>
                  <a:pt x="11992" y="32954"/>
                </a:cubicBezTo>
                <a:cubicBezTo>
                  <a:pt x="12270" y="32746"/>
                  <a:pt x="12339" y="32469"/>
                  <a:pt x="12270" y="32122"/>
                </a:cubicBezTo>
                <a:cubicBezTo>
                  <a:pt x="12658" y="32011"/>
                  <a:pt x="13046" y="31956"/>
                  <a:pt x="13430" y="31956"/>
                </a:cubicBezTo>
                <a:cubicBezTo>
                  <a:pt x="14005" y="31956"/>
                  <a:pt x="14571" y="32081"/>
                  <a:pt x="15112" y="32330"/>
                </a:cubicBezTo>
                <a:cubicBezTo>
                  <a:pt x="15736" y="32815"/>
                  <a:pt x="16360" y="33231"/>
                  <a:pt x="16914" y="33647"/>
                </a:cubicBezTo>
                <a:cubicBezTo>
                  <a:pt x="16013" y="33855"/>
                  <a:pt x="15112" y="34063"/>
                  <a:pt x="14141" y="34202"/>
                </a:cubicBezTo>
                <a:lnTo>
                  <a:pt x="13587" y="34063"/>
                </a:lnTo>
                <a:cubicBezTo>
                  <a:pt x="12270" y="33647"/>
                  <a:pt x="10953" y="33301"/>
                  <a:pt x="9636" y="33093"/>
                </a:cubicBezTo>
                <a:cubicBezTo>
                  <a:pt x="9511" y="33065"/>
                  <a:pt x="9350" y="33051"/>
                  <a:pt x="9171" y="33051"/>
                </a:cubicBezTo>
                <a:cubicBezTo>
                  <a:pt x="8454" y="33051"/>
                  <a:pt x="7445" y="33273"/>
                  <a:pt x="7279" y="33716"/>
                </a:cubicBezTo>
                <a:lnTo>
                  <a:pt x="7140" y="33786"/>
                </a:lnTo>
                <a:cubicBezTo>
                  <a:pt x="7071" y="33786"/>
                  <a:pt x="7002" y="33855"/>
                  <a:pt x="7071" y="33924"/>
                </a:cubicBezTo>
                <a:cubicBezTo>
                  <a:pt x="7279" y="34202"/>
                  <a:pt x="7487" y="34410"/>
                  <a:pt x="7833" y="34548"/>
                </a:cubicBezTo>
                <a:cubicBezTo>
                  <a:pt x="8733" y="35088"/>
                  <a:pt x="9671" y="35290"/>
                  <a:pt x="10620" y="35290"/>
                </a:cubicBezTo>
                <a:cubicBezTo>
                  <a:pt x="11866" y="35290"/>
                  <a:pt x="13130" y="34942"/>
                  <a:pt x="14349" y="34548"/>
                </a:cubicBezTo>
                <a:lnTo>
                  <a:pt x="14696" y="34687"/>
                </a:lnTo>
                <a:cubicBezTo>
                  <a:pt x="14835" y="34687"/>
                  <a:pt x="14904" y="34548"/>
                  <a:pt x="14835" y="34410"/>
                </a:cubicBezTo>
                <a:lnTo>
                  <a:pt x="15181" y="34271"/>
                </a:lnTo>
                <a:cubicBezTo>
                  <a:pt x="15805" y="34202"/>
                  <a:pt x="16429" y="33994"/>
                  <a:pt x="17053" y="33786"/>
                </a:cubicBezTo>
                <a:cubicBezTo>
                  <a:pt x="17746" y="34340"/>
                  <a:pt x="18439" y="34964"/>
                  <a:pt x="19063" y="35657"/>
                </a:cubicBezTo>
                <a:cubicBezTo>
                  <a:pt x="20241" y="38222"/>
                  <a:pt x="21420" y="40787"/>
                  <a:pt x="22529" y="43352"/>
                </a:cubicBezTo>
                <a:cubicBezTo>
                  <a:pt x="22555" y="43405"/>
                  <a:pt x="22602" y="43427"/>
                  <a:pt x="22646" y="43427"/>
                </a:cubicBezTo>
                <a:cubicBezTo>
                  <a:pt x="22717" y="43427"/>
                  <a:pt x="22780" y="43368"/>
                  <a:pt x="22737" y="43282"/>
                </a:cubicBezTo>
                <a:cubicBezTo>
                  <a:pt x="22044" y="41342"/>
                  <a:pt x="21281" y="39539"/>
                  <a:pt x="20449" y="37668"/>
                </a:cubicBezTo>
                <a:cubicBezTo>
                  <a:pt x="20103" y="36489"/>
                  <a:pt x="20103" y="35172"/>
                  <a:pt x="20449" y="33994"/>
                </a:cubicBezTo>
                <a:cubicBezTo>
                  <a:pt x="20449" y="34202"/>
                  <a:pt x="20519" y="34410"/>
                  <a:pt x="20588" y="34618"/>
                </a:cubicBezTo>
                <a:cubicBezTo>
                  <a:pt x="20629" y="34699"/>
                  <a:pt x="20693" y="34732"/>
                  <a:pt x="20753" y="34732"/>
                </a:cubicBezTo>
                <a:cubicBezTo>
                  <a:pt x="20796" y="34732"/>
                  <a:pt x="20837" y="34716"/>
                  <a:pt x="20865" y="34687"/>
                </a:cubicBezTo>
                <a:cubicBezTo>
                  <a:pt x="21558" y="33994"/>
                  <a:pt x="22044" y="33093"/>
                  <a:pt x="22252" y="32122"/>
                </a:cubicBezTo>
                <a:cubicBezTo>
                  <a:pt x="22598" y="31290"/>
                  <a:pt x="22806" y="30458"/>
                  <a:pt x="22945" y="29557"/>
                </a:cubicBezTo>
                <a:cubicBezTo>
                  <a:pt x="23222" y="28518"/>
                  <a:pt x="23361" y="27131"/>
                  <a:pt x="22737" y="26230"/>
                </a:cubicBezTo>
                <a:lnTo>
                  <a:pt x="22598" y="26230"/>
                </a:lnTo>
                <a:cubicBezTo>
                  <a:pt x="22564" y="26195"/>
                  <a:pt x="22512" y="26178"/>
                  <a:pt x="22460" y="26178"/>
                </a:cubicBezTo>
                <a:cubicBezTo>
                  <a:pt x="22408" y="26178"/>
                  <a:pt x="22356" y="26195"/>
                  <a:pt x="22321" y="26230"/>
                </a:cubicBezTo>
                <a:cubicBezTo>
                  <a:pt x="21974" y="26507"/>
                  <a:pt x="21697" y="26785"/>
                  <a:pt x="21489" y="27201"/>
                </a:cubicBezTo>
                <a:cubicBezTo>
                  <a:pt x="21466" y="27177"/>
                  <a:pt x="21443" y="27170"/>
                  <a:pt x="21422" y="27170"/>
                </a:cubicBezTo>
                <a:cubicBezTo>
                  <a:pt x="21381" y="27170"/>
                  <a:pt x="21350" y="27201"/>
                  <a:pt x="21350" y="27201"/>
                </a:cubicBezTo>
                <a:cubicBezTo>
                  <a:pt x="20172" y="28448"/>
                  <a:pt x="19756" y="31221"/>
                  <a:pt x="20241" y="33162"/>
                </a:cubicBezTo>
                <a:cubicBezTo>
                  <a:pt x="19895" y="34340"/>
                  <a:pt x="19756" y="35588"/>
                  <a:pt x="19895" y="36905"/>
                </a:cubicBezTo>
                <a:cubicBezTo>
                  <a:pt x="19410" y="35727"/>
                  <a:pt x="18855" y="34548"/>
                  <a:pt x="18370" y="33439"/>
                </a:cubicBezTo>
                <a:cubicBezTo>
                  <a:pt x="18439" y="33439"/>
                  <a:pt x="18508" y="33439"/>
                  <a:pt x="18508" y="33301"/>
                </a:cubicBezTo>
                <a:cubicBezTo>
                  <a:pt x="17746" y="31568"/>
                  <a:pt x="17538" y="29696"/>
                  <a:pt x="17885" y="27894"/>
                </a:cubicBezTo>
                <a:lnTo>
                  <a:pt x="18023" y="27894"/>
                </a:lnTo>
                <a:cubicBezTo>
                  <a:pt x="19202" y="26923"/>
                  <a:pt x="19479" y="24566"/>
                  <a:pt x="19756" y="23180"/>
                </a:cubicBezTo>
                <a:cubicBezTo>
                  <a:pt x="19895" y="22140"/>
                  <a:pt x="20380" y="19160"/>
                  <a:pt x="19063" y="18605"/>
                </a:cubicBezTo>
                <a:cubicBezTo>
                  <a:pt x="18954" y="18523"/>
                  <a:pt x="18833" y="18484"/>
                  <a:pt x="18715" y="18484"/>
                </a:cubicBezTo>
                <a:cubicBezTo>
                  <a:pt x="18534" y="18484"/>
                  <a:pt x="18357" y="18576"/>
                  <a:pt x="18231" y="18744"/>
                </a:cubicBezTo>
                <a:cubicBezTo>
                  <a:pt x="18174" y="18715"/>
                  <a:pt x="18116" y="18698"/>
                  <a:pt x="18069" y="18698"/>
                </a:cubicBezTo>
                <a:cubicBezTo>
                  <a:pt x="18001" y="18698"/>
                  <a:pt x="17954" y="18732"/>
                  <a:pt x="17954" y="18813"/>
                </a:cubicBezTo>
                <a:cubicBezTo>
                  <a:pt x="17469" y="19645"/>
                  <a:pt x="16706" y="23735"/>
                  <a:pt x="17330" y="25329"/>
                </a:cubicBezTo>
                <a:cubicBezTo>
                  <a:pt x="17191" y="26161"/>
                  <a:pt x="17330" y="26993"/>
                  <a:pt x="17677" y="27755"/>
                </a:cubicBezTo>
                <a:cubicBezTo>
                  <a:pt x="17469" y="29349"/>
                  <a:pt x="17538" y="31013"/>
                  <a:pt x="18023" y="32538"/>
                </a:cubicBezTo>
                <a:lnTo>
                  <a:pt x="16706" y="29627"/>
                </a:lnTo>
                <a:cubicBezTo>
                  <a:pt x="16706" y="29627"/>
                  <a:pt x="16706" y="29557"/>
                  <a:pt x="16706" y="29557"/>
                </a:cubicBezTo>
                <a:cubicBezTo>
                  <a:pt x="16221" y="28587"/>
                  <a:pt x="15944" y="27478"/>
                  <a:pt x="15944" y="26369"/>
                </a:cubicBezTo>
                <a:lnTo>
                  <a:pt x="15944" y="24982"/>
                </a:lnTo>
                <a:cubicBezTo>
                  <a:pt x="15944" y="24913"/>
                  <a:pt x="15944" y="24844"/>
                  <a:pt x="15944" y="24774"/>
                </a:cubicBezTo>
                <a:cubicBezTo>
                  <a:pt x="16013" y="24844"/>
                  <a:pt x="16082" y="24913"/>
                  <a:pt x="16152" y="24913"/>
                </a:cubicBezTo>
                <a:cubicBezTo>
                  <a:pt x="16172" y="24933"/>
                  <a:pt x="16198" y="24942"/>
                  <a:pt x="16225" y="24942"/>
                </a:cubicBezTo>
                <a:cubicBezTo>
                  <a:pt x="16290" y="24942"/>
                  <a:pt x="16360" y="24893"/>
                  <a:pt x="16360" y="24844"/>
                </a:cubicBezTo>
                <a:cubicBezTo>
                  <a:pt x="16567" y="24289"/>
                  <a:pt x="16429" y="23457"/>
                  <a:pt x="15736" y="23319"/>
                </a:cubicBezTo>
                <a:cubicBezTo>
                  <a:pt x="15666" y="23319"/>
                  <a:pt x="15597" y="23388"/>
                  <a:pt x="15597" y="23457"/>
                </a:cubicBezTo>
                <a:cubicBezTo>
                  <a:pt x="15389" y="23804"/>
                  <a:pt x="15458" y="24289"/>
                  <a:pt x="15736" y="24636"/>
                </a:cubicBezTo>
                <a:cubicBezTo>
                  <a:pt x="15666" y="25676"/>
                  <a:pt x="15736" y="26715"/>
                  <a:pt x="15874" y="27686"/>
                </a:cubicBezTo>
                <a:cubicBezTo>
                  <a:pt x="15528" y="26923"/>
                  <a:pt x="15181" y="26091"/>
                  <a:pt x="14904" y="25260"/>
                </a:cubicBezTo>
                <a:cubicBezTo>
                  <a:pt x="14627" y="23873"/>
                  <a:pt x="14488" y="22487"/>
                  <a:pt x="14419" y="21170"/>
                </a:cubicBezTo>
                <a:cubicBezTo>
                  <a:pt x="14488" y="21100"/>
                  <a:pt x="14557" y="21100"/>
                  <a:pt x="14557" y="21031"/>
                </a:cubicBezTo>
                <a:cubicBezTo>
                  <a:pt x="14765" y="19991"/>
                  <a:pt x="14835" y="18952"/>
                  <a:pt x="14973" y="17843"/>
                </a:cubicBezTo>
                <a:cubicBezTo>
                  <a:pt x="15042" y="17427"/>
                  <a:pt x="15112" y="17011"/>
                  <a:pt x="15181" y="16595"/>
                </a:cubicBezTo>
                <a:cubicBezTo>
                  <a:pt x="15458" y="14515"/>
                  <a:pt x="15597" y="12436"/>
                  <a:pt x="15597" y="10356"/>
                </a:cubicBezTo>
                <a:cubicBezTo>
                  <a:pt x="15597" y="10252"/>
                  <a:pt x="15528" y="10200"/>
                  <a:pt x="15458" y="10200"/>
                </a:cubicBezTo>
                <a:cubicBezTo>
                  <a:pt x="15389" y="10200"/>
                  <a:pt x="15320" y="10252"/>
                  <a:pt x="15320" y="10356"/>
                </a:cubicBezTo>
                <a:cubicBezTo>
                  <a:pt x="15320" y="10564"/>
                  <a:pt x="15320" y="10703"/>
                  <a:pt x="15250" y="10911"/>
                </a:cubicBezTo>
                <a:cubicBezTo>
                  <a:pt x="15181" y="10495"/>
                  <a:pt x="15042" y="10079"/>
                  <a:pt x="14835" y="9802"/>
                </a:cubicBezTo>
                <a:cubicBezTo>
                  <a:pt x="14718" y="9632"/>
                  <a:pt x="14604" y="9559"/>
                  <a:pt x="14495" y="9559"/>
                </a:cubicBezTo>
                <a:cubicBezTo>
                  <a:pt x="13894" y="9559"/>
                  <a:pt x="13438" y="11764"/>
                  <a:pt x="13379" y="11881"/>
                </a:cubicBezTo>
                <a:cubicBezTo>
                  <a:pt x="13102" y="14654"/>
                  <a:pt x="13310" y="17496"/>
                  <a:pt x="14072" y="20199"/>
                </a:cubicBezTo>
                <a:cubicBezTo>
                  <a:pt x="14072" y="21516"/>
                  <a:pt x="14211" y="22833"/>
                  <a:pt x="14419" y="24220"/>
                </a:cubicBezTo>
                <a:cubicBezTo>
                  <a:pt x="14349" y="24012"/>
                  <a:pt x="14280" y="23804"/>
                  <a:pt x="14211" y="23596"/>
                </a:cubicBezTo>
                <a:cubicBezTo>
                  <a:pt x="13379" y="21447"/>
                  <a:pt x="12616" y="19298"/>
                  <a:pt x="11785" y="17080"/>
                </a:cubicBezTo>
                <a:cubicBezTo>
                  <a:pt x="11715" y="15832"/>
                  <a:pt x="11646" y="14654"/>
                  <a:pt x="11577" y="13475"/>
                </a:cubicBezTo>
                <a:cubicBezTo>
                  <a:pt x="11577" y="13129"/>
                  <a:pt x="11646" y="12782"/>
                  <a:pt x="11646" y="12436"/>
                </a:cubicBezTo>
                <a:lnTo>
                  <a:pt x="11646" y="12644"/>
                </a:lnTo>
                <a:lnTo>
                  <a:pt x="11646" y="14377"/>
                </a:lnTo>
                <a:cubicBezTo>
                  <a:pt x="11646" y="14481"/>
                  <a:pt x="11733" y="14533"/>
                  <a:pt x="11819" y="14533"/>
                </a:cubicBezTo>
                <a:cubicBezTo>
                  <a:pt x="11906" y="14533"/>
                  <a:pt x="11992" y="14481"/>
                  <a:pt x="11992" y="14377"/>
                </a:cubicBezTo>
                <a:cubicBezTo>
                  <a:pt x="11992" y="14169"/>
                  <a:pt x="11992" y="13822"/>
                  <a:pt x="11992" y="13475"/>
                </a:cubicBezTo>
                <a:cubicBezTo>
                  <a:pt x="11992" y="12366"/>
                  <a:pt x="11923" y="11257"/>
                  <a:pt x="11854" y="10217"/>
                </a:cubicBezTo>
                <a:cubicBezTo>
                  <a:pt x="11785" y="9524"/>
                  <a:pt x="11715" y="8692"/>
                  <a:pt x="11507" y="7861"/>
                </a:cubicBezTo>
                <a:cubicBezTo>
                  <a:pt x="11577" y="6682"/>
                  <a:pt x="11438" y="5504"/>
                  <a:pt x="11091" y="4395"/>
                </a:cubicBezTo>
                <a:cubicBezTo>
                  <a:pt x="11065" y="4342"/>
                  <a:pt x="11018" y="4319"/>
                  <a:pt x="10971" y="4319"/>
                </a:cubicBezTo>
                <a:cubicBezTo>
                  <a:pt x="10893" y="4319"/>
                  <a:pt x="10814" y="4378"/>
                  <a:pt x="10814" y="4464"/>
                </a:cubicBezTo>
                <a:lnTo>
                  <a:pt x="10814" y="5573"/>
                </a:lnTo>
                <a:cubicBezTo>
                  <a:pt x="10467" y="4880"/>
                  <a:pt x="9982" y="4187"/>
                  <a:pt x="9358" y="3771"/>
                </a:cubicBezTo>
                <a:cubicBezTo>
                  <a:pt x="9301" y="3742"/>
                  <a:pt x="9255" y="3725"/>
                  <a:pt x="9217" y="3725"/>
                </a:cubicBezTo>
                <a:cubicBezTo>
                  <a:pt x="9162" y="3725"/>
                  <a:pt x="9122" y="3759"/>
                  <a:pt x="9081" y="3840"/>
                </a:cubicBezTo>
                <a:cubicBezTo>
                  <a:pt x="8596" y="5019"/>
                  <a:pt x="9012" y="6266"/>
                  <a:pt x="9358" y="7445"/>
                </a:cubicBezTo>
                <a:cubicBezTo>
                  <a:pt x="9913" y="9178"/>
                  <a:pt x="10121" y="11119"/>
                  <a:pt x="11022" y="12713"/>
                </a:cubicBezTo>
                <a:cubicBezTo>
                  <a:pt x="11022" y="13060"/>
                  <a:pt x="11091" y="13337"/>
                  <a:pt x="11161" y="13614"/>
                </a:cubicBezTo>
                <a:cubicBezTo>
                  <a:pt x="11161" y="13683"/>
                  <a:pt x="11230" y="13753"/>
                  <a:pt x="11299" y="13753"/>
                </a:cubicBezTo>
                <a:cubicBezTo>
                  <a:pt x="11369" y="14585"/>
                  <a:pt x="11438" y="15555"/>
                  <a:pt x="11507" y="16456"/>
                </a:cubicBezTo>
                <a:cubicBezTo>
                  <a:pt x="10953" y="15000"/>
                  <a:pt x="10329" y="13614"/>
                  <a:pt x="9705" y="12158"/>
                </a:cubicBezTo>
                <a:cubicBezTo>
                  <a:pt x="9705" y="12158"/>
                  <a:pt x="9844" y="12158"/>
                  <a:pt x="9774" y="12089"/>
                </a:cubicBezTo>
                <a:cubicBezTo>
                  <a:pt x="9566" y="11742"/>
                  <a:pt x="9358" y="11327"/>
                  <a:pt x="9081" y="11049"/>
                </a:cubicBezTo>
                <a:cubicBezTo>
                  <a:pt x="8527" y="9802"/>
                  <a:pt x="7903" y="8623"/>
                  <a:pt x="7140" y="7514"/>
                </a:cubicBezTo>
                <a:cubicBezTo>
                  <a:pt x="7279" y="7445"/>
                  <a:pt x="7279" y="7375"/>
                  <a:pt x="7140" y="7306"/>
                </a:cubicBezTo>
                <a:cubicBezTo>
                  <a:pt x="7071" y="7306"/>
                  <a:pt x="7002" y="7237"/>
                  <a:pt x="6932" y="7167"/>
                </a:cubicBezTo>
                <a:cubicBezTo>
                  <a:pt x="6863" y="7098"/>
                  <a:pt x="6863" y="7098"/>
                  <a:pt x="6794" y="7029"/>
                </a:cubicBezTo>
                <a:cubicBezTo>
                  <a:pt x="6863" y="6959"/>
                  <a:pt x="6863" y="6890"/>
                  <a:pt x="6794" y="6890"/>
                </a:cubicBezTo>
                <a:cubicBezTo>
                  <a:pt x="5892" y="4187"/>
                  <a:pt x="4090" y="1137"/>
                  <a:pt x="1317" y="28"/>
                </a:cubicBezTo>
                <a:cubicBezTo>
                  <a:pt x="1299" y="9"/>
                  <a:pt x="1275" y="0"/>
                  <a:pt x="1252"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56" name="Google Shape;256;p31"/>
          <p:cNvPicPr preferRelativeResize="0"/>
          <p:nvPr/>
        </p:nvPicPr>
        <p:blipFill>
          <a:blip r:embed="rId3">
            <a:alphaModFix/>
          </a:blip>
          <a:stretch>
            <a:fillRect/>
          </a:stretch>
        </p:blipFill>
        <p:spPr>
          <a:xfrm rot="4511827">
            <a:off x="-419813" y="2214855"/>
            <a:ext cx="3818697" cy="2563241"/>
          </a:xfrm>
          <a:prstGeom prst="rect">
            <a:avLst/>
          </a:prstGeom>
          <a:noFill/>
          <a:ln>
            <a:noFill/>
          </a:ln>
        </p:spPr>
      </p:pic>
      <p:sp>
        <p:nvSpPr>
          <p:cNvPr id="257" name="Google Shape;257;p31"/>
          <p:cNvSpPr/>
          <p:nvPr/>
        </p:nvSpPr>
        <p:spPr>
          <a:xfrm>
            <a:off x="212523" y="1918756"/>
            <a:ext cx="1813418" cy="3260990"/>
          </a:xfrm>
          <a:custGeom>
            <a:avLst/>
            <a:gdLst/>
            <a:ahLst/>
            <a:cxnLst/>
            <a:rect l="l" t="t" r="r" b="b"/>
            <a:pathLst>
              <a:path w="25094" h="45127" extrusionOk="0">
                <a:moveTo>
                  <a:pt x="4644" y="399"/>
                </a:moveTo>
                <a:lnTo>
                  <a:pt x="4644" y="468"/>
                </a:lnTo>
                <a:cubicBezTo>
                  <a:pt x="4991" y="884"/>
                  <a:pt x="5199" y="1508"/>
                  <a:pt x="5130" y="2132"/>
                </a:cubicBezTo>
                <a:cubicBezTo>
                  <a:pt x="5060" y="2063"/>
                  <a:pt x="5060" y="1993"/>
                  <a:pt x="4991" y="1855"/>
                </a:cubicBezTo>
                <a:cubicBezTo>
                  <a:pt x="4991" y="1832"/>
                  <a:pt x="4976" y="1824"/>
                  <a:pt x="4955" y="1824"/>
                </a:cubicBezTo>
                <a:cubicBezTo>
                  <a:pt x="4914" y="1824"/>
                  <a:pt x="4852" y="1855"/>
                  <a:pt x="4852" y="1855"/>
                </a:cubicBezTo>
                <a:lnTo>
                  <a:pt x="4852" y="1924"/>
                </a:lnTo>
                <a:cubicBezTo>
                  <a:pt x="4783" y="1785"/>
                  <a:pt x="4644" y="1577"/>
                  <a:pt x="4644" y="1508"/>
                </a:cubicBezTo>
                <a:cubicBezTo>
                  <a:pt x="4506" y="1162"/>
                  <a:pt x="4506" y="746"/>
                  <a:pt x="4644" y="399"/>
                </a:cubicBezTo>
                <a:close/>
                <a:moveTo>
                  <a:pt x="1868" y="850"/>
                </a:moveTo>
                <a:cubicBezTo>
                  <a:pt x="2164" y="850"/>
                  <a:pt x="2797" y="1520"/>
                  <a:pt x="2911" y="1577"/>
                </a:cubicBezTo>
                <a:lnTo>
                  <a:pt x="2981" y="1716"/>
                </a:lnTo>
                <a:cubicBezTo>
                  <a:pt x="2842" y="1577"/>
                  <a:pt x="2704" y="1508"/>
                  <a:pt x="2565" y="1508"/>
                </a:cubicBezTo>
                <a:cubicBezTo>
                  <a:pt x="2545" y="1488"/>
                  <a:pt x="2524" y="1479"/>
                  <a:pt x="2506" y="1479"/>
                </a:cubicBezTo>
                <a:cubicBezTo>
                  <a:pt x="2461" y="1479"/>
                  <a:pt x="2426" y="1528"/>
                  <a:pt x="2426" y="1577"/>
                </a:cubicBezTo>
                <a:cubicBezTo>
                  <a:pt x="2426" y="1785"/>
                  <a:pt x="2496" y="1924"/>
                  <a:pt x="2634" y="2132"/>
                </a:cubicBezTo>
                <a:lnTo>
                  <a:pt x="2773" y="2132"/>
                </a:lnTo>
                <a:cubicBezTo>
                  <a:pt x="2773" y="1993"/>
                  <a:pt x="2704" y="1924"/>
                  <a:pt x="2704" y="1785"/>
                </a:cubicBezTo>
                <a:lnTo>
                  <a:pt x="2704" y="1785"/>
                </a:lnTo>
                <a:cubicBezTo>
                  <a:pt x="2981" y="1993"/>
                  <a:pt x="3327" y="2271"/>
                  <a:pt x="3189" y="2548"/>
                </a:cubicBezTo>
                <a:lnTo>
                  <a:pt x="2981" y="2548"/>
                </a:lnTo>
                <a:cubicBezTo>
                  <a:pt x="2773" y="2479"/>
                  <a:pt x="2565" y="2271"/>
                  <a:pt x="2426" y="2132"/>
                </a:cubicBezTo>
                <a:cubicBezTo>
                  <a:pt x="2149" y="1924"/>
                  <a:pt x="1594" y="1300"/>
                  <a:pt x="1733" y="954"/>
                </a:cubicBezTo>
                <a:cubicBezTo>
                  <a:pt x="1757" y="881"/>
                  <a:pt x="1805" y="850"/>
                  <a:pt x="1868" y="850"/>
                </a:cubicBezTo>
                <a:close/>
                <a:moveTo>
                  <a:pt x="7764" y="2548"/>
                </a:moveTo>
                <a:lnTo>
                  <a:pt x="7764" y="2617"/>
                </a:lnTo>
                <a:cubicBezTo>
                  <a:pt x="7902" y="2825"/>
                  <a:pt x="7972" y="3102"/>
                  <a:pt x="8041" y="3310"/>
                </a:cubicBezTo>
                <a:cubicBezTo>
                  <a:pt x="8021" y="3270"/>
                  <a:pt x="7989" y="3253"/>
                  <a:pt x="7955" y="3253"/>
                </a:cubicBezTo>
                <a:cubicBezTo>
                  <a:pt x="7874" y="3253"/>
                  <a:pt x="7784" y="3351"/>
                  <a:pt x="7833" y="3449"/>
                </a:cubicBezTo>
                <a:cubicBezTo>
                  <a:pt x="7833" y="3588"/>
                  <a:pt x="7902" y="3726"/>
                  <a:pt x="7972" y="3865"/>
                </a:cubicBezTo>
                <a:cubicBezTo>
                  <a:pt x="7902" y="3865"/>
                  <a:pt x="7902" y="3865"/>
                  <a:pt x="7902" y="3934"/>
                </a:cubicBezTo>
                <a:cubicBezTo>
                  <a:pt x="7902" y="3934"/>
                  <a:pt x="7902" y="4004"/>
                  <a:pt x="7902" y="4073"/>
                </a:cubicBezTo>
                <a:cubicBezTo>
                  <a:pt x="7625" y="3588"/>
                  <a:pt x="7556" y="3033"/>
                  <a:pt x="7764" y="2548"/>
                </a:cubicBezTo>
                <a:close/>
                <a:moveTo>
                  <a:pt x="9982" y="2964"/>
                </a:moveTo>
                <a:lnTo>
                  <a:pt x="9982" y="2964"/>
                </a:lnTo>
                <a:cubicBezTo>
                  <a:pt x="10190" y="3449"/>
                  <a:pt x="10121" y="3934"/>
                  <a:pt x="9774" y="4281"/>
                </a:cubicBezTo>
                <a:lnTo>
                  <a:pt x="9774" y="3934"/>
                </a:lnTo>
                <a:lnTo>
                  <a:pt x="9774" y="3588"/>
                </a:lnTo>
                <a:cubicBezTo>
                  <a:pt x="9774" y="3380"/>
                  <a:pt x="9913" y="3172"/>
                  <a:pt x="9982" y="2964"/>
                </a:cubicBezTo>
                <a:close/>
                <a:moveTo>
                  <a:pt x="1589" y="3084"/>
                </a:moveTo>
                <a:cubicBezTo>
                  <a:pt x="2041" y="3084"/>
                  <a:pt x="2510" y="3801"/>
                  <a:pt x="2744" y="4350"/>
                </a:cubicBezTo>
                <a:lnTo>
                  <a:pt x="2634" y="4350"/>
                </a:lnTo>
                <a:cubicBezTo>
                  <a:pt x="2565" y="4281"/>
                  <a:pt x="2496" y="4212"/>
                  <a:pt x="2426" y="4142"/>
                </a:cubicBezTo>
                <a:cubicBezTo>
                  <a:pt x="2357" y="4004"/>
                  <a:pt x="2357" y="3934"/>
                  <a:pt x="2357" y="3865"/>
                </a:cubicBezTo>
                <a:lnTo>
                  <a:pt x="2218" y="3865"/>
                </a:lnTo>
                <a:lnTo>
                  <a:pt x="2218" y="4004"/>
                </a:lnTo>
                <a:cubicBezTo>
                  <a:pt x="2080" y="3796"/>
                  <a:pt x="1872" y="3657"/>
                  <a:pt x="1664" y="3518"/>
                </a:cubicBezTo>
                <a:cubicBezTo>
                  <a:pt x="1645" y="3500"/>
                  <a:pt x="1622" y="3491"/>
                  <a:pt x="1598" y="3491"/>
                </a:cubicBezTo>
                <a:cubicBezTo>
                  <a:pt x="1535" y="3491"/>
                  <a:pt x="1474" y="3556"/>
                  <a:pt x="1525" y="3657"/>
                </a:cubicBezTo>
                <a:cubicBezTo>
                  <a:pt x="1525" y="3796"/>
                  <a:pt x="1664" y="4004"/>
                  <a:pt x="1733" y="4212"/>
                </a:cubicBezTo>
                <a:cubicBezTo>
                  <a:pt x="1317" y="3934"/>
                  <a:pt x="971" y="3518"/>
                  <a:pt x="1248" y="3241"/>
                </a:cubicBezTo>
                <a:cubicBezTo>
                  <a:pt x="1357" y="3131"/>
                  <a:pt x="1473" y="3084"/>
                  <a:pt x="1589" y="3084"/>
                </a:cubicBezTo>
                <a:close/>
                <a:moveTo>
                  <a:pt x="1872" y="3934"/>
                </a:moveTo>
                <a:lnTo>
                  <a:pt x="2149" y="4142"/>
                </a:lnTo>
                <a:cubicBezTo>
                  <a:pt x="2149" y="4142"/>
                  <a:pt x="2288" y="4281"/>
                  <a:pt x="2426" y="4420"/>
                </a:cubicBezTo>
                <a:lnTo>
                  <a:pt x="2496" y="4489"/>
                </a:lnTo>
                <a:lnTo>
                  <a:pt x="2496" y="4558"/>
                </a:lnTo>
                <a:lnTo>
                  <a:pt x="2426" y="4558"/>
                </a:lnTo>
                <a:cubicBezTo>
                  <a:pt x="2357" y="4489"/>
                  <a:pt x="2218" y="4420"/>
                  <a:pt x="2149" y="4281"/>
                </a:cubicBezTo>
                <a:cubicBezTo>
                  <a:pt x="2080" y="4212"/>
                  <a:pt x="1941" y="4073"/>
                  <a:pt x="1872" y="3934"/>
                </a:cubicBezTo>
                <a:close/>
                <a:moveTo>
                  <a:pt x="11854" y="5875"/>
                </a:moveTo>
                <a:cubicBezTo>
                  <a:pt x="11784" y="6222"/>
                  <a:pt x="11507" y="6568"/>
                  <a:pt x="11230" y="6707"/>
                </a:cubicBezTo>
                <a:cubicBezTo>
                  <a:pt x="11368" y="6430"/>
                  <a:pt x="11576" y="6153"/>
                  <a:pt x="11854" y="5875"/>
                </a:cubicBezTo>
                <a:close/>
                <a:moveTo>
                  <a:pt x="767" y="7837"/>
                </a:moveTo>
                <a:cubicBezTo>
                  <a:pt x="1120" y="7837"/>
                  <a:pt x="1689" y="8451"/>
                  <a:pt x="2080" y="9064"/>
                </a:cubicBezTo>
                <a:lnTo>
                  <a:pt x="1872" y="8856"/>
                </a:lnTo>
                <a:cubicBezTo>
                  <a:pt x="1802" y="8856"/>
                  <a:pt x="1733" y="8925"/>
                  <a:pt x="1802" y="8995"/>
                </a:cubicBezTo>
                <a:lnTo>
                  <a:pt x="2010" y="9133"/>
                </a:lnTo>
                <a:cubicBezTo>
                  <a:pt x="1802" y="9064"/>
                  <a:pt x="1664" y="9064"/>
                  <a:pt x="1525" y="8995"/>
                </a:cubicBezTo>
                <a:cubicBezTo>
                  <a:pt x="1248" y="8856"/>
                  <a:pt x="277" y="8371"/>
                  <a:pt x="555" y="7955"/>
                </a:cubicBezTo>
                <a:cubicBezTo>
                  <a:pt x="609" y="7873"/>
                  <a:pt x="682" y="7837"/>
                  <a:pt x="767" y="7837"/>
                </a:cubicBezTo>
                <a:close/>
                <a:moveTo>
                  <a:pt x="4506" y="8440"/>
                </a:moveTo>
                <a:lnTo>
                  <a:pt x="4506" y="8440"/>
                </a:lnTo>
                <a:cubicBezTo>
                  <a:pt x="5130" y="8717"/>
                  <a:pt x="5615" y="9272"/>
                  <a:pt x="5823" y="9896"/>
                </a:cubicBezTo>
                <a:cubicBezTo>
                  <a:pt x="5754" y="9826"/>
                  <a:pt x="5684" y="9826"/>
                  <a:pt x="5684" y="9757"/>
                </a:cubicBezTo>
                <a:cubicBezTo>
                  <a:pt x="5664" y="9737"/>
                  <a:pt x="5644" y="9728"/>
                  <a:pt x="5625" y="9728"/>
                </a:cubicBezTo>
                <a:cubicBezTo>
                  <a:pt x="5581" y="9728"/>
                  <a:pt x="5547" y="9776"/>
                  <a:pt x="5546" y="9824"/>
                </a:cubicBezTo>
                <a:lnTo>
                  <a:pt x="5546" y="9824"/>
                </a:lnTo>
                <a:cubicBezTo>
                  <a:pt x="5374" y="9640"/>
                  <a:pt x="5244" y="9456"/>
                  <a:pt x="5060" y="9272"/>
                </a:cubicBezTo>
                <a:cubicBezTo>
                  <a:pt x="5060" y="9252"/>
                  <a:pt x="5054" y="9243"/>
                  <a:pt x="5046" y="9243"/>
                </a:cubicBezTo>
                <a:cubicBezTo>
                  <a:pt x="5026" y="9243"/>
                  <a:pt x="4991" y="9292"/>
                  <a:pt x="4991" y="9341"/>
                </a:cubicBezTo>
                <a:lnTo>
                  <a:pt x="4991" y="9410"/>
                </a:lnTo>
                <a:cubicBezTo>
                  <a:pt x="4783" y="9133"/>
                  <a:pt x="4644" y="8787"/>
                  <a:pt x="4506" y="8440"/>
                </a:cubicBezTo>
                <a:close/>
                <a:moveTo>
                  <a:pt x="18439" y="11005"/>
                </a:moveTo>
                <a:lnTo>
                  <a:pt x="18439" y="11005"/>
                </a:lnTo>
                <a:cubicBezTo>
                  <a:pt x="18647" y="11490"/>
                  <a:pt x="18508" y="12045"/>
                  <a:pt x="18161" y="12391"/>
                </a:cubicBezTo>
                <a:cubicBezTo>
                  <a:pt x="18231" y="11975"/>
                  <a:pt x="18300" y="11559"/>
                  <a:pt x="18231" y="11143"/>
                </a:cubicBezTo>
                <a:cubicBezTo>
                  <a:pt x="18300" y="11074"/>
                  <a:pt x="18369" y="11074"/>
                  <a:pt x="18439" y="11005"/>
                </a:cubicBezTo>
                <a:close/>
                <a:moveTo>
                  <a:pt x="3856" y="12103"/>
                </a:moveTo>
                <a:cubicBezTo>
                  <a:pt x="3948" y="12103"/>
                  <a:pt x="4031" y="12125"/>
                  <a:pt x="4090" y="12183"/>
                </a:cubicBezTo>
                <a:cubicBezTo>
                  <a:pt x="4090" y="12253"/>
                  <a:pt x="4159" y="12253"/>
                  <a:pt x="4159" y="12322"/>
                </a:cubicBezTo>
                <a:lnTo>
                  <a:pt x="3743" y="12322"/>
                </a:lnTo>
                <a:cubicBezTo>
                  <a:pt x="3605" y="12322"/>
                  <a:pt x="3605" y="12460"/>
                  <a:pt x="3743" y="12460"/>
                </a:cubicBezTo>
                <a:lnTo>
                  <a:pt x="3813" y="12460"/>
                </a:lnTo>
                <a:cubicBezTo>
                  <a:pt x="3813" y="12460"/>
                  <a:pt x="3813" y="12530"/>
                  <a:pt x="3813" y="12530"/>
                </a:cubicBezTo>
                <a:cubicBezTo>
                  <a:pt x="3568" y="12579"/>
                  <a:pt x="3322" y="12628"/>
                  <a:pt x="3077" y="12628"/>
                </a:cubicBezTo>
                <a:cubicBezTo>
                  <a:pt x="2976" y="12628"/>
                  <a:pt x="2874" y="12619"/>
                  <a:pt x="2773" y="12599"/>
                </a:cubicBezTo>
                <a:cubicBezTo>
                  <a:pt x="2981" y="12391"/>
                  <a:pt x="3189" y="12253"/>
                  <a:pt x="3466" y="12183"/>
                </a:cubicBezTo>
                <a:cubicBezTo>
                  <a:pt x="3586" y="12143"/>
                  <a:pt x="3729" y="12103"/>
                  <a:pt x="3856" y="12103"/>
                </a:cubicBezTo>
                <a:close/>
                <a:moveTo>
                  <a:pt x="18023" y="11351"/>
                </a:moveTo>
                <a:cubicBezTo>
                  <a:pt x="18023" y="11837"/>
                  <a:pt x="17954" y="12322"/>
                  <a:pt x="17746" y="12738"/>
                </a:cubicBezTo>
                <a:cubicBezTo>
                  <a:pt x="17607" y="12807"/>
                  <a:pt x="17538" y="12876"/>
                  <a:pt x="17399" y="12876"/>
                </a:cubicBezTo>
                <a:lnTo>
                  <a:pt x="17330" y="12876"/>
                </a:lnTo>
                <a:lnTo>
                  <a:pt x="17538" y="12599"/>
                </a:lnTo>
                <a:cubicBezTo>
                  <a:pt x="17538" y="12530"/>
                  <a:pt x="17468" y="12460"/>
                  <a:pt x="17399" y="12460"/>
                </a:cubicBezTo>
                <a:cubicBezTo>
                  <a:pt x="17538" y="12045"/>
                  <a:pt x="17746" y="11698"/>
                  <a:pt x="18023" y="11351"/>
                </a:cubicBezTo>
                <a:close/>
                <a:moveTo>
                  <a:pt x="13598" y="12990"/>
                </a:moveTo>
                <a:cubicBezTo>
                  <a:pt x="13707" y="13164"/>
                  <a:pt x="13800" y="13421"/>
                  <a:pt x="13864" y="13708"/>
                </a:cubicBezTo>
                <a:cubicBezTo>
                  <a:pt x="13798" y="13446"/>
                  <a:pt x="13670" y="13245"/>
                  <a:pt x="13598" y="12990"/>
                </a:cubicBezTo>
                <a:close/>
                <a:moveTo>
                  <a:pt x="13303" y="12758"/>
                </a:moveTo>
                <a:cubicBezTo>
                  <a:pt x="13375" y="12758"/>
                  <a:pt x="13445" y="12800"/>
                  <a:pt x="13512" y="12873"/>
                </a:cubicBezTo>
                <a:lnTo>
                  <a:pt x="13512" y="12873"/>
                </a:lnTo>
                <a:cubicBezTo>
                  <a:pt x="13481" y="12857"/>
                  <a:pt x="13446" y="12849"/>
                  <a:pt x="13411" y="12849"/>
                </a:cubicBezTo>
                <a:cubicBezTo>
                  <a:pt x="13324" y="12849"/>
                  <a:pt x="13240" y="12901"/>
                  <a:pt x="13240" y="13015"/>
                </a:cubicBezTo>
                <a:cubicBezTo>
                  <a:pt x="13171" y="13570"/>
                  <a:pt x="13240" y="14055"/>
                  <a:pt x="13448" y="14540"/>
                </a:cubicBezTo>
                <a:cubicBezTo>
                  <a:pt x="13309" y="14332"/>
                  <a:pt x="13171" y="14124"/>
                  <a:pt x="13171" y="13916"/>
                </a:cubicBezTo>
                <a:cubicBezTo>
                  <a:pt x="13101" y="13639"/>
                  <a:pt x="12963" y="13015"/>
                  <a:pt x="13171" y="12807"/>
                </a:cubicBezTo>
                <a:cubicBezTo>
                  <a:pt x="13215" y="12774"/>
                  <a:pt x="13259" y="12758"/>
                  <a:pt x="13303" y="12758"/>
                </a:cubicBezTo>
                <a:close/>
                <a:moveTo>
                  <a:pt x="19964" y="15718"/>
                </a:moveTo>
                <a:cubicBezTo>
                  <a:pt x="20241" y="15788"/>
                  <a:pt x="20518" y="15926"/>
                  <a:pt x="20172" y="16065"/>
                </a:cubicBezTo>
                <a:cubicBezTo>
                  <a:pt x="19928" y="16227"/>
                  <a:pt x="19661" y="16295"/>
                  <a:pt x="19383" y="16295"/>
                </a:cubicBezTo>
                <a:cubicBezTo>
                  <a:pt x="19187" y="16295"/>
                  <a:pt x="18986" y="16261"/>
                  <a:pt x="18785" y="16204"/>
                </a:cubicBezTo>
                <a:cubicBezTo>
                  <a:pt x="18785" y="15996"/>
                  <a:pt x="18855" y="15857"/>
                  <a:pt x="19063" y="15788"/>
                </a:cubicBezTo>
                <a:cubicBezTo>
                  <a:pt x="19132" y="15718"/>
                  <a:pt x="19271" y="15718"/>
                  <a:pt x="19340" y="15718"/>
                </a:cubicBezTo>
                <a:cubicBezTo>
                  <a:pt x="19409" y="15718"/>
                  <a:pt x="19479" y="15788"/>
                  <a:pt x="19479" y="15788"/>
                </a:cubicBezTo>
                <a:lnTo>
                  <a:pt x="19479" y="15857"/>
                </a:lnTo>
                <a:cubicBezTo>
                  <a:pt x="19479" y="15926"/>
                  <a:pt x="19548" y="15996"/>
                  <a:pt x="19617" y="15996"/>
                </a:cubicBezTo>
                <a:cubicBezTo>
                  <a:pt x="19617" y="15996"/>
                  <a:pt x="19617" y="16065"/>
                  <a:pt x="19686" y="16134"/>
                </a:cubicBezTo>
                <a:lnTo>
                  <a:pt x="19756" y="16134"/>
                </a:lnTo>
                <a:cubicBezTo>
                  <a:pt x="19825" y="16065"/>
                  <a:pt x="19825" y="15926"/>
                  <a:pt x="19825" y="15857"/>
                </a:cubicBezTo>
                <a:cubicBezTo>
                  <a:pt x="19825" y="15788"/>
                  <a:pt x="19825" y="15718"/>
                  <a:pt x="19825" y="15718"/>
                </a:cubicBezTo>
                <a:close/>
                <a:moveTo>
                  <a:pt x="7729" y="16013"/>
                </a:moveTo>
                <a:cubicBezTo>
                  <a:pt x="7764" y="16013"/>
                  <a:pt x="7798" y="16030"/>
                  <a:pt x="7833" y="16065"/>
                </a:cubicBezTo>
                <a:cubicBezTo>
                  <a:pt x="7833" y="16134"/>
                  <a:pt x="7833" y="16134"/>
                  <a:pt x="7833" y="16204"/>
                </a:cubicBezTo>
                <a:cubicBezTo>
                  <a:pt x="7694" y="16204"/>
                  <a:pt x="7556" y="16412"/>
                  <a:pt x="7556" y="16550"/>
                </a:cubicBezTo>
                <a:cubicBezTo>
                  <a:pt x="7417" y="16828"/>
                  <a:pt x="7348" y="17105"/>
                  <a:pt x="7279" y="17382"/>
                </a:cubicBezTo>
                <a:cubicBezTo>
                  <a:pt x="7209" y="17105"/>
                  <a:pt x="7209" y="16828"/>
                  <a:pt x="7279" y="16620"/>
                </a:cubicBezTo>
                <a:cubicBezTo>
                  <a:pt x="7348" y="16342"/>
                  <a:pt x="7417" y="16204"/>
                  <a:pt x="7625" y="16065"/>
                </a:cubicBezTo>
                <a:cubicBezTo>
                  <a:pt x="7660" y="16030"/>
                  <a:pt x="7694" y="16013"/>
                  <a:pt x="7729" y="16013"/>
                </a:cubicBezTo>
                <a:close/>
                <a:moveTo>
                  <a:pt x="3119" y="17036"/>
                </a:moveTo>
                <a:lnTo>
                  <a:pt x="3119" y="17036"/>
                </a:lnTo>
                <a:cubicBezTo>
                  <a:pt x="3397" y="17105"/>
                  <a:pt x="3605" y="17174"/>
                  <a:pt x="3813" y="17313"/>
                </a:cubicBezTo>
                <a:cubicBezTo>
                  <a:pt x="3813" y="17313"/>
                  <a:pt x="3813" y="17313"/>
                  <a:pt x="3813" y="17382"/>
                </a:cubicBezTo>
                <a:cubicBezTo>
                  <a:pt x="4021" y="17590"/>
                  <a:pt x="4229" y="17729"/>
                  <a:pt x="4436" y="17937"/>
                </a:cubicBezTo>
                <a:cubicBezTo>
                  <a:pt x="4402" y="17919"/>
                  <a:pt x="4367" y="17911"/>
                  <a:pt x="4334" y="17911"/>
                </a:cubicBezTo>
                <a:cubicBezTo>
                  <a:pt x="4233" y="17911"/>
                  <a:pt x="4142" y="17989"/>
                  <a:pt x="4090" y="18145"/>
                </a:cubicBezTo>
                <a:cubicBezTo>
                  <a:pt x="4090" y="18214"/>
                  <a:pt x="4090" y="18214"/>
                  <a:pt x="4229" y="18214"/>
                </a:cubicBezTo>
                <a:lnTo>
                  <a:pt x="4436" y="18214"/>
                </a:lnTo>
                <a:cubicBezTo>
                  <a:pt x="4575" y="18353"/>
                  <a:pt x="4783" y="18422"/>
                  <a:pt x="4922" y="18561"/>
                </a:cubicBezTo>
                <a:cubicBezTo>
                  <a:pt x="4852" y="18595"/>
                  <a:pt x="4766" y="18613"/>
                  <a:pt x="4679" y="18613"/>
                </a:cubicBezTo>
                <a:cubicBezTo>
                  <a:pt x="4592" y="18613"/>
                  <a:pt x="4506" y="18595"/>
                  <a:pt x="4436" y="18561"/>
                </a:cubicBezTo>
                <a:cubicBezTo>
                  <a:pt x="4021" y="18422"/>
                  <a:pt x="3743" y="18145"/>
                  <a:pt x="3466" y="17867"/>
                </a:cubicBezTo>
                <a:cubicBezTo>
                  <a:pt x="3397" y="17798"/>
                  <a:pt x="3327" y="17798"/>
                  <a:pt x="3327" y="17729"/>
                </a:cubicBezTo>
                <a:cubicBezTo>
                  <a:pt x="3327" y="17659"/>
                  <a:pt x="3327" y="17659"/>
                  <a:pt x="3327" y="17659"/>
                </a:cubicBezTo>
                <a:cubicBezTo>
                  <a:pt x="3258" y="17451"/>
                  <a:pt x="3189" y="17243"/>
                  <a:pt x="3119" y="17036"/>
                </a:cubicBezTo>
                <a:close/>
                <a:moveTo>
                  <a:pt x="17706" y="18543"/>
                </a:moveTo>
                <a:cubicBezTo>
                  <a:pt x="17764" y="18543"/>
                  <a:pt x="17823" y="18548"/>
                  <a:pt x="17884" y="18561"/>
                </a:cubicBezTo>
                <a:lnTo>
                  <a:pt x="18231" y="18561"/>
                </a:lnTo>
                <a:cubicBezTo>
                  <a:pt x="17954" y="18630"/>
                  <a:pt x="17815" y="18699"/>
                  <a:pt x="17676" y="18907"/>
                </a:cubicBezTo>
                <a:cubicBezTo>
                  <a:pt x="17607" y="18838"/>
                  <a:pt x="17607" y="18838"/>
                  <a:pt x="17607" y="18838"/>
                </a:cubicBezTo>
                <a:lnTo>
                  <a:pt x="16983" y="18838"/>
                </a:lnTo>
                <a:cubicBezTo>
                  <a:pt x="17211" y="18667"/>
                  <a:pt x="17439" y="18543"/>
                  <a:pt x="17706" y="18543"/>
                </a:cubicBezTo>
                <a:close/>
                <a:moveTo>
                  <a:pt x="18549" y="18811"/>
                </a:moveTo>
                <a:cubicBezTo>
                  <a:pt x="18605" y="18811"/>
                  <a:pt x="18660" y="18819"/>
                  <a:pt x="18716" y="18838"/>
                </a:cubicBezTo>
                <a:cubicBezTo>
                  <a:pt x="19063" y="18976"/>
                  <a:pt x="18785" y="19254"/>
                  <a:pt x="18647" y="19392"/>
                </a:cubicBezTo>
                <a:lnTo>
                  <a:pt x="18439" y="19462"/>
                </a:lnTo>
                <a:cubicBezTo>
                  <a:pt x="18508" y="19392"/>
                  <a:pt x="18577" y="19323"/>
                  <a:pt x="18577" y="19184"/>
                </a:cubicBezTo>
                <a:cubicBezTo>
                  <a:pt x="18577" y="19115"/>
                  <a:pt x="18231" y="18976"/>
                  <a:pt x="18161" y="18976"/>
                </a:cubicBezTo>
                <a:lnTo>
                  <a:pt x="18092" y="18976"/>
                </a:lnTo>
                <a:cubicBezTo>
                  <a:pt x="18244" y="18875"/>
                  <a:pt x="18397" y="18811"/>
                  <a:pt x="18549" y="18811"/>
                </a:cubicBezTo>
                <a:close/>
                <a:moveTo>
                  <a:pt x="17607" y="18976"/>
                </a:moveTo>
                <a:lnTo>
                  <a:pt x="17538" y="19046"/>
                </a:lnTo>
                <a:cubicBezTo>
                  <a:pt x="17424" y="19159"/>
                  <a:pt x="17542" y="19272"/>
                  <a:pt x="17665" y="19272"/>
                </a:cubicBezTo>
                <a:cubicBezTo>
                  <a:pt x="17692" y="19272"/>
                  <a:pt x="17720" y="19266"/>
                  <a:pt x="17746" y="19254"/>
                </a:cubicBezTo>
                <a:cubicBezTo>
                  <a:pt x="17815" y="19184"/>
                  <a:pt x="17884" y="19046"/>
                  <a:pt x="18023" y="19046"/>
                </a:cubicBezTo>
                <a:cubicBezTo>
                  <a:pt x="18023" y="19046"/>
                  <a:pt x="18023" y="19115"/>
                  <a:pt x="18023" y="19115"/>
                </a:cubicBezTo>
                <a:cubicBezTo>
                  <a:pt x="18023" y="19184"/>
                  <a:pt x="18023" y="19254"/>
                  <a:pt x="18023" y="19254"/>
                </a:cubicBezTo>
                <a:cubicBezTo>
                  <a:pt x="18023" y="19323"/>
                  <a:pt x="18092" y="19392"/>
                  <a:pt x="18092" y="19392"/>
                </a:cubicBezTo>
                <a:cubicBezTo>
                  <a:pt x="18092" y="19392"/>
                  <a:pt x="18023" y="19462"/>
                  <a:pt x="18092" y="19462"/>
                </a:cubicBezTo>
                <a:lnTo>
                  <a:pt x="18300" y="19531"/>
                </a:lnTo>
                <a:cubicBezTo>
                  <a:pt x="18300" y="19531"/>
                  <a:pt x="18300" y="19562"/>
                  <a:pt x="18321" y="19562"/>
                </a:cubicBezTo>
                <a:cubicBezTo>
                  <a:pt x="18331" y="19562"/>
                  <a:pt x="18346" y="19554"/>
                  <a:pt x="18369" y="19531"/>
                </a:cubicBezTo>
                <a:lnTo>
                  <a:pt x="18439" y="19531"/>
                </a:lnTo>
                <a:cubicBezTo>
                  <a:pt x="18217" y="19626"/>
                  <a:pt x="17952" y="19707"/>
                  <a:pt x="17703" y="19707"/>
                </a:cubicBezTo>
                <a:cubicBezTo>
                  <a:pt x="17407" y="19707"/>
                  <a:pt x="17134" y="19593"/>
                  <a:pt x="16983" y="19254"/>
                </a:cubicBezTo>
                <a:cubicBezTo>
                  <a:pt x="16983" y="19254"/>
                  <a:pt x="16914" y="19184"/>
                  <a:pt x="16914" y="19115"/>
                </a:cubicBezTo>
                <a:lnTo>
                  <a:pt x="16914" y="19046"/>
                </a:lnTo>
                <a:cubicBezTo>
                  <a:pt x="17122" y="19046"/>
                  <a:pt x="17399" y="19046"/>
                  <a:pt x="17607" y="18976"/>
                </a:cubicBezTo>
                <a:close/>
                <a:moveTo>
                  <a:pt x="6655" y="22512"/>
                </a:moveTo>
                <a:cubicBezTo>
                  <a:pt x="6749" y="22606"/>
                  <a:pt x="6874" y="22668"/>
                  <a:pt x="6989" y="22720"/>
                </a:cubicBezTo>
                <a:lnTo>
                  <a:pt x="6793" y="22720"/>
                </a:lnTo>
                <a:lnTo>
                  <a:pt x="6793" y="22789"/>
                </a:lnTo>
                <a:cubicBezTo>
                  <a:pt x="6655" y="22720"/>
                  <a:pt x="6516" y="22650"/>
                  <a:pt x="6447" y="22512"/>
                </a:cubicBezTo>
                <a:close/>
                <a:moveTo>
                  <a:pt x="7089" y="22765"/>
                </a:moveTo>
                <a:cubicBezTo>
                  <a:pt x="7107" y="22773"/>
                  <a:pt x="7124" y="22781"/>
                  <a:pt x="7140" y="22789"/>
                </a:cubicBezTo>
                <a:lnTo>
                  <a:pt x="7071" y="22789"/>
                </a:lnTo>
                <a:cubicBezTo>
                  <a:pt x="7079" y="22781"/>
                  <a:pt x="7085" y="22773"/>
                  <a:pt x="7089" y="22765"/>
                </a:cubicBezTo>
                <a:close/>
                <a:moveTo>
                  <a:pt x="6179" y="21892"/>
                </a:moveTo>
                <a:cubicBezTo>
                  <a:pt x="6448" y="21892"/>
                  <a:pt x="6717" y="21981"/>
                  <a:pt x="6932" y="22165"/>
                </a:cubicBezTo>
                <a:cubicBezTo>
                  <a:pt x="6981" y="22214"/>
                  <a:pt x="7029" y="22263"/>
                  <a:pt x="7054" y="22335"/>
                </a:cubicBezTo>
                <a:lnTo>
                  <a:pt x="7054" y="22335"/>
                </a:lnTo>
                <a:cubicBezTo>
                  <a:pt x="6938" y="22291"/>
                  <a:pt x="6814" y="22269"/>
                  <a:pt x="6689" y="22269"/>
                </a:cubicBezTo>
                <a:cubicBezTo>
                  <a:pt x="6533" y="22269"/>
                  <a:pt x="6377" y="22304"/>
                  <a:pt x="6239" y="22373"/>
                </a:cubicBezTo>
                <a:cubicBezTo>
                  <a:pt x="6239" y="22442"/>
                  <a:pt x="6239" y="22512"/>
                  <a:pt x="6239" y="22581"/>
                </a:cubicBezTo>
                <a:cubicBezTo>
                  <a:pt x="6308" y="22720"/>
                  <a:pt x="6377" y="22858"/>
                  <a:pt x="6516" y="22928"/>
                </a:cubicBezTo>
                <a:lnTo>
                  <a:pt x="6169" y="22928"/>
                </a:lnTo>
                <a:cubicBezTo>
                  <a:pt x="5892" y="22928"/>
                  <a:pt x="4852" y="22720"/>
                  <a:pt x="5268" y="22304"/>
                </a:cubicBezTo>
                <a:cubicBezTo>
                  <a:pt x="5500" y="22033"/>
                  <a:pt x="5840" y="21892"/>
                  <a:pt x="6179" y="21892"/>
                </a:cubicBezTo>
                <a:close/>
                <a:moveTo>
                  <a:pt x="23984" y="23759"/>
                </a:moveTo>
                <a:cubicBezTo>
                  <a:pt x="23984" y="23898"/>
                  <a:pt x="23915" y="23967"/>
                  <a:pt x="23915" y="24106"/>
                </a:cubicBezTo>
                <a:cubicBezTo>
                  <a:pt x="23915" y="24037"/>
                  <a:pt x="23846" y="23967"/>
                  <a:pt x="23776" y="23967"/>
                </a:cubicBezTo>
                <a:lnTo>
                  <a:pt x="23430" y="24175"/>
                </a:lnTo>
                <a:cubicBezTo>
                  <a:pt x="23568" y="24037"/>
                  <a:pt x="23776" y="23898"/>
                  <a:pt x="23984" y="23759"/>
                </a:cubicBezTo>
                <a:close/>
                <a:moveTo>
                  <a:pt x="24012" y="23176"/>
                </a:moveTo>
                <a:cubicBezTo>
                  <a:pt x="24135" y="23176"/>
                  <a:pt x="24233" y="23225"/>
                  <a:pt x="24331" y="23274"/>
                </a:cubicBezTo>
                <a:cubicBezTo>
                  <a:pt x="23638" y="23482"/>
                  <a:pt x="23083" y="23898"/>
                  <a:pt x="22806" y="24591"/>
                </a:cubicBezTo>
                <a:lnTo>
                  <a:pt x="22736" y="24661"/>
                </a:lnTo>
                <a:cubicBezTo>
                  <a:pt x="22806" y="23967"/>
                  <a:pt x="23291" y="23482"/>
                  <a:pt x="23846" y="23205"/>
                </a:cubicBezTo>
                <a:cubicBezTo>
                  <a:pt x="23907" y="23185"/>
                  <a:pt x="23961" y="23176"/>
                  <a:pt x="24012" y="23176"/>
                </a:cubicBezTo>
                <a:close/>
                <a:moveTo>
                  <a:pt x="24539" y="23551"/>
                </a:moveTo>
                <a:cubicBezTo>
                  <a:pt x="24608" y="23759"/>
                  <a:pt x="24539" y="23967"/>
                  <a:pt x="24400" y="24175"/>
                </a:cubicBezTo>
                <a:cubicBezTo>
                  <a:pt x="24331" y="24245"/>
                  <a:pt x="24262" y="24383"/>
                  <a:pt x="24192" y="24522"/>
                </a:cubicBezTo>
                <a:cubicBezTo>
                  <a:pt x="24054" y="24522"/>
                  <a:pt x="23984" y="24591"/>
                  <a:pt x="23915" y="24661"/>
                </a:cubicBezTo>
                <a:cubicBezTo>
                  <a:pt x="24192" y="24383"/>
                  <a:pt x="24400" y="24037"/>
                  <a:pt x="24123" y="23690"/>
                </a:cubicBezTo>
                <a:cubicBezTo>
                  <a:pt x="24262" y="23621"/>
                  <a:pt x="24400" y="23551"/>
                  <a:pt x="24539" y="23551"/>
                </a:cubicBezTo>
                <a:close/>
                <a:moveTo>
                  <a:pt x="21073" y="23759"/>
                </a:moveTo>
                <a:cubicBezTo>
                  <a:pt x="21073" y="24123"/>
                  <a:pt x="21073" y="24486"/>
                  <a:pt x="20934" y="24849"/>
                </a:cubicBezTo>
                <a:lnTo>
                  <a:pt x="20934" y="24849"/>
                </a:lnTo>
                <a:lnTo>
                  <a:pt x="20934" y="24730"/>
                </a:lnTo>
                <a:cubicBezTo>
                  <a:pt x="20934" y="24730"/>
                  <a:pt x="20934" y="24699"/>
                  <a:pt x="20914" y="24699"/>
                </a:cubicBezTo>
                <a:cubicBezTo>
                  <a:pt x="20903" y="24699"/>
                  <a:pt x="20888" y="24707"/>
                  <a:pt x="20865" y="24730"/>
                </a:cubicBezTo>
                <a:cubicBezTo>
                  <a:pt x="20865" y="24383"/>
                  <a:pt x="20934" y="24037"/>
                  <a:pt x="21073" y="23759"/>
                </a:cubicBezTo>
                <a:close/>
                <a:moveTo>
                  <a:pt x="23759" y="24240"/>
                </a:moveTo>
                <a:lnTo>
                  <a:pt x="23759" y="24240"/>
                </a:lnTo>
                <a:cubicBezTo>
                  <a:pt x="23563" y="24524"/>
                  <a:pt x="23314" y="24748"/>
                  <a:pt x="23014" y="24869"/>
                </a:cubicBezTo>
                <a:lnTo>
                  <a:pt x="23014" y="24799"/>
                </a:lnTo>
                <a:cubicBezTo>
                  <a:pt x="23262" y="24613"/>
                  <a:pt x="23511" y="24427"/>
                  <a:pt x="23759" y="24240"/>
                </a:cubicBezTo>
                <a:close/>
                <a:moveTo>
                  <a:pt x="18924" y="25354"/>
                </a:moveTo>
                <a:cubicBezTo>
                  <a:pt x="19063" y="25978"/>
                  <a:pt x="18993" y="26671"/>
                  <a:pt x="18716" y="27295"/>
                </a:cubicBezTo>
                <a:cubicBezTo>
                  <a:pt x="18439" y="26671"/>
                  <a:pt x="18508" y="25978"/>
                  <a:pt x="18855" y="25354"/>
                </a:cubicBezTo>
                <a:close/>
                <a:moveTo>
                  <a:pt x="24056" y="27818"/>
                </a:moveTo>
                <a:cubicBezTo>
                  <a:pt x="24238" y="27818"/>
                  <a:pt x="24423" y="27849"/>
                  <a:pt x="24608" y="27919"/>
                </a:cubicBezTo>
                <a:cubicBezTo>
                  <a:pt x="24400" y="28196"/>
                  <a:pt x="24054" y="28404"/>
                  <a:pt x="23776" y="28542"/>
                </a:cubicBezTo>
                <a:cubicBezTo>
                  <a:pt x="23568" y="28577"/>
                  <a:pt x="23378" y="28594"/>
                  <a:pt x="23196" y="28594"/>
                </a:cubicBezTo>
                <a:cubicBezTo>
                  <a:pt x="23014" y="28594"/>
                  <a:pt x="22840" y="28577"/>
                  <a:pt x="22667" y="28542"/>
                </a:cubicBezTo>
                <a:cubicBezTo>
                  <a:pt x="22667" y="28404"/>
                  <a:pt x="22736" y="28334"/>
                  <a:pt x="22875" y="28265"/>
                </a:cubicBezTo>
                <a:lnTo>
                  <a:pt x="23014" y="28265"/>
                </a:lnTo>
                <a:cubicBezTo>
                  <a:pt x="23014" y="28196"/>
                  <a:pt x="23014" y="28196"/>
                  <a:pt x="23014" y="28126"/>
                </a:cubicBezTo>
                <a:cubicBezTo>
                  <a:pt x="23337" y="27942"/>
                  <a:pt x="23692" y="27818"/>
                  <a:pt x="24056" y="27818"/>
                </a:cubicBezTo>
                <a:close/>
                <a:moveTo>
                  <a:pt x="9635" y="27225"/>
                </a:moveTo>
                <a:lnTo>
                  <a:pt x="9635" y="27225"/>
                </a:lnTo>
                <a:cubicBezTo>
                  <a:pt x="9982" y="27572"/>
                  <a:pt x="10329" y="28057"/>
                  <a:pt x="10467" y="28612"/>
                </a:cubicBezTo>
                <a:cubicBezTo>
                  <a:pt x="10398" y="28542"/>
                  <a:pt x="10398" y="28473"/>
                  <a:pt x="10329" y="28473"/>
                </a:cubicBezTo>
                <a:cubicBezTo>
                  <a:pt x="10259" y="28334"/>
                  <a:pt x="10190" y="28196"/>
                  <a:pt x="10121" y="28057"/>
                </a:cubicBezTo>
                <a:cubicBezTo>
                  <a:pt x="10094" y="28004"/>
                  <a:pt x="10047" y="27982"/>
                  <a:pt x="10004" y="27982"/>
                </a:cubicBezTo>
                <a:cubicBezTo>
                  <a:pt x="9933" y="27982"/>
                  <a:pt x="9870" y="28041"/>
                  <a:pt x="9913" y="28126"/>
                </a:cubicBezTo>
                <a:lnTo>
                  <a:pt x="9913" y="28265"/>
                </a:lnTo>
                <a:lnTo>
                  <a:pt x="9843" y="28265"/>
                </a:lnTo>
                <a:cubicBezTo>
                  <a:pt x="9913" y="28542"/>
                  <a:pt x="9982" y="28820"/>
                  <a:pt x="10051" y="29097"/>
                </a:cubicBezTo>
                <a:cubicBezTo>
                  <a:pt x="9843" y="28958"/>
                  <a:pt x="9705" y="28820"/>
                  <a:pt x="9705" y="28612"/>
                </a:cubicBezTo>
                <a:cubicBezTo>
                  <a:pt x="9497" y="28196"/>
                  <a:pt x="9497" y="27711"/>
                  <a:pt x="9635" y="27225"/>
                </a:cubicBezTo>
                <a:close/>
                <a:moveTo>
                  <a:pt x="10467" y="28820"/>
                </a:moveTo>
                <a:cubicBezTo>
                  <a:pt x="10536" y="29028"/>
                  <a:pt x="10606" y="29166"/>
                  <a:pt x="10606" y="29305"/>
                </a:cubicBezTo>
                <a:lnTo>
                  <a:pt x="10398" y="29305"/>
                </a:lnTo>
                <a:lnTo>
                  <a:pt x="10329" y="29166"/>
                </a:lnTo>
                <a:cubicBezTo>
                  <a:pt x="10259" y="29097"/>
                  <a:pt x="10329" y="28958"/>
                  <a:pt x="10259" y="28889"/>
                </a:cubicBezTo>
                <a:lnTo>
                  <a:pt x="10259" y="28889"/>
                </a:lnTo>
                <a:cubicBezTo>
                  <a:pt x="10280" y="28909"/>
                  <a:pt x="10306" y="28918"/>
                  <a:pt x="10333" y="28918"/>
                </a:cubicBezTo>
                <a:cubicBezTo>
                  <a:pt x="10398" y="28918"/>
                  <a:pt x="10467" y="28869"/>
                  <a:pt x="10467" y="28820"/>
                </a:cubicBezTo>
                <a:close/>
                <a:moveTo>
                  <a:pt x="6447" y="28473"/>
                </a:moveTo>
                <a:cubicBezTo>
                  <a:pt x="6655" y="28542"/>
                  <a:pt x="6932" y="28612"/>
                  <a:pt x="7071" y="28820"/>
                </a:cubicBezTo>
                <a:cubicBezTo>
                  <a:pt x="7279" y="28958"/>
                  <a:pt x="7417" y="29166"/>
                  <a:pt x="7556" y="29374"/>
                </a:cubicBezTo>
                <a:lnTo>
                  <a:pt x="7625" y="29582"/>
                </a:lnTo>
                <a:lnTo>
                  <a:pt x="7209" y="29305"/>
                </a:lnTo>
                <a:cubicBezTo>
                  <a:pt x="7140" y="29236"/>
                  <a:pt x="7001" y="29166"/>
                  <a:pt x="6932" y="29166"/>
                </a:cubicBezTo>
                <a:cubicBezTo>
                  <a:pt x="6897" y="29132"/>
                  <a:pt x="6880" y="29114"/>
                  <a:pt x="6863" y="29114"/>
                </a:cubicBezTo>
                <a:cubicBezTo>
                  <a:pt x="6845" y="29114"/>
                  <a:pt x="6828" y="29132"/>
                  <a:pt x="6793" y="29166"/>
                </a:cubicBezTo>
                <a:cubicBezTo>
                  <a:pt x="6516" y="28958"/>
                  <a:pt x="6308" y="28750"/>
                  <a:pt x="6100" y="28473"/>
                </a:cubicBezTo>
                <a:close/>
                <a:moveTo>
                  <a:pt x="13864" y="30206"/>
                </a:moveTo>
                <a:cubicBezTo>
                  <a:pt x="14072" y="30345"/>
                  <a:pt x="14210" y="30553"/>
                  <a:pt x="14280" y="30830"/>
                </a:cubicBezTo>
                <a:cubicBezTo>
                  <a:pt x="14245" y="30795"/>
                  <a:pt x="14193" y="30778"/>
                  <a:pt x="14150" y="30778"/>
                </a:cubicBezTo>
                <a:cubicBezTo>
                  <a:pt x="14106" y="30778"/>
                  <a:pt x="14072" y="30795"/>
                  <a:pt x="14072" y="30830"/>
                </a:cubicBezTo>
                <a:cubicBezTo>
                  <a:pt x="14037" y="30795"/>
                  <a:pt x="14002" y="30778"/>
                  <a:pt x="13976" y="30778"/>
                </a:cubicBezTo>
                <a:cubicBezTo>
                  <a:pt x="13950" y="30778"/>
                  <a:pt x="13933" y="30795"/>
                  <a:pt x="13933" y="30830"/>
                </a:cubicBezTo>
                <a:cubicBezTo>
                  <a:pt x="13864" y="30622"/>
                  <a:pt x="13794" y="30414"/>
                  <a:pt x="13864" y="30206"/>
                </a:cubicBezTo>
                <a:close/>
                <a:moveTo>
                  <a:pt x="9843" y="33117"/>
                </a:moveTo>
                <a:cubicBezTo>
                  <a:pt x="9943" y="33217"/>
                  <a:pt x="9863" y="33353"/>
                  <a:pt x="9759" y="33447"/>
                </a:cubicBezTo>
                <a:lnTo>
                  <a:pt x="9759" y="33447"/>
                </a:lnTo>
                <a:cubicBezTo>
                  <a:pt x="9752" y="33428"/>
                  <a:pt x="9735" y="33410"/>
                  <a:pt x="9705" y="33395"/>
                </a:cubicBezTo>
                <a:cubicBezTo>
                  <a:pt x="9635" y="33325"/>
                  <a:pt x="9566" y="33256"/>
                  <a:pt x="9497" y="33187"/>
                </a:cubicBezTo>
                <a:lnTo>
                  <a:pt x="9843" y="33117"/>
                </a:lnTo>
                <a:close/>
                <a:moveTo>
                  <a:pt x="8887" y="32937"/>
                </a:moveTo>
                <a:cubicBezTo>
                  <a:pt x="9026" y="32937"/>
                  <a:pt x="9162" y="32953"/>
                  <a:pt x="9289" y="32979"/>
                </a:cubicBezTo>
                <a:lnTo>
                  <a:pt x="9358" y="32979"/>
                </a:lnTo>
                <a:lnTo>
                  <a:pt x="9081" y="33048"/>
                </a:lnTo>
                <a:cubicBezTo>
                  <a:pt x="8942" y="33048"/>
                  <a:pt x="8873" y="33048"/>
                  <a:pt x="8734" y="33117"/>
                </a:cubicBezTo>
                <a:cubicBezTo>
                  <a:pt x="8665" y="33187"/>
                  <a:pt x="8596" y="33187"/>
                  <a:pt x="8526" y="33256"/>
                </a:cubicBezTo>
                <a:lnTo>
                  <a:pt x="8388" y="33325"/>
                </a:lnTo>
                <a:cubicBezTo>
                  <a:pt x="8388" y="33325"/>
                  <a:pt x="8388" y="33395"/>
                  <a:pt x="8388" y="33395"/>
                </a:cubicBezTo>
                <a:cubicBezTo>
                  <a:pt x="8249" y="33464"/>
                  <a:pt x="8249" y="33672"/>
                  <a:pt x="8249" y="33811"/>
                </a:cubicBezTo>
                <a:cubicBezTo>
                  <a:pt x="8110" y="33811"/>
                  <a:pt x="8041" y="33741"/>
                  <a:pt x="7902" y="33672"/>
                </a:cubicBezTo>
                <a:cubicBezTo>
                  <a:pt x="7694" y="33533"/>
                  <a:pt x="8041" y="33325"/>
                  <a:pt x="8180" y="33117"/>
                </a:cubicBezTo>
                <a:cubicBezTo>
                  <a:pt x="8399" y="32986"/>
                  <a:pt x="8647" y="32937"/>
                  <a:pt x="8887" y="32937"/>
                </a:cubicBezTo>
                <a:close/>
                <a:moveTo>
                  <a:pt x="9081" y="33395"/>
                </a:moveTo>
                <a:cubicBezTo>
                  <a:pt x="9081" y="33464"/>
                  <a:pt x="9081" y="33464"/>
                  <a:pt x="9081" y="33533"/>
                </a:cubicBezTo>
                <a:cubicBezTo>
                  <a:pt x="9011" y="33741"/>
                  <a:pt x="8804" y="33880"/>
                  <a:pt x="8596" y="33880"/>
                </a:cubicBezTo>
                <a:lnTo>
                  <a:pt x="8457" y="33880"/>
                </a:lnTo>
                <a:cubicBezTo>
                  <a:pt x="8596" y="33672"/>
                  <a:pt x="8665" y="33464"/>
                  <a:pt x="8873" y="33395"/>
                </a:cubicBezTo>
                <a:close/>
                <a:moveTo>
                  <a:pt x="4575" y="0"/>
                </a:moveTo>
                <a:cubicBezTo>
                  <a:pt x="4523" y="0"/>
                  <a:pt x="4471" y="18"/>
                  <a:pt x="4436" y="52"/>
                </a:cubicBezTo>
                <a:cubicBezTo>
                  <a:pt x="4090" y="676"/>
                  <a:pt x="4090" y="1370"/>
                  <a:pt x="4436" y="1993"/>
                </a:cubicBezTo>
                <a:cubicBezTo>
                  <a:pt x="4506" y="3102"/>
                  <a:pt x="4852" y="4212"/>
                  <a:pt x="5338" y="5251"/>
                </a:cubicBezTo>
                <a:cubicBezTo>
                  <a:pt x="4783" y="4350"/>
                  <a:pt x="4159" y="3518"/>
                  <a:pt x="3605" y="2617"/>
                </a:cubicBezTo>
                <a:cubicBezTo>
                  <a:pt x="3664" y="1970"/>
                  <a:pt x="2773" y="372"/>
                  <a:pt x="1993" y="372"/>
                </a:cubicBezTo>
                <a:cubicBezTo>
                  <a:pt x="1855" y="372"/>
                  <a:pt x="1720" y="423"/>
                  <a:pt x="1594" y="538"/>
                </a:cubicBezTo>
                <a:cubicBezTo>
                  <a:pt x="1109" y="954"/>
                  <a:pt x="1733" y="1855"/>
                  <a:pt x="2080" y="2201"/>
                </a:cubicBezTo>
                <a:cubicBezTo>
                  <a:pt x="2136" y="2314"/>
                  <a:pt x="2884" y="2934"/>
                  <a:pt x="3308" y="2934"/>
                </a:cubicBezTo>
                <a:cubicBezTo>
                  <a:pt x="3404" y="2934"/>
                  <a:pt x="3484" y="2902"/>
                  <a:pt x="3535" y="2825"/>
                </a:cubicBezTo>
                <a:cubicBezTo>
                  <a:pt x="4159" y="4073"/>
                  <a:pt x="4852" y="5251"/>
                  <a:pt x="5546" y="6430"/>
                </a:cubicBezTo>
                <a:cubicBezTo>
                  <a:pt x="5268" y="6222"/>
                  <a:pt x="4922" y="6014"/>
                  <a:pt x="4644" y="5806"/>
                </a:cubicBezTo>
                <a:cubicBezTo>
                  <a:pt x="4159" y="5459"/>
                  <a:pt x="3605" y="5113"/>
                  <a:pt x="3119" y="4697"/>
                </a:cubicBezTo>
                <a:cubicBezTo>
                  <a:pt x="3010" y="4152"/>
                  <a:pt x="2259" y="2837"/>
                  <a:pt x="1573" y="2837"/>
                </a:cubicBezTo>
                <a:cubicBezTo>
                  <a:pt x="1385" y="2837"/>
                  <a:pt x="1203" y="2934"/>
                  <a:pt x="1040" y="3172"/>
                </a:cubicBezTo>
                <a:cubicBezTo>
                  <a:pt x="450" y="3958"/>
                  <a:pt x="2029" y="5055"/>
                  <a:pt x="2789" y="5055"/>
                </a:cubicBezTo>
                <a:cubicBezTo>
                  <a:pt x="2833" y="5055"/>
                  <a:pt x="2874" y="5051"/>
                  <a:pt x="2911" y="5043"/>
                </a:cubicBezTo>
                <a:cubicBezTo>
                  <a:pt x="2981" y="5043"/>
                  <a:pt x="3050" y="5043"/>
                  <a:pt x="3119" y="4974"/>
                </a:cubicBezTo>
                <a:cubicBezTo>
                  <a:pt x="3466" y="5251"/>
                  <a:pt x="3951" y="5529"/>
                  <a:pt x="4367" y="5806"/>
                </a:cubicBezTo>
                <a:cubicBezTo>
                  <a:pt x="4852" y="6153"/>
                  <a:pt x="5338" y="6499"/>
                  <a:pt x="5823" y="6915"/>
                </a:cubicBezTo>
                <a:cubicBezTo>
                  <a:pt x="6863" y="8717"/>
                  <a:pt x="7902" y="10450"/>
                  <a:pt x="8873" y="12322"/>
                </a:cubicBezTo>
                <a:cubicBezTo>
                  <a:pt x="9566" y="13639"/>
                  <a:pt x="10259" y="15025"/>
                  <a:pt x="10814" y="16481"/>
                </a:cubicBezTo>
                <a:cubicBezTo>
                  <a:pt x="9635" y="14887"/>
                  <a:pt x="8249" y="13500"/>
                  <a:pt x="6655" y="12322"/>
                </a:cubicBezTo>
                <a:cubicBezTo>
                  <a:pt x="6377" y="11698"/>
                  <a:pt x="6100" y="10935"/>
                  <a:pt x="5754" y="10312"/>
                </a:cubicBezTo>
                <a:lnTo>
                  <a:pt x="5823" y="10312"/>
                </a:lnTo>
                <a:cubicBezTo>
                  <a:pt x="5892" y="10312"/>
                  <a:pt x="5961" y="10381"/>
                  <a:pt x="6031" y="10381"/>
                </a:cubicBezTo>
                <a:cubicBezTo>
                  <a:pt x="6049" y="10400"/>
                  <a:pt x="6073" y="10408"/>
                  <a:pt x="6097" y="10408"/>
                </a:cubicBezTo>
                <a:cubicBezTo>
                  <a:pt x="6164" y="10408"/>
                  <a:pt x="6239" y="10344"/>
                  <a:pt x="6239" y="10242"/>
                </a:cubicBezTo>
                <a:cubicBezTo>
                  <a:pt x="6100" y="9203"/>
                  <a:pt x="5407" y="8440"/>
                  <a:pt x="4436" y="8163"/>
                </a:cubicBezTo>
                <a:cubicBezTo>
                  <a:pt x="4298" y="8163"/>
                  <a:pt x="4229" y="8163"/>
                  <a:pt x="4229" y="8301"/>
                </a:cubicBezTo>
                <a:cubicBezTo>
                  <a:pt x="4229" y="8925"/>
                  <a:pt x="4506" y="9549"/>
                  <a:pt x="4991" y="9965"/>
                </a:cubicBezTo>
                <a:cubicBezTo>
                  <a:pt x="5130" y="10104"/>
                  <a:pt x="5268" y="10173"/>
                  <a:pt x="5407" y="10242"/>
                </a:cubicBezTo>
                <a:cubicBezTo>
                  <a:pt x="5754" y="10935"/>
                  <a:pt x="6100" y="11559"/>
                  <a:pt x="6447" y="12183"/>
                </a:cubicBezTo>
                <a:cubicBezTo>
                  <a:pt x="5268" y="11351"/>
                  <a:pt x="4021" y="10450"/>
                  <a:pt x="2842" y="9618"/>
                </a:cubicBezTo>
                <a:cubicBezTo>
                  <a:pt x="2911" y="9618"/>
                  <a:pt x="2911" y="9549"/>
                  <a:pt x="2911" y="9480"/>
                </a:cubicBezTo>
                <a:cubicBezTo>
                  <a:pt x="2981" y="9480"/>
                  <a:pt x="2911" y="9410"/>
                  <a:pt x="2842" y="9410"/>
                </a:cubicBezTo>
                <a:lnTo>
                  <a:pt x="2704" y="9410"/>
                </a:lnTo>
                <a:cubicBezTo>
                  <a:pt x="2426" y="8856"/>
                  <a:pt x="2010" y="8440"/>
                  <a:pt x="1594" y="8024"/>
                </a:cubicBezTo>
                <a:cubicBezTo>
                  <a:pt x="1386" y="7857"/>
                  <a:pt x="1001" y="7615"/>
                  <a:pt x="683" y="7615"/>
                </a:cubicBezTo>
                <a:cubicBezTo>
                  <a:pt x="472" y="7615"/>
                  <a:pt x="291" y="7721"/>
                  <a:pt x="208" y="8024"/>
                </a:cubicBezTo>
                <a:cubicBezTo>
                  <a:pt x="0" y="8787"/>
                  <a:pt x="1456" y="9618"/>
                  <a:pt x="2357" y="9757"/>
                </a:cubicBezTo>
                <a:cubicBezTo>
                  <a:pt x="2496" y="9826"/>
                  <a:pt x="2634" y="9896"/>
                  <a:pt x="2704" y="10034"/>
                </a:cubicBezTo>
                <a:cubicBezTo>
                  <a:pt x="2738" y="10069"/>
                  <a:pt x="2773" y="10086"/>
                  <a:pt x="2807" y="10086"/>
                </a:cubicBezTo>
                <a:cubicBezTo>
                  <a:pt x="2842" y="10086"/>
                  <a:pt x="2877" y="10069"/>
                  <a:pt x="2911" y="10034"/>
                </a:cubicBezTo>
                <a:cubicBezTo>
                  <a:pt x="4090" y="11005"/>
                  <a:pt x="5338" y="11837"/>
                  <a:pt x="6516" y="12738"/>
                </a:cubicBezTo>
                <a:cubicBezTo>
                  <a:pt x="5823" y="12599"/>
                  <a:pt x="5130" y="12460"/>
                  <a:pt x="4506" y="12460"/>
                </a:cubicBezTo>
                <a:cubicBezTo>
                  <a:pt x="4436" y="12253"/>
                  <a:pt x="4298" y="12114"/>
                  <a:pt x="4090" y="12045"/>
                </a:cubicBezTo>
                <a:cubicBezTo>
                  <a:pt x="4020" y="12038"/>
                  <a:pt x="3950" y="12034"/>
                  <a:pt x="3880" y="12034"/>
                </a:cubicBezTo>
                <a:cubicBezTo>
                  <a:pt x="3259" y="12034"/>
                  <a:pt x="2661" y="12309"/>
                  <a:pt x="2288" y="12807"/>
                </a:cubicBezTo>
                <a:cubicBezTo>
                  <a:pt x="2218" y="12876"/>
                  <a:pt x="2218" y="13015"/>
                  <a:pt x="2357" y="13084"/>
                </a:cubicBezTo>
                <a:cubicBezTo>
                  <a:pt x="2543" y="13146"/>
                  <a:pt x="2909" y="13208"/>
                  <a:pt x="3282" y="13208"/>
                </a:cubicBezTo>
                <a:cubicBezTo>
                  <a:pt x="3743" y="13208"/>
                  <a:pt x="4214" y="13114"/>
                  <a:pt x="4367" y="12807"/>
                </a:cubicBezTo>
                <a:cubicBezTo>
                  <a:pt x="4436" y="12807"/>
                  <a:pt x="4436" y="12738"/>
                  <a:pt x="4436" y="12738"/>
                </a:cubicBezTo>
                <a:cubicBezTo>
                  <a:pt x="5268" y="12738"/>
                  <a:pt x="6100" y="12807"/>
                  <a:pt x="6932" y="13084"/>
                </a:cubicBezTo>
                <a:cubicBezTo>
                  <a:pt x="8388" y="14193"/>
                  <a:pt x="9705" y="15441"/>
                  <a:pt x="10883" y="16758"/>
                </a:cubicBezTo>
                <a:lnTo>
                  <a:pt x="10952" y="16758"/>
                </a:lnTo>
                <a:cubicBezTo>
                  <a:pt x="11784" y="18976"/>
                  <a:pt x="12616" y="21195"/>
                  <a:pt x="13379" y="23482"/>
                </a:cubicBezTo>
                <a:cubicBezTo>
                  <a:pt x="13864" y="24799"/>
                  <a:pt x="14349" y="26116"/>
                  <a:pt x="14834" y="27503"/>
                </a:cubicBezTo>
                <a:cubicBezTo>
                  <a:pt x="13379" y="25007"/>
                  <a:pt x="11438" y="22789"/>
                  <a:pt x="9081" y="21195"/>
                </a:cubicBezTo>
                <a:cubicBezTo>
                  <a:pt x="8734" y="20709"/>
                  <a:pt x="8457" y="20224"/>
                  <a:pt x="8249" y="19739"/>
                </a:cubicBezTo>
                <a:cubicBezTo>
                  <a:pt x="8110" y="19323"/>
                  <a:pt x="7972" y="18907"/>
                  <a:pt x="7902" y="18491"/>
                </a:cubicBezTo>
                <a:cubicBezTo>
                  <a:pt x="7972" y="18491"/>
                  <a:pt x="8041" y="18491"/>
                  <a:pt x="8110" y="18422"/>
                </a:cubicBezTo>
                <a:cubicBezTo>
                  <a:pt x="8249" y="18075"/>
                  <a:pt x="8318" y="17659"/>
                  <a:pt x="8180" y="17313"/>
                </a:cubicBezTo>
                <a:cubicBezTo>
                  <a:pt x="8249" y="16897"/>
                  <a:pt x="8180" y="16481"/>
                  <a:pt x="8041" y="16134"/>
                </a:cubicBezTo>
                <a:cubicBezTo>
                  <a:pt x="8041" y="16065"/>
                  <a:pt x="7972" y="15996"/>
                  <a:pt x="7902" y="15996"/>
                </a:cubicBezTo>
                <a:cubicBezTo>
                  <a:pt x="7902" y="15926"/>
                  <a:pt x="7764" y="15788"/>
                  <a:pt x="7625" y="15788"/>
                </a:cubicBezTo>
                <a:cubicBezTo>
                  <a:pt x="7348" y="15857"/>
                  <a:pt x="7140" y="15996"/>
                  <a:pt x="7071" y="16273"/>
                </a:cubicBezTo>
                <a:cubicBezTo>
                  <a:pt x="6793" y="16828"/>
                  <a:pt x="6863" y="17521"/>
                  <a:pt x="7279" y="18006"/>
                </a:cubicBezTo>
                <a:cubicBezTo>
                  <a:pt x="7279" y="18283"/>
                  <a:pt x="7348" y="18491"/>
                  <a:pt x="7556" y="18630"/>
                </a:cubicBezTo>
                <a:cubicBezTo>
                  <a:pt x="7625" y="18630"/>
                  <a:pt x="7694" y="18630"/>
                  <a:pt x="7694" y="18561"/>
                </a:cubicBezTo>
                <a:cubicBezTo>
                  <a:pt x="7833" y="19392"/>
                  <a:pt x="8110" y="20155"/>
                  <a:pt x="8596" y="20848"/>
                </a:cubicBezTo>
                <a:cubicBezTo>
                  <a:pt x="7486" y="20016"/>
                  <a:pt x="6447" y="19184"/>
                  <a:pt x="5338" y="18422"/>
                </a:cubicBezTo>
                <a:lnTo>
                  <a:pt x="5338" y="18283"/>
                </a:lnTo>
                <a:cubicBezTo>
                  <a:pt x="5268" y="18006"/>
                  <a:pt x="5060" y="17729"/>
                  <a:pt x="4852" y="17590"/>
                </a:cubicBezTo>
                <a:cubicBezTo>
                  <a:pt x="4436" y="17174"/>
                  <a:pt x="3951" y="16828"/>
                  <a:pt x="3466" y="16689"/>
                </a:cubicBezTo>
                <a:lnTo>
                  <a:pt x="2911" y="16689"/>
                </a:lnTo>
                <a:cubicBezTo>
                  <a:pt x="2773" y="16689"/>
                  <a:pt x="2704" y="16828"/>
                  <a:pt x="2773" y="16897"/>
                </a:cubicBezTo>
                <a:cubicBezTo>
                  <a:pt x="2773" y="16966"/>
                  <a:pt x="2773" y="17036"/>
                  <a:pt x="2842" y="17105"/>
                </a:cubicBezTo>
                <a:cubicBezTo>
                  <a:pt x="2842" y="17521"/>
                  <a:pt x="2981" y="17937"/>
                  <a:pt x="3258" y="18214"/>
                </a:cubicBezTo>
                <a:cubicBezTo>
                  <a:pt x="3674" y="18630"/>
                  <a:pt x="4159" y="18907"/>
                  <a:pt x="4714" y="18976"/>
                </a:cubicBezTo>
                <a:cubicBezTo>
                  <a:pt x="4922" y="18976"/>
                  <a:pt x="5130" y="18907"/>
                  <a:pt x="5268" y="18699"/>
                </a:cubicBezTo>
                <a:cubicBezTo>
                  <a:pt x="7001" y="20293"/>
                  <a:pt x="8942" y="21541"/>
                  <a:pt x="10675" y="23066"/>
                </a:cubicBezTo>
                <a:cubicBezTo>
                  <a:pt x="10398" y="22928"/>
                  <a:pt x="10051" y="22858"/>
                  <a:pt x="9774" y="22789"/>
                </a:cubicBezTo>
                <a:cubicBezTo>
                  <a:pt x="8942" y="22650"/>
                  <a:pt x="8180" y="22581"/>
                  <a:pt x="7348" y="22442"/>
                </a:cubicBezTo>
                <a:cubicBezTo>
                  <a:pt x="7279" y="22373"/>
                  <a:pt x="7279" y="22304"/>
                  <a:pt x="7209" y="22165"/>
                </a:cubicBezTo>
                <a:cubicBezTo>
                  <a:pt x="6951" y="21777"/>
                  <a:pt x="6505" y="21550"/>
                  <a:pt x="6038" y="21550"/>
                </a:cubicBezTo>
                <a:cubicBezTo>
                  <a:pt x="5754" y="21550"/>
                  <a:pt x="5461" y="21635"/>
                  <a:pt x="5199" y="21819"/>
                </a:cubicBezTo>
                <a:cubicBezTo>
                  <a:pt x="4991" y="21957"/>
                  <a:pt x="4644" y="22165"/>
                  <a:pt x="4783" y="22512"/>
                </a:cubicBezTo>
                <a:cubicBezTo>
                  <a:pt x="4852" y="22789"/>
                  <a:pt x="5130" y="22997"/>
                  <a:pt x="5407" y="23066"/>
                </a:cubicBezTo>
                <a:cubicBezTo>
                  <a:pt x="5800" y="23197"/>
                  <a:pt x="6192" y="23266"/>
                  <a:pt x="6585" y="23266"/>
                </a:cubicBezTo>
                <a:cubicBezTo>
                  <a:pt x="7024" y="23266"/>
                  <a:pt x="7463" y="23180"/>
                  <a:pt x="7902" y="22997"/>
                </a:cubicBezTo>
                <a:cubicBezTo>
                  <a:pt x="7902" y="22997"/>
                  <a:pt x="7972" y="22928"/>
                  <a:pt x="7972" y="22928"/>
                </a:cubicBezTo>
                <a:cubicBezTo>
                  <a:pt x="9011" y="22997"/>
                  <a:pt x="10190" y="22928"/>
                  <a:pt x="11091" y="23344"/>
                </a:cubicBezTo>
                <a:cubicBezTo>
                  <a:pt x="11368" y="23551"/>
                  <a:pt x="11715" y="23829"/>
                  <a:pt x="11923" y="24106"/>
                </a:cubicBezTo>
                <a:lnTo>
                  <a:pt x="11992" y="24175"/>
                </a:lnTo>
                <a:cubicBezTo>
                  <a:pt x="13171" y="25284"/>
                  <a:pt x="14141" y="26532"/>
                  <a:pt x="14973" y="27988"/>
                </a:cubicBezTo>
                <a:cubicBezTo>
                  <a:pt x="16013" y="30969"/>
                  <a:pt x="16983" y="34019"/>
                  <a:pt x="17746" y="37069"/>
                </a:cubicBezTo>
                <a:cubicBezTo>
                  <a:pt x="17191" y="36029"/>
                  <a:pt x="16429" y="35128"/>
                  <a:pt x="15597" y="34365"/>
                </a:cubicBezTo>
                <a:cubicBezTo>
                  <a:pt x="14904" y="33533"/>
                  <a:pt x="14488" y="32563"/>
                  <a:pt x="14280" y="31592"/>
                </a:cubicBezTo>
                <a:lnTo>
                  <a:pt x="14349" y="31592"/>
                </a:lnTo>
                <a:cubicBezTo>
                  <a:pt x="14349" y="31592"/>
                  <a:pt x="14418" y="31662"/>
                  <a:pt x="14418" y="31731"/>
                </a:cubicBezTo>
                <a:cubicBezTo>
                  <a:pt x="14418" y="31760"/>
                  <a:pt x="14466" y="31777"/>
                  <a:pt x="14522" y="31777"/>
                </a:cubicBezTo>
                <a:cubicBezTo>
                  <a:pt x="14600" y="31777"/>
                  <a:pt x="14696" y="31743"/>
                  <a:pt x="14696" y="31662"/>
                </a:cubicBezTo>
                <a:cubicBezTo>
                  <a:pt x="14626" y="31592"/>
                  <a:pt x="14626" y="31523"/>
                  <a:pt x="14626" y="31384"/>
                </a:cubicBezTo>
                <a:cubicBezTo>
                  <a:pt x="14973" y="31246"/>
                  <a:pt x="14834" y="30830"/>
                  <a:pt x="14557" y="30483"/>
                </a:cubicBezTo>
                <a:cubicBezTo>
                  <a:pt x="14349" y="30137"/>
                  <a:pt x="14072" y="29859"/>
                  <a:pt x="13725" y="29721"/>
                </a:cubicBezTo>
                <a:cubicBezTo>
                  <a:pt x="13688" y="29702"/>
                  <a:pt x="13656" y="29694"/>
                  <a:pt x="13627" y="29694"/>
                </a:cubicBezTo>
                <a:cubicBezTo>
                  <a:pt x="13549" y="29694"/>
                  <a:pt x="13499" y="29758"/>
                  <a:pt x="13448" y="29859"/>
                </a:cubicBezTo>
                <a:cubicBezTo>
                  <a:pt x="13379" y="30345"/>
                  <a:pt x="13448" y="31246"/>
                  <a:pt x="14002" y="31454"/>
                </a:cubicBezTo>
                <a:cubicBezTo>
                  <a:pt x="14141" y="32286"/>
                  <a:pt x="14418" y="32979"/>
                  <a:pt x="14765" y="33741"/>
                </a:cubicBezTo>
                <a:cubicBezTo>
                  <a:pt x="13933" y="33117"/>
                  <a:pt x="13032" y="32563"/>
                  <a:pt x="12200" y="32078"/>
                </a:cubicBezTo>
                <a:cubicBezTo>
                  <a:pt x="11507" y="31315"/>
                  <a:pt x="10952" y="30483"/>
                  <a:pt x="10467" y="29652"/>
                </a:cubicBezTo>
                <a:cubicBezTo>
                  <a:pt x="10675" y="29652"/>
                  <a:pt x="10883" y="29582"/>
                  <a:pt x="11022" y="29444"/>
                </a:cubicBezTo>
                <a:cubicBezTo>
                  <a:pt x="11230" y="29097"/>
                  <a:pt x="11022" y="28820"/>
                  <a:pt x="10744" y="28612"/>
                </a:cubicBezTo>
                <a:cubicBezTo>
                  <a:pt x="10606" y="27919"/>
                  <a:pt x="10190" y="27225"/>
                  <a:pt x="9635" y="26809"/>
                </a:cubicBezTo>
                <a:cubicBezTo>
                  <a:pt x="9607" y="26781"/>
                  <a:pt x="9566" y="26764"/>
                  <a:pt x="9523" y="26764"/>
                </a:cubicBezTo>
                <a:cubicBezTo>
                  <a:pt x="9463" y="26764"/>
                  <a:pt x="9399" y="26798"/>
                  <a:pt x="9358" y="26879"/>
                </a:cubicBezTo>
                <a:cubicBezTo>
                  <a:pt x="8873" y="27641"/>
                  <a:pt x="9150" y="29166"/>
                  <a:pt x="10051" y="29513"/>
                </a:cubicBezTo>
                <a:lnTo>
                  <a:pt x="10190" y="29582"/>
                </a:lnTo>
                <a:cubicBezTo>
                  <a:pt x="10536" y="30345"/>
                  <a:pt x="10952" y="31107"/>
                  <a:pt x="11507" y="31731"/>
                </a:cubicBezTo>
                <a:cubicBezTo>
                  <a:pt x="10329" y="31038"/>
                  <a:pt x="9081" y="30483"/>
                  <a:pt x="8041" y="29859"/>
                </a:cubicBezTo>
                <a:cubicBezTo>
                  <a:pt x="8041" y="29790"/>
                  <a:pt x="8041" y="29790"/>
                  <a:pt x="7972" y="29721"/>
                </a:cubicBezTo>
                <a:cubicBezTo>
                  <a:pt x="7902" y="29236"/>
                  <a:pt x="7625" y="28820"/>
                  <a:pt x="7209" y="28542"/>
                </a:cubicBezTo>
                <a:cubicBezTo>
                  <a:pt x="7010" y="28393"/>
                  <a:pt x="6491" y="28102"/>
                  <a:pt x="6111" y="28102"/>
                </a:cubicBezTo>
                <a:cubicBezTo>
                  <a:pt x="5961" y="28102"/>
                  <a:pt x="5832" y="28147"/>
                  <a:pt x="5754" y="28265"/>
                </a:cubicBezTo>
                <a:cubicBezTo>
                  <a:pt x="5407" y="28750"/>
                  <a:pt x="6169" y="29166"/>
                  <a:pt x="6377" y="29305"/>
                </a:cubicBezTo>
                <a:cubicBezTo>
                  <a:pt x="6655" y="29513"/>
                  <a:pt x="6932" y="29652"/>
                  <a:pt x="7209" y="29790"/>
                </a:cubicBezTo>
                <a:cubicBezTo>
                  <a:pt x="7348" y="29929"/>
                  <a:pt x="7486" y="29998"/>
                  <a:pt x="7625" y="30067"/>
                </a:cubicBezTo>
                <a:cubicBezTo>
                  <a:pt x="7625" y="30067"/>
                  <a:pt x="7694" y="30067"/>
                  <a:pt x="7694" y="29998"/>
                </a:cubicBezTo>
                <a:lnTo>
                  <a:pt x="7764" y="29998"/>
                </a:lnTo>
                <a:cubicBezTo>
                  <a:pt x="9289" y="30969"/>
                  <a:pt x="10883" y="31870"/>
                  <a:pt x="12547" y="32702"/>
                </a:cubicBezTo>
                <a:cubicBezTo>
                  <a:pt x="12173" y="32644"/>
                  <a:pt x="11788" y="32610"/>
                  <a:pt x="11406" y="32610"/>
                </a:cubicBezTo>
                <a:cubicBezTo>
                  <a:pt x="10865" y="32610"/>
                  <a:pt x="10331" y="32678"/>
                  <a:pt x="9843" y="32840"/>
                </a:cubicBezTo>
                <a:cubicBezTo>
                  <a:pt x="9774" y="32840"/>
                  <a:pt x="9774" y="32771"/>
                  <a:pt x="9705" y="32771"/>
                </a:cubicBezTo>
                <a:cubicBezTo>
                  <a:pt x="9438" y="32656"/>
                  <a:pt x="9149" y="32605"/>
                  <a:pt x="8863" y="32605"/>
                </a:cubicBezTo>
                <a:cubicBezTo>
                  <a:pt x="8630" y="32605"/>
                  <a:pt x="8398" y="32639"/>
                  <a:pt x="8180" y="32702"/>
                </a:cubicBezTo>
                <a:cubicBezTo>
                  <a:pt x="7902" y="32840"/>
                  <a:pt x="7348" y="33325"/>
                  <a:pt x="7486" y="33741"/>
                </a:cubicBezTo>
                <a:cubicBezTo>
                  <a:pt x="7625" y="34088"/>
                  <a:pt x="7972" y="34227"/>
                  <a:pt x="8388" y="34227"/>
                </a:cubicBezTo>
                <a:cubicBezTo>
                  <a:pt x="8804" y="34227"/>
                  <a:pt x="9566" y="34019"/>
                  <a:pt x="9497" y="33464"/>
                </a:cubicBezTo>
                <a:lnTo>
                  <a:pt x="9497" y="33464"/>
                </a:lnTo>
                <a:lnTo>
                  <a:pt x="9635" y="33533"/>
                </a:lnTo>
                <a:cubicBezTo>
                  <a:pt x="9586" y="33582"/>
                  <a:pt x="9607" y="33631"/>
                  <a:pt x="9647" y="33631"/>
                </a:cubicBezTo>
                <a:cubicBezTo>
                  <a:pt x="9664" y="33631"/>
                  <a:pt x="9684" y="33623"/>
                  <a:pt x="9705" y="33603"/>
                </a:cubicBezTo>
                <a:cubicBezTo>
                  <a:pt x="9774" y="33603"/>
                  <a:pt x="10121" y="33395"/>
                  <a:pt x="10121" y="33187"/>
                </a:cubicBezTo>
                <a:cubicBezTo>
                  <a:pt x="10121" y="33117"/>
                  <a:pt x="10121" y="33117"/>
                  <a:pt x="10121" y="33048"/>
                </a:cubicBezTo>
                <a:cubicBezTo>
                  <a:pt x="10606" y="32979"/>
                  <a:pt x="11108" y="32944"/>
                  <a:pt x="11620" y="32944"/>
                </a:cubicBezTo>
                <a:cubicBezTo>
                  <a:pt x="12131" y="32944"/>
                  <a:pt x="12651" y="32979"/>
                  <a:pt x="13171" y="33048"/>
                </a:cubicBezTo>
                <a:cubicBezTo>
                  <a:pt x="15389" y="34227"/>
                  <a:pt x="17330" y="35682"/>
                  <a:pt x="18092" y="38178"/>
                </a:cubicBezTo>
                <a:cubicBezTo>
                  <a:pt x="18577" y="40396"/>
                  <a:pt x="18855" y="42683"/>
                  <a:pt x="18924" y="44971"/>
                </a:cubicBezTo>
                <a:cubicBezTo>
                  <a:pt x="18959" y="45075"/>
                  <a:pt x="19045" y="45127"/>
                  <a:pt x="19132" y="45127"/>
                </a:cubicBezTo>
                <a:cubicBezTo>
                  <a:pt x="19219" y="45127"/>
                  <a:pt x="19305" y="45075"/>
                  <a:pt x="19340" y="44971"/>
                </a:cubicBezTo>
                <a:cubicBezTo>
                  <a:pt x="19201" y="41713"/>
                  <a:pt x="18647" y="38524"/>
                  <a:pt x="17746" y="35405"/>
                </a:cubicBezTo>
                <a:cubicBezTo>
                  <a:pt x="17191" y="33672"/>
                  <a:pt x="18369" y="31454"/>
                  <a:pt x="19201" y="29790"/>
                </a:cubicBezTo>
                <a:cubicBezTo>
                  <a:pt x="19271" y="29790"/>
                  <a:pt x="19271" y="29859"/>
                  <a:pt x="19340" y="29859"/>
                </a:cubicBezTo>
                <a:cubicBezTo>
                  <a:pt x="20102" y="29097"/>
                  <a:pt x="21142" y="28612"/>
                  <a:pt x="22251" y="28404"/>
                </a:cubicBezTo>
                <a:lnTo>
                  <a:pt x="22251" y="28404"/>
                </a:lnTo>
                <a:cubicBezTo>
                  <a:pt x="22182" y="28473"/>
                  <a:pt x="22182" y="28542"/>
                  <a:pt x="22113" y="28612"/>
                </a:cubicBezTo>
                <a:cubicBezTo>
                  <a:pt x="22113" y="28750"/>
                  <a:pt x="22182" y="28820"/>
                  <a:pt x="22321" y="28889"/>
                </a:cubicBezTo>
                <a:cubicBezTo>
                  <a:pt x="22517" y="28938"/>
                  <a:pt x="22713" y="28987"/>
                  <a:pt x="22933" y="28987"/>
                </a:cubicBezTo>
                <a:cubicBezTo>
                  <a:pt x="23025" y="28987"/>
                  <a:pt x="23120" y="28979"/>
                  <a:pt x="23222" y="28958"/>
                </a:cubicBezTo>
                <a:cubicBezTo>
                  <a:pt x="23222" y="28993"/>
                  <a:pt x="23239" y="29010"/>
                  <a:pt x="23256" y="29010"/>
                </a:cubicBezTo>
                <a:cubicBezTo>
                  <a:pt x="23274" y="29010"/>
                  <a:pt x="23291" y="28993"/>
                  <a:pt x="23291" y="28958"/>
                </a:cubicBezTo>
                <a:cubicBezTo>
                  <a:pt x="23984" y="28820"/>
                  <a:pt x="24608" y="28473"/>
                  <a:pt x="25024" y="27919"/>
                </a:cubicBezTo>
                <a:cubicBezTo>
                  <a:pt x="25093" y="27849"/>
                  <a:pt x="25093" y="27711"/>
                  <a:pt x="25024" y="27641"/>
                </a:cubicBezTo>
                <a:cubicBezTo>
                  <a:pt x="24716" y="27461"/>
                  <a:pt x="24369" y="27377"/>
                  <a:pt x="24024" y="27377"/>
                </a:cubicBezTo>
                <a:cubicBezTo>
                  <a:pt x="23437" y="27377"/>
                  <a:pt x="22852" y="27621"/>
                  <a:pt x="22459" y="28057"/>
                </a:cubicBezTo>
                <a:cubicBezTo>
                  <a:pt x="21211" y="28126"/>
                  <a:pt x="20033" y="28750"/>
                  <a:pt x="19201" y="29721"/>
                </a:cubicBezTo>
                <a:lnTo>
                  <a:pt x="19479" y="29305"/>
                </a:lnTo>
                <a:cubicBezTo>
                  <a:pt x="20172" y="27780"/>
                  <a:pt x="21211" y="26394"/>
                  <a:pt x="22390" y="25284"/>
                </a:cubicBezTo>
                <a:lnTo>
                  <a:pt x="22667" y="25284"/>
                </a:lnTo>
                <a:cubicBezTo>
                  <a:pt x="22667" y="25354"/>
                  <a:pt x="22736" y="25423"/>
                  <a:pt x="22875" y="25492"/>
                </a:cubicBezTo>
                <a:cubicBezTo>
                  <a:pt x="22930" y="25514"/>
                  <a:pt x="22989" y="25524"/>
                  <a:pt x="23050" y="25524"/>
                </a:cubicBezTo>
                <a:cubicBezTo>
                  <a:pt x="23371" y="25524"/>
                  <a:pt x="23751" y="25251"/>
                  <a:pt x="23984" y="25076"/>
                </a:cubicBezTo>
                <a:cubicBezTo>
                  <a:pt x="24192" y="24869"/>
                  <a:pt x="24400" y="24661"/>
                  <a:pt x="24539" y="24453"/>
                </a:cubicBezTo>
                <a:cubicBezTo>
                  <a:pt x="24816" y="24106"/>
                  <a:pt x="24955" y="23759"/>
                  <a:pt x="24885" y="23344"/>
                </a:cubicBezTo>
                <a:cubicBezTo>
                  <a:pt x="24885" y="23274"/>
                  <a:pt x="24885" y="23205"/>
                  <a:pt x="24816" y="23205"/>
                </a:cubicBezTo>
                <a:cubicBezTo>
                  <a:pt x="24702" y="23034"/>
                  <a:pt x="24541" y="22910"/>
                  <a:pt x="24372" y="22910"/>
                </a:cubicBezTo>
                <a:cubicBezTo>
                  <a:pt x="24335" y="22910"/>
                  <a:pt x="24298" y="22915"/>
                  <a:pt x="24262" y="22928"/>
                </a:cubicBezTo>
                <a:cubicBezTo>
                  <a:pt x="24209" y="22920"/>
                  <a:pt x="24156" y="22916"/>
                  <a:pt x="24104" y="22916"/>
                </a:cubicBezTo>
                <a:cubicBezTo>
                  <a:pt x="23196" y="22916"/>
                  <a:pt x="22386" y="24020"/>
                  <a:pt x="22321" y="24938"/>
                </a:cubicBezTo>
                <a:cubicBezTo>
                  <a:pt x="21627" y="25492"/>
                  <a:pt x="21004" y="26255"/>
                  <a:pt x="20518" y="27017"/>
                </a:cubicBezTo>
                <a:lnTo>
                  <a:pt x="20588" y="26809"/>
                </a:lnTo>
                <a:cubicBezTo>
                  <a:pt x="20726" y="26394"/>
                  <a:pt x="20796" y="25908"/>
                  <a:pt x="20865" y="25492"/>
                </a:cubicBezTo>
                <a:cubicBezTo>
                  <a:pt x="21350" y="24938"/>
                  <a:pt x="21489" y="24106"/>
                  <a:pt x="21281" y="23413"/>
                </a:cubicBezTo>
                <a:cubicBezTo>
                  <a:pt x="21240" y="23332"/>
                  <a:pt x="21200" y="23298"/>
                  <a:pt x="21159" y="23298"/>
                </a:cubicBezTo>
                <a:cubicBezTo>
                  <a:pt x="21130" y="23298"/>
                  <a:pt x="21102" y="23315"/>
                  <a:pt x="21073" y="23344"/>
                </a:cubicBezTo>
                <a:cubicBezTo>
                  <a:pt x="20588" y="23967"/>
                  <a:pt x="20380" y="24730"/>
                  <a:pt x="20588" y="25492"/>
                </a:cubicBezTo>
                <a:cubicBezTo>
                  <a:pt x="20518" y="25839"/>
                  <a:pt x="20449" y="26255"/>
                  <a:pt x="20380" y="26601"/>
                </a:cubicBezTo>
                <a:cubicBezTo>
                  <a:pt x="20241" y="27087"/>
                  <a:pt x="20033" y="27572"/>
                  <a:pt x="19825" y="28057"/>
                </a:cubicBezTo>
                <a:cubicBezTo>
                  <a:pt x="19825" y="28057"/>
                  <a:pt x="19825" y="28126"/>
                  <a:pt x="19825" y="28126"/>
                </a:cubicBezTo>
                <a:cubicBezTo>
                  <a:pt x="19479" y="28820"/>
                  <a:pt x="19132" y="29513"/>
                  <a:pt x="18785" y="30206"/>
                </a:cubicBezTo>
                <a:cubicBezTo>
                  <a:pt x="18577" y="30622"/>
                  <a:pt x="18369" y="31107"/>
                  <a:pt x="18161" y="31592"/>
                </a:cubicBezTo>
                <a:cubicBezTo>
                  <a:pt x="18439" y="30414"/>
                  <a:pt x="18647" y="29166"/>
                  <a:pt x="18647" y="27919"/>
                </a:cubicBezTo>
                <a:cubicBezTo>
                  <a:pt x="18647" y="27919"/>
                  <a:pt x="18785" y="27919"/>
                  <a:pt x="18785" y="27849"/>
                </a:cubicBezTo>
                <a:cubicBezTo>
                  <a:pt x="19340" y="27017"/>
                  <a:pt x="19479" y="25908"/>
                  <a:pt x="19063" y="24938"/>
                </a:cubicBezTo>
                <a:cubicBezTo>
                  <a:pt x="19028" y="24903"/>
                  <a:pt x="18959" y="24886"/>
                  <a:pt x="18889" y="24886"/>
                </a:cubicBezTo>
                <a:cubicBezTo>
                  <a:pt x="18820" y="24886"/>
                  <a:pt x="18751" y="24903"/>
                  <a:pt x="18716" y="24938"/>
                </a:cubicBezTo>
                <a:cubicBezTo>
                  <a:pt x="18300" y="25423"/>
                  <a:pt x="18092" y="26047"/>
                  <a:pt x="18092" y="26671"/>
                </a:cubicBezTo>
                <a:cubicBezTo>
                  <a:pt x="18092" y="27017"/>
                  <a:pt x="18092" y="27572"/>
                  <a:pt x="18439" y="27711"/>
                </a:cubicBezTo>
                <a:cubicBezTo>
                  <a:pt x="18300" y="29028"/>
                  <a:pt x="18161" y="30414"/>
                  <a:pt x="18023" y="31731"/>
                </a:cubicBezTo>
                <a:cubicBezTo>
                  <a:pt x="17676" y="32494"/>
                  <a:pt x="17468" y="33325"/>
                  <a:pt x="17399" y="34157"/>
                </a:cubicBezTo>
                <a:cubicBezTo>
                  <a:pt x="16359" y="30414"/>
                  <a:pt x="14973" y="26671"/>
                  <a:pt x="13725" y="23136"/>
                </a:cubicBezTo>
                <a:lnTo>
                  <a:pt x="13517" y="22581"/>
                </a:lnTo>
                <a:cubicBezTo>
                  <a:pt x="13656" y="21611"/>
                  <a:pt x="13933" y="20640"/>
                  <a:pt x="14210" y="19670"/>
                </a:cubicBezTo>
                <a:cubicBezTo>
                  <a:pt x="14765" y="19323"/>
                  <a:pt x="15319" y="19184"/>
                  <a:pt x="15943" y="19115"/>
                </a:cubicBezTo>
                <a:lnTo>
                  <a:pt x="16567" y="19115"/>
                </a:lnTo>
                <a:cubicBezTo>
                  <a:pt x="16567" y="19462"/>
                  <a:pt x="16775" y="19808"/>
                  <a:pt x="17052" y="20016"/>
                </a:cubicBezTo>
                <a:cubicBezTo>
                  <a:pt x="17267" y="20102"/>
                  <a:pt x="17481" y="20161"/>
                  <a:pt x="17695" y="20161"/>
                </a:cubicBezTo>
                <a:cubicBezTo>
                  <a:pt x="17827" y="20161"/>
                  <a:pt x="17960" y="20138"/>
                  <a:pt x="18092" y="20086"/>
                </a:cubicBezTo>
                <a:cubicBezTo>
                  <a:pt x="18439" y="20016"/>
                  <a:pt x="18785" y="19808"/>
                  <a:pt x="18993" y="19531"/>
                </a:cubicBezTo>
                <a:cubicBezTo>
                  <a:pt x="19132" y="19392"/>
                  <a:pt x="19201" y="19254"/>
                  <a:pt x="19132" y="19046"/>
                </a:cubicBezTo>
                <a:cubicBezTo>
                  <a:pt x="18998" y="18510"/>
                  <a:pt x="18347" y="18233"/>
                  <a:pt x="17734" y="18233"/>
                </a:cubicBezTo>
                <a:cubicBezTo>
                  <a:pt x="17395" y="18233"/>
                  <a:pt x="17067" y="18318"/>
                  <a:pt x="16844" y="18491"/>
                </a:cubicBezTo>
                <a:cubicBezTo>
                  <a:pt x="16706" y="18561"/>
                  <a:pt x="16636" y="18699"/>
                  <a:pt x="16567" y="18838"/>
                </a:cubicBezTo>
                <a:cubicBezTo>
                  <a:pt x="15805" y="18838"/>
                  <a:pt x="14973" y="19046"/>
                  <a:pt x="14280" y="19462"/>
                </a:cubicBezTo>
                <a:cubicBezTo>
                  <a:pt x="14765" y="18214"/>
                  <a:pt x="15319" y="16966"/>
                  <a:pt x="15943" y="15788"/>
                </a:cubicBezTo>
                <a:cubicBezTo>
                  <a:pt x="16349" y="15869"/>
                  <a:pt x="16779" y="15903"/>
                  <a:pt x="17205" y="15903"/>
                </a:cubicBezTo>
                <a:cubicBezTo>
                  <a:pt x="17506" y="15903"/>
                  <a:pt x="17805" y="15886"/>
                  <a:pt x="18092" y="15857"/>
                </a:cubicBezTo>
                <a:cubicBezTo>
                  <a:pt x="18161" y="16065"/>
                  <a:pt x="18300" y="16273"/>
                  <a:pt x="18508" y="16412"/>
                </a:cubicBezTo>
                <a:cubicBezTo>
                  <a:pt x="18508" y="16550"/>
                  <a:pt x="18647" y="16689"/>
                  <a:pt x="18785" y="16758"/>
                </a:cubicBezTo>
                <a:cubicBezTo>
                  <a:pt x="18855" y="16758"/>
                  <a:pt x="18924" y="16758"/>
                  <a:pt x="18924" y="16620"/>
                </a:cubicBezTo>
                <a:cubicBezTo>
                  <a:pt x="18993" y="16620"/>
                  <a:pt x="19063" y="16620"/>
                  <a:pt x="19201" y="16689"/>
                </a:cubicBezTo>
                <a:cubicBezTo>
                  <a:pt x="19264" y="16698"/>
                  <a:pt x="19328" y="16702"/>
                  <a:pt x="19392" y="16702"/>
                </a:cubicBezTo>
                <a:cubicBezTo>
                  <a:pt x="19827" y="16702"/>
                  <a:pt x="20295" y="16506"/>
                  <a:pt x="20657" y="16204"/>
                </a:cubicBezTo>
                <a:cubicBezTo>
                  <a:pt x="21004" y="15649"/>
                  <a:pt x="20033" y="15303"/>
                  <a:pt x="19686" y="15303"/>
                </a:cubicBezTo>
                <a:lnTo>
                  <a:pt x="19548" y="15303"/>
                </a:lnTo>
                <a:cubicBezTo>
                  <a:pt x="19370" y="15277"/>
                  <a:pt x="19202" y="15261"/>
                  <a:pt x="19040" y="15261"/>
                </a:cubicBezTo>
                <a:cubicBezTo>
                  <a:pt x="18758" y="15261"/>
                  <a:pt x="18494" y="15309"/>
                  <a:pt x="18231" y="15441"/>
                </a:cubicBezTo>
                <a:cubicBezTo>
                  <a:pt x="18161" y="15441"/>
                  <a:pt x="18092" y="15511"/>
                  <a:pt x="18092" y="15580"/>
                </a:cubicBezTo>
                <a:lnTo>
                  <a:pt x="18092" y="15718"/>
                </a:lnTo>
                <a:cubicBezTo>
                  <a:pt x="17686" y="15637"/>
                  <a:pt x="17280" y="15604"/>
                  <a:pt x="16874" y="15604"/>
                </a:cubicBezTo>
                <a:cubicBezTo>
                  <a:pt x="16587" y="15604"/>
                  <a:pt x="16300" y="15620"/>
                  <a:pt x="16013" y="15649"/>
                </a:cubicBezTo>
                <a:cubicBezTo>
                  <a:pt x="16359" y="14887"/>
                  <a:pt x="16775" y="14055"/>
                  <a:pt x="17191" y="13292"/>
                </a:cubicBezTo>
                <a:cubicBezTo>
                  <a:pt x="17330" y="13292"/>
                  <a:pt x="17538" y="13223"/>
                  <a:pt x="17676" y="13084"/>
                </a:cubicBezTo>
                <a:cubicBezTo>
                  <a:pt x="18647" y="12738"/>
                  <a:pt x="19063" y="11629"/>
                  <a:pt x="18647" y="10728"/>
                </a:cubicBezTo>
                <a:cubicBezTo>
                  <a:pt x="18647" y="10679"/>
                  <a:pt x="18612" y="10630"/>
                  <a:pt x="18567" y="10630"/>
                </a:cubicBezTo>
                <a:cubicBezTo>
                  <a:pt x="18549" y="10630"/>
                  <a:pt x="18528" y="10638"/>
                  <a:pt x="18508" y="10658"/>
                </a:cubicBezTo>
                <a:cubicBezTo>
                  <a:pt x="18231" y="10728"/>
                  <a:pt x="17954" y="10935"/>
                  <a:pt x="17746" y="11213"/>
                </a:cubicBezTo>
                <a:cubicBezTo>
                  <a:pt x="17122" y="11629"/>
                  <a:pt x="16844" y="12391"/>
                  <a:pt x="16914" y="13154"/>
                </a:cubicBezTo>
                <a:cubicBezTo>
                  <a:pt x="16844" y="13223"/>
                  <a:pt x="16844" y="13223"/>
                  <a:pt x="16914" y="13292"/>
                </a:cubicBezTo>
                <a:cubicBezTo>
                  <a:pt x="16221" y="14332"/>
                  <a:pt x="15597" y="15511"/>
                  <a:pt x="14973" y="16758"/>
                </a:cubicBezTo>
                <a:cubicBezTo>
                  <a:pt x="15181" y="15718"/>
                  <a:pt x="15181" y="14679"/>
                  <a:pt x="15111" y="13639"/>
                </a:cubicBezTo>
                <a:cubicBezTo>
                  <a:pt x="15181" y="13639"/>
                  <a:pt x="15319" y="13639"/>
                  <a:pt x="15389" y="13570"/>
                </a:cubicBezTo>
                <a:cubicBezTo>
                  <a:pt x="15389" y="13500"/>
                  <a:pt x="15389" y="13431"/>
                  <a:pt x="15389" y="13431"/>
                </a:cubicBezTo>
                <a:cubicBezTo>
                  <a:pt x="15250" y="13292"/>
                  <a:pt x="15111" y="13223"/>
                  <a:pt x="15042" y="13015"/>
                </a:cubicBezTo>
                <a:cubicBezTo>
                  <a:pt x="14973" y="12738"/>
                  <a:pt x="14904" y="12391"/>
                  <a:pt x="14904" y="12114"/>
                </a:cubicBezTo>
                <a:cubicBezTo>
                  <a:pt x="14904" y="11767"/>
                  <a:pt x="14973" y="11421"/>
                  <a:pt x="15042" y="11074"/>
                </a:cubicBezTo>
                <a:cubicBezTo>
                  <a:pt x="15106" y="11394"/>
                  <a:pt x="15170" y="11714"/>
                  <a:pt x="15180" y="12088"/>
                </a:cubicBezTo>
                <a:lnTo>
                  <a:pt x="15180" y="12088"/>
                </a:lnTo>
                <a:cubicBezTo>
                  <a:pt x="15176" y="12009"/>
                  <a:pt x="15163" y="11957"/>
                  <a:pt x="15111" y="11906"/>
                </a:cubicBezTo>
                <a:cubicBezTo>
                  <a:pt x="15111" y="11871"/>
                  <a:pt x="15094" y="11854"/>
                  <a:pt x="15077" y="11854"/>
                </a:cubicBezTo>
                <a:cubicBezTo>
                  <a:pt x="15059" y="11854"/>
                  <a:pt x="15042" y="11871"/>
                  <a:pt x="15042" y="11906"/>
                </a:cubicBezTo>
                <a:cubicBezTo>
                  <a:pt x="15042" y="12322"/>
                  <a:pt x="15042" y="12668"/>
                  <a:pt x="15111" y="13084"/>
                </a:cubicBezTo>
                <a:cubicBezTo>
                  <a:pt x="15111" y="13154"/>
                  <a:pt x="15181" y="13188"/>
                  <a:pt x="15250" y="13188"/>
                </a:cubicBezTo>
                <a:cubicBezTo>
                  <a:pt x="15319" y="13188"/>
                  <a:pt x="15389" y="13154"/>
                  <a:pt x="15389" y="13084"/>
                </a:cubicBezTo>
                <a:cubicBezTo>
                  <a:pt x="15527" y="12253"/>
                  <a:pt x="15458" y="11351"/>
                  <a:pt x="15181" y="10589"/>
                </a:cubicBezTo>
                <a:cubicBezTo>
                  <a:pt x="15146" y="10520"/>
                  <a:pt x="15094" y="10485"/>
                  <a:pt x="15042" y="10485"/>
                </a:cubicBezTo>
                <a:cubicBezTo>
                  <a:pt x="14990" y="10485"/>
                  <a:pt x="14938" y="10520"/>
                  <a:pt x="14904" y="10589"/>
                </a:cubicBezTo>
                <a:cubicBezTo>
                  <a:pt x="14626" y="11282"/>
                  <a:pt x="14557" y="12045"/>
                  <a:pt x="14696" y="12738"/>
                </a:cubicBezTo>
                <a:cubicBezTo>
                  <a:pt x="14696" y="12946"/>
                  <a:pt x="14765" y="13154"/>
                  <a:pt x="14904" y="13362"/>
                </a:cubicBezTo>
                <a:cubicBezTo>
                  <a:pt x="14904" y="14609"/>
                  <a:pt x="14904" y="15857"/>
                  <a:pt x="14765" y="17174"/>
                </a:cubicBezTo>
                <a:cubicBezTo>
                  <a:pt x="14626" y="17451"/>
                  <a:pt x="14488" y="17729"/>
                  <a:pt x="14418" y="18006"/>
                </a:cubicBezTo>
                <a:cubicBezTo>
                  <a:pt x="14418" y="17036"/>
                  <a:pt x="14280" y="15996"/>
                  <a:pt x="13933" y="15095"/>
                </a:cubicBezTo>
                <a:cubicBezTo>
                  <a:pt x="13933" y="15095"/>
                  <a:pt x="14002" y="15025"/>
                  <a:pt x="14002" y="15025"/>
                </a:cubicBezTo>
                <a:cubicBezTo>
                  <a:pt x="14002" y="14887"/>
                  <a:pt x="14002" y="14748"/>
                  <a:pt x="14002" y="14679"/>
                </a:cubicBezTo>
                <a:cubicBezTo>
                  <a:pt x="14141" y="14401"/>
                  <a:pt x="14141" y="14193"/>
                  <a:pt x="14141" y="13916"/>
                </a:cubicBezTo>
                <a:cubicBezTo>
                  <a:pt x="14072" y="13431"/>
                  <a:pt x="13933" y="12460"/>
                  <a:pt x="13309" y="12460"/>
                </a:cubicBezTo>
                <a:cubicBezTo>
                  <a:pt x="12616" y="12460"/>
                  <a:pt x="12755" y="13362"/>
                  <a:pt x="12755" y="13778"/>
                </a:cubicBezTo>
                <a:cubicBezTo>
                  <a:pt x="12893" y="14263"/>
                  <a:pt x="13101" y="14887"/>
                  <a:pt x="13656" y="15095"/>
                </a:cubicBezTo>
                <a:cubicBezTo>
                  <a:pt x="14002" y="16134"/>
                  <a:pt x="14141" y="17243"/>
                  <a:pt x="14280" y="18353"/>
                </a:cubicBezTo>
                <a:cubicBezTo>
                  <a:pt x="13725" y="19600"/>
                  <a:pt x="13448" y="20848"/>
                  <a:pt x="13379" y="22234"/>
                </a:cubicBezTo>
                <a:cubicBezTo>
                  <a:pt x="12200" y="18976"/>
                  <a:pt x="10883" y="15788"/>
                  <a:pt x="9427" y="12668"/>
                </a:cubicBezTo>
                <a:cubicBezTo>
                  <a:pt x="9427" y="11837"/>
                  <a:pt x="9427" y="11005"/>
                  <a:pt x="9289" y="10173"/>
                </a:cubicBezTo>
                <a:cubicBezTo>
                  <a:pt x="9497" y="9480"/>
                  <a:pt x="9705" y="8856"/>
                  <a:pt x="9982" y="8301"/>
                </a:cubicBezTo>
                <a:cubicBezTo>
                  <a:pt x="10190" y="7885"/>
                  <a:pt x="10467" y="7470"/>
                  <a:pt x="10744" y="7123"/>
                </a:cubicBezTo>
                <a:lnTo>
                  <a:pt x="10883" y="7123"/>
                </a:lnTo>
                <a:cubicBezTo>
                  <a:pt x="10883" y="7192"/>
                  <a:pt x="10952" y="7192"/>
                  <a:pt x="11022" y="7192"/>
                </a:cubicBezTo>
                <a:cubicBezTo>
                  <a:pt x="11854" y="6984"/>
                  <a:pt x="12755" y="6222"/>
                  <a:pt x="12547" y="5390"/>
                </a:cubicBezTo>
                <a:cubicBezTo>
                  <a:pt x="12547" y="5321"/>
                  <a:pt x="12477" y="5251"/>
                  <a:pt x="12408" y="5251"/>
                </a:cubicBezTo>
                <a:cubicBezTo>
                  <a:pt x="11507" y="5321"/>
                  <a:pt x="10744" y="6014"/>
                  <a:pt x="10536" y="6915"/>
                </a:cubicBezTo>
                <a:cubicBezTo>
                  <a:pt x="9913" y="7747"/>
                  <a:pt x="9497" y="8717"/>
                  <a:pt x="9219" y="9757"/>
                </a:cubicBezTo>
                <a:cubicBezTo>
                  <a:pt x="9219" y="9341"/>
                  <a:pt x="9219" y="8995"/>
                  <a:pt x="9150" y="8648"/>
                </a:cubicBezTo>
                <a:cubicBezTo>
                  <a:pt x="9150" y="7400"/>
                  <a:pt x="9219" y="6083"/>
                  <a:pt x="9497" y="4835"/>
                </a:cubicBezTo>
                <a:cubicBezTo>
                  <a:pt x="9497" y="4884"/>
                  <a:pt x="9566" y="4933"/>
                  <a:pt x="9631" y="4933"/>
                </a:cubicBezTo>
                <a:cubicBezTo>
                  <a:pt x="9658" y="4933"/>
                  <a:pt x="9684" y="4925"/>
                  <a:pt x="9705" y="4905"/>
                </a:cubicBezTo>
                <a:cubicBezTo>
                  <a:pt x="10606" y="4420"/>
                  <a:pt x="10744" y="3241"/>
                  <a:pt x="10051" y="2548"/>
                </a:cubicBezTo>
                <a:cubicBezTo>
                  <a:pt x="10017" y="2513"/>
                  <a:pt x="9982" y="2496"/>
                  <a:pt x="9947" y="2496"/>
                </a:cubicBezTo>
                <a:cubicBezTo>
                  <a:pt x="9913" y="2496"/>
                  <a:pt x="9878" y="2513"/>
                  <a:pt x="9843" y="2548"/>
                </a:cubicBezTo>
                <a:cubicBezTo>
                  <a:pt x="9566" y="2756"/>
                  <a:pt x="9358" y="3172"/>
                  <a:pt x="9358" y="3588"/>
                </a:cubicBezTo>
                <a:cubicBezTo>
                  <a:pt x="9289" y="3865"/>
                  <a:pt x="9289" y="4142"/>
                  <a:pt x="9358" y="4420"/>
                </a:cubicBezTo>
                <a:cubicBezTo>
                  <a:pt x="9081" y="5390"/>
                  <a:pt x="8873" y="6360"/>
                  <a:pt x="8942" y="7400"/>
                </a:cubicBezTo>
                <a:cubicBezTo>
                  <a:pt x="8734" y="6638"/>
                  <a:pt x="8526" y="5875"/>
                  <a:pt x="8318" y="5113"/>
                </a:cubicBezTo>
                <a:lnTo>
                  <a:pt x="8318" y="4905"/>
                </a:lnTo>
                <a:cubicBezTo>
                  <a:pt x="8318" y="4835"/>
                  <a:pt x="8318" y="4835"/>
                  <a:pt x="8318" y="4766"/>
                </a:cubicBezTo>
                <a:cubicBezTo>
                  <a:pt x="8318" y="4697"/>
                  <a:pt x="8318" y="4628"/>
                  <a:pt x="8318" y="4628"/>
                </a:cubicBezTo>
                <a:cubicBezTo>
                  <a:pt x="8345" y="4680"/>
                  <a:pt x="8391" y="4703"/>
                  <a:pt x="8439" y="4703"/>
                </a:cubicBezTo>
                <a:cubicBezTo>
                  <a:pt x="8516" y="4703"/>
                  <a:pt x="8596" y="4644"/>
                  <a:pt x="8596" y="4558"/>
                </a:cubicBezTo>
                <a:cubicBezTo>
                  <a:pt x="8596" y="4073"/>
                  <a:pt x="8526" y="3588"/>
                  <a:pt x="8388" y="3172"/>
                </a:cubicBezTo>
                <a:lnTo>
                  <a:pt x="8388" y="2964"/>
                </a:lnTo>
                <a:cubicBezTo>
                  <a:pt x="8388" y="2964"/>
                  <a:pt x="8318" y="2895"/>
                  <a:pt x="8318" y="2895"/>
                </a:cubicBezTo>
                <a:cubicBezTo>
                  <a:pt x="8180" y="2617"/>
                  <a:pt x="8041" y="2340"/>
                  <a:pt x="7902" y="2132"/>
                </a:cubicBezTo>
                <a:cubicBezTo>
                  <a:pt x="7868" y="2063"/>
                  <a:pt x="7833" y="2028"/>
                  <a:pt x="7798" y="2028"/>
                </a:cubicBezTo>
                <a:cubicBezTo>
                  <a:pt x="7764" y="2028"/>
                  <a:pt x="7729" y="2063"/>
                  <a:pt x="7694" y="2132"/>
                </a:cubicBezTo>
                <a:cubicBezTo>
                  <a:pt x="7348" y="2548"/>
                  <a:pt x="7279" y="3102"/>
                  <a:pt x="7417" y="3588"/>
                </a:cubicBezTo>
                <a:cubicBezTo>
                  <a:pt x="7486" y="4073"/>
                  <a:pt x="7694" y="4558"/>
                  <a:pt x="7972" y="4974"/>
                </a:cubicBezTo>
                <a:cubicBezTo>
                  <a:pt x="8180" y="6083"/>
                  <a:pt x="8457" y="7192"/>
                  <a:pt x="8873" y="8301"/>
                </a:cubicBezTo>
                <a:cubicBezTo>
                  <a:pt x="8873" y="9688"/>
                  <a:pt x="9011" y="11005"/>
                  <a:pt x="9289" y="12391"/>
                </a:cubicBezTo>
                <a:cubicBezTo>
                  <a:pt x="8180" y="10173"/>
                  <a:pt x="7001" y="8093"/>
                  <a:pt x="5754" y="5945"/>
                </a:cubicBezTo>
                <a:lnTo>
                  <a:pt x="5754" y="5875"/>
                </a:lnTo>
                <a:cubicBezTo>
                  <a:pt x="5476" y="5182"/>
                  <a:pt x="5199" y="4420"/>
                  <a:pt x="5060" y="3726"/>
                </a:cubicBezTo>
                <a:cubicBezTo>
                  <a:pt x="4991" y="3310"/>
                  <a:pt x="4922" y="2825"/>
                  <a:pt x="4852" y="2409"/>
                </a:cubicBezTo>
                <a:lnTo>
                  <a:pt x="4852" y="2409"/>
                </a:lnTo>
                <a:cubicBezTo>
                  <a:pt x="4927" y="2521"/>
                  <a:pt x="5021" y="2592"/>
                  <a:pt x="5103" y="2592"/>
                </a:cubicBezTo>
                <a:cubicBezTo>
                  <a:pt x="5174" y="2592"/>
                  <a:pt x="5236" y="2538"/>
                  <a:pt x="5268" y="2409"/>
                </a:cubicBezTo>
                <a:cubicBezTo>
                  <a:pt x="5268" y="2409"/>
                  <a:pt x="5338" y="2409"/>
                  <a:pt x="5338" y="2340"/>
                </a:cubicBezTo>
                <a:cubicBezTo>
                  <a:pt x="5546" y="1508"/>
                  <a:pt x="5268" y="676"/>
                  <a:pt x="4714" y="52"/>
                </a:cubicBezTo>
                <a:cubicBezTo>
                  <a:pt x="4679" y="18"/>
                  <a:pt x="4627" y="0"/>
                  <a:pt x="457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1"/>
          <p:cNvSpPr txBox="1">
            <a:spLocks noGrp="1"/>
          </p:cNvSpPr>
          <p:nvPr>
            <p:ph type="title"/>
          </p:nvPr>
        </p:nvSpPr>
        <p:spPr>
          <a:xfrm>
            <a:off x="2212050" y="1653150"/>
            <a:ext cx="4719900" cy="183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“This is a quote. Words full of wisdom that someone important said and can make the reader get inspired.”</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307"/>
        <p:cNvGrpSpPr/>
        <p:nvPr/>
      </p:nvGrpSpPr>
      <p:grpSpPr>
        <a:xfrm>
          <a:off x="0" y="0"/>
          <a:ext cx="0" cy="0"/>
          <a:chOff x="0" y="0"/>
          <a:chExt cx="0" cy="0"/>
        </a:xfrm>
      </p:grpSpPr>
      <p:pic>
        <p:nvPicPr>
          <p:cNvPr id="1308" name="Google Shape;1308;p58"/>
          <p:cNvPicPr preferRelativeResize="0"/>
          <p:nvPr/>
        </p:nvPicPr>
        <p:blipFill>
          <a:blip r:embed="rId3">
            <a:alphaModFix/>
          </a:blip>
          <a:stretch>
            <a:fillRect/>
          </a:stretch>
        </p:blipFill>
        <p:spPr>
          <a:xfrm rot="-796035">
            <a:off x="611335" y="-151382"/>
            <a:ext cx="3073835" cy="2061614"/>
          </a:xfrm>
          <a:prstGeom prst="rect">
            <a:avLst/>
          </a:prstGeom>
          <a:noFill/>
          <a:ln>
            <a:noFill/>
          </a:ln>
        </p:spPr>
      </p:pic>
      <p:sp>
        <p:nvSpPr>
          <p:cNvPr id="1309" name="Google Shape;1309;p58"/>
          <p:cNvSpPr txBox="1">
            <a:spLocks noGrp="1"/>
          </p:cNvSpPr>
          <p:nvPr>
            <p:ph type="title"/>
          </p:nvPr>
        </p:nvSpPr>
        <p:spPr>
          <a:xfrm>
            <a:off x="738925" y="447525"/>
            <a:ext cx="41055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...and the same goes for tables</a:t>
            </a:r>
            <a:endParaRPr/>
          </a:p>
        </p:txBody>
      </p:sp>
      <p:graphicFrame>
        <p:nvGraphicFramePr>
          <p:cNvPr id="1310" name="Google Shape;1310;p58"/>
          <p:cNvGraphicFramePr/>
          <p:nvPr/>
        </p:nvGraphicFramePr>
        <p:xfrm>
          <a:off x="938213" y="2419350"/>
          <a:ext cx="7267575" cy="1524000"/>
        </p:xfrm>
        <a:graphic>
          <a:graphicData uri="http://schemas.openxmlformats.org/drawingml/2006/table">
            <a:tbl>
              <a:tblPr>
                <a:noFill/>
                <a:tableStyleId>{F9BBAB5A-308C-4BEF-BE39-186D42094261}</a:tableStyleId>
              </a:tblPr>
              <a:tblGrid>
                <a:gridCol w="1838325">
                  <a:extLst>
                    <a:ext uri="{9D8B030D-6E8A-4147-A177-3AD203B41FA5}">
                      <a16:colId xmlns:a16="http://schemas.microsoft.com/office/drawing/2014/main" val="20000"/>
                    </a:ext>
                  </a:extLst>
                </a:gridCol>
                <a:gridCol w="1809750">
                  <a:extLst>
                    <a:ext uri="{9D8B030D-6E8A-4147-A177-3AD203B41FA5}">
                      <a16:colId xmlns:a16="http://schemas.microsoft.com/office/drawing/2014/main" val="20001"/>
                    </a:ext>
                  </a:extLst>
                </a:gridCol>
                <a:gridCol w="1809750">
                  <a:extLst>
                    <a:ext uri="{9D8B030D-6E8A-4147-A177-3AD203B41FA5}">
                      <a16:colId xmlns:a16="http://schemas.microsoft.com/office/drawing/2014/main" val="20002"/>
                    </a:ext>
                  </a:extLst>
                </a:gridCol>
                <a:gridCol w="1809750">
                  <a:extLst>
                    <a:ext uri="{9D8B030D-6E8A-4147-A177-3AD203B41FA5}">
                      <a16:colId xmlns:a16="http://schemas.microsoft.com/office/drawing/2014/main" val="20003"/>
                    </a:ext>
                  </a:extLst>
                </a:gridCol>
              </a:tblGrid>
              <a:tr h="381000">
                <a:tc>
                  <a:txBody>
                    <a:bodyPr/>
                    <a:lstStyle/>
                    <a:p>
                      <a:pPr marL="0" lvl="0" indent="0" algn="ctr" rtl="0">
                        <a:spcBef>
                          <a:spcPts val="0"/>
                        </a:spcBef>
                        <a:spcAft>
                          <a:spcPts val="0"/>
                        </a:spcAft>
                        <a:buNone/>
                      </a:pPr>
                      <a:endParaRPr sz="1100">
                        <a:solidFill>
                          <a:srgbClr val="F3988C"/>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s" sz="1100">
                          <a:solidFill>
                            <a:srgbClr val="F3988C"/>
                          </a:solidFill>
                          <a:latin typeface="Merriweather"/>
                          <a:ea typeface="Merriweather"/>
                          <a:cs typeface="Merriweather"/>
                          <a:sym typeface="Merriweather"/>
                        </a:rPr>
                        <a:t>MASS</a:t>
                      </a:r>
                      <a:endParaRPr sz="1100">
                        <a:solidFill>
                          <a:srgbClr val="F3988C"/>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EEFED"/>
                    </a:solidFill>
                  </a:tcPr>
                </a:tc>
                <a:tc>
                  <a:txBody>
                    <a:bodyPr/>
                    <a:lstStyle/>
                    <a:p>
                      <a:pPr marL="0" lvl="0" indent="0" algn="ctr" rtl="0">
                        <a:spcBef>
                          <a:spcPts val="0"/>
                        </a:spcBef>
                        <a:spcAft>
                          <a:spcPts val="0"/>
                        </a:spcAft>
                        <a:buNone/>
                      </a:pPr>
                      <a:r>
                        <a:rPr lang="es" sz="1100">
                          <a:solidFill>
                            <a:srgbClr val="F3988C"/>
                          </a:solidFill>
                          <a:latin typeface="Merriweather"/>
                          <a:ea typeface="Merriweather"/>
                          <a:cs typeface="Merriweather"/>
                          <a:sym typeface="Merriweather"/>
                        </a:rPr>
                        <a:t>DIAMETER</a:t>
                      </a:r>
                      <a:endParaRPr sz="1100">
                        <a:solidFill>
                          <a:srgbClr val="F3988C"/>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EEFED"/>
                    </a:solidFill>
                  </a:tcPr>
                </a:tc>
                <a:tc>
                  <a:txBody>
                    <a:bodyPr/>
                    <a:lstStyle/>
                    <a:p>
                      <a:pPr marL="0" lvl="0" indent="0" algn="ctr" rtl="0">
                        <a:spcBef>
                          <a:spcPts val="0"/>
                        </a:spcBef>
                        <a:spcAft>
                          <a:spcPts val="0"/>
                        </a:spcAft>
                        <a:buNone/>
                      </a:pPr>
                      <a:r>
                        <a:rPr lang="es" sz="1100">
                          <a:solidFill>
                            <a:srgbClr val="F3988C"/>
                          </a:solidFill>
                          <a:latin typeface="Merriweather"/>
                          <a:ea typeface="Merriweather"/>
                          <a:cs typeface="Merriweather"/>
                          <a:sym typeface="Merriweather"/>
                        </a:rPr>
                        <a:t>SURFACE GRAVITY</a:t>
                      </a:r>
                      <a:endParaRPr sz="1100">
                        <a:solidFill>
                          <a:srgbClr val="F3988C"/>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EEFED"/>
                    </a:solidFill>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s" sz="1100">
                          <a:solidFill>
                            <a:srgbClr val="F3988C"/>
                          </a:solidFill>
                          <a:latin typeface="Merriweather"/>
                          <a:ea typeface="Merriweather"/>
                          <a:cs typeface="Merriweather"/>
                          <a:sym typeface="Merriweather"/>
                        </a:rPr>
                        <a:t>MERCURY</a:t>
                      </a:r>
                      <a:endParaRPr sz="1100">
                        <a:solidFill>
                          <a:srgbClr val="F3988C"/>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CE2DE"/>
                    </a:solidFill>
                  </a:tcPr>
                </a:tc>
                <a:tc>
                  <a:txBody>
                    <a:bodyPr/>
                    <a:lstStyle/>
                    <a:p>
                      <a:pPr marL="0" lvl="0" indent="0" algn="ctr" rtl="0">
                        <a:spcBef>
                          <a:spcPts val="0"/>
                        </a:spcBef>
                        <a:spcAft>
                          <a:spcPts val="0"/>
                        </a:spcAft>
                        <a:buNone/>
                      </a:pPr>
                      <a:r>
                        <a:rPr lang="es" sz="1100">
                          <a:solidFill>
                            <a:srgbClr val="F3988C"/>
                          </a:solidFill>
                          <a:latin typeface="Merriweather"/>
                          <a:ea typeface="Merriweather"/>
                          <a:cs typeface="Merriweather"/>
                          <a:sym typeface="Merriweather"/>
                        </a:rPr>
                        <a:t>0,06</a:t>
                      </a:r>
                      <a:endParaRPr sz="1100">
                        <a:solidFill>
                          <a:srgbClr val="F3988C"/>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CE2DE"/>
                    </a:solidFill>
                  </a:tcPr>
                </a:tc>
                <a:tc>
                  <a:txBody>
                    <a:bodyPr/>
                    <a:lstStyle/>
                    <a:p>
                      <a:pPr marL="0" lvl="0" indent="0" algn="ctr" rtl="0">
                        <a:spcBef>
                          <a:spcPts val="0"/>
                        </a:spcBef>
                        <a:spcAft>
                          <a:spcPts val="0"/>
                        </a:spcAft>
                        <a:buNone/>
                      </a:pPr>
                      <a:r>
                        <a:rPr lang="es" sz="1100">
                          <a:solidFill>
                            <a:srgbClr val="F3988C"/>
                          </a:solidFill>
                          <a:latin typeface="Merriweather"/>
                          <a:ea typeface="Merriweather"/>
                          <a:cs typeface="Merriweather"/>
                          <a:sym typeface="Merriweather"/>
                        </a:rPr>
                        <a:t>0,38</a:t>
                      </a:r>
                      <a:endParaRPr sz="1100">
                        <a:solidFill>
                          <a:srgbClr val="F3988C"/>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CE2DE"/>
                    </a:solidFill>
                  </a:tcPr>
                </a:tc>
                <a:tc>
                  <a:txBody>
                    <a:bodyPr/>
                    <a:lstStyle/>
                    <a:p>
                      <a:pPr marL="0" lvl="0" indent="0" algn="ctr" rtl="0">
                        <a:spcBef>
                          <a:spcPts val="0"/>
                        </a:spcBef>
                        <a:spcAft>
                          <a:spcPts val="0"/>
                        </a:spcAft>
                        <a:buNone/>
                      </a:pPr>
                      <a:r>
                        <a:rPr lang="es" sz="1100">
                          <a:solidFill>
                            <a:srgbClr val="F3988C"/>
                          </a:solidFill>
                          <a:latin typeface="Merriweather"/>
                          <a:ea typeface="Merriweather"/>
                          <a:cs typeface="Merriweather"/>
                          <a:sym typeface="Merriweather"/>
                        </a:rPr>
                        <a:t>0,38</a:t>
                      </a:r>
                      <a:endParaRPr sz="1100">
                        <a:solidFill>
                          <a:srgbClr val="F3988C"/>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CE2DE"/>
                    </a:solidFill>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s" sz="1100">
                          <a:solidFill>
                            <a:srgbClr val="F3988C"/>
                          </a:solidFill>
                          <a:latin typeface="Merriweather"/>
                          <a:ea typeface="Merriweather"/>
                          <a:cs typeface="Merriweather"/>
                          <a:sym typeface="Merriweather"/>
                        </a:rPr>
                        <a:t>MARS</a:t>
                      </a:r>
                      <a:endParaRPr sz="1100">
                        <a:solidFill>
                          <a:srgbClr val="F3988C"/>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BDCD7"/>
                    </a:solidFill>
                  </a:tcPr>
                </a:tc>
                <a:tc>
                  <a:txBody>
                    <a:bodyPr/>
                    <a:lstStyle/>
                    <a:p>
                      <a:pPr marL="0" lvl="0" indent="0" algn="ctr" rtl="0">
                        <a:spcBef>
                          <a:spcPts val="0"/>
                        </a:spcBef>
                        <a:spcAft>
                          <a:spcPts val="0"/>
                        </a:spcAft>
                        <a:buNone/>
                      </a:pPr>
                      <a:r>
                        <a:rPr lang="es" sz="1100">
                          <a:solidFill>
                            <a:srgbClr val="F3988C"/>
                          </a:solidFill>
                          <a:latin typeface="Merriweather"/>
                          <a:ea typeface="Merriweather"/>
                          <a:cs typeface="Merriweather"/>
                          <a:sym typeface="Merriweather"/>
                        </a:rPr>
                        <a:t>0,11</a:t>
                      </a:r>
                      <a:endParaRPr sz="1100">
                        <a:solidFill>
                          <a:srgbClr val="F3988C"/>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BDCD7"/>
                    </a:solidFill>
                  </a:tcPr>
                </a:tc>
                <a:tc>
                  <a:txBody>
                    <a:bodyPr/>
                    <a:lstStyle/>
                    <a:p>
                      <a:pPr marL="0" lvl="0" indent="0" algn="ctr" rtl="0">
                        <a:spcBef>
                          <a:spcPts val="0"/>
                        </a:spcBef>
                        <a:spcAft>
                          <a:spcPts val="0"/>
                        </a:spcAft>
                        <a:buNone/>
                      </a:pPr>
                      <a:r>
                        <a:rPr lang="es" sz="1100">
                          <a:solidFill>
                            <a:srgbClr val="F3988C"/>
                          </a:solidFill>
                          <a:latin typeface="Merriweather"/>
                          <a:ea typeface="Merriweather"/>
                          <a:cs typeface="Merriweather"/>
                          <a:sym typeface="Merriweather"/>
                        </a:rPr>
                        <a:t>0,54</a:t>
                      </a:r>
                      <a:endParaRPr sz="1100">
                        <a:solidFill>
                          <a:srgbClr val="F3988C"/>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BDCD7"/>
                    </a:solidFill>
                  </a:tcPr>
                </a:tc>
                <a:tc>
                  <a:txBody>
                    <a:bodyPr/>
                    <a:lstStyle/>
                    <a:p>
                      <a:pPr marL="0" lvl="0" indent="0" algn="ctr" rtl="0">
                        <a:spcBef>
                          <a:spcPts val="0"/>
                        </a:spcBef>
                        <a:spcAft>
                          <a:spcPts val="0"/>
                        </a:spcAft>
                        <a:buNone/>
                      </a:pPr>
                      <a:r>
                        <a:rPr lang="es" sz="1100">
                          <a:solidFill>
                            <a:srgbClr val="F3988C"/>
                          </a:solidFill>
                          <a:latin typeface="Merriweather"/>
                          <a:ea typeface="Merriweather"/>
                          <a:cs typeface="Merriweather"/>
                          <a:sym typeface="Merriweather"/>
                        </a:rPr>
                        <a:t>0,66</a:t>
                      </a:r>
                      <a:endParaRPr sz="1100">
                        <a:solidFill>
                          <a:srgbClr val="F3988C"/>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BDCD7"/>
                    </a:solidFill>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s" sz="1100">
                          <a:solidFill>
                            <a:srgbClr val="F3988C"/>
                          </a:solidFill>
                          <a:latin typeface="Merriweather"/>
                          <a:ea typeface="Merriweather"/>
                          <a:cs typeface="Merriweather"/>
                          <a:sym typeface="Merriweather"/>
                        </a:rPr>
                        <a:t>SATURN</a:t>
                      </a:r>
                      <a:endParaRPr sz="1100">
                        <a:solidFill>
                          <a:srgbClr val="F3988C"/>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EEFED"/>
                    </a:solidFill>
                  </a:tcPr>
                </a:tc>
                <a:tc>
                  <a:txBody>
                    <a:bodyPr/>
                    <a:lstStyle/>
                    <a:p>
                      <a:pPr marL="0" lvl="0" indent="0" algn="ctr" rtl="0">
                        <a:spcBef>
                          <a:spcPts val="0"/>
                        </a:spcBef>
                        <a:spcAft>
                          <a:spcPts val="0"/>
                        </a:spcAft>
                        <a:buNone/>
                      </a:pPr>
                      <a:r>
                        <a:rPr lang="es" sz="1100">
                          <a:solidFill>
                            <a:srgbClr val="F3988C"/>
                          </a:solidFill>
                          <a:latin typeface="Merriweather"/>
                          <a:ea typeface="Merriweather"/>
                          <a:cs typeface="Merriweather"/>
                          <a:sym typeface="Merriweather"/>
                        </a:rPr>
                        <a:t>95,2</a:t>
                      </a:r>
                      <a:endParaRPr sz="1100">
                        <a:solidFill>
                          <a:srgbClr val="F3988C"/>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EEFED"/>
                    </a:solidFill>
                  </a:tcPr>
                </a:tc>
                <a:tc>
                  <a:txBody>
                    <a:bodyPr/>
                    <a:lstStyle/>
                    <a:p>
                      <a:pPr marL="0" lvl="0" indent="0" algn="ctr" rtl="0">
                        <a:spcBef>
                          <a:spcPts val="0"/>
                        </a:spcBef>
                        <a:spcAft>
                          <a:spcPts val="0"/>
                        </a:spcAft>
                        <a:buNone/>
                      </a:pPr>
                      <a:r>
                        <a:rPr lang="es" sz="1100">
                          <a:solidFill>
                            <a:srgbClr val="F3988C"/>
                          </a:solidFill>
                          <a:latin typeface="Merriweather"/>
                          <a:ea typeface="Merriweather"/>
                          <a:cs typeface="Merriweather"/>
                          <a:sym typeface="Merriweather"/>
                        </a:rPr>
                        <a:t>9,4</a:t>
                      </a:r>
                      <a:endParaRPr sz="1100">
                        <a:solidFill>
                          <a:srgbClr val="F3988C"/>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EEFED"/>
                    </a:solidFill>
                  </a:tcPr>
                </a:tc>
                <a:tc>
                  <a:txBody>
                    <a:bodyPr/>
                    <a:lstStyle/>
                    <a:p>
                      <a:pPr marL="0" lvl="0" indent="0" algn="ctr" rtl="0">
                        <a:spcBef>
                          <a:spcPts val="0"/>
                        </a:spcBef>
                        <a:spcAft>
                          <a:spcPts val="0"/>
                        </a:spcAft>
                        <a:buNone/>
                      </a:pPr>
                      <a:r>
                        <a:rPr lang="es" sz="1100">
                          <a:solidFill>
                            <a:srgbClr val="F3988C"/>
                          </a:solidFill>
                          <a:latin typeface="Merriweather"/>
                          <a:ea typeface="Merriweather"/>
                          <a:cs typeface="Merriweather"/>
                          <a:sym typeface="Merriweather"/>
                        </a:rPr>
                        <a:t>1,16</a:t>
                      </a:r>
                      <a:endParaRPr sz="1100">
                        <a:solidFill>
                          <a:srgbClr val="F3988C"/>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EEFED"/>
                    </a:solid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314"/>
        <p:cNvGrpSpPr/>
        <p:nvPr/>
      </p:nvGrpSpPr>
      <p:grpSpPr>
        <a:xfrm>
          <a:off x="0" y="0"/>
          <a:ext cx="0" cy="0"/>
          <a:chOff x="0" y="0"/>
          <a:chExt cx="0" cy="0"/>
        </a:xfrm>
      </p:grpSpPr>
      <p:pic>
        <p:nvPicPr>
          <p:cNvPr id="1315" name="Google Shape;1315;p59"/>
          <p:cNvPicPr preferRelativeResize="0"/>
          <p:nvPr/>
        </p:nvPicPr>
        <p:blipFill>
          <a:blip r:embed="rId3">
            <a:alphaModFix/>
          </a:blip>
          <a:stretch>
            <a:fillRect/>
          </a:stretch>
        </p:blipFill>
        <p:spPr>
          <a:xfrm>
            <a:off x="3457625" y="1914375"/>
            <a:ext cx="2228749" cy="2228749"/>
          </a:xfrm>
          <a:prstGeom prst="rect">
            <a:avLst/>
          </a:prstGeom>
          <a:noFill/>
          <a:ln>
            <a:noFill/>
          </a:ln>
        </p:spPr>
      </p:pic>
      <p:cxnSp>
        <p:nvCxnSpPr>
          <p:cNvPr id="1316" name="Google Shape;1316;p59"/>
          <p:cNvCxnSpPr/>
          <p:nvPr/>
        </p:nvCxnSpPr>
        <p:spPr>
          <a:xfrm>
            <a:off x="4715025" y="2920275"/>
            <a:ext cx="1752600" cy="0"/>
          </a:xfrm>
          <a:prstGeom prst="straightConnector1">
            <a:avLst/>
          </a:prstGeom>
          <a:noFill/>
          <a:ln w="19050" cap="flat" cmpd="sng">
            <a:solidFill>
              <a:srgbClr val="F39A8E"/>
            </a:solidFill>
            <a:prstDash val="solid"/>
            <a:round/>
            <a:headEnd type="oval" w="med" len="med"/>
            <a:tailEnd type="oval" w="med" len="med"/>
          </a:ln>
        </p:spPr>
      </p:cxnSp>
      <p:cxnSp>
        <p:nvCxnSpPr>
          <p:cNvPr id="1317" name="Google Shape;1317;p59"/>
          <p:cNvCxnSpPr/>
          <p:nvPr/>
        </p:nvCxnSpPr>
        <p:spPr>
          <a:xfrm>
            <a:off x="4715025" y="3482250"/>
            <a:ext cx="1752600" cy="0"/>
          </a:xfrm>
          <a:prstGeom prst="straightConnector1">
            <a:avLst/>
          </a:prstGeom>
          <a:noFill/>
          <a:ln w="19050" cap="flat" cmpd="sng">
            <a:solidFill>
              <a:srgbClr val="F39A8E"/>
            </a:solidFill>
            <a:prstDash val="solid"/>
            <a:round/>
            <a:headEnd type="oval" w="med" len="med"/>
            <a:tailEnd type="oval" w="med" len="med"/>
          </a:ln>
        </p:spPr>
      </p:cxnSp>
      <p:cxnSp>
        <p:nvCxnSpPr>
          <p:cNvPr id="1318" name="Google Shape;1318;p59"/>
          <p:cNvCxnSpPr/>
          <p:nvPr/>
        </p:nvCxnSpPr>
        <p:spPr>
          <a:xfrm>
            <a:off x="2619525" y="3682275"/>
            <a:ext cx="1886100" cy="0"/>
          </a:xfrm>
          <a:prstGeom prst="straightConnector1">
            <a:avLst/>
          </a:prstGeom>
          <a:noFill/>
          <a:ln w="19050" cap="flat" cmpd="sng">
            <a:solidFill>
              <a:srgbClr val="F39A8E"/>
            </a:solidFill>
            <a:prstDash val="solid"/>
            <a:round/>
            <a:headEnd type="oval" w="med" len="med"/>
            <a:tailEnd type="oval" w="med" len="med"/>
          </a:ln>
        </p:spPr>
      </p:cxnSp>
      <p:cxnSp>
        <p:nvCxnSpPr>
          <p:cNvPr id="1319" name="Google Shape;1319;p59"/>
          <p:cNvCxnSpPr/>
          <p:nvPr/>
        </p:nvCxnSpPr>
        <p:spPr>
          <a:xfrm>
            <a:off x="2619525" y="2110650"/>
            <a:ext cx="1886100" cy="0"/>
          </a:xfrm>
          <a:prstGeom prst="straightConnector1">
            <a:avLst/>
          </a:prstGeom>
          <a:noFill/>
          <a:ln w="19050" cap="flat" cmpd="sng">
            <a:solidFill>
              <a:srgbClr val="F39A8E"/>
            </a:solidFill>
            <a:prstDash val="solid"/>
            <a:round/>
            <a:headEnd type="oval" w="med" len="med"/>
            <a:tailEnd type="oval" w="med" len="med"/>
          </a:ln>
        </p:spPr>
      </p:cxnSp>
      <p:sp>
        <p:nvSpPr>
          <p:cNvPr id="1320" name="Google Shape;1320;p59"/>
          <p:cNvSpPr txBox="1">
            <a:spLocks noGrp="1"/>
          </p:cNvSpPr>
          <p:nvPr>
            <p:ph type="subTitle" idx="4294967295"/>
          </p:nvPr>
        </p:nvSpPr>
        <p:spPr>
          <a:xfrm>
            <a:off x="6671400" y="2666925"/>
            <a:ext cx="1752600" cy="506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000"/>
              <a:t>Saturn is the ringed planet</a:t>
            </a:r>
            <a:endParaRPr sz="1000"/>
          </a:p>
        </p:txBody>
      </p:sp>
      <p:sp>
        <p:nvSpPr>
          <p:cNvPr id="1321" name="Google Shape;1321;p59"/>
          <p:cNvSpPr txBox="1">
            <a:spLocks noGrp="1"/>
          </p:cNvSpPr>
          <p:nvPr>
            <p:ph type="subTitle" idx="4294967295"/>
          </p:nvPr>
        </p:nvSpPr>
        <p:spPr>
          <a:xfrm>
            <a:off x="6671400" y="3228900"/>
            <a:ext cx="1752600" cy="506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000"/>
              <a:t>Despite being red, Mars is a cold place, not hot</a:t>
            </a:r>
            <a:endParaRPr sz="1000"/>
          </a:p>
        </p:txBody>
      </p:sp>
      <p:pic>
        <p:nvPicPr>
          <p:cNvPr id="1322" name="Google Shape;1322;p59"/>
          <p:cNvPicPr preferRelativeResize="0"/>
          <p:nvPr/>
        </p:nvPicPr>
        <p:blipFill>
          <a:blip r:embed="rId4">
            <a:alphaModFix/>
          </a:blip>
          <a:stretch>
            <a:fillRect/>
          </a:stretch>
        </p:blipFill>
        <p:spPr>
          <a:xfrm rot="-8437663">
            <a:off x="7285563" y="172713"/>
            <a:ext cx="4218590" cy="2829393"/>
          </a:xfrm>
          <a:prstGeom prst="rect">
            <a:avLst/>
          </a:prstGeom>
          <a:noFill/>
          <a:ln>
            <a:noFill/>
          </a:ln>
        </p:spPr>
      </p:pic>
      <p:sp>
        <p:nvSpPr>
          <p:cNvPr id="1323" name="Google Shape;1323;p59"/>
          <p:cNvSpPr txBox="1">
            <a:spLocks noGrp="1"/>
          </p:cNvSpPr>
          <p:nvPr>
            <p:ph type="subTitle" idx="4294967295"/>
          </p:nvPr>
        </p:nvSpPr>
        <p:spPr>
          <a:xfrm>
            <a:off x="765900" y="1857300"/>
            <a:ext cx="1752600" cy="506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000"/>
              <a:t>Mercury is the closest planet to the Sun</a:t>
            </a:r>
            <a:endParaRPr sz="1000"/>
          </a:p>
        </p:txBody>
      </p:sp>
      <p:sp>
        <p:nvSpPr>
          <p:cNvPr id="1324" name="Google Shape;1324;p59"/>
          <p:cNvSpPr txBox="1">
            <a:spLocks noGrp="1"/>
          </p:cNvSpPr>
          <p:nvPr>
            <p:ph type="subTitle" idx="4294967295"/>
          </p:nvPr>
        </p:nvSpPr>
        <p:spPr>
          <a:xfrm>
            <a:off x="765900" y="3428925"/>
            <a:ext cx="1752600" cy="506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000"/>
              <a:t>Venus has a beautiful name, but it’s very hot</a:t>
            </a:r>
            <a:endParaRPr sz="1000"/>
          </a:p>
        </p:txBody>
      </p:sp>
      <p:grpSp>
        <p:nvGrpSpPr>
          <p:cNvPr id="1325" name="Google Shape;1325;p59"/>
          <p:cNvGrpSpPr/>
          <p:nvPr/>
        </p:nvGrpSpPr>
        <p:grpSpPr>
          <a:xfrm rot="-3132321">
            <a:off x="8020839" y="-351344"/>
            <a:ext cx="1187076" cy="2785558"/>
            <a:chOff x="4562950" y="1179300"/>
            <a:chExt cx="561500" cy="1317600"/>
          </a:xfrm>
        </p:grpSpPr>
        <p:grpSp>
          <p:nvGrpSpPr>
            <p:cNvPr id="1326" name="Google Shape;1326;p59"/>
            <p:cNvGrpSpPr/>
            <p:nvPr/>
          </p:nvGrpSpPr>
          <p:grpSpPr>
            <a:xfrm>
              <a:off x="4562950" y="1179300"/>
              <a:ext cx="561500" cy="1317600"/>
              <a:chOff x="4562950" y="1179300"/>
              <a:chExt cx="561500" cy="1317600"/>
            </a:xfrm>
          </p:grpSpPr>
          <p:sp>
            <p:nvSpPr>
              <p:cNvPr id="1327" name="Google Shape;1327;p59"/>
              <p:cNvSpPr/>
              <p:nvPr/>
            </p:nvSpPr>
            <p:spPr>
              <a:xfrm>
                <a:off x="4562950" y="1199100"/>
                <a:ext cx="561500" cy="1297800"/>
              </a:xfrm>
              <a:custGeom>
                <a:avLst/>
                <a:gdLst/>
                <a:ahLst/>
                <a:cxnLst/>
                <a:rect l="l" t="t" r="r" b="b"/>
                <a:pathLst>
                  <a:path w="22460" h="51912" extrusionOk="0">
                    <a:moveTo>
                      <a:pt x="14066" y="5266"/>
                    </a:moveTo>
                    <a:cubicBezTo>
                      <a:pt x="14419" y="5266"/>
                      <a:pt x="14974" y="8294"/>
                      <a:pt x="14974" y="8490"/>
                    </a:cubicBezTo>
                    <a:cubicBezTo>
                      <a:pt x="14974" y="8698"/>
                      <a:pt x="14974" y="8906"/>
                      <a:pt x="14974" y="9114"/>
                    </a:cubicBezTo>
                    <a:cubicBezTo>
                      <a:pt x="14974" y="9183"/>
                      <a:pt x="14974" y="9183"/>
                      <a:pt x="14974" y="9252"/>
                    </a:cubicBezTo>
                    <a:lnTo>
                      <a:pt x="14974" y="9321"/>
                    </a:lnTo>
                    <a:cubicBezTo>
                      <a:pt x="14904" y="10708"/>
                      <a:pt x="14696" y="12094"/>
                      <a:pt x="14211" y="13411"/>
                    </a:cubicBezTo>
                    <a:cubicBezTo>
                      <a:pt x="13449" y="15352"/>
                      <a:pt x="12270" y="17154"/>
                      <a:pt x="10814" y="18679"/>
                    </a:cubicBezTo>
                    <a:lnTo>
                      <a:pt x="10884" y="18472"/>
                    </a:lnTo>
                    <a:cubicBezTo>
                      <a:pt x="10884" y="18402"/>
                      <a:pt x="10814" y="18333"/>
                      <a:pt x="10745" y="18333"/>
                    </a:cubicBezTo>
                    <a:cubicBezTo>
                      <a:pt x="11646" y="16253"/>
                      <a:pt x="12339" y="14035"/>
                      <a:pt x="12755" y="11748"/>
                    </a:cubicBezTo>
                    <a:cubicBezTo>
                      <a:pt x="12755" y="11708"/>
                      <a:pt x="12732" y="11668"/>
                      <a:pt x="12699" y="11668"/>
                    </a:cubicBezTo>
                    <a:cubicBezTo>
                      <a:pt x="12675" y="11668"/>
                      <a:pt x="12646" y="11689"/>
                      <a:pt x="12617" y="11748"/>
                    </a:cubicBezTo>
                    <a:cubicBezTo>
                      <a:pt x="12132" y="13758"/>
                      <a:pt x="11508" y="15768"/>
                      <a:pt x="10745" y="17709"/>
                    </a:cubicBezTo>
                    <a:cubicBezTo>
                      <a:pt x="10745" y="16045"/>
                      <a:pt x="10399" y="14451"/>
                      <a:pt x="10537" y="12857"/>
                    </a:cubicBezTo>
                    <a:cubicBezTo>
                      <a:pt x="10607" y="11470"/>
                      <a:pt x="10953" y="10153"/>
                      <a:pt x="11577" y="8975"/>
                    </a:cubicBezTo>
                    <a:cubicBezTo>
                      <a:pt x="11646" y="8975"/>
                      <a:pt x="11646" y="8906"/>
                      <a:pt x="11646" y="8906"/>
                    </a:cubicBezTo>
                    <a:lnTo>
                      <a:pt x="11646" y="8836"/>
                    </a:lnTo>
                    <a:cubicBezTo>
                      <a:pt x="11716" y="8628"/>
                      <a:pt x="11854" y="8490"/>
                      <a:pt x="11924" y="8351"/>
                    </a:cubicBezTo>
                    <a:cubicBezTo>
                      <a:pt x="11942" y="8370"/>
                      <a:pt x="11966" y="8378"/>
                      <a:pt x="11990" y="8378"/>
                    </a:cubicBezTo>
                    <a:cubicBezTo>
                      <a:pt x="12057" y="8378"/>
                      <a:pt x="12132" y="8314"/>
                      <a:pt x="12132" y="8212"/>
                    </a:cubicBezTo>
                    <a:lnTo>
                      <a:pt x="12132" y="8004"/>
                    </a:lnTo>
                    <a:cubicBezTo>
                      <a:pt x="12686" y="7034"/>
                      <a:pt x="13310" y="6133"/>
                      <a:pt x="14003" y="5301"/>
                    </a:cubicBezTo>
                    <a:cubicBezTo>
                      <a:pt x="14023" y="5277"/>
                      <a:pt x="14044" y="5266"/>
                      <a:pt x="14066" y="5266"/>
                    </a:cubicBezTo>
                    <a:close/>
                    <a:moveTo>
                      <a:pt x="10884" y="5093"/>
                    </a:moveTo>
                    <a:cubicBezTo>
                      <a:pt x="11438" y="5509"/>
                      <a:pt x="11646" y="6271"/>
                      <a:pt x="11369" y="6965"/>
                    </a:cubicBezTo>
                    <a:cubicBezTo>
                      <a:pt x="11369" y="7519"/>
                      <a:pt x="11369" y="8074"/>
                      <a:pt x="11438" y="8698"/>
                    </a:cubicBezTo>
                    <a:cubicBezTo>
                      <a:pt x="11022" y="9529"/>
                      <a:pt x="10745" y="10431"/>
                      <a:pt x="10468" y="11332"/>
                    </a:cubicBezTo>
                    <a:cubicBezTo>
                      <a:pt x="9844" y="13689"/>
                      <a:pt x="10468" y="16045"/>
                      <a:pt x="10537" y="18402"/>
                    </a:cubicBezTo>
                    <a:cubicBezTo>
                      <a:pt x="10468" y="18610"/>
                      <a:pt x="10399" y="18818"/>
                      <a:pt x="10260" y="19026"/>
                    </a:cubicBezTo>
                    <a:cubicBezTo>
                      <a:pt x="10260" y="18679"/>
                      <a:pt x="10121" y="18333"/>
                      <a:pt x="10052" y="17986"/>
                    </a:cubicBezTo>
                    <a:cubicBezTo>
                      <a:pt x="10121" y="16115"/>
                      <a:pt x="9359" y="14312"/>
                      <a:pt x="9359" y="12441"/>
                    </a:cubicBezTo>
                    <a:cubicBezTo>
                      <a:pt x="9359" y="12406"/>
                      <a:pt x="9324" y="12389"/>
                      <a:pt x="9289" y="12389"/>
                    </a:cubicBezTo>
                    <a:cubicBezTo>
                      <a:pt x="9255" y="12389"/>
                      <a:pt x="9220" y="12406"/>
                      <a:pt x="9220" y="12441"/>
                    </a:cubicBezTo>
                    <a:cubicBezTo>
                      <a:pt x="9220" y="14104"/>
                      <a:pt x="9428" y="15699"/>
                      <a:pt x="9775" y="17293"/>
                    </a:cubicBezTo>
                    <a:cubicBezTo>
                      <a:pt x="9151" y="16184"/>
                      <a:pt x="8666" y="15075"/>
                      <a:pt x="8319" y="13827"/>
                    </a:cubicBezTo>
                    <a:cubicBezTo>
                      <a:pt x="7903" y="11540"/>
                      <a:pt x="8804" y="8975"/>
                      <a:pt x="9775" y="6895"/>
                    </a:cubicBezTo>
                    <a:cubicBezTo>
                      <a:pt x="10121" y="6271"/>
                      <a:pt x="10468" y="5648"/>
                      <a:pt x="10884" y="5093"/>
                    </a:cubicBezTo>
                    <a:close/>
                    <a:moveTo>
                      <a:pt x="17816" y="6064"/>
                    </a:moveTo>
                    <a:cubicBezTo>
                      <a:pt x="17677" y="6271"/>
                      <a:pt x="17608" y="6549"/>
                      <a:pt x="17538" y="6826"/>
                    </a:cubicBezTo>
                    <a:cubicBezTo>
                      <a:pt x="17053" y="9114"/>
                      <a:pt x="17122" y="11401"/>
                      <a:pt x="16360" y="13689"/>
                    </a:cubicBezTo>
                    <a:cubicBezTo>
                      <a:pt x="15320" y="16669"/>
                      <a:pt x="11924" y="18194"/>
                      <a:pt x="10260" y="20690"/>
                    </a:cubicBezTo>
                    <a:cubicBezTo>
                      <a:pt x="10607" y="19789"/>
                      <a:pt x="11230" y="18957"/>
                      <a:pt x="11993" y="18264"/>
                    </a:cubicBezTo>
                    <a:cubicBezTo>
                      <a:pt x="12062" y="18194"/>
                      <a:pt x="11993" y="18056"/>
                      <a:pt x="11924" y="18056"/>
                    </a:cubicBezTo>
                    <a:cubicBezTo>
                      <a:pt x="14072" y="15560"/>
                      <a:pt x="15251" y="12441"/>
                      <a:pt x="15251" y="9183"/>
                    </a:cubicBezTo>
                    <a:cubicBezTo>
                      <a:pt x="15667" y="8074"/>
                      <a:pt x="16429" y="7103"/>
                      <a:pt x="17400" y="6479"/>
                    </a:cubicBezTo>
                    <a:cubicBezTo>
                      <a:pt x="17538" y="6341"/>
                      <a:pt x="17677" y="6202"/>
                      <a:pt x="17816" y="6064"/>
                    </a:cubicBezTo>
                    <a:close/>
                    <a:moveTo>
                      <a:pt x="1387" y="7450"/>
                    </a:moveTo>
                    <a:cubicBezTo>
                      <a:pt x="1387" y="7450"/>
                      <a:pt x="1456" y="7519"/>
                      <a:pt x="1456" y="7589"/>
                    </a:cubicBezTo>
                    <a:cubicBezTo>
                      <a:pt x="1526" y="8074"/>
                      <a:pt x="1664" y="8628"/>
                      <a:pt x="1803" y="9114"/>
                    </a:cubicBezTo>
                    <a:cubicBezTo>
                      <a:pt x="2427" y="11124"/>
                      <a:pt x="3397" y="12926"/>
                      <a:pt x="3744" y="15075"/>
                    </a:cubicBezTo>
                    <a:cubicBezTo>
                      <a:pt x="4229" y="17570"/>
                      <a:pt x="4160" y="20205"/>
                      <a:pt x="4645" y="22700"/>
                    </a:cubicBezTo>
                    <a:cubicBezTo>
                      <a:pt x="5338" y="25750"/>
                      <a:pt x="5824" y="28800"/>
                      <a:pt x="6101" y="31919"/>
                    </a:cubicBezTo>
                    <a:cubicBezTo>
                      <a:pt x="4437" y="30394"/>
                      <a:pt x="3813" y="28315"/>
                      <a:pt x="3051" y="26305"/>
                    </a:cubicBezTo>
                    <a:cubicBezTo>
                      <a:pt x="2219" y="24156"/>
                      <a:pt x="1526" y="22007"/>
                      <a:pt x="1041" y="19789"/>
                    </a:cubicBezTo>
                    <a:cubicBezTo>
                      <a:pt x="555" y="17085"/>
                      <a:pt x="486" y="14382"/>
                      <a:pt x="833" y="11748"/>
                    </a:cubicBezTo>
                    <a:lnTo>
                      <a:pt x="833" y="11748"/>
                    </a:lnTo>
                    <a:cubicBezTo>
                      <a:pt x="902" y="13411"/>
                      <a:pt x="1179" y="15075"/>
                      <a:pt x="1456" y="16739"/>
                    </a:cubicBezTo>
                    <a:cubicBezTo>
                      <a:pt x="2358" y="21106"/>
                      <a:pt x="3536" y="25403"/>
                      <a:pt x="5061" y="29632"/>
                    </a:cubicBezTo>
                    <a:cubicBezTo>
                      <a:pt x="5085" y="29704"/>
                      <a:pt x="5135" y="29735"/>
                      <a:pt x="5189" y="29735"/>
                    </a:cubicBezTo>
                    <a:cubicBezTo>
                      <a:pt x="5290" y="29735"/>
                      <a:pt x="5408" y="29629"/>
                      <a:pt x="5408" y="29493"/>
                    </a:cubicBezTo>
                    <a:cubicBezTo>
                      <a:pt x="4091" y="24710"/>
                      <a:pt x="2496" y="20205"/>
                      <a:pt x="1664" y="15352"/>
                    </a:cubicBezTo>
                    <a:cubicBezTo>
                      <a:pt x="1249" y="12995"/>
                      <a:pt x="1110" y="10639"/>
                      <a:pt x="1318" y="8282"/>
                    </a:cubicBezTo>
                    <a:lnTo>
                      <a:pt x="1318" y="7727"/>
                    </a:lnTo>
                    <a:cubicBezTo>
                      <a:pt x="1318" y="7658"/>
                      <a:pt x="1318" y="7519"/>
                      <a:pt x="1387" y="7450"/>
                    </a:cubicBezTo>
                    <a:close/>
                    <a:moveTo>
                      <a:pt x="21766" y="19304"/>
                    </a:moveTo>
                    <a:lnTo>
                      <a:pt x="20103" y="21799"/>
                    </a:lnTo>
                    <a:cubicBezTo>
                      <a:pt x="17608" y="25611"/>
                      <a:pt x="14072" y="28800"/>
                      <a:pt x="10745" y="31989"/>
                    </a:cubicBezTo>
                    <a:cubicBezTo>
                      <a:pt x="12339" y="29978"/>
                      <a:pt x="13864" y="27968"/>
                      <a:pt x="15528" y="26097"/>
                    </a:cubicBezTo>
                    <a:cubicBezTo>
                      <a:pt x="17261" y="24156"/>
                      <a:pt x="19133" y="22631"/>
                      <a:pt x="20588" y="20690"/>
                    </a:cubicBezTo>
                    <a:lnTo>
                      <a:pt x="20727" y="20551"/>
                    </a:lnTo>
                    <a:cubicBezTo>
                      <a:pt x="21143" y="20135"/>
                      <a:pt x="21489" y="19720"/>
                      <a:pt x="21766" y="19304"/>
                    </a:cubicBezTo>
                    <a:close/>
                    <a:moveTo>
                      <a:pt x="19479" y="21591"/>
                    </a:moveTo>
                    <a:lnTo>
                      <a:pt x="19479" y="21591"/>
                    </a:lnTo>
                    <a:cubicBezTo>
                      <a:pt x="18162" y="23047"/>
                      <a:pt x="16707" y="24364"/>
                      <a:pt x="15320" y="25819"/>
                    </a:cubicBezTo>
                    <a:cubicBezTo>
                      <a:pt x="13331" y="28001"/>
                      <a:pt x="11520" y="30242"/>
                      <a:pt x="9832" y="32653"/>
                    </a:cubicBezTo>
                    <a:lnTo>
                      <a:pt x="9832" y="32653"/>
                    </a:lnTo>
                    <a:cubicBezTo>
                      <a:pt x="11511" y="29707"/>
                      <a:pt x="13136" y="26643"/>
                      <a:pt x="15736" y="24433"/>
                    </a:cubicBezTo>
                    <a:cubicBezTo>
                      <a:pt x="16914" y="23393"/>
                      <a:pt x="18232" y="22561"/>
                      <a:pt x="19479" y="21591"/>
                    </a:cubicBezTo>
                    <a:close/>
                    <a:moveTo>
                      <a:pt x="1942" y="8282"/>
                    </a:moveTo>
                    <a:lnTo>
                      <a:pt x="1942" y="8282"/>
                    </a:lnTo>
                    <a:cubicBezTo>
                      <a:pt x="4091" y="11817"/>
                      <a:pt x="5477" y="15837"/>
                      <a:pt x="5893" y="19997"/>
                    </a:cubicBezTo>
                    <a:cubicBezTo>
                      <a:pt x="6378" y="24017"/>
                      <a:pt x="5962" y="28176"/>
                      <a:pt x="6586" y="32197"/>
                    </a:cubicBezTo>
                    <a:cubicBezTo>
                      <a:pt x="6517" y="32543"/>
                      <a:pt x="6447" y="32959"/>
                      <a:pt x="6309" y="33306"/>
                    </a:cubicBezTo>
                    <a:cubicBezTo>
                      <a:pt x="6586" y="29632"/>
                      <a:pt x="5546" y="25750"/>
                      <a:pt x="4922" y="22076"/>
                    </a:cubicBezTo>
                    <a:cubicBezTo>
                      <a:pt x="4368" y="19234"/>
                      <a:pt x="4714" y="16253"/>
                      <a:pt x="3813" y="13411"/>
                    </a:cubicBezTo>
                    <a:cubicBezTo>
                      <a:pt x="3328" y="11817"/>
                      <a:pt x="2288" y="10015"/>
                      <a:pt x="1942" y="8282"/>
                    </a:cubicBezTo>
                    <a:close/>
                    <a:moveTo>
                      <a:pt x="21767" y="19442"/>
                    </a:moveTo>
                    <a:cubicBezTo>
                      <a:pt x="21420" y="21591"/>
                      <a:pt x="20658" y="23670"/>
                      <a:pt x="19479" y="25542"/>
                    </a:cubicBezTo>
                    <a:cubicBezTo>
                      <a:pt x="18162" y="27344"/>
                      <a:pt x="16637" y="28939"/>
                      <a:pt x="14835" y="30325"/>
                    </a:cubicBezTo>
                    <a:lnTo>
                      <a:pt x="14904" y="30325"/>
                    </a:lnTo>
                    <a:cubicBezTo>
                      <a:pt x="12755" y="32127"/>
                      <a:pt x="10329" y="33652"/>
                      <a:pt x="8180" y="35385"/>
                    </a:cubicBezTo>
                    <a:lnTo>
                      <a:pt x="8250" y="35247"/>
                    </a:lnTo>
                    <a:cubicBezTo>
                      <a:pt x="8666" y="34692"/>
                      <a:pt x="9082" y="34207"/>
                      <a:pt x="9497" y="33652"/>
                    </a:cubicBezTo>
                    <a:cubicBezTo>
                      <a:pt x="10537" y="32613"/>
                      <a:pt x="11716" y="31573"/>
                      <a:pt x="12755" y="30533"/>
                    </a:cubicBezTo>
                    <a:cubicBezTo>
                      <a:pt x="16221" y="27136"/>
                      <a:pt x="19549" y="23740"/>
                      <a:pt x="21767" y="19442"/>
                    </a:cubicBezTo>
                    <a:close/>
                    <a:moveTo>
                      <a:pt x="20796" y="19858"/>
                    </a:moveTo>
                    <a:lnTo>
                      <a:pt x="20796" y="19858"/>
                    </a:lnTo>
                    <a:cubicBezTo>
                      <a:pt x="18786" y="22007"/>
                      <a:pt x="16013" y="23324"/>
                      <a:pt x="13934" y="25542"/>
                    </a:cubicBezTo>
                    <a:cubicBezTo>
                      <a:pt x="11646" y="28315"/>
                      <a:pt x="9705" y="31365"/>
                      <a:pt x="8111" y="34623"/>
                    </a:cubicBezTo>
                    <a:cubicBezTo>
                      <a:pt x="7279" y="35455"/>
                      <a:pt x="6517" y="36425"/>
                      <a:pt x="5824" y="37396"/>
                    </a:cubicBezTo>
                    <a:lnTo>
                      <a:pt x="5685" y="37534"/>
                    </a:lnTo>
                    <a:lnTo>
                      <a:pt x="5824" y="36841"/>
                    </a:lnTo>
                    <a:cubicBezTo>
                      <a:pt x="7349" y="33514"/>
                      <a:pt x="9220" y="30325"/>
                      <a:pt x="11438" y="27414"/>
                    </a:cubicBezTo>
                    <a:cubicBezTo>
                      <a:pt x="14072" y="24294"/>
                      <a:pt x="17192" y="21730"/>
                      <a:pt x="20796" y="19858"/>
                    </a:cubicBezTo>
                    <a:close/>
                    <a:moveTo>
                      <a:pt x="13461" y="0"/>
                    </a:moveTo>
                    <a:cubicBezTo>
                      <a:pt x="13347" y="0"/>
                      <a:pt x="13229" y="56"/>
                      <a:pt x="13171" y="171"/>
                    </a:cubicBezTo>
                    <a:cubicBezTo>
                      <a:pt x="12963" y="449"/>
                      <a:pt x="12894" y="795"/>
                      <a:pt x="12894" y="1142"/>
                    </a:cubicBezTo>
                    <a:lnTo>
                      <a:pt x="12825" y="1488"/>
                    </a:lnTo>
                    <a:cubicBezTo>
                      <a:pt x="12755" y="1558"/>
                      <a:pt x="12825" y="1696"/>
                      <a:pt x="12894" y="1766"/>
                    </a:cubicBezTo>
                    <a:cubicBezTo>
                      <a:pt x="12478" y="3776"/>
                      <a:pt x="11716" y="5717"/>
                      <a:pt x="11854" y="7866"/>
                    </a:cubicBezTo>
                    <a:cubicBezTo>
                      <a:pt x="11798" y="7922"/>
                      <a:pt x="11741" y="7933"/>
                      <a:pt x="11722" y="8010"/>
                    </a:cubicBezTo>
                    <a:lnTo>
                      <a:pt x="11722" y="8010"/>
                    </a:lnTo>
                    <a:cubicBezTo>
                      <a:pt x="11858" y="6688"/>
                      <a:pt x="11981" y="4602"/>
                      <a:pt x="11230" y="4261"/>
                    </a:cubicBezTo>
                    <a:cubicBezTo>
                      <a:pt x="11196" y="4227"/>
                      <a:pt x="11161" y="4209"/>
                      <a:pt x="11126" y="4209"/>
                    </a:cubicBezTo>
                    <a:cubicBezTo>
                      <a:pt x="11092" y="4209"/>
                      <a:pt x="11057" y="4227"/>
                      <a:pt x="11022" y="4261"/>
                    </a:cubicBezTo>
                    <a:cubicBezTo>
                      <a:pt x="9012" y="6549"/>
                      <a:pt x="7834" y="9460"/>
                      <a:pt x="7834" y="12510"/>
                    </a:cubicBezTo>
                    <a:cubicBezTo>
                      <a:pt x="7972" y="14104"/>
                      <a:pt x="8388" y="15629"/>
                      <a:pt x="9082" y="17016"/>
                    </a:cubicBezTo>
                    <a:cubicBezTo>
                      <a:pt x="9012" y="17016"/>
                      <a:pt x="8943" y="17085"/>
                      <a:pt x="9012" y="17154"/>
                    </a:cubicBezTo>
                    <a:cubicBezTo>
                      <a:pt x="9359" y="17986"/>
                      <a:pt x="9567" y="18818"/>
                      <a:pt x="9636" y="19719"/>
                    </a:cubicBezTo>
                    <a:cubicBezTo>
                      <a:pt x="9497" y="19234"/>
                      <a:pt x="9359" y="18749"/>
                      <a:pt x="9220" y="18333"/>
                    </a:cubicBezTo>
                    <a:cubicBezTo>
                      <a:pt x="9194" y="18280"/>
                      <a:pt x="9147" y="18257"/>
                      <a:pt x="9099" y="18257"/>
                    </a:cubicBezTo>
                    <a:cubicBezTo>
                      <a:pt x="9022" y="18257"/>
                      <a:pt x="8943" y="18317"/>
                      <a:pt x="8943" y="18402"/>
                    </a:cubicBezTo>
                    <a:cubicBezTo>
                      <a:pt x="9220" y="19373"/>
                      <a:pt x="9359" y="20412"/>
                      <a:pt x="9359" y="21383"/>
                    </a:cubicBezTo>
                    <a:cubicBezTo>
                      <a:pt x="9151" y="21937"/>
                      <a:pt x="9012" y="22492"/>
                      <a:pt x="8874" y="23116"/>
                    </a:cubicBezTo>
                    <a:cubicBezTo>
                      <a:pt x="8111" y="25681"/>
                      <a:pt x="7487" y="28453"/>
                      <a:pt x="6863" y="31088"/>
                    </a:cubicBezTo>
                    <a:cubicBezTo>
                      <a:pt x="7002" y="23324"/>
                      <a:pt x="6725" y="14035"/>
                      <a:pt x="1803" y="7796"/>
                    </a:cubicBezTo>
                    <a:cubicBezTo>
                      <a:pt x="1734" y="7103"/>
                      <a:pt x="1734" y="6479"/>
                      <a:pt x="1872" y="5856"/>
                    </a:cubicBezTo>
                    <a:cubicBezTo>
                      <a:pt x="1913" y="5735"/>
                      <a:pt x="1813" y="5661"/>
                      <a:pt x="1708" y="5661"/>
                    </a:cubicBezTo>
                    <a:cubicBezTo>
                      <a:pt x="1633" y="5661"/>
                      <a:pt x="1555" y="5699"/>
                      <a:pt x="1526" y="5786"/>
                    </a:cubicBezTo>
                    <a:cubicBezTo>
                      <a:pt x="1249" y="6479"/>
                      <a:pt x="1110" y="7173"/>
                      <a:pt x="971" y="7866"/>
                    </a:cubicBezTo>
                    <a:cubicBezTo>
                      <a:pt x="1" y="12025"/>
                      <a:pt x="1" y="16392"/>
                      <a:pt x="902" y="20551"/>
                    </a:cubicBezTo>
                    <a:cubicBezTo>
                      <a:pt x="1387" y="22839"/>
                      <a:pt x="2150" y="24987"/>
                      <a:pt x="3051" y="27136"/>
                    </a:cubicBezTo>
                    <a:cubicBezTo>
                      <a:pt x="3744" y="28939"/>
                      <a:pt x="4299" y="30949"/>
                      <a:pt x="6031" y="32127"/>
                    </a:cubicBezTo>
                    <a:lnTo>
                      <a:pt x="6101" y="32127"/>
                    </a:lnTo>
                    <a:cubicBezTo>
                      <a:pt x="6101" y="33098"/>
                      <a:pt x="6031" y="34068"/>
                      <a:pt x="5893" y="34969"/>
                    </a:cubicBezTo>
                    <a:cubicBezTo>
                      <a:pt x="4299" y="40723"/>
                      <a:pt x="2288" y="46199"/>
                      <a:pt x="417" y="51814"/>
                    </a:cubicBezTo>
                    <a:cubicBezTo>
                      <a:pt x="417" y="51863"/>
                      <a:pt x="451" y="51912"/>
                      <a:pt x="496" y="51912"/>
                    </a:cubicBezTo>
                    <a:cubicBezTo>
                      <a:pt x="515" y="51912"/>
                      <a:pt x="535" y="51903"/>
                      <a:pt x="555" y="51883"/>
                    </a:cubicBezTo>
                    <a:cubicBezTo>
                      <a:pt x="2496" y="47863"/>
                      <a:pt x="4021" y="43703"/>
                      <a:pt x="5200" y="39406"/>
                    </a:cubicBezTo>
                    <a:cubicBezTo>
                      <a:pt x="5477" y="38713"/>
                      <a:pt x="5893" y="38019"/>
                      <a:pt x="6309" y="37396"/>
                    </a:cubicBezTo>
                    <a:lnTo>
                      <a:pt x="7210" y="36772"/>
                    </a:lnTo>
                    <a:cubicBezTo>
                      <a:pt x="13449" y="32197"/>
                      <a:pt x="22460" y="26859"/>
                      <a:pt x="22183" y="18541"/>
                    </a:cubicBezTo>
                    <a:lnTo>
                      <a:pt x="22321" y="18264"/>
                    </a:lnTo>
                    <a:cubicBezTo>
                      <a:pt x="22370" y="18166"/>
                      <a:pt x="22281" y="18068"/>
                      <a:pt x="22199" y="18068"/>
                    </a:cubicBezTo>
                    <a:cubicBezTo>
                      <a:pt x="22166" y="18068"/>
                      <a:pt x="22134" y="18084"/>
                      <a:pt x="22113" y="18125"/>
                    </a:cubicBezTo>
                    <a:lnTo>
                      <a:pt x="22044" y="18264"/>
                    </a:lnTo>
                    <a:cubicBezTo>
                      <a:pt x="22044" y="18194"/>
                      <a:pt x="22044" y="18194"/>
                      <a:pt x="22044" y="18125"/>
                    </a:cubicBezTo>
                    <a:cubicBezTo>
                      <a:pt x="22044" y="18085"/>
                      <a:pt x="21998" y="18045"/>
                      <a:pt x="21959" y="18045"/>
                    </a:cubicBezTo>
                    <a:cubicBezTo>
                      <a:pt x="21930" y="18045"/>
                      <a:pt x="21905" y="18066"/>
                      <a:pt x="21905" y="18125"/>
                    </a:cubicBezTo>
                    <a:cubicBezTo>
                      <a:pt x="21628" y="18541"/>
                      <a:pt x="21420" y="18957"/>
                      <a:pt x="21143" y="19373"/>
                    </a:cubicBezTo>
                    <a:cubicBezTo>
                      <a:pt x="14350" y="22353"/>
                      <a:pt x="9359" y="28384"/>
                      <a:pt x="6239" y="35108"/>
                    </a:cubicBezTo>
                    <a:cubicBezTo>
                      <a:pt x="7002" y="32197"/>
                      <a:pt x="7695" y="29285"/>
                      <a:pt x="8458" y="26443"/>
                    </a:cubicBezTo>
                    <a:cubicBezTo>
                      <a:pt x="8804" y="25542"/>
                      <a:pt x="9151" y="24572"/>
                      <a:pt x="9428" y="23670"/>
                    </a:cubicBezTo>
                    <a:lnTo>
                      <a:pt x="9428" y="23601"/>
                    </a:lnTo>
                    <a:cubicBezTo>
                      <a:pt x="9497" y="23393"/>
                      <a:pt x="9567" y="23255"/>
                      <a:pt x="9567" y="23116"/>
                    </a:cubicBezTo>
                    <a:cubicBezTo>
                      <a:pt x="9636" y="23047"/>
                      <a:pt x="9636" y="23047"/>
                      <a:pt x="9636" y="23047"/>
                    </a:cubicBezTo>
                    <a:cubicBezTo>
                      <a:pt x="9636" y="22977"/>
                      <a:pt x="9636" y="22908"/>
                      <a:pt x="9705" y="22839"/>
                    </a:cubicBezTo>
                    <a:cubicBezTo>
                      <a:pt x="10953" y="19650"/>
                      <a:pt x="14003" y="18056"/>
                      <a:pt x="15944" y="15283"/>
                    </a:cubicBezTo>
                    <a:cubicBezTo>
                      <a:pt x="17954" y="12441"/>
                      <a:pt x="17469" y="8559"/>
                      <a:pt x="18232" y="5440"/>
                    </a:cubicBezTo>
                    <a:cubicBezTo>
                      <a:pt x="18276" y="5305"/>
                      <a:pt x="18177" y="5229"/>
                      <a:pt x="18063" y="5229"/>
                    </a:cubicBezTo>
                    <a:cubicBezTo>
                      <a:pt x="18001" y="5229"/>
                      <a:pt x="17934" y="5252"/>
                      <a:pt x="17885" y="5301"/>
                    </a:cubicBezTo>
                    <a:cubicBezTo>
                      <a:pt x="16984" y="6410"/>
                      <a:pt x="15736" y="7103"/>
                      <a:pt x="15182" y="8282"/>
                    </a:cubicBezTo>
                    <a:cubicBezTo>
                      <a:pt x="15112" y="7034"/>
                      <a:pt x="14904" y="5786"/>
                      <a:pt x="14488" y="4539"/>
                    </a:cubicBezTo>
                    <a:cubicBezTo>
                      <a:pt x="14448" y="4457"/>
                      <a:pt x="14383" y="4424"/>
                      <a:pt x="14309" y="4424"/>
                    </a:cubicBezTo>
                    <a:cubicBezTo>
                      <a:pt x="14257" y="4424"/>
                      <a:pt x="14199" y="4440"/>
                      <a:pt x="14142" y="4469"/>
                    </a:cubicBezTo>
                    <a:cubicBezTo>
                      <a:pt x="13379" y="5370"/>
                      <a:pt x="12686" y="6341"/>
                      <a:pt x="12132" y="7381"/>
                    </a:cubicBezTo>
                    <a:cubicBezTo>
                      <a:pt x="12270" y="5509"/>
                      <a:pt x="12617" y="3637"/>
                      <a:pt x="13241" y="1835"/>
                    </a:cubicBezTo>
                    <a:cubicBezTo>
                      <a:pt x="13241" y="1835"/>
                      <a:pt x="13241" y="1835"/>
                      <a:pt x="13241" y="1904"/>
                    </a:cubicBezTo>
                    <a:cubicBezTo>
                      <a:pt x="13281" y="1945"/>
                      <a:pt x="13328" y="1962"/>
                      <a:pt x="13373" y="1962"/>
                    </a:cubicBezTo>
                    <a:cubicBezTo>
                      <a:pt x="13483" y="1962"/>
                      <a:pt x="13587" y="1864"/>
                      <a:pt x="13587" y="1766"/>
                    </a:cubicBezTo>
                    <a:cubicBezTo>
                      <a:pt x="13518" y="1419"/>
                      <a:pt x="13587" y="1142"/>
                      <a:pt x="13657" y="795"/>
                    </a:cubicBezTo>
                    <a:cubicBezTo>
                      <a:pt x="13657" y="657"/>
                      <a:pt x="13726" y="587"/>
                      <a:pt x="13726" y="449"/>
                    </a:cubicBezTo>
                    <a:cubicBezTo>
                      <a:pt x="13726" y="379"/>
                      <a:pt x="13726" y="379"/>
                      <a:pt x="13726" y="310"/>
                    </a:cubicBezTo>
                    <a:cubicBezTo>
                      <a:pt x="13766" y="108"/>
                      <a:pt x="13618" y="0"/>
                      <a:pt x="13461"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9"/>
              <p:cNvSpPr/>
              <p:nvPr/>
            </p:nvSpPr>
            <p:spPr>
              <a:xfrm>
                <a:off x="4880100" y="1179300"/>
                <a:ext cx="75575" cy="168200"/>
              </a:xfrm>
              <a:custGeom>
                <a:avLst/>
                <a:gdLst/>
                <a:ahLst/>
                <a:cxnLst/>
                <a:rect l="l" t="t" r="r" b="b"/>
                <a:pathLst>
                  <a:path w="3023" h="6728" extrusionOk="0">
                    <a:moveTo>
                      <a:pt x="2660" y="0"/>
                    </a:moveTo>
                    <a:cubicBezTo>
                      <a:pt x="2537" y="0"/>
                      <a:pt x="2413" y="61"/>
                      <a:pt x="2357" y="201"/>
                    </a:cubicBezTo>
                    <a:cubicBezTo>
                      <a:pt x="2288" y="340"/>
                      <a:pt x="2218" y="478"/>
                      <a:pt x="2218" y="686"/>
                    </a:cubicBezTo>
                    <a:cubicBezTo>
                      <a:pt x="1109" y="2488"/>
                      <a:pt x="416" y="4499"/>
                      <a:pt x="0" y="6648"/>
                    </a:cubicBezTo>
                    <a:cubicBezTo>
                      <a:pt x="0" y="6688"/>
                      <a:pt x="46" y="6728"/>
                      <a:pt x="85" y="6728"/>
                    </a:cubicBezTo>
                    <a:cubicBezTo>
                      <a:pt x="114" y="6728"/>
                      <a:pt x="139" y="6706"/>
                      <a:pt x="139" y="6648"/>
                    </a:cubicBezTo>
                    <a:cubicBezTo>
                      <a:pt x="763" y="4915"/>
                      <a:pt x="1109" y="2766"/>
                      <a:pt x="2288" y="1310"/>
                    </a:cubicBezTo>
                    <a:lnTo>
                      <a:pt x="2288" y="1379"/>
                    </a:lnTo>
                    <a:cubicBezTo>
                      <a:pt x="2322" y="1449"/>
                      <a:pt x="2392" y="1483"/>
                      <a:pt x="2461" y="1483"/>
                    </a:cubicBezTo>
                    <a:cubicBezTo>
                      <a:pt x="2530" y="1483"/>
                      <a:pt x="2599" y="1449"/>
                      <a:pt x="2634" y="1379"/>
                    </a:cubicBezTo>
                    <a:lnTo>
                      <a:pt x="2703" y="1102"/>
                    </a:lnTo>
                    <a:cubicBezTo>
                      <a:pt x="2842" y="894"/>
                      <a:pt x="2911" y="617"/>
                      <a:pt x="2981" y="340"/>
                    </a:cubicBezTo>
                    <a:cubicBezTo>
                      <a:pt x="3022" y="133"/>
                      <a:pt x="2842" y="0"/>
                      <a:pt x="2660"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9"/>
              <p:cNvSpPr/>
              <p:nvPr/>
            </p:nvSpPr>
            <p:spPr>
              <a:xfrm>
                <a:off x="4954600" y="1214650"/>
                <a:ext cx="41625" cy="159450"/>
              </a:xfrm>
              <a:custGeom>
                <a:avLst/>
                <a:gdLst/>
                <a:ahLst/>
                <a:cxnLst/>
                <a:rect l="l" t="t" r="r" b="b"/>
                <a:pathLst>
                  <a:path w="1665" h="6378" extrusionOk="0">
                    <a:moveTo>
                      <a:pt x="1248" y="0"/>
                    </a:moveTo>
                    <a:cubicBezTo>
                      <a:pt x="1075" y="0"/>
                      <a:pt x="902" y="104"/>
                      <a:pt x="902" y="312"/>
                    </a:cubicBezTo>
                    <a:cubicBezTo>
                      <a:pt x="902" y="589"/>
                      <a:pt x="902" y="866"/>
                      <a:pt x="1041" y="1144"/>
                    </a:cubicBezTo>
                    <a:cubicBezTo>
                      <a:pt x="694" y="2877"/>
                      <a:pt x="347" y="4540"/>
                      <a:pt x="1" y="6273"/>
                    </a:cubicBezTo>
                    <a:cubicBezTo>
                      <a:pt x="1" y="6343"/>
                      <a:pt x="53" y="6377"/>
                      <a:pt x="113" y="6377"/>
                    </a:cubicBezTo>
                    <a:cubicBezTo>
                      <a:pt x="174" y="6377"/>
                      <a:pt x="243" y="6343"/>
                      <a:pt x="278" y="6273"/>
                    </a:cubicBezTo>
                    <a:cubicBezTo>
                      <a:pt x="417" y="4748"/>
                      <a:pt x="763" y="3223"/>
                      <a:pt x="1110" y="1768"/>
                    </a:cubicBezTo>
                    <a:cubicBezTo>
                      <a:pt x="1179" y="1814"/>
                      <a:pt x="1256" y="1837"/>
                      <a:pt x="1328" y="1837"/>
                    </a:cubicBezTo>
                    <a:cubicBezTo>
                      <a:pt x="1472" y="1837"/>
                      <a:pt x="1595" y="1745"/>
                      <a:pt x="1595" y="1560"/>
                    </a:cubicBezTo>
                    <a:cubicBezTo>
                      <a:pt x="1664" y="1144"/>
                      <a:pt x="1664" y="728"/>
                      <a:pt x="1595" y="312"/>
                    </a:cubicBezTo>
                    <a:cubicBezTo>
                      <a:pt x="1595" y="104"/>
                      <a:pt x="1422" y="0"/>
                      <a:pt x="124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9"/>
              <p:cNvSpPr/>
              <p:nvPr/>
            </p:nvSpPr>
            <p:spPr>
              <a:xfrm>
                <a:off x="4970200" y="1218150"/>
                <a:ext cx="68625" cy="139300"/>
              </a:xfrm>
              <a:custGeom>
                <a:avLst/>
                <a:gdLst/>
                <a:ahLst/>
                <a:cxnLst/>
                <a:rect l="l" t="t" r="r" b="b"/>
                <a:pathLst>
                  <a:path w="2745" h="5572" extrusionOk="0">
                    <a:moveTo>
                      <a:pt x="2396" y="1"/>
                    </a:moveTo>
                    <a:cubicBezTo>
                      <a:pt x="2268" y="1"/>
                      <a:pt x="2138" y="56"/>
                      <a:pt x="2080" y="172"/>
                    </a:cubicBezTo>
                    <a:cubicBezTo>
                      <a:pt x="1942" y="519"/>
                      <a:pt x="1803" y="865"/>
                      <a:pt x="1734" y="1281"/>
                    </a:cubicBezTo>
                    <a:cubicBezTo>
                      <a:pt x="971" y="2598"/>
                      <a:pt x="417" y="3984"/>
                      <a:pt x="1" y="5440"/>
                    </a:cubicBezTo>
                    <a:cubicBezTo>
                      <a:pt x="1" y="5516"/>
                      <a:pt x="63" y="5571"/>
                      <a:pt x="131" y="5571"/>
                    </a:cubicBezTo>
                    <a:cubicBezTo>
                      <a:pt x="187" y="5571"/>
                      <a:pt x="247" y="5534"/>
                      <a:pt x="278" y="5440"/>
                    </a:cubicBezTo>
                    <a:cubicBezTo>
                      <a:pt x="624" y="4123"/>
                      <a:pt x="1110" y="2945"/>
                      <a:pt x="1803" y="1766"/>
                    </a:cubicBezTo>
                    <a:cubicBezTo>
                      <a:pt x="1832" y="1795"/>
                      <a:pt x="1872" y="1812"/>
                      <a:pt x="1910" y="1812"/>
                    </a:cubicBezTo>
                    <a:cubicBezTo>
                      <a:pt x="1963" y="1812"/>
                      <a:pt x="2011" y="1778"/>
                      <a:pt x="2011" y="1697"/>
                    </a:cubicBezTo>
                    <a:lnTo>
                      <a:pt x="2288" y="1281"/>
                    </a:lnTo>
                    <a:cubicBezTo>
                      <a:pt x="2357" y="1212"/>
                      <a:pt x="2357" y="1212"/>
                      <a:pt x="2427" y="1142"/>
                    </a:cubicBezTo>
                    <a:cubicBezTo>
                      <a:pt x="2496" y="865"/>
                      <a:pt x="2635" y="657"/>
                      <a:pt x="2704" y="449"/>
                    </a:cubicBezTo>
                    <a:lnTo>
                      <a:pt x="2704" y="311"/>
                    </a:lnTo>
                    <a:cubicBezTo>
                      <a:pt x="2744" y="109"/>
                      <a:pt x="2573" y="1"/>
                      <a:pt x="2396"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 name="Google Shape;1331;p59"/>
            <p:cNvSpPr/>
            <p:nvPr/>
          </p:nvSpPr>
          <p:spPr>
            <a:xfrm>
              <a:off x="4848900" y="1445275"/>
              <a:ext cx="26025" cy="116425"/>
            </a:xfrm>
            <a:custGeom>
              <a:avLst/>
              <a:gdLst/>
              <a:ahLst/>
              <a:cxnLst/>
              <a:rect l="l" t="t" r="r" b="b"/>
              <a:pathLst>
                <a:path w="1041" h="4657" extrusionOk="0">
                  <a:moveTo>
                    <a:pt x="930" y="0"/>
                  </a:moveTo>
                  <a:cubicBezTo>
                    <a:pt x="913" y="0"/>
                    <a:pt x="901" y="9"/>
                    <a:pt x="901" y="29"/>
                  </a:cubicBezTo>
                  <a:cubicBezTo>
                    <a:pt x="278" y="1485"/>
                    <a:pt x="0" y="3010"/>
                    <a:pt x="70" y="4604"/>
                  </a:cubicBezTo>
                  <a:cubicBezTo>
                    <a:pt x="70" y="4639"/>
                    <a:pt x="87" y="4656"/>
                    <a:pt x="104" y="4656"/>
                  </a:cubicBezTo>
                  <a:cubicBezTo>
                    <a:pt x="122" y="4656"/>
                    <a:pt x="139" y="4639"/>
                    <a:pt x="139" y="4604"/>
                  </a:cubicBezTo>
                  <a:cubicBezTo>
                    <a:pt x="208" y="3079"/>
                    <a:pt x="555" y="1554"/>
                    <a:pt x="1040" y="98"/>
                  </a:cubicBezTo>
                  <a:cubicBezTo>
                    <a:pt x="1040" y="49"/>
                    <a:pt x="971" y="0"/>
                    <a:pt x="930"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9"/>
            <p:cNvSpPr/>
            <p:nvPr/>
          </p:nvSpPr>
          <p:spPr>
            <a:xfrm>
              <a:off x="4918225" y="1490325"/>
              <a:ext cx="50275" cy="107175"/>
            </a:xfrm>
            <a:custGeom>
              <a:avLst/>
              <a:gdLst/>
              <a:ahLst/>
              <a:cxnLst/>
              <a:rect l="l" t="t" r="r" b="b"/>
              <a:pathLst>
                <a:path w="2011" h="4287" extrusionOk="0">
                  <a:moveTo>
                    <a:pt x="1876" y="1"/>
                  </a:moveTo>
                  <a:cubicBezTo>
                    <a:pt x="1849" y="1"/>
                    <a:pt x="1823" y="9"/>
                    <a:pt x="1802" y="29"/>
                  </a:cubicBezTo>
                  <a:cubicBezTo>
                    <a:pt x="1386" y="1485"/>
                    <a:pt x="763" y="2871"/>
                    <a:pt x="0" y="4188"/>
                  </a:cubicBezTo>
                  <a:cubicBezTo>
                    <a:pt x="0" y="4237"/>
                    <a:pt x="35" y="4286"/>
                    <a:pt x="80" y="4286"/>
                  </a:cubicBezTo>
                  <a:cubicBezTo>
                    <a:pt x="98" y="4286"/>
                    <a:pt x="118" y="4278"/>
                    <a:pt x="139" y="4258"/>
                  </a:cubicBezTo>
                  <a:cubicBezTo>
                    <a:pt x="1040" y="3010"/>
                    <a:pt x="1664" y="1624"/>
                    <a:pt x="2010" y="99"/>
                  </a:cubicBezTo>
                  <a:cubicBezTo>
                    <a:pt x="2010" y="50"/>
                    <a:pt x="1941" y="1"/>
                    <a:pt x="1876"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3" name="Google Shape;1333;p59"/>
          <p:cNvSpPr txBox="1">
            <a:spLocks noGrp="1"/>
          </p:cNvSpPr>
          <p:nvPr>
            <p:ph type="title"/>
          </p:nvPr>
        </p:nvSpPr>
        <p:spPr>
          <a:xfrm>
            <a:off x="738925" y="447525"/>
            <a:ext cx="41055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Perhaps you need </a:t>
            </a:r>
            <a:endParaRPr/>
          </a:p>
          <a:p>
            <a:pPr marL="0" lvl="0" indent="0" algn="l" rtl="0">
              <a:spcBef>
                <a:spcPts val="0"/>
              </a:spcBef>
              <a:spcAft>
                <a:spcPts val="0"/>
              </a:spcAft>
              <a:buClr>
                <a:schemeClr val="dk1"/>
              </a:buClr>
              <a:buSzPts val="1100"/>
              <a:buFont typeface="Arial"/>
              <a:buNone/>
            </a:pPr>
            <a:r>
              <a:rPr lang="es"/>
              <a:t>more details</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337"/>
        <p:cNvGrpSpPr/>
        <p:nvPr/>
      </p:nvGrpSpPr>
      <p:grpSpPr>
        <a:xfrm>
          <a:off x="0" y="0"/>
          <a:ext cx="0" cy="0"/>
          <a:chOff x="0" y="0"/>
          <a:chExt cx="0" cy="0"/>
        </a:xfrm>
      </p:grpSpPr>
      <p:sp>
        <p:nvSpPr>
          <p:cNvPr id="1338" name="Google Shape;1338;p60"/>
          <p:cNvSpPr txBox="1">
            <a:spLocks noGrp="1"/>
          </p:cNvSpPr>
          <p:nvPr>
            <p:ph type="title"/>
          </p:nvPr>
        </p:nvSpPr>
        <p:spPr>
          <a:xfrm>
            <a:off x="710350" y="389675"/>
            <a:ext cx="29313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Thanks!</a:t>
            </a:r>
            <a:endParaRPr/>
          </a:p>
        </p:txBody>
      </p:sp>
      <p:sp>
        <p:nvSpPr>
          <p:cNvPr id="1339" name="Google Shape;1339;p60"/>
          <p:cNvSpPr txBox="1">
            <a:spLocks noGrp="1"/>
          </p:cNvSpPr>
          <p:nvPr>
            <p:ph type="subTitle" idx="1"/>
          </p:nvPr>
        </p:nvSpPr>
        <p:spPr>
          <a:xfrm>
            <a:off x="744450" y="1231125"/>
            <a:ext cx="4071300" cy="175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dirty="0"/>
              <a:t>Does anyone have any questions?</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s" dirty="0"/>
              <a:t>addyouremail@</a:t>
            </a:r>
            <a:r>
              <a:rPr lang="en-US" altLang="zh-CN" dirty="0" err="1"/>
              <a:t>greatppt</a:t>
            </a:r>
            <a:r>
              <a:rPr lang="es" dirty="0"/>
              <a:t>.com</a:t>
            </a:r>
            <a:endParaRPr dirty="0"/>
          </a:p>
          <a:p>
            <a:pPr marL="0" lvl="0" indent="0" algn="l" rtl="0">
              <a:spcBef>
                <a:spcPts val="0"/>
              </a:spcBef>
              <a:spcAft>
                <a:spcPts val="0"/>
              </a:spcAft>
              <a:buNone/>
            </a:pPr>
            <a:r>
              <a:rPr lang="es" dirty="0"/>
              <a:t>+00 000 000 000	</a:t>
            </a:r>
            <a:endParaRPr dirty="0"/>
          </a:p>
          <a:p>
            <a:pPr marL="0" lvl="0" indent="0" algn="l" rtl="0">
              <a:spcBef>
                <a:spcPts val="0"/>
              </a:spcBef>
              <a:spcAft>
                <a:spcPts val="0"/>
              </a:spcAft>
              <a:buNone/>
            </a:pPr>
            <a:r>
              <a:rPr lang="es" dirty="0"/>
              <a:t>yourcompany.com</a:t>
            </a:r>
            <a:endParaRPr dirty="0"/>
          </a:p>
        </p:txBody>
      </p:sp>
      <p:grpSp>
        <p:nvGrpSpPr>
          <p:cNvPr id="1340" name="Google Shape;1340;p60"/>
          <p:cNvGrpSpPr/>
          <p:nvPr/>
        </p:nvGrpSpPr>
        <p:grpSpPr>
          <a:xfrm>
            <a:off x="6729936" y="703680"/>
            <a:ext cx="2414147" cy="4761444"/>
            <a:chOff x="2375975" y="2648850"/>
            <a:chExt cx="1226950" cy="2419925"/>
          </a:xfrm>
        </p:grpSpPr>
        <p:sp>
          <p:nvSpPr>
            <p:cNvPr id="1341" name="Google Shape;1341;p60"/>
            <p:cNvSpPr/>
            <p:nvPr/>
          </p:nvSpPr>
          <p:spPr>
            <a:xfrm>
              <a:off x="2561400" y="2755050"/>
              <a:ext cx="60675" cy="21875"/>
            </a:xfrm>
            <a:custGeom>
              <a:avLst/>
              <a:gdLst/>
              <a:ahLst/>
              <a:cxnLst/>
              <a:rect l="l" t="t" r="r" b="b"/>
              <a:pathLst>
                <a:path w="2427" h="875" extrusionOk="0">
                  <a:moveTo>
                    <a:pt x="624" y="1"/>
                  </a:moveTo>
                  <a:cubicBezTo>
                    <a:pt x="384" y="1"/>
                    <a:pt x="176" y="65"/>
                    <a:pt x="69" y="251"/>
                  </a:cubicBezTo>
                  <a:cubicBezTo>
                    <a:pt x="0" y="389"/>
                    <a:pt x="69" y="528"/>
                    <a:pt x="139" y="597"/>
                  </a:cubicBezTo>
                  <a:lnTo>
                    <a:pt x="208" y="597"/>
                  </a:lnTo>
                  <a:cubicBezTo>
                    <a:pt x="347" y="667"/>
                    <a:pt x="416" y="736"/>
                    <a:pt x="555" y="736"/>
                  </a:cubicBezTo>
                  <a:cubicBezTo>
                    <a:pt x="901" y="736"/>
                    <a:pt x="1248" y="805"/>
                    <a:pt x="1525" y="875"/>
                  </a:cubicBezTo>
                  <a:lnTo>
                    <a:pt x="2218" y="875"/>
                  </a:lnTo>
                  <a:cubicBezTo>
                    <a:pt x="2357" y="875"/>
                    <a:pt x="2426" y="667"/>
                    <a:pt x="2288" y="597"/>
                  </a:cubicBezTo>
                  <a:cubicBezTo>
                    <a:pt x="2218" y="459"/>
                    <a:pt x="2218" y="459"/>
                    <a:pt x="2080" y="389"/>
                  </a:cubicBezTo>
                  <a:cubicBezTo>
                    <a:pt x="2010" y="320"/>
                    <a:pt x="1872" y="251"/>
                    <a:pt x="1733" y="251"/>
                  </a:cubicBezTo>
                  <a:cubicBezTo>
                    <a:pt x="1477" y="165"/>
                    <a:pt x="1010" y="1"/>
                    <a:pt x="6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0"/>
            <p:cNvSpPr/>
            <p:nvPr/>
          </p:nvSpPr>
          <p:spPr>
            <a:xfrm>
              <a:off x="2533675" y="2804100"/>
              <a:ext cx="106975" cy="50475"/>
            </a:xfrm>
            <a:custGeom>
              <a:avLst/>
              <a:gdLst/>
              <a:ahLst/>
              <a:cxnLst/>
              <a:rect l="l" t="t" r="r" b="b"/>
              <a:pathLst>
                <a:path w="4279" h="2019" extrusionOk="0">
                  <a:moveTo>
                    <a:pt x="1074" y="0"/>
                  </a:moveTo>
                  <a:cubicBezTo>
                    <a:pt x="608" y="0"/>
                    <a:pt x="56" y="143"/>
                    <a:pt x="0" y="646"/>
                  </a:cubicBezTo>
                  <a:cubicBezTo>
                    <a:pt x="0" y="715"/>
                    <a:pt x="69" y="854"/>
                    <a:pt x="208" y="854"/>
                  </a:cubicBezTo>
                  <a:cubicBezTo>
                    <a:pt x="639" y="854"/>
                    <a:pt x="961" y="635"/>
                    <a:pt x="1368" y="635"/>
                  </a:cubicBezTo>
                  <a:cubicBezTo>
                    <a:pt x="1419" y="635"/>
                    <a:pt x="1471" y="638"/>
                    <a:pt x="1525" y="646"/>
                  </a:cubicBezTo>
                  <a:cubicBezTo>
                    <a:pt x="2149" y="715"/>
                    <a:pt x="2703" y="854"/>
                    <a:pt x="3258" y="1062"/>
                  </a:cubicBezTo>
                  <a:cubicBezTo>
                    <a:pt x="3327" y="1200"/>
                    <a:pt x="3397" y="1339"/>
                    <a:pt x="3466" y="1408"/>
                  </a:cubicBezTo>
                  <a:cubicBezTo>
                    <a:pt x="3605" y="1616"/>
                    <a:pt x="3813" y="1755"/>
                    <a:pt x="3951" y="1963"/>
                  </a:cubicBezTo>
                  <a:cubicBezTo>
                    <a:pt x="3990" y="2001"/>
                    <a:pt x="4034" y="2019"/>
                    <a:pt x="4076" y="2019"/>
                  </a:cubicBezTo>
                  <a:cubicBezTo>
                    <a:pt x="4184" y="2019"/>
                    <a:pt x="4278" y="1905"/>
                    <a:pt x="4228" y="1755"/>
                  </a:cubicBezTo>
                  <a:cubicBezTo>
                    <a:pt x="4090" y="1547"/>
                    <a:pt x="3951" y="1408"/>
                    <a:pt x="3813" y="1270"/>
                  </a:cubicBezTo>
                  <a:lnTo>
                    <a:pt x="3743" y="1131"/>
                  </a:lnTo>
                  <a:cubicBezTo>
                    <a:pt x="3813" y="992"/>
                    <a:pt x="3813" y="854"/>
                    <a:pt x="3674" y="784"/>
                  </a:cubicBezTo>
                  <a:cubicBezTo>
                    <a:pt x="2911" y="438"/>
                    <a:pt x="2149" y="160"/>
                    <a:pt x="1386" y="22"/>
                  </a:cubicBezTo>
                  <a:cubicBezTo>
                    <a:pt x="1292" y="8"/>
                    <a:pt x="1185" y="0"/>
                    <a:pt x="1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0"/>
            <p:cNvSpPr/>
            <p:nvPr/>
          </p:nvSpPr>
          <p:spPr>
            <a:xfrm>
              <a:off x="2532450" y="2830225"/>
              <a:ext cx="49750" cy="22950"/>
            </a:xfrm>
            <a:custGeom>
              <a:avLst/>
              <a:gdLst/>
              <a:ahLst/>
              <a:cxnLst/>
              <a:rect l="l" t="t" r="r" b="b"/>
              <a:pathLst>
                <a:path w="1990" h="918" extrusionOk="0">
                  <a:moveTo>
                    <a:pt x="1453" y="1"/>
                  </a:moveTo>
                  <a:cubicBezTo>
                    <a:pt x="888" y="1"/>
                    <a:pt x="0" y="189"/>
                    <a:pt x="118" y="779"/>
                  </a:cubicBezTo>
                  <a:cubicBezTo>
                    <a:pt x="118" y="848"/>
                    <a:pt x="188" y="918"/>
                    <a:pt x="257" y="918"/>
                  </a:cubicBezTo>
                  <a:cubicBezTo>
                    <a:pt x="465" y="918"/>
                    <a:pt x="604" y="710"/>
                    <a:pt x="812" y="571"/>
                  </a:cubicBezTo>
                  <a:cubicBezTo>
                    <a:pt x="964" y="470"/>
                    <a:pt x="1190" y="405"/>
                    <a:pt x="1410" y="405"/>
                  </a:cubicBezTo>
                  <a:cubicBezTo>
                    <a:pt x="1490" y="405"/>
                    <a:pt x="1569" y="414"/>
                    <a:pt x="1643" y="432"/>
                  </a:cubicBezTo>
                  <a:cubicBezTo>
                    <a:pt x="1921" y="432"/>
                    <a:pt x="1990" y="17"/>
                    <a:pt x="1713" y="17"/>
                  </a:cubicBezTo>
                  <a:cubicBezTo>
                    <a:pt x="1641" y="6"/>
                    <a:pt x="1552"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0"/>
            <p:cNvSpPr/>
            <p:nvPr/>
          </p:nvSpPr>
          <p:spPr>
            <a:xfrm>
              <a:off x="2522050" y="2884100"/>
              <a:ext cx="47625" cy="19525"/>
            </a:xfrm>
            <a:custGeom>
              <a:avLst/>
              <a:gdLst/>
              <a:ahLst/>
              <a:cxnLst/>
              <a:rect l="l" t="t" r="r" b="b"/>
              <a:pathLst>
                <a:path w="1905" h="781" extrusionOk="0">
                  <a:moveTo>
                    <a:pt x="1013" y="1"/>
                  </a:moveTo>
                  <a:cubicBezTo>
                    <a:pt x="743" y="1"/>
                    <a:pt x="480" y="70"/>
                    <a:pt x="257" y="218"/>
                  </a:cubicBezTo>
                  <a:cubicBezTo>
                    <a:pt x="1" y="411"/>
                    <a:pt x="218" y="781"/>
                    <a:pt x="472" y="781"/>
                  </a:cubicBezTo>
                  <a:cubicBezTo>
                    <a:pt x="493" y="781"/>
                    <a:pt x="513" y="778"/>
                    <a:pt x="534" y="773"/>
                  </a:cubicBezTo>
                  <a:cubicBezTo>
                    <a:pt x="881" y="565"/>
                    <a:pt x="1228" y="565"/>
                    <a:pt x="1574" y="565"/>
                  </a:cubicBezTo>
                  <a:cubicBezTo>
                    <a:pt x="1595" y="570"/>
                    <a:pt x="1615" y="573"/>
                    <a:pt x="1634" y="573"/>
                  </a:cubicBezTo>
                  <a:cubicBezTo>
                    <a:pt x="1860" y="573"/>
                    <a:pt x="1905" y="213"/>
                    <a:pt x="1713" y="149"/>
                  </a:cubicBezTo>
                  <a:cubicBezTo>
                    <a:pt x="1488" y="53"/>
                    <a:pt x="1247" y="1"/>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0"/>
            <p:cNvSpPr/>
            <p:nvPr/>
          </p:nvSpPr>
          <p:spPr>
            <a:xfrm>
              <a:off x="2549250" y="2901300"/>
              <a:ext cx="56500" cy="44075"/>
            </a:xfrm>
            <a:custGeom>
              <a:avLst/>
              <a:gdLst/>
              <a:ahLst/>
              <a:cxnLst/>
              <a:rect l="l" t="t" r="r" b="b"/>
              <a:pathLst>
                <a:path w="2260" h="1763" extrusionOk="0">
                  <a:moveTo>
                    <a:pt x="1995" y="0"/>
                  </a:moveTo>
                  <a:cubicBezTo>
                    <a:pt x="1932" y="0"/>
                    <a:pt x="1862" y="26"/>
                    <a:pt x="1803" y="85"/>
                  </a:cubicBezTo>
                  <a:cubicBezTo>
                    <a:pt x="1526" y="293"/>
                    <a:pt x="1179" y="501"/>
                    <a:pt x="902" y="778"/>
                  </a:cubicBezTo>
                  <a:cubicBezTo>
                    <a:pt x="555" y="986"/>
                    <a:pt x="140" y="1194"/>
                    <a:pt x="1" y="1471"/>
                  </a:cubicBezTo>
                  <a:cubicBezTo>
                    <a:pt x="1" y="1591"/>
                    <a:pt x="53" y="1762"/>
                    <a:pt x="156" y="1762"/>
                  </a:cubicBezTo>
                  <a:cubicBezTo>
                    <a:pt x="172" y="1762"/>
                    <a:pt x="190" y="1758"/>
                    <a:pt x="209" y="1749"/>
                  </a:cubicBezTo>
                  <a:cubicBezTo>
                    <a:pt x="555" y="1610"/>
                    <a:pt x="833" y="1471"/>
                    <a:pt x="1041" y="1194"/>
                  </a:cubicBezTo>
                  <a:cubicBezTo>
                    <a:pt x="1387" y="917"/>
                    <a:pt x="1734" y="709"/>
                    <a:pt x="2011" y="362"/>
                  </a:cubicBezTo>
                  <a:cubicBezTo>
                    <a:pt x="2260" y="164"/>
                    <a:pt x="2152" y="0"/>
                    <a:pt x="19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0"/>
            <p:cNvSpPr/>
            <p:nvPr/>
          </p:nvSpPr>
          <p:spPr>
            <a:xfrm>
              <a:off x="2589600" y="2932625"/>
              <a:ext cx="64600" cy="109800"/>
            </a:xfrm>
            <a:custGeom>
              <a:avLst/>
              <a:gdLst/>
              <a:ahLst/>
              <a:cxnLst/>
              <a:rect l="l" t="t" r="r" b="b"/>
              <a:pathLst>
                <a:path w="2584" h="4392" extrusionOk="0">
                  <a:moveTo>
                    <a:pt x="2367" y="1"/>
                  </a:moveTo>
                  <a:cubicBezTo>
                    <a:pt x="2269" y="1"/>
                    <a:pt x="2162" y="52"/>
                    <a:pt x="2130" y="149"/>
                  </a:cubicBezTo>
                  <a:cubicBezTo>
                    <a:pt x="1922" y="912"/>
                    <a:pt x="1714" y="1674"/>
                    <a:pt x="1368" y="2367"/>
                  </a:cubicBezTo>
                  <a:cubicBezTo>
                    <a:pt x="1021" y="2991"/>
                    <a:pt x="605" y="3546"/>
                    <a:pt x="120" y="4100"/>
                  </a:cubicBezTo>
                  <a:cubicBezTo>
                    <a:pt x="0" y="4220"/>
                    <a:pt x="87" y="4391"/>
                    <a:pt x="202" y="4391"/>
                  </a:cubicBezTo>
                  <a:cubicBezTo>
                    <a:pt x="221" y="4391"/>
                    <a:pt x="240" y="4387"/>
                    <a:pt x="259" y="4377"/>
                  </a:cubicBezTo>
                  <a:cubicBezTo>
                    <a:pt x="952" y="4239"/>
                    <a:pt x="1298" y="3476"/>
                    <a:pt x="1576" y="2922"/>
                  </a:cubicBezTo>
                  <a:cubicBezTo>
                    <a:pt x="2061" y="2090"/>
                    <a:pt x="2338" y="1189"/>
                    <a:pt x="2546" y="218"/>
                  </a:cubicBezTo>
                  <a:cubicBezTo>
                    <a:pt x="2583" y="70"/>
                    <a:pt x="2481" y="1"/>
                    <a:pt x="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0"/>
            <p:cNvSpPr/>
            <p:nvPr/>
          </p:nvSpPr>
          <p:spPr>
            <a:xfrm>
              <a:off x="2646300" y="2943900"/>
              <a:ext cx="32150" cy="86750"/>
            </a:xfrm>
            <a:custGeom>
              <a:avLst/>
              <a:gdLst/>
              <a:ahLst/>
              <a:cxnLst/>
              <a:rect l="l" t="t" r="r" b="b"/>
              <a:pathLst>
                <a:path w="1286" h="3470" extrusionOk="0">
                  <a:moveTo>
                    <a:pt x="1109" y="0"/>
                  </a:moveTo>
                  <a:cubicBezTo>
                    <a:pt x="1026" y="0"/>
                    <a:pt x="934" y="54"/>
                    <a:pt x="902" y="183"/>
                  </a:cubicBezTo>
                  <a:cubicBezTo>
                    <a:pt x="763" y="738"/>
                    <a:pt x="625" y="1292"/>
                    <a:pt x="417" y="1916"/>
                  </a:cubicBezTo>
                  <a:cubicBezTo>
                    <a:pt x="209" y="2332"/>
                    <a:pt x="70" y="2887"/>
                    <a:pt x="1" y="3372"/>
                  </a:cubicBezTo>
                  <a:cubicBezTo>
                    <a:pt x="50" y="3421"/>
                    <a:pt x="133" y="3470"/>
                    <a:pt x="203" y="3470"/>
                  </a:cubicBezTo>
                  <a:cubicBezTo>
                    <a:pt x="231" y="3470"/>
                    <a:pt x="258" y="3462"/>
                    <a:pt x="278" y="3441"/>
                  </a:cubicBezTo>
                  <a:cubicBezTo>
                    <a:pt x="555" y="3095"/>
                    <a:pt x="763" y="2609"/>
                    <a:pt x="763" y="2193"/>
                  </a:cubicBezTo>
                  <a:cubicBezTo>
                    <a:pt x="971" y="1500"/>
                    <a:pt x="1110" y="876"/>
                    <a:pt x="1248" y="183"/>
                  </a:cubicBezTo>
                  <a:cubicBezTo>
                    <a:pt x="1286" y="72"/>
                    <a:pt x="1204" y="0"/>
                    <a:pt x="1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0"/>
            <p:cNvSpPr/>
            <p:nvPr/>
          </p:nvSpPr>
          <p:spPr>
            <a:xfrm>
              <a:off x="2680025" y="2932625"/>
              <a:ext cx="20025" cy="77400"/>
            </a:xfrm>
            <a:custGeom>
              <a:avLst/>
              <a:gdLst/>
              <a:ahLst/>
              <a:cxnLst/>
              <a:rect l="l" t="t" r="r" b="b"/>
              <a:pathLst>
                <a:path w="801" h="3096" extrusionOk="0">
                  <a:moveTo>
                    <a:pt x="206" y="1"/>
                  </a:moveTo>
                  <a:cubicBezTo>
                    <a:pt x="103" y="1"/>
                    <a:pt x="1" y="70"/>
                    <a:pt x="38" y="218"/>
                  </a:cubicBezTo>
                  <a:lnTo>
                    <a:pt x="246" y="1743"/>
                  </a:lnTo>
                  <a:cubicBezTo>
                    <a:pt x="177" y="2159"/>
                    <a:pt x="315" y="2575"/>
                    <a:pt x="454" y="2991"/>
                  </a:cubicBezTo>
                  <a:cubicBezTo>
                    <a:pt x="489" y="3060"/>
                    <a:pt x="558" y="3095"/>
                    <a:pt x="619" y="3095"/>
                  </a:cubicBezTo>
                  <a:cubicBezTo>
                    <a:pt x="679" y="3095"/>
                    <a:pt x="731" y="3060"/>
                    <a:pt x="731" y="2991"/>
                  </a:cubicBezTo>
                  <a:cubicBezTo>
                    <a:pt x="801" y="2506"/>
                    <a:pt x="731" y="2090"/>
                    <a:pt x="593" y="1674"/>
                  </a:cubicBezTo>
                  <a:lnTo>
                    <a:pt x="385" y="149"/>
                  </a:lnTo>
                  <a:cubicBezTo>
                    <a:pt x="385" y="52"/>
                    <a:pt x="295" y="1"/>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0"/>
            <p:cNvSpPr/>
            <p:nvPr/>
          </p:nvSpPr>
          <p:spPr>
            <a:xfrm>
              <a:off x="2700025" y="2930700"/>
              <a:ext cx="13900" cy="43350"/>
            </a:xfrm>
            <a:custGeom>
              <a:avLst/>
              <a:gdLst/>
              <a:ahLst/>
              <a:cxnLst/>
              <a:rect l="l" t="t" r="r" b="b"/>
              <a:pathLst>
                <a:path w="556" h="1734" extrusionOk="0">
                  <a:moveTo>
                    <a:pt x="174" y="1"/>
                  </a:moveTo>
                  <a:cubicBezTo>
                    <a:pt x="87" y="1"/>
                    <a:pt x="1" y="53"/>
                    <a:pt x="1" y="157"/>
                  </a:cubicBezTo>
                  <a:cubicBezTo>
                    <a:pt x="1" y="434"/>
                    <a:pt x="70" y="642"/>
                    <a:pt x="70" y="850"/>
                  </a:cubicBezTo>
                  <a:cubicBezTo>
                    <a:pt x="70" y="1127"/>
                    <a:pt x="139" y="1404"/>
                    <a:pt x="278" y="1682"/>
                  </a:cubicBezTo>
                  <a:cubicBezTo>
                    <a:pt x="313" y="1716"/>
                    <a:pt x="347" y="1734"/>
                    <a:pt x="382" y="1734"/>
                  </a:cubicBezTo>
                  <a:cubicBezTo>
                    <a:pt x="417" y="1734"/>
                    <a:pt x="451" y="1716"/>
                    <a:pt x="486" y="1682"/>
                  </a:cubicBezTo>
                  <a:cubicBezTo>
                    <a:pt x="555" y="1474"/>
                    <a:pt x="555" y="1196"/>
                    <a:pt x="486" y="989"/>
                  </a:cubicBezTo>
                  <a:cubicBezTo>
                    <a:pt x="486" y="711"/>
                    <a:pt x="417" y="434"/>
                    <a:pt x="347" y="157"/>
                  </a:cubicBezTo>
                  <a:cubicBezTo>
                    <a:pt x="347" y="53"/>
                    <a:pt x="261"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0"/>
            <p:cNvSpPr/>
            <p:nvPr/>
          </p:nvSpPr>
          <p:spPr>
            <a:xfrm>
              <a:off x="2741625" y="2983125"/>
              <a:ext cx="39875" cy="56825"/>
            </a:xfrm>
            <a:custGeom>
              <a:avLst/>
              <a:gdLst/>
              <a:ahLst/>
              <a:cxnLst/>
              <a:rect l="l" t="t" r="r" b="b"/>
              <a:pathLst>
                <a:path w="1595" h="2273" extrusionOk="0">
                  <a:moveTo>
                    <a:pt x="286" y="1"/>
                  </a:moveTo>
                  <a:cubicBezTo>
                    <a:pt x="174" y="1"/>
                    <a:pt x="70" y="70"/>
                    <a:pt x="70" y="209"/>
                  </a:cubicBezTo>
                  <a:cubicBezTo>
                    <a:pt x="0" y="832"/>
                    <a:pt x="139" y="1456"/>
                    <a:pt x="416" y="2011"/>
                  </a:cubicBezTo>
                  <a:cubicBezTo>
                    <a:pt x="545" y="2172"/>
                    <a:pt x="793" y="2273"/>
                    <a:pt x="1028" y="2273"/>
                  </a:cubicBezTo>
                  <a:cubicBezTo>
                    <a:pt x="1301" y="2273"/>
                    <a:pt x="1557" y="2137"/>
                    <a:pt x="1595" y="1803"/>
                  </a:cubicBezTo>
                  <a:cubicBezTo>
                    <a:pt x="1595" y="1734"/>
                    <a:pt x="1525" y="1664"/>
                    <a:pt x="1456" y="1664"/>
                  </a:cubicBezTo>
                  <a:cubicBezTo>
                    <a:pt x="1317" y="1595"/>
                    <a:pt x="1179" y="1595"/>
                    <a:pt x="1040" y="1595"/>
                  </a:cubicBezTo>
                  <a:cubicBezTo>
                    <a:pt x="971" y="1595"/>
                    <a:pt x="901" y="1595"/>
                    <a:pt x="832" y="1526"/>
                  </a:cubicBezTo>
                  <a:cubicBezTo>
                    <a:pt x="555" y="1110"/>
                    <a:pt x="486" y="694"/>
                    <a:pt x="555" y="209"/>
                  </a:cubicBezTo>
                  <a:cubicBezTo>
                    <a:pt x="520" y="70"/>
                    <a:pt x="399" y="1"/>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0"/>
            <p:cNvSpPr/>
            <p:nvPr/>
          </p:nvSpPr>
          <p:spPr>
            <a:xfrm>
              <a:off x="2772325" y="2983100"/>
              <a:ext cx="49025" cy="47875"/>
            </a:xfrm>
            <a:custGeom>
              <a:avLst/>
              <a:gdLst/>
              <a:ahLst/>
              <a:cxnLst/>
              <a:rect l="l" t="t" r="r" b="b"/>
              <a:pathLst>
                <a:path w="1961" h="1915" extrusionOk="0">
                  <a:moveTo>
                    <a:pt x="386" y="1"/>
                  </a:moveTo>
                  <a:cubicBezTo>
                    <a:pt x="197" y="1"/>
                    <a:pt x="0" y="195"/>
                    <a:pt x="89" y="418"/>
                  </a:cubicBezTo>
                  <a:cubicBezTo>
                    <a:pt x="276" y="915"/>
                    <a:pt x="853" y="1915"/>
                    <a:pt x="1520" y="1915"/>
                  </a:cubicBezTo>
                  <a:cubicBezTo>
                    <a:pt x="1597" y="1915"/>
                    <a:pt x="1675" y="1902"/>
                    <a:pt x="1753" y="1873"/>
                  </a:cubicBezTo>
                  <a:cubicBezTo>
                    <a:pt x="1961" y="1804"/>
                    <a:pt x="1892" y="1457"/>
                    <a:pt x="1753" y="1388"/>
                  </a:cubicBezTo>
                  <a:cubicBezTo>
                    <a:pt x="1268" y="1111"/>
                    <a:pt x="852" y="695"/>
                    <a:pt x="644" y="210"/>
                  </a:cubicBezTo>
                  <a:cubicBezTo>
                    <a:pt x="594" y="61"/>
                    <a:pt x="492" y="1"/>
                    <a:pt x="3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0"/>
            <p:cNvSpPr/>
            <p:nvPr/>
          </p:nvSpPr>
          <p:spPr>
            <a:xfrm>
              <a:off x="2782075" y="2963225"/>
              <a:ext cx="46225" cy="26800"/>
            </a:xfrm>
            <a:custGeom>
              <a:avLst/>
              <a:gdLst/>
              <a:ahLst/>
              <a:cxnLst/>
              <a:rect l="l" t="t" r="r" b="b"/>
              <a:pathLst>
                <a:path w="1849" h="1072" extrusionOk="0">
                  <a:moveTo>
                    <a:pt x="218" y="1"/>
                  </a:moveTo>
                  <a:cubicBezTo>
                    <a:pt x="103" y="1"/>
                    <a:pt x="1" y="107"/>
                    <a:pt x="46" y="242"/>
                  </a:cubicBezTo>
                  <a:cubicBezTo>
                    <a:pt x="185" y="519"/>
                    <a:pt x="462" y="797"/>
                    <a:pt x="808" y="1005"/>
                  </a:cubicBezTo>
                  <a:cubicBezTo>
                    <a:pt x="918" y="1048"/>
                    <a:pt x="1035" y="1071"/>
                    <a:pt x="1150" y="1071"/>
                  </a:cubicBezTo>
                  <a:cubicBezTo>
                    <a:pt x="1398" y="1071"/>
                    <a:pt x="1637" y="964"/>
                    <a:pt x="1779" y="727"/>
                  </a:cubicBezTo>
                  <a:cubicBezTo>
                    <a:pt x="1848" y="658"/>
                    <a:pt x="1779" y="589"/>
                    <a:pt x="1640" y="519"/>
                  </a:cubicBezTo>
                  <a:lnTo>
                    <a:pt x="1016" y="519"/>
                  </a:lnTo>
                  <a:cubicBezTo>
                    <a:pt x="739" y="450"/>
                    <a:pt x="531" y="311"/>
                    <a:pt x="393" y="103"/>
                  </a:cubicBezTo>
                  <a:cubicBezTo>
                    <a:pt x="344" y="31"/>
                    <a:pt x="279" y="1"/>
                    <a:pt x="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0"/>
            <p:cNvSpPr/>
            <p:nvPr/>
          </p:nvSpPr>
          <p:spPr>
            <a:xfrm>
              <a:off x="2806900" y="2888425"/>
              <a:ext cx="49125" cy="27650"/>
            </a:xfrm>
            <a:custGeom>
              <a:avLst/>
              <a:gdLst/>
              <a:ahLst/>
              <a:cxnLst/>
              <a:rect l="l" t="t" r="r" b="b"/>
              <a:pathLst>
                <a:path w="1965" h="1106" extrusionOk="0">
                  <a:moveTo>
                    <a:pt x="355" y="1"/>
                  </a:moveTo>
                  <a:cubicBezTo>
                    <a:pt x="173" y="1"/>
                    <a:pt x="1" y="162"/>
                    <a:pt x="162" y="323"/>
                  </a:cubicBezTo>
                  <a:cubicBezTo>
                    <a:pt x="370" y="600"/>
                    <a:pt x="647" y="808"/>
                    <a:pt x="994" y="947"/>
                  </a:cubicBezTo>
                  <a:cubicBezTo>
                    <a:pt x="1183" y="994"/>
                    <a:pt x="1437" y="1106"/>
                    <a:pt x="1668" y="1106"/>
                  </a:cubicBezTo>
                  <a:cubicBezTo>
                    <a:pt x="1775" y="1106"/>
                    <a:pt x="1876" y="1082"/>
                    <a:pt x="1964" y="1016"/>
                  </a:cubicBezTo>
                  <a:cubicBezTo>
                    <a:pt x="1964" y="947"/>
                    <a:pt x="1964" y="877"/>
                    <a:pt x="1964" y="808"/>
                  </a:cubicBezTo>
                  <a:cubicBezTo>
                    <a:pt x="1895" y="600"/>
                    <a:pt x="1548" y="600"/>
                    <a:pt x="1340" y="600"/>
                  </a:cubicBezTo>
                  <a:cubicBezTo>
                    <a:pt x="994" y="461"/>
                    <a:pt x="717" y="323"/>
                    <a:pt x="509" y="45"/>
                  </a:cubicBezTo>
                  <a:cubicBezTo>
                    <a:pt x="462" y="14"/>
                    <a:pt x="408" y="1"/>
                    <a:pt x="3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0"/>
            <p:cNvSpPr/>
            <p:nvPr/>
          </p:nvSpPr>
          <p:spPr>
            <a:xfrm>
              <a:off x="2816125" y="2853000"/>
              <a:ext cx="29500" cy="19250"/>
            </a:xfrm>
            <a:custGeom>
              <a:avLst/>
              <a:gdLst/>
              <a:ahLst/>
              <a:cxnLst/>
              <a:rect l="l" t="t" r="r" b="b"/>
              <a:pathLst>
                <a:path w="1180" h="770" extrusionOk="0">
                  <a:moveTo>
                    <a:pt x="1086" y="0"/>
                  </a:moveTo>
                  <a:cubicBezTo>
                    <a:pt x="1061" y="0"/>
                    <a:pt x="1041" y="23"/>
                    <a:pt x="1041" y="76"/>
                  </a:cubicBezTo>
                  <a:cubicBezTo>
                    <a:pt x="833" y="284"/>
                    <a:pt x="486" y="423"/>
                    <a:pt x="209" y="423"/>
                  </a:cubicBezTo>
                  <a:cubicBezTo>
                    <a:pt x="1" y="492"/>
                    <a:pt x="1" y="769"/>
                    <a:pt x="209" y="769"/>
                  </a:cubicBezTo>
                  <a:cubicBezTo>
                    <a:pt x="694" y="700"/>
                    <a:pt x="1179" y="631"/>
                    <a:pt x="1179" y="145"/>
                  </a:cubicBezTo>
                  <a:cubicBezTo>
                    <a:pt x="1179" y="60"/>
                    <a:pt x="1126"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0"/>
            <p:cNvSpPr/>
            <p:nvPr/>
          </p:nvSpPr>
          <p:spPr>
            <a:xfrm>
              <a:off x="2808200" y="2804550"/>
              <a:ext cx="37425" cy="33725"/>
            </a:xfrm>
            <a:custGeom>
              <a:avLst/>
              <a:gdLst/>
              <a:ahLst/>
              <a:cxnLst/>
              <a:rect l="l" t="t" r="r" b="b"/>
              <a:pathLst>
                <a:path w="1497" h="1349" extrusionOk="0">
                  <a:moveTo>
                    <a:pt x="1174" y="1"/>
                  </a:moveTo>
                  <a:cubicBezTo>
                    <a:pt x="1098" y="1"/>
                    <a:pt x="1015" y="24"/>
                    <a:pt x="942" y="73"/>
                  </a:cubicBezTo>
                  <a:cubicBezTo>
                    <a:pt x="803" y="142"/>
                    <a:pt x="665" y="281"/>
                    <a:pt x="595" y="489"/>
                  </a:cubicBezTo>
                  <a:cubicBezTo>
                    <a:pt x="457" y="628"/>
                    <a:pt x="318" y="766"/>
                    <a:pt x="179" y="905"/>
                  </a:cubicBezTo>
                  <a:cubicBezTo>
                    <a:pt x="0" y="1024"/>
                    <a:pt x="129" y="1349"/>
                    <a:pt x="345" y="1349"/>
                  </a:cubicBezTo>
                  <a:cubicBezTo>
                    <a:pt x="381" y="1349"/>
                    <a:pt x="418" y="1340"/>
                    <a:pt x="457" y="1321"/>
                  </a:cubicBezTo>
                  <a:cubicBezTo>
                    <a:pt x="873" y="1113"/>
                    <a:pt x="1496" y="766"/>
                    <a:pt x="1427" y="212"/>
                  </a:cubicBezTo>
                  <a:cubicBezTo>
                    <a:pt x="1427" y="77"/>
                    <a:pt x="1311" y="1"/>
                    <a:pt x="1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0"/>
            <p:cNvSpPr/>
            <p:nvPr/>
          </p:nvSpPr>
          <p:spPr>
            <a:xfrm>
              <a:off x="2790150" y="2766500"/>
              <a:ext cx="32950" cy="37525"/>
            </a:xfrm>
            <a:custGeom>
              <a:avLst/>
              <a:gdLst/>
              <a:ahLst/>
              <a:cxnLst/>
              <a:rect l="l" t="t" r="r" b="b"/>
              <a:pathLst>
                <a:path w="1318" h="1501" extrusionOk="0">
                  <a:moveTo>
                    <a:pt x="832" y="1"/>
                  </a:moveTo>
                  <a:cubicBezTo>
                    <a:pt x="624" y="139"/>
                    <a:pt x="555" y="278"/>
                    <a:pt x="485" y="486"/>
                  </a:cubicBezTo>
                  <a:cubicBezTo>
                    <a:pt x="485" y="625"/>
                    <a:pt x="416" y="694"/>
                    <a:pt x="416" y="833"/>
                  </a:cubicBezTo>
                  <a:cubicBezTo>
                    <a:pt x="416" y="833"/>
                    <a:pt x="416" y="902"/>
                    <a:pt x="347" y="902"/>
                  </a:cubicBezTo>
                  <a:cubicBezTo>
                    <a:pt x="70" y="971"/>
                    <a:pt x="0" y="1318"/>
                    <a:pt x="208" y="1456"/>
                  </a:cubicBezTo>
                  <a:cubicBezTo>
                    <a:pt x="284" y="1487"/>
                    <a:pt x="360" y="1501"/>
                    <a:pt x="434" y="1501"/>
                  </a:cubicBezTo>
                  <a:cubicBezTo>
                    <a:pt x="697" y="1501"/>
                    <a:pt x="932" y="1326"/>
                    <a:pt x="1040" y="1110"/>
                  </a:cubicBezTo>
                  <a:cubicBezTo>
                    <a:pt x="1179" y="833"/>
                    <a:pt x="1317" y="278"/>
                    <a:pt x="1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0"/>
            <p:cNvSpPr/>
            <p:nvPr/>
          </p:nvSpPr>
          <p:spPr>
            <a:xfrm>
              <a:off x="2736425" y="2712075"/>
              <a:ext cx="48550" cy="107575"/>
            </a:xfrm>
            <a:custGeom>
              <a:avLst/>
              <a:gdLst/>
              <a:ahLst/>
              <a:cxnLst/>
              <a:rect l="l" t="t" r="r" b="b"/>
              <a:pathLst>
                <a:path w="1942" h="4303" extrusionOk="0">
                  <a:moveTo>
                    <a:pt x="1807" y="0"/>
                  </a:moveTo>
                  <a:cubicBezTo>
                    <a:pt x="1780" y="0"/>
                    <a:pt x="1754" y="9"/>
                    <a:pt x="1733" y="29"/>
                  </a:cubicBezTo>
                  <a:cubicBezTo>
                    <a:pt x="832" y="1277"/>
                    <a:pt x="208" y="2663"/>
                    <a:pt x="0" y="4188"/>
                  </a:cubicBezTo>
                  <a:cubicBezTo>
                    <a:pt x="41" y="4269"/>
                    <a:pt x="105" y="4303"/>
                    <a:pt x="166" y="4303"/>
                  </a:cubicBezTo>
                  <a:cubicBezTo>
                    <a:pt x="208" y="4303"/>
                    <a:pt x="249" y="4286"/>
                    <a:pt x="278" y="4257"/>
                  </a:cubicBezTo>
                  <a:cubicBezTo>
                    <a:pt x="486" y="2732"/>
                    <a:pt x="1387" y="1554"/>
                    <a:pt x="1941" y="98"/>
                  </a:cubicBezTo>
                  <a:cubicBezTo>
                    <a:pt x="1941" y="49"/>
                    <a:pt x="1872" y="0"/>
                    <a:pt x="1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0"/>
            <p:cNvSpPr/>
            <p:nvPr/>
          </p:nvSpPr>
          <p:spPr>
            <a:xfrm>
              <a:off x="2720825" y="2697625"/>
              <a:ext cx="29475" cy="111900"/>
            </a:xfrm>
            <a:custGeom>
              <a:avLst/>
              <a:gdLst/>
              <a:ahLst/>
              <a:cxnLst/>
              <a:rect l="l" t="t" r="r" b="b"/>
              <a:pathLst>
                <a:path w="1179" h="4476" extrusionOk="0">
                  <a:moveTo>
                    <a:pt x="1110" y="0"/>
                  </a:moveTo>
                  <a:cubicBezTo>
                    <a:pt x="1075" y="0"/>
                    <a:pt x="1040" y="18"/>
                    <a:pt x="1040" y="52"/>
                  </a:cubicBezTo>
                  <a:cubicBezTo>
                    <a:pt x="763" y="538"/>
                    <a:pt x="555" y="1023"/>
                    <a:pt x="486" y="1577"/>
                  </a:cubicBezTo>
                  <a:cubicBezTo>
                    <a:pt x="208" y="2479"/>
                    <a:pt x="70" y="3380"/>
                    <a:pt x="0" y="4281"/>
                  </a:cubicBezTo>
                  <a:cubicBezTo>
                    <a:pt x="0" y="4402"/>
                    <a:pt x="94" y="4476"/>
                    <a:pt x="173" y="4476"/>
                  </a:cubicBezTo>
                  <a:cubicBezTo>
                    <a:pt x="229" y="4476"/>
                    <a:pt x="278" y="4437"/>
                    <a:pt x="278" y="4350"/>
                  </a:cubicBezTo>
                  <a:cubicBezTo>
                    <a:pt x="347" y="3449"/>
                    <a:pt x="555" y="2548"/>
                    <a:pt x="832" y="1716"/>
                  </a:cubicBezTo>
                  <a:cubicBezTo>
                    <a:pt x="1040" y="1161"/>
                    <a:pt x="1179" y="607"/>
                    <a:pt x="1179" y="52"/>
                  </a:cubicBezTo>
                  <a:cubicBezTo>
                    <a:pt x="1179" y="18"/>
                    <a:pt x="1144" y="0"/>
                    <a:pt x="1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0"/>
            <p:cNvSpPr/>
            <p:nvPr/>
          </p:nvSpPr>
          <p:spPr>
            <a:xfrm>
              <a:off x="2706950" y="26746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0"/>
            <p:cNvSpPr/>
            <p:nvPr/>
          </p:nvSpPr>
          <p:spPr>
            <a:xfrm>
              <a:off x="2701750" y="2671200"/>
              <a:ext cx="20825" cy="75225"/>
            </a:xfrm>
            <a:custGeom>
              <a:avLst/>
              <a:gdLst/>
              <a:ahLst/>
              <a:cxnLst/>
              <a:rect l="l" t="t" r="r" b="b"/>
              <a:pathLst>
                <a:path w="833" h="3009" extrusionOk="0">
                  <a:moveTo>
                    <a:pt x="486" y="0"/>
                  </a:moveTo>
                  <a:cubicBezTo>
                    <a:pt x="348" y="0"/>
                    <a:pt x="278" y="70"/>
                    <a:pt x="209" y="139"/>
                  </a:cubicBezTo>
                  <a:cubicBezTo>
                    <a:pt x="140" y="208"/>
                    <a:pt x="140" y="347"/>
                    <a:pt x="70" y="416"/>
                  </a:cubicBezTo>
                  <a:cubicBezTo>
                    <a:pt x="70" y="693"/>
                    <a:pt x="70" y="971"/>
                    <a:pt x="70" y="1179"/>
                  </a:cubicBezTo>
                  <a:cubicBezTo>
                    <a:pt x="70" y="1733"/>
                    <a:pt x="70" y="2288"/>
                    <a:pt x="1" y="2842"/>
                  </a:cubicBezTo>
                  <a:cubicBezTo>
                    <a:pt x="39" y="2957"/>
                    <a:pt x="140" y="3008"/>
                    <a:pt x="235" y="3008"/>
                  </a:cubicBezTo>
                  <a:cubicBezTo>
                    <a:pt x="313" y="3008"/>
                    <a:pt x="386" y="2974"/>
                    <a:pt x="417" y="2912"/>
                  </a:cubicBezTo>
                  <a:cubicBezTo>
                    <a:pt x="486" y="2218"/>
                    <a:pt x="625" y="1595"/>
                    <a:pt x="763" y="971"/>
                  </a:cubicBezTo>
                  <a:cubicBezTo>
                    <a:pt x="763" y="555"/>
                    <a:pt x="833" y="70"/>
                    <a:pt x="4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0"/>
            <p:cNvSpPr/>
            <p:nvPr/>
          </p:nvSpPr>
          <p:spPr>
            <a:xfrm>
              <a:off x="2665375" y="2680950"/>
              <a:ext cx="27750" cy="60500"/>
            </a:xfrm>
            <a:custGeom>
              <a:avLst/>
              <a:gdLst/>
              <a:ahLst/>
              <a:cxnLst/>
              <a:rect l="l" t="t" r="r" b="b"/>
              <a:pathLst>
                <a:path w="1110" h="2420" extrusionOk="0">
                  <a:moveTo>
                    <a:pt x="263" y="0"/>
                  </a:moveTo>
                  <a:cubicBezTo>
                    <a:pt x="117" y="0"/>
                    <a:pt x="0" y="78"/>
                    <a:pt x="0" y="234"/>
                  </a:cubicBezTo>
                  <a:cubicBezTo>
                    <a:pt x="0" y="581"/>
                    <a:pt x="70" y="997"/>
                    <a:pt x="278" y="1274"/>
                  </a:cubicBezTo>
                  <a:cubicBezTo>
                    <a:pt x="347" y="1690"/>
                    <a:pt x="485" y="2036"/>
                    <a:pt x="693" y="2314"/>
                  </a:cubicBezTo>
                  <a:cubicBezTo>
                    <a:pt x="744" y="2390"/>
                    <a:pt x="805" y="2420"/>
                    <a:pt x="864" y="2420"/>
                  </a:cubicBezTo>
                  <a:cubicBezTo>
                    <a:pt x="966" y="2420"/>
                    <a:pt x="1066" y="2332"/>
                    <a:pt x="1109" y="2244"/>
                  </a:cubicBezTo>
                  <a:cubicBezTo>
                    <a:pt x="1109" y="1828"/>
                    <a:pt x="1040" y="1482"/>
                    <a:pt x="901" y="1135"/>
                  </a:cubicBezTo>
                  <a:cubicBezTo>
                    <a:pt x="832" y="719"/>
                    <a:pt x="624" y="373"/>
                    <a:pt x="416" y="26"/>
                  </a:cubicBezTo>
                  <a:cubicBezTo>
                    <a:pt x="364" y="9"/>
                    <a:pt x="312"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0"/>
            <p:cNvSpPr/>
            <p:nvPr/>
          </p:nvSpPr>
          <p:spPr>
            <a:xfrm>
              <a:off x="2616850" y="2721350"/>
              <a:ext cx="52600" cy="43250"/>
            </a:xfrm>
            <a:custGeom>
              <a:avLst/>
              <a:gdLst/>
              <a:ahLst/>
              <a:cxnLst/>
              <a:rect l="l" t="t" r="r" b="b"/>
              <a:pathLst>
                <a:path w="2104" h="1730" extrusionOk="0">
                  <a:moveTo>
                    <a:pt x="362" y="0"/>
                  </a:moveTo>
                  <a:cubicBezTo>
                    <a:pt x="256" y="0"/>
                    <a:pt x="156" y="22"/>
                    <a:pt x="70" y="74"/>
                  </a:cubicBezTo>
                  <a:cubicBezTo>
                    <a:pt x="0" y="143"/>
                    <a:pt x="0" y="282"/>
                    <a:pt x="70" y="351"/>
                  </a:cubicBezTo>
                  <a:cubicBezTo>
                    <a:pt x="278" y="490"/>
                    <a:pt x="624" y="559"/>
                    <a:pt x="901" y="767"/>
                  </a:cubicBezTo>
                  <a:cubicBezTo>
                    <a:pt x="1179" y="975"/>
                    <a:pt x="1456" y="1252"/>
                    <a:pt x="1595" y="1599"/>
                  </a:cubicBezTo>
                  <a:cubicBezTo>
                    <a:pt x="1641" y="1691"/>
                    <a:pt x="1718" y="1730"/>
                    <a:pt x="1795" y="1730"/>
                  </a:cubicBezTo>
                  <a:cubicBezTo>
                    <a:pt x="1949" y="1730"/>
                    <a:pt x="2103" y="1576"/>
                    <a:pt x="2011" y="1391"/>
                  </a:cubicBezTo>
                  <a:cubicBezTo>
                    <a:pt x="1872" y="975"/>
                    <a:pt x="1595" y="628"/>
                    <a:pt x="1317" y="351"/>
                  </a:cubicBezTo>
                  <a:cubicBezTo>
                    <a:pt x="1057" y="195"/>
                    <a:pt x="681" y="0"/>
                    <a:pt x="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0"/>
            <p:cNvSpPr/>
            <p:nvPr/>
          </p:nvSpPr>
          <p:spPr>
            <a:xfrm>
              <a:off x="2580450" y="2711475"/>
              <a:ext cx="31400" cy="37900"/>
            </a:xfrm>
            <a:custGeom>
              <a:avLst/>
              <a:gdLst/>
              <a:ahLst/>
              <a:cxnLst/>
              <a:rect l="l" t="t" r="r" b="b"/>
              <a:pathLst>
                <a:path w="1256" h="1516" extrusionOk="0">
                  <a:moveTo>
                    <a:pt x="382" y="1"/>
                  </a:moveTo>
                  <a:cubicBezTo>
                    <a:pt x="347" y="1"/>
                    <a:pt x="313" y="18"/>
                    <a:pt x="278" y="53"/>
                  </a:cubicBezTo>
                  <a:cubicBezTo>
                    <a:pt x="1" y="469"/>
                    <a:pt x="486" y="1023"/>
                    <a:pt x="694" y="1370"/>
                  </a:cubicBezTo>
                  <a:cubicBezTo>
                    <a:pt x="777" y="1474"/>
                    <a:pt x="866" y="1515"/>
                    <a:pt x="945" y="1515"/>
                  </a:cubicBezTo>
                  <a:cubicBezTo>
                    <a:pt x="1129" y="1515"/>
                    <a:pt x="1255" y="1287"/>
                    <a:pt x="1110" y="1093"/>
                  </a:cubicBezTo>
                  <a:cubicBezTo>
                    <a:pt x="971" y="885"/>
                    <a:pt x="902" y="746"/>
                    <a:pt x="763" y="538"/>
                  </a:cubicBezTo>
                  <a:cubicBezTo>
                    <a:pt x="694" y="330"/>
                    <a:pt x="625" y="192"/>
                    <a:pt x="486" y="53"/>
                  </a:cubicBezTo>
                  <a:cubicBezTo>
                    <a:pt x="451" y="18"/>
                    <a:pt x="417" y="1"/>
                    <a:pt x="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0"/>
            <p:cNvSpPr/>
            <p:nvPr/>
          </p:nvSpPr>
          <p:spPr>
            <a:xfrm>
              <a:off x="2566600" y="2940725"/>
              <a:ext cx="61550" cy="44875"/>
            </a:xfrm>
            <a:custGeom>
              <a:avLst/>
              <a:gdLst/>
              <a:ahLst/>
              <a:cxnLst/>
              <a:rect l="l" t="t" r="r" b="b"/>
              <a:pathLst>
                <a:path w="2462" h="1795" extrusionOk="0">
                  <a:moveTo>
                    <a:pt x="2179" y="1"/>
                  </a:moveTo>
                  <a:cubicBezTo>
                    <a:pt x="2147" y="1"/>
                    <a:pt x="2113" y="11"/>
                    <a:pt x="2080" y="33"/>
                  </a:cubicBezTo>
                  <a:cubicBezTo>
                    <a:pt x="1594" y="310"/>
                    <a:pt x="1040" y="518"/>
                    <a:pt x="555" y="865"/>
                  </a:cubicBezTo>
                  <a:cubicBezTo>
                    <a:pt x="277" y="1073"/>
                    <a:pt x="0" y="1350"/>
                    <a:pt x="139" y="1697"/>
                  </a:cubicBezTo>
                  <a:cubicBezTo>
                    <a:pt x="139" y="1746"/>
                    <a:pt x="208" y="1795"/>
                    <a:pt x="273" y="1795"/>
                  </a:cubicBezTo>
                  <a:cubicBezTo>
                    <a:pt x="300" y="1795"/>
                    <a:pt x="326" y="1786"/>
                    <a:pt x="347" y="1766"/>
                  </a:cubicBezTo>
                  <a:cubicBezTo>
                    <a:pt x="485" y="1766"/>
                    <a:pt x="555" y="1766"/>
                    <a:pt x="624" y="1697"/>
                  </a:cubicBezTo>
                  <a:cubicBezTo>
                    <a:pt x="763" y="1627"/>
                    <a:pt x="901" y="1489"/>
                    <a:pt x="1040" y="1350"/>
                  </a:cubicBezTo>
                  <a:cubicBezTo>
                    <a:pt x="1456" y="1003"/>
                    <a:pt x="1872" y="657"/>
                    <a:pt x="2288" y="380"/>
                  </a:cubicBezTo>
                  <a:cubicBezTo>
                    <a:pt x="2462" y="263"/>
                    <a:pt x="2344" y="1"/>
                    <a:pt x="2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0"/>
            <p:cNvSpPr/>
            <p:nvPr/>
          </p:nvSpPr>
          <p:spPr>
            <a:xfrm>
              <a:off x="2602975" y="2958975"/>
              <a:ext cx="31800" cy="25900"/>
            </a:xfrm>
            <a:custGeom>
              <a:avLst/>
              <a:gdLst/>
              <a:ahLst/>
              <a:cxnLst/>
              <a:rect l="l" t="t" r="r" b="b"/>
              <a:pathLst>
                <a:path w="1272" h="1036" extrusionOk="0">
                  <a:moveTo>
                    <a:pt x="1035" y="1"/>
                  </a:moveTo>
                  <a:cubicBezTo>
                    <a:pt x="994" y="1"/>
                    <a:pt x="948" y="19"/>
                    <a:pt x="902" y="65"/>
                  </a:cubicBezTo>
                  <a:cubicBezTo>
                    <a:pt x="694" y="135"/>
                    <a:pt x="555" y="273"/>
                    <a:pt x="347" y="412"/>
                  </a:cubicBezTo>
                  <a:cubicBezTo>
                    <a:pt x="209" y="551"/>
                    <a:pt x="1" y="620"/>
                    <a:pt x="1" y="828"/>
                  </a:cubicBezTo>
                  <a:cubicBezTo>
                    <a:pt x="1" y="967"/>
                    <a:pt x="70" y="1036"/>
                    <a:pt x="139" y="1036"/>
                  </a:cubicBezTo>
                  <a:cubicBezTo>
                    <a:pt x="278" y="1036"/>
                    <a:pt x="486" y="967"/>
                    <a:pt x="625" y="828"/>
                  </a:cubicBezTo>
                  <a:cubicBezTo>
                    <a:pt x="763" y="689"/>
                    <a:pt x="971" y="481"/>
                    <a:pt x="1110" y="343"/>
                  </a:cubicBezTo>
                  <a:cubicBezTo>
                    <a:pt x="1272" y="235"/>
                    <a:pt x="1182" y="1"/>
                    <a:pt x="10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0"/>
            <p:cNvSpPr/>
            <p:nvPr/>
          </p:nvSpPr>
          <p:spPr>
            <a:xfrm>
              <a:off x="2821325" y="2908100"/>
              <a:ext cx="26025" cy="28800"/>
            </a:xfrm>
            <a:custGeom>
              <a:avLst/>
              <a:gdLst/>
              <a:ahLst/>
              <a:cxnLst/>
              <a:rect l="l" t="t" r="r" b="b"/>
              <a:pathLst>
                <a:path w="1041" h="1152" extrusionOk="0">
                  <a:moveTo>
                    <a:pt x="279" y="1"/>
                  </a:moveTo>
                  <a:cubicBezTo>
                    <a:pt x="147" y="1"/>
                    <a:pt x="1" y="108"/>
                    <a:pt x="1" y="298"/>
                  </a:cubicBezTo>
                  <a:cubicBezTo>
                    <a:pt x="1" y="506"/>
                    <a:pt x="140" y="783"/>
                    <a:pt x="278" y="991"/>
                  </a:cubicBezTo>
                  <a:cubicBezTo>
                    <a:pt x="398" y="1071"/>
                    <a:pt x="588" y="1151"/>
                    <a:pt x="753" y="1151"/>
                  </a:cubicBezTo>
                  <a:cubicBezTo>
                    <a:pt x="874" y="1151"/>
                    <a:pt x="982" y="1109"/>
                    <a:pt x="1041" y="991"/>
                  </a:cubicBezTo>
                  <a:cubicBezTo>
                    <a:pt x="1041" y="922"/>
                    <a:pt x="1041" y="853"/>
                    <a:pt x="1041" y="853"/>
                  </a:cubicBezTo>
                  <a:cubicBezTo>
                    <a:pt x="971" y="645"/>
                    <a:pt x="763" y="714"/>
                    <a:pt x="625" y="645"/>
                  </a:cubicBezTo>
                  <a:cubicBezTo>
                    <a:pt x="486" y="575"/>
                    <a:pt x="555" y="367"/>
                    <a:pt x="486" y="229"/>
                  </a:cubicBezTo>
                  <a:cubicBezTo>
                    <a:pt x="486" y="73"/>
                    <a:pt x="388" y="1"/>
                    <a:pt x="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0"/>
            <p:cNvSpPr/>
            <p:nvPr/>
          </p:nvSpPr>
          <p:spPr>
            <a:xfrm>
              <a:off x="2649775" y="2799425"/>
              <a:ext cx="51350" cy="39100"/>
            </a:xfrm>
            <a:custGeom>
              <a:avLst/>
              <a:gdLst/>
              <a:ahLst/>
              <a:cxnLst/>
              <a:rect l="l" t="t" r="r" b="b"/>
              <a:pathLst>
                <a:path w="2054" h="1564" extrusionOk="0">
                  <a:moveTo>
                    <a:pt x="208" y="1"/>
                  </a:moveTo>
                  <a:cubicBezTo>
                    <a:pt x="70" y="1"/>
                    <a:pt x="0" y="70"/>
                    <a:pt x="70" y="139"/>
                  </a:cubicBezTo>
                  <a:cubicBezTo>
                    <a:pt x="208" y="486"/>
                    <a:pt x="555" y="625"/>
                    <a:pt x="832" y="833"/>
                  </a:cubicBezTo>
                  <a:lnTo>
                    <a:pt x="1733" y="1526"/>
                  </a:lnTo>
                  <a:cubicBezTo>
                    <a:pt x="1760" y="1552"/>
                    <a:pt x="1789" y="1564"/>
                    <a:pt x="1817" y="1564"/>
                  </a:cubicBezTo>
                  <a:cubicBezTo>
                    <a:pt x="1939" y="1564"/>
                    <a:pt x="2053" y="1361"/>
                    <a:pt x="1941" y="1249"/>
                  </a:cubicBezTo>
                  <a:lnTo>
                    <a:pt x="1040" y="555"/>
                  </a:lnTo>
                  <a:cubicBezTo>
                    <a:pt x="832" y="278"/>
                    <a:pt x="486" y="70"/>
                    <a:pt x="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0"/>
            <p:cNvSpPr/>
            <p:nvPr/>
          </p:nvSpPr>
          <p:spPr>
            <a:xfrm>
              <a:off x="2675775" y="2794225"/>
              <a:ext cx="23275" cy="29925"/>
            </a:xfrm>
            <a:custGeom>
              <a:avLst/>
              <a:gdLst/>
              <a:ahLst/>
              <a:cxnLst/>
              <a:rect l="l" t="t" r="r" b="b"/>
              <a:pathLst>
                <a:path w="931" h="1197" extrusionOk="0">
                  <a:moveTo>
                    <a:pt x="208" y="1"/>
                  </a:moveTo>
                  <a:cubicBezTo>
                    <a:pt x="139" y="1"/>
                    <a:pt x="69" y="1"/>
                    <a:pt x="69" y="140"/>
                  </a:cubicBezTo>
                  <a:cubicBezTo>
                    <a:pt x="0" y="347"/>
                    <a:pt x="139" y="417"/>
                    <a:pt x="208" y="555"/>
                  </a:cubicBezTo>
                  <a:cubicBezTo>
                    <a:pt x="347" y="763"/>
                    <a:pt x="416" y="971"/>
                    <a:pt x="555" y="1110"/>
                  </a:cubicBezTo>
                  <a:cubicBezTo>
                    <a:pt x="595" y="1171"/>
                    <a:pt x="648" y="1196"/>
                    <a:pt x="698" y="1196"/>
                  </a:cubicBezTo>
                  <a:cubicBezTo>
                    <a:pt x="820" y="1196"/>
                    <a:pt x="930" y="1049"/>
                    <a:pt x="832" y="902"/>
                  </a:cubicBezTo>
                  <a:cubicBezTo>
                    <a:pt x="763" y="694"/>
                    <a:pt x="693" y="555"/>
                    <a:pt x="555" y="347"/>
                  </a:cubicBezTo>
                  <a:cubicBezTo>
                    <a:pt x="485" y="140"/>
                    <a:pt x="485" y="1"/>
                    <a:pt x="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0"/>
            <p:cNvSpPr/>
            <p:nvPr/>
          </p:nvSpPr>
          <p:spPr>
            <a:xfrm>
              <a:off x="2632450" y="2859925"/>
              <a:ext cx="37675" cy="16225"/>
            </a:xfrm>
            <a:custGeom>
              <a:avLst/>
              <a:gdLst/>
              <a:ahLst/>
              <a:cxnLst/>
              <a:rect l="l" t="t" r="r" b="b"/>
              <a:pathLst>
                <a:path w="1507" h="649" extrusionOk="0">
                  <a:moveTo>
                    <a:pt x="1231" y="0"/>
                  </a:moveTo>
                  <a:cubicBezTo>
                    <a:pt x="1215" y="0"/>
                    <a:pt x="1197" y="2"/>
                    <a:pt x="1179" y="7"/>
                  </a:cubicBezTo>
                  <a:lnTo>
                    <a:pt x="624" y="7"/>
                  </a:lnTo>
                  <a:cubicBezTo>
                    <a:pt x="416" y="7"/>
                    <a:pt x="208" y="7"/>
                    <a:pt x="139" y="215"/>
                  </a:cubicBezTo>
                  <a:cubicBezTo>
                    <a:pt x="0" y="284"/>
                    <a:pt x="70" y="423"/>
                    <a:pt x="139" y="562"/>
                  </a:cubicBezTo>
                  <a:cubicBezTo>
                    <a:pt x="208" y="631"/>
                    <a:pt x="277" y="648"/>
                    <a:pt x="355" y="648"/>
                  </a:cubicBezTo>
                  <a:cubicBezTo>
                    <a:pt x="433" y="648"/>
                    <a:pt x="520" y="631"/>
                    <a:pt x="624" y="631"/>
                  </a:cubicBezTo>
                  <a:cubicBezTo>
                    <a:pt x="832" y="562"/>
                    <a:pt x="1040" y="492"/>
                    <a:pt x="1248" y="492"/>
                  </a:cubicBezTo>
                  <a:cubicBezTo>
                    <a:pt x="1507" y="427"/>
                    <a:pt x="1464" y="0"/>
                    <a:pt x="1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0"/>
            <p:cNvSpPr/>
            <p:nvPr/>
          </p:nvSpPr>
          <p:spPr>
            <a:xfrm>
              <a:off x="2613950" y="2882450"/>
              <a:ext cx="31800" cy="15350"/>
            </a:xfrm>
            <a:custGeom>
              <a:avLst/>
              <a:gdLst/>
              <a:ahLst/>
              <a:cxnLst/>
              <a:rect l="l" t="t" r="r" b="b"/>
              <a:pathLst>
                <a:path w="1272" h="614" extrusionOk="0">
                  <a:moveTo>
                    <a:pt x="478" y="0"/>
                  </a:moveTo>
                  <a:cubicBezTo>
                    <a:pt x="221" y="0"/>
                    <a:pt x="1" y="432"/>
                    <a:pt x="324" y="562"/>
                  </a:cubicBezTo>
                  <a:cubicBezTo>
                    <a:pt x="428" y="596"/>
                    <a:pt x="532" y="614"/>
                    <a:pt x="636" y="614"/>
                  </a:cubicBezTo>
                  <a:cubicBezTo>
                    <a:pt x="740" y="614"/>
                    <a:pt x="844" y="596"/>
                    <a:pt x="948" y="562"/>
                  </a:cubicBezTo>
                  <a:cubicBezTo>
                    <a:pt x="1272" y="562"/>
                    <a:pt x="1233" y="139"/>
                    <a:pt x="944" y="139"/>
                  </a:cubicBezTo>
                  <a:cubicBezTo>
                    <a:pt x="924" y="139"/>
                    <a:pt x="902" y="141"/>
                    <a:pt x="879" y="146"/>
                  </a:cubicBezTo>
                  <a:cubicBezTo>
                    <a:pt x="810" y="146"/>
                    <a:pt x="671" y="76"/>
                    <a:pt x="532" y="7"/>
                  </a:cubicBezTo>
                  <a:cubicBezTo>
                    <a:pt x="514" y="3"/>
                    <a:pt x="496"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0"/>
            <p:cNvSpPr/>
            <p:nvPr/>
          </p:nvSpPr>
          <p:spPr>
            <a:xfrm>
              <a:off x="2687275" y="2860225"/>
              <a:ext cx="31050" cy="27000"/>
            </a:xfrm>
            <a:custGeom>
              <a:avLst/>
              <a:gdLst/>
              <a:ahLst/>
              <a:cxnLst/>
              <a:rect l="l" t="t" r="r" b="b"/>
              <a:pathLst>
                <a:path w="1242" h="1080" extrusionOk="0">
                  <a:moveTo>
                    <a:pt x="366" y="1"/>
                  </a:moveTo>
                  <a:cubicBezTo>
                    <a:pt x="180" y="1"/>
                    <a:pt x="0" y="262"/>
                    <a:pt x="164" y="480"/>
                  </a:cubicBezTo>
                  <a:cubicBezTo>
                    <a:pt x="372" y="688"/>
                    <a:pt x="580" y="896"/>
                    <a:pt x="857" y="1035"/>
                  </a:cubicBezTo>
                  <a:cubicBezTo>
                    <a:pt x="888" y="1066"/>
                    <a:pt x="927" y="1080"/>
                    <a:pt x="966" y="1080"/>
                  </a:cubicBezTo>
                  <a:cubicBezTo>
                    <a:pt x="1100" y="1080"/>
                    <a:pt x="1242" y="919"/>
                    <a:pt x="1135" y="757"/>
                  </a:cubicBezTo>
                  <a:cubicBezTo>
                    <a:pt x="927" y="550"/>
                    <a:pt x="719" y="272"/>
                    <a:pt x="511" y="64"/>
                  </a:cubicBezTo>
                  <a:cubicBezTo>
                    <a:pt x="466" y="20"/>
                    <a:pt x="416"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0"/>
            <p:cNvSpPr/>
            <p:nvPr/>
          </p:nvSpPr>
          <p:spPr>
            <a:xfrm>
              <a:off x="2679225" y="2901625"/>
              <a:ext cx="61475" cy="28300"/>
            </a:xfrm>
            <a:custGeom>
              <a:avLst/>
              <a:gdLst/>
              <a:ahLst/>
              <a:cxnLst/>
              <a:rect l="l" t="t" r="r" b="b"/>
              <a:pathLst>
                <a:path w="2459" h="1132" extrusionOk="0">
                  <a:moveTo>
                    <a:pt x="2165" y="0"/>
                  </a:moveTo>
                  <a:cubicBezTo>
                    <a:pt x="1986" y="0"/>
                    <a:pt x="1797" y="124"/>
                    <a:pt x="1872" y="349"/>
                  </a:cubicBezTo>
                  <a:lnTo>
                    <a:pt x="1872" y="488"/>
                  </a:lnTo>
                  <a:cubicBezTo>
                    <a:pt x="1838" y="453"/>
                    <a:pt x="1820" y="436"/>
                    <a:pt x="1803" y="436"/>
                  </a:cubicBezTo>
                  <a:cubicBezTo>
                    <a:pt x="1786" y="436"/>
                    <a:pt x="1768" y="453"/>
                    <a:pt x="1734" y="488"/>
                  </a:cubicBezTo>
                  <a:cubicBezTo>
                    <a:pt x="1457" y="557"/>
                    <a:pt x="1249" y="626"/>
                    <a:pt x="971" y="696"/>
                  </a:cubicBezTo>
                  <a:cubicBezTo>
                    <a:pt x="694" y="626"/>
                    <a:pt x="417" y="626"/>
                    <a:pt x="209" y="557"/>
                  </a:cubicBezTo>
                  <a:cubicBezTo>
                    <a:pt x="70" y="557"/>
                    <a:pt x="1" y="696"/>
                    <a:pt x="70" y="834"/>
                  </a:cubicBezTo>
                  <a:cubicBezTo>
                    <a:pt x="375" y="1025"/>
                    <a:pt x="721" y="1132"/>
                    <a:pt x="1075" y="1132"/>
                  </a:cubicBezTo>
                  <a:cubicBezTo>
                    <a:pt x="1366" y="1132"/>
                    <a:pt x="1661" y="1060"/>
                    <a:pt x="1942" y="904"/>
                  </a:cubicBezTo>
                  <a:cubicBezTo>
                    <a:pt x="2011" y="834"/>
                    <a:pt x="2080" y="765"/>
                    <a:pt x="2080" y="626"/>
                  </a:cubicBezTo>
                  <a:cubicBezTo>
                    <a:pt x="2119" y="665"/>
                    <a:pt x="2163" y="682"/>
                    <a:pt x="2207" y="682"/>
                  </a:cubicBezTo>
                  <a:cubicBezTo>
                    <a:pt x="2319" y="682"/>
                    <a:pt x="2427" y="568"/>
                    <a:pt x="2427" y="419"/>
                  </a:cubicBezTo>
                  <a:cubicBezTo>
                    <a:pt x="2427" y="349"/>
                    <a:pt x="2427" y="349"/>
                    <a:pt x="2427" y="280"/>
                  </a:cubicBezTo>
                  <a:cubicBezTo>
                    <a:pt x="2459" y="89"/>
                    <a:pt x="2316" y="0"/>
                    <a:pt x="2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0"/>
            <p:cNvSpPr/>
            <p:nvPr/>
          </p:nvSpPr>
          <p:spPr>
            <a:xfrm>
              <a:off x="2657775" y="2914850"/>
              <a:ext cx="21000" cy="16925"/>
            </a:xfrm>
            <a:custGeom>
              <a:avLst/>
              <a:gdLst/>
              <a:ahLst/>
              <a:cxnLst/>
              <a:rect l="l" t="t" r="r" b="b"/>
              <a:pathLst>
                <a:path w="840" h="677" extrusionOk="0">
                  <a:moveTo>
                    <a:pt x="595" y="0"/>
                  </a:moveTo>
                  <a:cubicBezTo>
                    <a:pt x="569" y="0"/>
                    <a:pt x="541" y="9"/>
                    <a:pt x="512" y="28"/>
                  </a:cubicBezTo>
                  <a:cubicBezTo>
                    <a:pt x="443" y="28"/>
                    <a:pt x="304" y="236"/>
                    <a:pt x="304" y="236"/>
                  </a:cubicBezTo>
                  <a:cubicBezTo>
                    <a:pt x="1" y="297"/>
                    <a:pt x="69" y="677"/>
                    <a:pt x="278" y="677"/>
                  </a:cubicBezTo>
                  <a:cubicBezTo>
                    <a:pt x="307" y="677"/>
                    <a:pt x="339" y="669"/>
                    <a:pt x="374" y="652"/>
                  </a:cubicBezTo>
                  <a:cubicBezTo>
                    <a:pt x="582" y="652"/>
                    <a:pt x="582" y="513"/>
                    <a:pt x="720" y="444"/>
                  </a:cubicBezTo>
                  <a:cubicBezTo>
                    <a:pt x="839" y="325"/>
                    <a:pt x="753" y="0"/>
                    <a:pt x="5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0"/>
            <p:cNvSpPr/>
            <p:nvPr/>
          </p:nvSpPr>
          <p:spPr>
            <a:xfrm>
              <a:off x="2734700" y="2934450"/>
              <a:ext cx="20400" cy="12300"/>
            </a:xfrm>
            <a:custGeom>
              <a:avLst/>
              <a:gdLst/>
              <a:ahLst/>
              <a:cxnLst/>
              <a:rect l="l" t="t" r="r" b="b"/>
              <a:pathLst>
                <a:path w="816" h="492" extrusionOk="0">
                  <a:moveTo>
                    <a:pt x="532" y="1"/>
                  </a:moveTo>
                  <a:cubicBezTo>
                    <a:pt x="517" y="1"/>
                    <a:pt x="502" y="3"/>
                    <a:pt x="485" y="7"/>
                  </a:cubicBezTo>
                  <a:lnTo>
                    <a:pt x="277" y="7"/>
                  </a:lnTo>
                  <a:cubicBezTo>
                    <a:pt x="0" y="7"/>
                    <a:pt x="0" y="492"/>
                    <a:pt x="347" y="492"/>
                  </a:cubicBezTo>
                  <a:lnTo>
                    <a:pt x="555" y="492"/>
                  </a:lnTo>
                  <a:cubicBezTo>
                    <a:pt x="816" y="492"/>
                    <a:pt x="769" y="1"/>
                    <a:pt x="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0"/>
            <p:cNvSpPr/>
            <p:nvPr/>
          </p:nvSpPr>
          <p:spPr>
            <a:xfrm>
              <a:off x="2705225" y="3015875"/>
              <a:ext cx="25450" cy="24925"/>
            </a:xfrm>
            <a:custGeom>
              <a:avLst/>
              <a:gdLst/>
              <a:ahLst/>
              <a:cxnLst/>
              <a:rect l="l" t="t" r="r" b="b"/>
              <a:pathLst>
                <a:path w="1018" h="997" extrusionOk="0">
                  <a:moveTo>
                    <a:pt x="621" y="1"/>
                  </a:moveTo>
                  <a:cubicBezTo>
                    <a:pt x="600" y="1"/>
                    <a:pt x="578" y="3"/>
                    <a:pt x="555" y="8"/>
                  </a:cubicBezTo>
                  <a:lnTo>
                    <a:pt x="278" y="8"/>
                  </a:lnTo>
                  <a:cubicBezTo>
                    <a:pt x="1" y="77"/>
                    <a:pt x="1" y="493"/>
                    <a:pt x="278" y="562"/>
                  </a:cubicBezTo>
                  <a:cubicBezTo>
                    <a:pt x="278" y="562"/>
                    <a:pt x="278" y="632"/>
                    <a:pt x="278" y="701"/>
                  </a:cubicBezTo>
                  <a:cubicBezTo>
                    <a:pt x="164" y="872"/>
                    <a:pt x="284" y="996"/>
                    <a:pt x="408" y="996"/>
                  </a:cubicBezTo>
                  <a:cubicBezTo>
                    <a:pt x="435" y="996"/>
                    <a:pt x="461" y="990"/>
                    <a:pt x="486" y="978"/>
                  </a:cubicBezTo>
                  <a:cubicBezTo>
                    <a:pt x="694" y="978"/>
                    <a:pt x="763" y="770"/>
                    <a:pt x="763" y="632"/>
                  </a:cubicBezTo>
                  <a:cubicBezTo>
                    <a:pt x="763" y="562"/>
                    <a:pt x="694" y="562"/>
                    <a:pt x="694" y="493"/>
                  </a:cubicBezTo>
                  <a:cubicBezTo>
                    <a:pt x="1017" y="428"/>
                    <a:pt x="918" y="1"/>
                    <a:pt x="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0"/>
            <p:cNvSpPr/>
            <p:nvPr/>
          </p:nvSpPr>
          <p:spPr>
            <a:xfrm>
              <a:off x="2759275" y="2885600"/>
              <a:ext cx="23950" cy="33600"/>
            </a:xfrm>
            <a:custGeom>
              <a:avLst/>
              <a:gdLst/>
              <a:ahLst/>
              <a:cxnLst/>
              <a:rect l="l" t="t" r="r" b="b"/>
              <a:pathLst>
                <a:path w="958" h="1344" extrusionOk="0">
                  <a:moveTo>
                    <a:pt x="187" y="1"/>
                  </a:moveTo>
                  <a:cubicBezTo>
                    <a:pt x="81" y="1"/>
                    <a:pt x="1" y="102"/>
                    <a:pt x="57" y="158"/>
                  </a:cubicBezTo>
                  <a:cubicBezTo>
                    <a:pt x="57" y="436"/>
                    <a:pt x="265" y="713"/>
                    <a:pt x="195" y="921"/>
                  </a:cubicBezTo>
                  <a:cubicBezTo>
                    <a:pt x="147" y="1115"/>
                    <a:pt x="405" y="1344"/>
                    <a:pt x="587" y="1344"/>
                  </a:cubicBezTo>
                  <a:cubicBezTo>
                    <a:pt x="665" y="1344"/>
                    <a:pt x="729" y="1302"/>
                    <a:pt x="750" y="1198"/>
                  </a:cubicBezTo>
                  <a:cubicBezTo>
                    <a:pt x="958" y="713"/>
                    <a:pt x="681" y="228"/>
                    <a:pt x="265" y="20"/>
                  </a:cubicBezTo>
                  <a:cubicBezTo>
                    <a:pt x="238" y="7"/>
                    <a:pt x="21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0"/>
            <p:cNvSpPr/>
            <p:nvPr/>
          </p:nvSpPr>
          <p:spPr>
            <a:xfrm>
              <a:off x="2721650" y="2869700"/>
              <a:ext cx="35600" cy="18800"/>
            </a:xfrm>
            <a:custGeom>
              <a:avLst/>
              <a:gdLst/>
              <a:ahLst/>
              <a:cxnLst/>
              <a:rect l="l" t="t" r="r" b="b"/>
              <a:pathLst>
                <a:path w="1424" h="752" extrusionOk="0">
                  <a:moveTo>
                    <a:pt x="393" y="0"/>
                  </a:moveTo>
                  <a:cubicBezTo>
                    <a:pt x="170" y="0"/>
                    <a:pt x="0" y="283"/>
                    <a:pt x="175" y="517"/>
                  </a:cubicBezTo>
                  <a:cubicBezTo>
                    <a:pt x="383" y="673"/>
                    <a:pt x="630" y="751"/>
                    <a:pt x="887" y="751"/>
                  </a:cubicBezTo>
                  <a:cubicBezTo>
                    <a:pt x="973" y="751"/>
                    <a:pt x="1059" y="742"/>
                    <a:pt x="1146" y="725"/>
                  </a:cubicBezTo>
                  <a:cubicBezTo>
                    <a:pt x="1354" y="725"/>
                    <a:pt x="1423" y="309"/>
                    <a:pt x="1146" y="240"/>
                  </a:cubicBezTo>
                  <a:cubicBezTo>
                    <a:pt x="869" y="240"/>
                    <a:pt x="661" y="171"/>
                    <a:pt x="522" y="32"/>
                  </a:cubicBezTo>
                  <a:cubicBezTo>
                    <a:pt x="478" y="10"/>
                    <a:pt x="435" y="0"/>
                    <a:pt x="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0"/>
            <p:cNvSpPr/>
            <p:nvPr/>
          </p:nvSpPr>
          <p:spPr>
            <a:xfrm>
              <a:off x="2768950" y="2843200"/>
              <a:ext cx="38550" cy="26125"/>
            </a:xfrm>
            <a:custGeom>
              <a:avLst/>
              <a:gdLst/>
              <a:ahLst/>
              <a:cxnLst/>
              <a:rect l="l" t="t" r="r" b="b"/>
              <a:pathLst>
                <a:path w="1542" h="1045" extrusionOk="0">
                  <a:moveTo>
                    <a:pt x="1065" y="0"/>
                  </a:moveTo>
                  <a:cubicBezTo>
                    <a:pt x="1021" y="0"/>
                    <a:pt x="987" y="17"/>
                    <a:pt x="987" y="52"/>
                  </a:cubicBezTo>
                  <a:cubicBezTo>
                    <a:pt x="848" y="191"/>
                    <a:pt x="779" y="329"/>
                    <a:pt x="779" y="468"/>
                  </a:cubicBezTo>
                  <a:cubicBezTo>
                    <a:pt x="779" y="527"/>
                    <a:pt x="754" y="548"/>
                    <a:pt x="715" y="548"/>
                  </a:cubicBezTo>
                  <a:cubicBezTo>
                    <a:pt x="662" y="548"/>
                    <a:pt x="582" y="508"/>
                    <a:pt x="502" y="468"/>
                  </a:cubicBezTo>
                  <a:cubicBezTo>
                    <a:pt x="461" y="428"/>
                    <a:pt x="416" y="411"/>
                    <a:pt x="371" y="411"/>
                  </a:cubicBezTo>
                  <a:cubicBezTo>
                    <a:pt x="183" y="411"/>
                    <a:pt x="1" y="703"/>
                    <a:pt x="224" y="815"/>
                  </a:cubicBezTo>
                  <a:cubicBezTo>
                    <a:pt x="346" y="977"/>
                    <a:pt x="516" y="1044"/>
                    <a:pt x="705" y="1044"/>
                  </a:cubicBezTo>
                  <a:cubicBezTo>
                    <a:pt x="838" y="1044"/>
                    <a:pt x="982" y="1011"/>
                    <a:pt x="1125" y="953"/>
                  </a:cubicBezTo>
                  <a:cubicBezTo>
                    <a:pt x="1333" y="745"/>
                    <a:pt x="1541" y="260"/>
                    <a:pt x="1195" y="52"/>
                  </a:cubicBezTo>
                  <a:cubicBezTo>
                    <a:pt x="1160" y="17"/>
                    <a:pt x="1108" y="0"/>
                    <a:pt x="10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0"/>
            <p:cNvSpPr/>
            <p:nvPr/>
          </p:nvSpPr>
          <p:spPr>
            <a:xfrm>
              <a:off x="2743350" y="2803950"/>
              <a:ext cx="33350" cy="29850"/>
            </a:xfrm>
            <a:custGeom>
              <a:avLst/>
              <a:gdLst/>
              <a:ahLst/>
              <a:cxnLst/>
              <a:rect l="l" t="t" r="r" b="b"/>
              <a:pathLst>
                <a:path w="1334" h="1194" extrusionOk="0">
                  <a:moveTo>
                    <a:pt x="981" y="1"/>
                  </a:moveTo>
                  <a:cubicBezTo>
                    <a:pt x="949" y="1"/>
                    <a:pt x="920" y="9"/>
                    <a:pt x="902" y="28"/>
                  </a:cubicBezTo>
                  <a:cubicBezTo>
                    <a:pt x="763" y="28"/>
                    <a:pt x="694" y="166"/>
                    <a:pt x="555" y="236"/>
                  </a:cubicBezTo>
                  <a:lnTo>
                    <a:pt x="555" y="166"/>
                  </a:lnTo>
                  <a:cubicBezTo>
                    <a:pt x="520" y="132"/>
                    <a:pt x="486" y="114"/>
                    <a:pt x="451" y="114"/>
                  </a:cubicBezTo>
                  <a:cubicBezTo>
                    <a:pt x="417" y="114"/>
                    <a:pt x="382" y="132"/>
                    <a:pt x="347" y="166"/>
                  </a:cubicBezTo>
                  <a:cubicBezTo>
                    <a:pt x="1" y="513"/>
                    <a:pt x="486" y="998"/>
                    <a:pt x="763" y="1137"/>
                  </a:cubicBezTo>
                  <a:cubicBezTo>
                    <a:pt x="816" y="1177"/>
                    <a:pt x="872" y="1194"/>
                    <a:pt x="925" y="1194"/>
                  </a:cubicBezTo>
                  <a:cubicBezTo>
                    <a:pt x="1150" y="1194"/>
                    <a:pt x="1334" y="889"/>
                    <a:pt x="1110" y="721"/>
                  </a:cubicBezTo>
                  <a:cubicBezTo>
                    <a:pt x="1040" y="721"/>
                    <a:pt x="971" y="652"/>
                    <a:pt x="971" y="582"/>
                  </a:cubicBezTo>
                  <a:cubicBezTo>
                    <a:pt x="1110" y="513"/>
                    <a:pt x="1318" y="374"/>
                    <a:pt x="1179" y="166"/>
                  </a:cubicBezTo>
                  <a:cubicBezTo>
                    <a:pt x="1179" y="65"/>
                    <a:pt x="1068"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0"/>
            <p:cNvSpPr/>
            <p:nvPr/>
          </p:nvSpPr>
          <p:spPr>
            <a:xfrm>
              <a:off x="2538875" y="3209475"/>
              <a:ext cx="55950" cy="90075"/>
            </a:xfrm>
            <a:custGeom>
              <a:avLst/>
              <a:gdLst/>
              <a:ahLst/>
              <a:cxnLst/>
              <a:rect l="l" t="t" r="r" b="b"/>
              <a:pathLst>
                <a:path w="2238" h="3603" extrusionOk="0">
                  <a:moveTo>
                    <a:pt x="237" y="0"/>
                  </a:moveTo>
                  <a:cubicBezTo>
                    <a:pt x="139" y="0"/>
                    <a:pt x="51" y="64"/>
                    <a:pt x="0" y="166"/>
                  </a:cubicBezTo>
                  <a:cubicBezTo>
                    <a:pt x="0" y="513"/>
                    <a:pt x="69" y="859"/>
                    <a:pt x="277" y="1206"/>
                  </a:cubicBezTo>
                  <a:lnTo>
                    <a:pt x="139" y="1206"/>
                  </a:lnTo>
                  <a:cubicBezTo>
                    <a:pt x="69" y="1206"/>
                    <a:pt x="0" y="1344"/>
                    <a:pt x="69" y="1414"/>
                  </a:cubicBezTo>
                  <a:cubicBezTo>
                    <a:pt x="208" y="1622"/>
                    <a:pt x="416" y="1830"/>
                    <a:pt x="624" y="1968"/>
                  </a:cubicBezTo>
                  <a:cubicBezTo>
                    <a:pt x="763" y="2315"/>
                    <a:pt x="970" y="2731"/>
                    <a:pt x="1109" y="3147"/>
                  </a:cubicBezTo>
                  <a:cubicBezTo>
                    <a:pt x="1171" y="3209"/>
                    <a:pt x="1262" y="3243"/>
                    <a:pt x="1342" y="3243"/>
                  </a:cubicBezTo>
                  <a:cubicBezTo>
                    <a:pt x="1441" y="3243"/>
                    <a:pt x="1525" y="3192"/>
                    <a:pt x="1525" y="3077"/>
                  </a:cubicBezTo>
                  <a:cubicBezTo>
                    <a:pt x="1594" y="3147"/>
                    <a:pt x="1664" y="3285"/>
                    <a:pt x="1733" y="3424"/>
                  </a:cubicBezTo>
                  <a:cubicBezTo>
                    <a:pt x="1758" y="3549"/>
                    <a:pt x="1837" y="3602"/>
                    <a:pt x="1922" y="3602"/>
                  </a:cubicBezTo>
                  <a:cubicBezTo>
                    <a:pt x="2072" y="3602"/>
                    <a:pt x="2237" y="3437"/>
                    <a:pt x="2149" y="3216"/>
                  </a:cubicBezTo>
                  <a:cubicBezTo>
                    <a:pt x="2010" y="2731"/>
                    <a:pt x="1733" y="2246"/>
                    <a:pt x="1456" y="1830"/>
                  </a:cubicBezTo>
                  <a:cubicBezTo>
                    <a:pt x="1317" y="1691"/>
                    <a:pt x="1178" y="1552"/>
                    <a:pt x="1040" y="1414"/>
                  </a:cubicBezTo>
                  <a:cubicBezTo>
                    <a:pt x="901" y="928"/>
                    <a:pt x="693" y="443"/>
                    <a:pt x="347" y="27"/>
                  </a:cubicBezTo>
                  <a:cubicBezTo>
                    <a:pt x="309" y="9"/>
                    <a:pt x="272" y="0"/>
                    <a:pt x="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0"/>
            <p:cNvSpPr/>
            <p:nvPr/>
          </p:nvSpPr>
          <p:spPr>
            <a:xfrm>
              <a:off x="2485150" y="3267675"/>
              <a:ext cx="53200" cy="24625"/>
            </a:xfrm>
            <a:custGeom>
              <a:avLst/>
              <a:gdLst/>
              <a:ahLst/>
              <a:cxnLst/>
              <a:rect l="l" t="t" r="r" b="b"/>
              <a:pathLst>
                <a:path w="2128" h="985" extrusionOk="0">
                  <a:moveTo>
                    <a:pt x="331" y="0"/>
                  </a:moveTo>
                  <a:cubicBezTo>
                    <a:pt x="204" y="0"/>
                    <a:pt x="99" y="47"/>
                    <a:pt x="69" y="195"/>
                  </a:cubicBezTo>
                  <a:cubicBezTo>
                    <a:pt x="0" y="541"/>
                    <a:pt x="555" y="749"/>
                    <a:pt x="832" y="819"/>
                  </a:cubicBezTo>
                  <a:cubicBezTo>
                    <a:pt x="1035" y="920"/>
                    <a:pt x="1275" y="985"/>
                    <a:pt x="1552" y="985"/>
                  </a:cubicBezTo>
                  <a:cubicBezTo>
                    <a:pt x="1654" y="985"/>
                    <a:pt x="1760" y="976"/>
                    <a:pt x="1872" y="957"/>
                  </a:cubicBezTo>
                  <a:cubicBezTo>
                    <a:pt x="2128" y="893"/>
                    <a:pt x="2088" y="534"/>
                    <a:pt x="1862" y="534"/>
                  </a:cubicBezTo>
                  <a:cubicBezTo>
                    <a:pt x="1844" y="534"/>
                    <a:pt x="1824" y="536"/>
                    <a:pt x="1802" y="541"/>
                  </a:cubicBezTo>
                  <a:cubicBezTo>
                    <a:pt x="1664" y="472"/>
                    <a:pt x="1525" y="472"/>
                    <a:pt x="1387" y="403"/>
                  </a:cubicBezTo>
                  <a:cubicBezTo>
                    <a:pt x="1179" y="333"/>
                    <a:pt x="971" y="264"/>
                    <a:pt x="832" y="125"/>
                  </a:cubicBezTo>
                  <a:cubicBezTo>
                    <a:pt x="713" y="86"/>
                    <a:pt x="502" y="0"/>
                    <a:pt x="3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0"/>
            <p:cNvSpPr/>
            <p:nvPr/>
          </p:nvSpPr>
          <p:spPr>
            <a:xfrm>
              <a:off x="2467800" y="3308550"/>
              <a:ext cx="60225" cy="21425"/>
            </a:xfrm>
            <a:custGeom>
              <a:avLst/>
              <a:gdLst/>
              <a:ahLst/>
              <a:cxnLst/>
              <a:rect l="l" t="t" r="r" b="b"/>
              <a:pathLst>
                <a:path w="2409" h="857" extrusionOk="0">
                  <a:moveTo>
                    <a:pt x="787" y="0"/>
                  </a:moveTo>
                  <a:cubicBezTo>
                    <a:pt x="532" y="0"/>
                    <a:pt x="301" y="62"/>
                    <a:pt x="140" y="223"/>
                  </a:cubicBezTo>
                  <a:cubicBezTo>
                    <a:pt x="1" y="293"/>
                    <a:pt x="70" y="431"/>
                    <a:pt x="140" y="501"/>
                  </a:cubicBezTo>
                  <a:cubicBezTo>
                    <a:pt x="336" y="550"/>
                    <a:pt x="566" y="599"/>
                    <a:pt x="783" y="599"/>
                  </a:cubicBezTo>
                  <a:cubicBezTo>
                    <a:pt x="872" y="599"/>
                    <a:pt x="960" y="590"/>
                    <a:pt x="1041" y="570"/>
                  </a:cubicBezTo>
                  <a:cubicBezTo>
                    <a:pt x="1387" y="639"/>
                    <a:pt x="1734" y="709"/>
                    <a:pt x="2081" y="847"/>
                  </a:cubicBezTo>
                  <a:cubicBezTo>
                    <a:pt x="2099" y="854"/>
                    <a:pt x="2117" y="856"/>
                    <a:pt x="2134" y="856"/>
                  </a:cubicBezTo>
                  <a:cubicBezTo>
                    <a:pt x="2310" y="856"/>
                    <a:pt x="2409" y="558"/>
                    <a:pt x="2219" y="431"/>
                  </a:cubicBezTo>
                  <a:cubicBezTo>
                    <a:pt x="1896" y="247"/>
                    <a:pt x="1295" y="0"/>
                    <a:pt x="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0"/>
            <p:cNvSpPr/>
            <p:nvPr/>
          </p:nvSpPr>
          <p:spPr>
            <a:xfrm>
              <a:off x="2438350" y="3348775"/>
              <a:ext cx="61625" cy="22550"/>
            </a:xfrm>
            <a:custGeom>
              <a:avLst/>
              <a:gdLst/>
              <a:ahLst/>
              <a:cxnLst/>
              <a:rect l="l" t="t" r="r" b="b"/>
              <a:pathLst>
                <a:path w="2465" h="902" extrusionOk="0">
                  <a:moveTo>
                    <a:pt x="1318" y="1"/>
                  </a:moveTo>
                  <a:cubicBezTo>
                    <a:pt x="763" y="1"/>
                    <a:pt x="347" y="278"/>
                    <a:pt x="70" y="694"/>
                  </a:cubicBezTo>
                  <a:cubicBezTo>
                    <a:pt x="1" y="833"/>
                    <a:pt x="70" y="902"/>
                    <a:pt x="209" y="902"/>
                  </a:cubicBezTo>
                  <a:cubicBezTo>
                    <a:pt x="486" y="763"/>
                    <a:pt x="832" y="625"/>
                    <a:pt x="1110" y="486"/>
                  </a:cubicBezTo>
                  <a:cubicBezTo>
                    <a:pt x="1199" y="450"/>
                    <a:pt x="1293" y="433"/>
                    <a:pt x="1387" y="433"/>
                  </a:cubicBezTo>
                  <a:cubicBezTo>
                    <a:pt x="1657" y="433"/>
                    <a:pt x="1926" y="576"/>
                    <a:pt x="2080" y="833"/>
                  </a:cubicBezTo>
                  <a:cubicBezTo>
                    <a:pt x="2111" y="864"/>
                    <a:pt x="2150" y="878"/>
                    <a:pt x="2189" y="878"/>
                  </a:cubicBezTo>
                  <a:cubicBezTo>
                    <a:pt x="2323" y="878"/>
                    <a:pt x="2465" y="716"/>
                    <a:pt x="2357" y="555"/>
                  </a:cubicBezTo>
                  <a:cubicBezTo>
                    <a:pt x="2149" y="209"/>
                    <a:pt x="1734" y="1"/>
                    <a:pt x="1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0"/>
            <p:cNvSpPr/>
            <p:nvPr/>
          </p:nvSpPr>
          <p:spPr>
            <a:xfrm>
              <a:off x="2440075" y="3400975"/>
              <a:ext cx="39900" cy="11325"/>
            </a:xfrm>
            <a:custGeom>
              <a:avLst/>
              <a:gdLst/>
              <a:ahLst/>
              <a:cxnLst/>
              <a:rect l="l" t="t" r="r" b="b"/>
              <a:pathLst>
                <a:path w="1596" h="453" extrusionOk="0">
                  <a:moveTo>
                    <a:pt x="278" y="0"/>
                  </a:moveTo>
                  <a:cubicBezTo>
                    <a:pt x="209" y="0"/>
                    <a:pt x="140" y="15"/>
                    <a:pt x="70" y="62"/>
                  </a:cubicBezTo>
                  <a:cubicBezTo>
                    <a:pt x="1" y="62"/>
                    <a:pt x="1" y="131"/>
                    <a:pt x="1" y="200"/>
                  </a:cubicBezTo>
                  <a:cubicBezTo>
                    <a:pt x="98" y="394"/>
                    <a:pt x="345" y="453"/>
                    <a:pt x="617" y="453"/>
                  </a:cubicBezTo>
                  <a:cubicBezTo>
                    <a:pt x="928" y="453"/>
                    <a:pt x="1272" y="376"/>
                    <a:pt x="1457" y="339"/>
                  </a:cubicBezTo>
                  <a:cubicBezTo>
                    <a:pt x="1595" y="270"/>
                    <a:pt x="1595" y="62"/>
                    <a:pt x="1387" y="62"/>
                  </a:cubicBezTo>
                  <a:lnTo>
                    <a:pt x="694" y="62"/>
                  </a:lnTo>
                  <a:cubicBezTo>
                    <a:pt x="555" y="62"/>
                    <a:pt x="417" y="0"/>
                    <a:pt x="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0"/>
            <p:cNvSpPr/>
            <p:nvPr/>
          </p:nvSpPr>
          <p:spPr>
            <a:xfrm>
              <a:off x="2459150" y="3426775"/>
              <a:ext cx="13875" cy="8675"/>
            </a:xfrm>
            <a:custGeom>
              <a:avLst/>
              <a:gdLst/>
              <a:ahLst/>
              <a:cxnLst/>
              <a:rect l="l" t="t" r="r" b="b"/>
              <a:pathLst>
                <a:path w="555" h="347" extrusionOk="0">
                  <a:moveTo>
                    <a:pt x="208" y="0"/>
                  </a:moveTo>
                  <a:cubicBezTo>
                    <a:pt x="0" y="0"/>
                    <a:pt x="0" y="347"/>
                    <a:pt x="208" y="347"/>
                  </a:cubicBezTo>
                  <a:lnTo>
                    <a:pt x="416" y="347"/>
                  </a:lnTo>
                  <a:cubicBezTo>
                    <a:pt x="555" y="277"/>
                    <a:pt x="555" y="0"/>
                    <a:pt x="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0"/>
            <p:cNvSpPr/>
            <p:nvPr/>
          </p:nvSpPr>
          <p:spPr>
            <a:xfrm>
              <a:off x="2483400" y="3427075"/>
              <a:ext cx="75450" cy="67300"/>
            </a:xfrm>
            <a:custGeom>
              <a:avLst/>
              <a:gdLst/>
              <a:ahLst/>
              <a:cxnLst/>
              <a:rect l="l" t="t" r="r" b="b"/>
              <a:pathLst>
                <a:path w="3018" h="2692" extrusionOk="0">
                  <a:moveTo>
                    <a:pt x="1694" y="0"/>
                  </a:moveTo>
                  <a:cubicBezTo>
                    <a:pt x="1654" y="0"/>
                    <a:pt x="1615" y="17"/>
                    <a:pt x="1595" y="57"/>
                  </a:cubicBezTo>
                  <a:cubicBezTo>
                    <a:pt x="1526" y="196"/>
                    <a:pt x="1318" y="543"/>
                    <a:pt x="1179" y="751"/>
                  </a:cubicBezTo>
                  <a:cubicBezTo>
                    <a:pt x="902" y="751"/>
                    <a:pt x="694" y="820"/>
                    <a:pt x="417" y="889"/>
                  </a:cubicBezTo>
                  <a:cubicBezTo>
                    <a:pt x="347" y="959"/>
                    <a:pt x="278" y="1167"/>
                    <a:pt x="417" y="1236"/>
                  </a:cubicBezTo>
                  <a:cubicBezTo>
                    <a:pt x="555" y="1236"/>
                    <a:pt x="694" y="1305"/>
                    <a:pt x="833" y="1375"/>
                  </a:cubicBezTo>
                  <a:lnTo>
                    <a:pt x="625" y="1652"/>
                  </a:lnTo>
                  <a:cubicBezTo>
                    <a:pt x="417" y="1929"/>
                    <a:pt x="1" y="2414"/>
                    <a:pt x="278" y="2692"/>
                  </a:cubicBezTo>
                  <a:lnTo>
                    <a:pt x="347" y="2692"/>
                  </a:lnTo>
                  <a:cubicBezTo>
                    <a:pt x="694" y="2622"/>
                    <a:pt x="833" y="2137"/>
                    <a:pt x="971" y="1860"/>
                  </a:cubicBezTo>
                  <a:lnTo>
                    <a:pt x="1179" y="1375"/>
                  </a:lnTo>
                  <a:cubicBezTo>
                    <a:pt x="1803" y="1305"/>
                    <a:pt x="2358" y="1028"/>
                    <a:pt x="2843" y="612"/>
                  </a:cubicBezTo>
                  <a:cubicBezTo>
                    <a:pt x="3018" y="437"/>
                    <a:pt x="2899" y="164"/>
                    <a:pt x="2691" y="164"/>
                  </a:cubicBezTo>
                  <a:cubicBezTo>
                    <a:pt x="2652" y="164"/>
                    <a:pt x="2610" y="174"/>
                    <a:pt x="2566" y="196"/>
                  </a:cubicBezTo>
                  <a:cubicBezTo>
                    <a:pt x="2288" y="404"/>
                    <a:pt x="1942" y="543"/>
                    <a:pt x="1595" y="612"/>
                  </a:cubicBezTo>
                  <a:cubicBezTo>
                    <a:pt x="1664" y="473"/>
                    <a:pt x="1734" y="335"/>
                    <a:pt x="1803" y="196"/>
                  </a:cubicBezTo>
                  <a:cubicBezTo>
                    <a:pt x="1901" y="98"/>
                    <a:pt x="1791" y="0"/>
                    <a:pt x="1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0"/>
            <p:cNvSpPr/>
            <p:nvPr/>
          </p:nvSpPr>
          <p:spPr>
            <a:xfrm>
              <a:off x="2505925" y="3475500"/>
              <a:ext cx="46825" cy="65675"/>
            </a:xfrm>
            <a:custGeom>
              <a:avLst/>
              <a:gdLst/>
              <a:ahLst/>
              <a:cxnLst/>
              <a:rect l="l" t="t" r="r" b="b"/>
              <a:pathLst>
                <a:path w="1873" h="2627" extrusionOk="0">
                  <a:moveTo>
                    <a:pt x="1637" y="0"/>
                  </a:moveTo>
                  <a:cubicBezTo>
                    <a:pt x="1530" y="0"/>
                    <a:pt x="1420" y="69"/>
                    <a:pt x="1387" y="200"/>
                  </a:cubicBezTo>
                  <a:cubicBezTo>
                    <a:pt x="1318" y="339"/>
                    <a:pt x="1249" y="547"/>
                    <a:pt x="1179" y="755"/>
                  </a:cubicBezTo>
                  <a:cubicBezTo>
                    <a:pt x="902" y="963"/>
                    <a:pt x="694" y="1309"/>
                    <a:pt x="486" y="1586"/>
                  </a:cubicBezTo>
                  <a:cubicBezTo>
                    <a:pt x="348" y="1794"/>
                    <a:pt x="1" y="2280"/>
                    <a:pt x="140" y="2557"/>
                  </a:cubicBezTo>
                  <a:cubicBezTo>
                    <a:pt x="140" y="2626"/>
                    <a:pt x="209" y="2626"/>
                    <a:pt x="278" y="2626"/>
                  </a:cubicBezTo>
                  <a:cubicBezTo>
                    <a:pt x="556" y="2557"/>
                    <a:pt x="625" y="2210"/>
                    <a:pt x="763" y="1933"/>
                  </a:cubicBezTo>
                  <a:cubicBezTo>
                    <a:pt x="833" y="1794"/>
                    <a:pt x="902" y="1656"/>
                    <a:pt x="971" y="1517"/>
                  </a:cubicBezTo>
                  <a:cubicBezTo>
                    <a:pt x="971" y="1656"/>
                    <a:pt x="971" y="1725"/>
                    <a:pt x="1041" y="1794"/>
                  </a:cubicBezTo>
                  <a:cubicBezTo>
                    <a:pt x="1075" y="1898"/>
                    <a:pt x="1162" y="1950"/>
                    <a:pt x="1257" y="1950"/>
                  </a:cubicBezTo>
                  <a:cubicBezTo>
                    <a:pt x="1353" y="1950"/>
                    <a:pt x="1457" y="1898"/>
                    <a:pt x="1526" y="1794"/>
                  </a:cubicBezTo>
                  <a:cubicBezTo>
                    <a:pt x="1665" y="1309"/>
                    <a:pt x="1803" y="755"/>
                    <a:pt x="1873" y="269"/>
                  </a:cubicBezTo>
                  <a:cubicBezTo>
                    <a:pt x="1873" y="86"/>
                    <a:pt x="1757" y="0"/>
                    <a:pt x="1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0"/>
            <p:cNvSpPr/>
            <p:nvPr/>
          </p:nvSpPr>
          <p:spPr>
            <a:xfrm>
              <a:off x="2551000" y="3492125"/>
              <a:ext cx="27750" cy="71125"/>
            </a:xfrm>
            <a:custGeom>
              <a:avLst/>
              <a:gdLst/>
              <a:ahLst/>
              <a:cxnLst/>
              <a:rect l="l" t="t" r="r" b="b"/>
              <a:pathLst>
                <a:path w="1110" h="2845" extrusionOk="0">
                  <a:moveTo>
                    <a:pt x="665" y="0"/>
                  </a:moveTo>
                  <a:cubicBezTo>
                    <a:pt x="514" y="0"/>
                    <a:pt x="347" y="107"/>
                    <a:pt x="347" y="298"/>
                  </a:cubicBezTo>
                  <a:cubicBezTo>
                    <a:pt x="416" y="505"/>
                    <a:pt x="347" y="783"/>
                    <a:pt x="208" y="991"/>
                  </a:cubicBezTo>
                  <a:cubicBezTo>
                    <a:pt x="70" y="1129"/>
                    <a:pt x="139" y="1407"/>
                    <a:pt x="347" y="1476"/>
                  </a:cubicBezTo>
                  <a:cubicBezTo>
                    <a:pt x="139" y="1892"/>
                    <a:pt x="0" y="2446"/>
                    <a:pt x="278" y="2793"/>
                  </a:cubicBezTo>
                  <a:cubicBezTo>
                    <a:pt x="312" y="2828"/>
                    <a:pt x="364" y="2845"/>
                    <a:pt x="425" y="2845"/>
                  </a:cubicBezTo>
                  <a:cubicBezTo>
                    <a:pt x="485" y="2845"/>
                    <a:pt x="555" y="2828"/>
                    <a:pt x="624" y="2793"/>
                  </a:cubicBezTo>
                  <a:cubicBezTo>
                    <a:pt x="763" y="2516"/>
                    <a:pt x="624" y="2169"/>
                    <a:pt x="693" y="1892"/>
                  </a:cubicBezTo>
                  <a:cubicBezTo>
                    <a:pt x="763" y="1545"/>
                    <a:pt x="901" y="1199"/>
                    <a:pt x="1109" y="852"/>
                  </a:cubicBezTo>
                  <a:cubicBezTo>
                    <a:pt x="1109" y="713"/>
                    <a:pt x="1040" y="575"/>
                    <a:pt x="901" y="575"/>
                  </a:cubicBezTo>
                  <a:cubicBezTo>
                    <a:pt x="971" y="505"/>
                    <a:pt x="971" y="367"/>
                    <a:pt x="901" y="228"/>
                  </a:cubicBezTo>
                  <a:cubicBezTo>
                    <a:pt x="901" y="72"/>
                    <a:pt x="789" y="0"/>
                    <a:pt x="6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0"/>
            <p:cNvSpPr/>
            <p:nvPr/>
          </p:nvSpPr>
          <p:spPr>
            <a:xfrm>
              <a:off x="2595100" y="3476525"/>
              <a:ext cx="23500" cy="85700"/>
            </a:xfrm>
            <a:custGeom>
              <a:avLst/>
              <a:gdLst/>
              <a:ahLst/>
              <a:cxnLst/>
              <a:rect l="l" t="t" r="r" b="b"/>
              <a:pathLst>
                <a:path w="940" h="3428" extrusionOk="0">
                  <a:moveTo>
                    <a:pt x="334" y="0"/>
                  </a:moveTo>
                  <a:cubicBezTo>
                    <a:pt x="172" y="0"/>
                    <a:pt x="0" y="107"/>
                    <a:pt x="39" y="298"/>
                  </a:cubicBezTo>
                  <a:cubicBezTo>
                    <a:pt x="39" y="506"/>
                    <a:pt x="108" y="644"/>
                    <a:pt x="246" y="714"/>
                  </a:cubicBezTo>
                  <a:cubicBezTo>
                    <a:pt x="246" y="714"/>
                    <a:pt x="177" y="783"/>
                    <a:pt x="246" y="852"/>
                  </a:cubicBezTo>
                  <a:cubicBezTo>
                    <a:pt x="246" y="1337"/>
                    <a:pt x="246" y="1823"/>
                    <a:pt x="246" y="2239"/>
                  </a:cubicBezTo>
                  <a:cubicBezTo>
                    <a:pt x="177" y="2585"/>
                    <a:pt x="177" y="3001"/>
                    <a:pt x="246" y="3348"/>
                  </a:cubicBezTo>
                  <a:cubicBezTo>
                    <a:pt x="246" y="3406"/>
                    <a:pt x="284" y="3428"/>
                    <a:pt x="332" y="3428"/>
                  </a:cubicBezTo>
                  <a:cubicBezTo>
                    <a:pt x="398" y="3428"/>
                    <a:pt x="484" y="3388"/>
                    <a:pt x="524" y="3348"/>
                  </a:cubicBezTo>
                  <a:cubicBezTo>
                    <a:pt x="662" y="2932"/>
                    <a:pt x="732" y="2585"/>
                    <a:pt x="662" y="2169"/>
                  </a:cubicBezTo>
                  <a:cubicBezTo>
                    <a:pt x="662" y="1684"/>
                    <a:pt x="662" y="1268"/>
                    <a:pt x="593" y="783"/>
                  </a:cubicBezTo>
                  <a:cubicBezTo>
                    <a:pt x="593" y="783"/>
                    <a:pt x="593" y="714"/>
                    <a:pt x="524" y="714"/>
                  </a:cubicBezTo>
                  <a:cubicBezTo>
                    <a:pt x="870" y="714"/>
                    <a:pt x="940" y="298"/>
                    <a:pt x="593" y="228"/>
                  </a:cubicBezTo>
                  <a:cubicBezTo>
                    <a:pt x="593" y="72"/>
                    <a:pt x="466"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0"/>
            <p:cNvSpPr/>
            <p:nvPr/>
          </p:nvSpPr>
          <p:spPr>
            <a:xfrm>
              <a:off x="2620300" y="3512475"/>
              <a:ext cx="19100" cy="50625"/>
            </a:xfrm>
            <a:custGeom>
              <a:avLst/>
              <a:gdLst/>
              <a:ahLst/>
              <a:cxnLst/>
              <a:rect l="l" t="t" r="r" b="b"/>
              <a:pathLst>
                <a:path w="764" h="2025" extrusionOk="0">
                  <a:moveTo>
                    <a:pt x="218" y="0"/>
                  </a:moveTo>
                  <a:cubicBezTo>
                    <a:pt x="110" y="0"/>
                    <a:pt x="1" y="90"/>
                    <a:pt x="1" y="246"/>
                  </a:cubicBezTo>
                  <a:cubicBezTo>
                    <a:pt x="1" y="593"/>
                    <a:pt x="70" y="870"/>
                    <a:pt x="140" y="1216"/>
                  </a:cubicBezTo>
                  <a:cubicBezTo>
                    <a:pt x="140" y="1563"/>
                    <a:pt x="140" y="1771"/>
                    <a:pt x="348" y="1979"/>
                  </a:cubicBezTo>
                  <a:cubicBezTo>
                    <a:pt x="376" y="2008"/>
                    <a:pt x="417" y="2025"/>
                    <a:pt x="460" y="2025"/>
                  </a:cubicBezTo>
                  <a:cubicBezTo>
                    <a:pt x="520" y="2025"/>
                    <a:pt x="584" y="1991"/>
                    <a:pt x="625" y="1910"/>
                  </a:cubicBezTo>
                  <a:cubicBezTo>
                    <a:pt x="763" y="1702"/>
                    <a:pt x="694" y="1424"/>
                    <a:pt x="625" y="1147"/>
                  </a:cubicBezTo>
                  <a:cubicBezTo>
                    <a:pt x="486" y="870"/>
                    <a:pt x="486" y="523"/>
                    <a:pt x="417" y="177"/>
                  </a:cubicBezTo>
                  <a:cubicBezTo>
                    <a:pt x="387" y="55"/>
                    <a:pt x="303"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0"/>
            <p:cNvSpPr/>
            <p:nvPr/>
          </p:nvSpPr>
          <p:spPr>
            <a:xfrm>
              <a:off x="2644575" y="3469100"/>
              <a:ext cx="35750" cy="93200"/>
            </a:xfrm>
            <a:custGeom>
              <a:avLst/>
              <a:gdLst/>
              <a:ahLst/>
              <a:cxnLst/>
              <a:rect l="l" t="t" r="r" b="b"/>
              <a:pathLst>
                <a:path w="1430" h="3728" extrusionOk="0">
                  <a:moveTo>
                    <a:pt x="401" y="1"/>
                  </a:moveTo>
                  <a:cubicBezTo>
                    <a:pt x="313" y="1"/>
                    <a:pt x="233" y="53"/>
                    <a:pt x="208" y="179"/>
                  </a:cubicBezTo>
                  <a:cubicBezTo>
                    <a:pt x="139" y="387"/>
                    <a:pt x="70" y="664"/>
                    <a:pt x="70" y="872"/>
                  </a:cubicBezTo>
                  <a:cubicBezTo>
                    <a:pt x="0" y="1149"/>
                    <a:pt x="70" y="1426"/>
                    <a:pt x="139" y="1704"/>
                  </a:cubicBezTo>
                  <a:lnTo>
                    <a:pt x="208" y="1773"/>
                  </a:lnTo>
                  <a:cubicBezTo>
                    <a:pt x="70" y="1773"/>
                    <a:pt x="0" y="1912"/>
                    <a:pt x="70" y="1981"/>
                  </a:cubicBezTo>
                  <a:cubicBezTo>
                    <a:pt x="0" y="2536"/>
                    <a:pt x="208" y="3506"/>
                    <a:pt x="832" y="3714"/>
                  </a:cubicBezTo>
                  <a:cubicBezTo>
                    <a:pt x="868" y="3723"/>
                    <a:pt x="905" y="3727"/>
                    <a:pt x="942" y="3727"/>
                  </a:cubicBezTo>
                  <a:cubicBezTo>
                    <a:pt x="1190" y="3727"/>
                    <a:pt x="1429" y="3531"/>
                    <a:pt x="1248" y="3229"/>
                  </a:cubicBezTo>
                  <a:cubicBezTo>
                    <a:pt x="1110" y="3021"/>
                    <a:pt x="971" y="2882"/>
                    <a:pt x="832" y="2674"/>
                  </a:cubicBezTo>
                  <a:cubicBezTo>
                    <a:pt x="624" y="2466"/>
                    <a:pt x="486" y="2189"/>
                    <a:pt x="416" y="1981"/>
                  </a:cubicBezTo>
                  <a:cubicBezTo>
                    <a:pt x="416" y="1912"/>
                    <a:pt x="416" y="1912"/>
                    <a:pt x="416" y="1842"/>
                  </a:cubicBezTo>
                  <a:cubicBezTo>
                    <a:pt x="555" y="1842"/>
                    <a:pt x="624" y="1773"/>
                    <a:pt x="694" y="1634"/>
                  </a:cubicBezTo>
                  <a:cubicBezTo>
                    <a:pt x="694" y="1426"/>
                    <a:pt x="694" y="1288"/>
                    <a:pt x="694" y="1080"/>
                  </a:cubicBezTo>
                  <a:cubicBezTo>
                    <a:pt x="624" y="872"/>
                    <a:pt x="624" y="595"/>
                    <a:pt x="694" y="387"/>
                  </a:cubicBezTo>
                  <a:cubicBezTo>
                    <a:pt x="738" y="165"/>
                    <a:pt x="556" y="1"/>
                    <a:pt x="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0"/>
            <p:cNvSpPr/>
            <p:nvPr/>
          </p:nvSpPr>
          <p:spPr>
            <a:xfrm>
              <a:off x="2677500" y="3492575"/>
              <a:ext cx="29475" cy="42700"/>
            </a:xfrm>
            <a:custGeom>
              <a:avLst/>
              <a:gdLst/>
              <a:ahLst/>
              <a:cxnLst/>
              <a:rect l="l" t="t" r="r" b="b"/>
              <a:pathLst>
                <a:path w="1179" h="1708" extrusionOk="0">
                  <a:moveTo>
                    <a:pt x="334" y="0"/>
                  </a:moveTo>
                  <a:cubicBezTo>
                    <a:pt x="163" y="0"/>
                    <a:pt x="0" y="124"/>
                    <a:pt x="0" y="349"/>
                  </a:cubicBezTo>
                  <a:cubicBezTo>
                    <a:pt x="63" y="722"/>
                    <a:pt x="181" y="1708"/>
                    <a:pt x="704" y="1708"/>
                  </a:cubicBezTo>
                  <a:cubicBezTo>
                    <a:pt x="764" y="1708"/>
                    <a:pt x="830" y="1695"/>
                    <a:pt x="902" y="1666"/>
                  </a:cubicBezTo>
                  <a:cubicBezTo>
                    <a:pt x="1110" y="1527"/>
                    <a:pt x="1179" y="1319"/>
                    <a:pt x="1040" y="1111"/>
                  </a:cubicBezTo>
                  <a:cubicBezTo>
                    <a:pt x="971" y="1042"/>
                    <a:pt x="902" y="903"/>
                    <a:pt x="832" y="834"/>
                  </a:cubicBezTo>
                  <a:cubicBezTo>
                    <a:pt x="763" y="626"/>
                    <a:pt x="694" y="487"/>
                    <a:pt x="694" y="280"/>
                  </a:cubicBezTo>
                  <a:cubicBezTo>
                    <a:pt x="630" y="89"/>
                    <a:pt x="479"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0"/>
            <p:cNvSpPr/>
            <p:nvPr/>
          </p:nvSpPr>
          <p:spPr>
            <a:xfrm>
              <a:off x="2722925" y="3462875"/>
              <a:ext cx="36800" cy="31875"/>
            </a:xfrm>
            <a:custGeom>
              <a:avLst/>
              <a:gdLst/>
              <a:ahLst/>
              <a:cxnLst/>
              <a:rect l="l" t="t" r="r" b="b"/>
              <a:pathLst>
                <a:path w="1472" h="1275" extrusionOk="0">
                  <a:moveTo>
                    <a:pt x="151" y="1"/>
                  </a:moveTo>
                  <a:cubicBezTo>
                    <a:pt x="42" y="1"/>
                    <a:pt x="1" y="227"/>
                    <a:pt x="124" y="289"/>
                  </a:cubicBezTo>
                  <a:cubicBezTo>
                    <a:pt x="471" y="566"/>
                    <a:pt x="748" y="844"/>
                    <a:pt x="956" y="1190"/>
                  </a:cubicBezTo>
                  <a:cubicBezTo>
                    <a:pt x="1015" y="1249"/>
                    <a:pt x="1085" y="1275"/>
                    <a:pt x="1152" y="1275"/>
                  </a:cubicBezTo>
                  <a:cubicBezTo>
                    <a:pt x="1322" y="1275"/>
                    <a:pt x="1471" y="1112"/>
                    <a:pt x="1372" y="913"/>
                  </a:cubicBezTo>
                  <a:cubicBezTo>
                    <a:pt x="1095" y="497"/>
                    <a:pt x="679" y="150"/>
                    <a:pt x="194" y="12"/>
                  </a:cubicBezTo>
                  <a:cubicBezTo>
                    <a:pt x="179" y="4"/>
                    <a:pt x="164"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0"/>
            <p:cNvSpPr/>
            <p:nvPr/>
          </p:nvSpPr>
          <p:spPr>
            <a:xfrm>
              <a:off x="2648050" y="3397050"/>
              <a:ext cx="17925" cy="22700"/>
            </a:xfrm>
            <a:custGeom>
              <a:avLst/>
              <a:gdLst/>
              <a:ahLst/>
              <a:cxnLst/>
              <a:rect l="l" t="t" r="r" b="b"/>
              <a:pathLst>
                <a:path w="717" h="908" extrusionOk="0">
                  <a:moveTo>
                    <a:pt x="189" y="0"/>
                  </a:moveTo>
                  <a:cubicBezTo>
                    <a:pt x="149" y="0"/>
                    <a:pt x="109" y="40"/>
                    <a:pt x="69" y="80"/>
                  </a:cubicBezTo>
                  <a:cubicBezTo>
                    <a:pt x="0" y="357"/>
                    <a:pt x="139" y="635"/>
                    <a:pt x="347" y="843"/>
                  </a:cubicBezTo>
                  <a:cubicBezTo>
                    <a:pt x="393" y="889"/>
                    <a:pt x="439" y="907"/>
                    <a:pt x="480" y="907"/>
                  </a:cubicBezTo>
                  <a:cubicBezTo>
                    <a:pt x="626" y="907"/>
                    <a:pt x="717" y="673"/>
                    <a:pt x="555" y="565"/>
                  </a:cubicBezTo>
                  <a:cubicBezTo>
                    <a:pt x="416" y="427"/>
                    <a:pt x="416" y="219"/>
                    <a:pt x="277" y="80"/>
                  </a:cubicBezTo>
                  <a:cubicBezTo>
                    <a:pt x="248" y="21"/>
                    <a:pt x="219" y="0"/>
                    <a:pt x="1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0"/>
            <p:cNvSpPr/>
            <p:nvPr/>
          </p:nvSpPr>
          <p:spPr>
            <a:xfrm>
              <a:off x="2620300" y="3421775"/>
              <a:ext cx="19100" cy="21325"/>
            </a:xfrm>
            <a:custGeom>
              <a:avLst/>
              <a:gdLst/>
              <a:ahLst/>
              <a:cxnLst/>
              <a:rect l="l" t="t" r="r" b="b"/>
              <a:pathLst>
                <a:path w="764" h="853" extrusionOk="0">
                  <a:moveTo>
                    <a:pt x="541" y="0"/>
                  </a:moveTo>
                  <a:cubicBezTo>
                    <a:pt x="413" y="0"/>
                    <a:pt x="278" y="87"/>
                    <a:pt x="278" y="269"/>
                  </a:cubicBezTo>
                  <a:cubicBezTo>
                    <a:pt x="278" y="408"/>
                    <a:pt x="70" y="408"/>
                    <a:pt x="70" y="547"/>
                  </a:cubicBezTo>
                  <a:cubicBezTo>
                    <a:pt x="1" y="616"/>
                    <a:pt x="1" y="685"/>
                    <a:pt x="70" y="755"/>
                  </a:cubicBezTo>
                  <a:cubicBezTo>
                    <a:pt x="119" y="804"/>
                    <a:pt x="168" y="853"/>
                    <a:pt x="242" y="853"/>
                  </a:cubicBezTo>
                  <a:cubicBezTo>
                    <a:pt x="272" y="853"/>
                    <a:pt x="307" y="844"/>
                    <a:pt x="348" y="824"/>
                  </a:cubicBezTo>
                  <a:cubicBezTo>
                    <a:pt x="625" y="755"/>
                    <a:pt x="763" y="477"/>
                    <a:pt x="763" y="200"/>
                  </a:cubicBezTo>
                  <a:cubicBezTo>
                    <a:pt x="763" y="69"/>
                    <a:pt x="655" y="0"/>
                    <a:pt x="5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0"/>
            <p:cNvSpPr/>
            <p:nvPr/>
          </p:nvSpPr>
          <p:spPr>
            <a:xfrm>
              <a:off x="2552725" y="3456650"/>
              <a:ext cx="17350" cy="19325"/>
            </a:xfrm>
            <a:custGeom>
              <a:avLst/>
              <a:gdLst/>
              <a:ahLst/>
              <a:cxnLst/>
              <a:rect l="l" t="t" r="r" b="b"/>
              <a:pathLst>
                <a:path w="694" h="773" extrusionOk="0">
                  <a:moveTo>
                    <a:pt x="209" y="1"/>
                  </a:moveTo>
                  <a:cubicBezTo>
                    <a:pt x="157" y="1"/>
                    <a:pt x="105" y="18"/>
                    <a:pt x="70" y="53"/>
                  </a:cubicBezTo>
                  <a:cubicBezTo>
                    <a:pt x="1" y="192"/>
                    <a:pt x="1" y="399"/>
                    <a:pt x="1" y="538"/>
                  </a:cubicBezTo>
                  <a:cubicBezTo>
                    <a:pt x="1" y="694"/>
                    <a:pt x="118" y="772"/>
                    <a:pt x="264" y="772"/>
                  </a:cubicBezTo>
                  <a:cubicBezTo>
                    <a:pt x="313" y="772"/>
                    <a:pt x="365" y="763"/>
                    <a:pt x="416" y="746"/>
                  </a:cubicBezTo>
                  <a:cubicBezTo>
                    <a:pt x="555" y="677"/>
                    <a:pt x="624" y="538"/>
                    <a:pt x="694" y="399"/>
                  </a:cubicBezTo>
                  <a:cubicBezTo>
                    <a:pt x="694" y="219"/>
                    <a:pt x="538" y="39"/>
                    <a:pt x="406" y="39"/>
                  </a:cubicBezTo>
                  <a:cubicBezTo>
                    <a:pt x="386" y="39"/>
                    <a:pt x="366" y="44"/>
                    <a:pt x="347" y="53"/>
                  </a:cubicBezTo>
                  <a:cubicBezTo>
                    <a:pt x="313" y="18"/>
                    <a:pt x="261" y="1"/>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0"/>
            <p:cNvSpPr/>
            <p:nvPr/>
          </p:nvSpPr>
          <p:spPr>
            <a:xfrm>
              <a:off x="2433150" y="3452600"/>
              <a:ext cx="48525" cy="20975"/>
            </a:xfrm>
            <a:custGeom>
              <a:avLst/>
              <a:gdLst/>
              <a:ahLst/>
              <a:cxnLst/>
              <a:rect l="l" t="t" r="r" b="b"/>
              <a:pathLst>
                <a:path w="1941" h="839" extrusionOk="0">
                  <a:moveTo>
                    <a:pt x="1660" y="0"/>
                  </a:moveTo>
                  <a:cubicBezTo>
                    <a:pt x="1640" y="0"/>
                    <a:pt x="1618" y="2"/>
                    <a:pt x="1595" y="7"/>
                  </a:cubicBezTo>
                  <a:cubicBezTo>
                    <a:pt x="1248" y="7"/>
                    <a:pt x="971" y="76"/>
                    <a:pt x="624" y="146"/>
                  </a:cubicBezTo>
                  <a:cubicBezTo>
                    <a:pt x="417" y="146"/>
                    <a:pt x="278" y="215"/>
                    <a:pt x="139" y="354"/>
                  </a:cubicBezTo>
                  <a:lnTo>
                    <a:pt x="70" y="423"/>
                  </a:lnTo>
                  <a:cubicBezTo>
                    <a:pt x="1" y="561"/>
                    <a:pt x="1" y="700"/>
                    <a:pt x="139" y="769"/>
                  </a:cubicBezTo>
                  <a:lnTo>
                    <a:pt x="209" y="769"/>
                  </a:lnTo>
                  <a:cubicBezTo>
                    <a:pt x="209" y="769"/>
                    <a:pt x="278" y="769"/>
                    <a:pt x="347" y="839"/>
                  </a:cubicBezTo>
                  <a:cubicBezTo>
                    <a:pt x="486" y="839"/>
                    <a:pt x="555" y="769"/>
                    <a:pt x="694" y="700"/>
                  </a:cubicBezTo>
                  <a:cubicBezTo>
                    <a:pt x="1040" y="631"/>
                    <a:pt x="1318" y="492"/>
                    <a:pt x="1664" y="423"/>
                  </a:cubicBezTo>
                  <a:cubicBezTo>
                    <a:pt x="1923" y="423"/>
                    <a:pt x="1940" y="0"/>
                    <a:pt x="16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0"/>
            <p:cNvSpPr/>
            <p:nvPr/>
          </p:nvSpPr>
          <p:spPr>
            <a:xfrm>
              <a:off x="2492075" y="3377550"/>
              <a:ext cx="54500" cy="22525"/>
            </a:xfrm>
            <a:custGeom>
              <a:avLst/>
              <a:gdLst/>
              <a:ahLst/>
              <a:cxnLst/>
              <a:rect l="l" t="t" r="r" b="b"/>
              <a:pathLst>
                <a:path w="2180" h="901" extrusionOk="0">
                  <a:moveTo>
                    <a:pt x="1844" y="0"/>
                  </a:moveTo>
                  <a:cubicBezTo>
                    <a:pt x="1809" y="0"/>
                    <a:pt x="1772" y="9"/>
                    <a:pt x="1733" y="28"/>
                  </a:cubicBezTo>
                  <a:cubicBezTo>
                    <a:pt x="1456" y="167"/>
                    <a:pt x="1110" y="236"/>
                    <a:pt x="763" y="306"/>
                  </a:cubicBezTo>
                  <a:cubicBezTo>
                    <a:pt x="486" y="306"/>
                    <a:pt x="278" y="306"/>
                    <a:pt x="70" y="513"/>
                  </a:cubicBezTo>
                  <a:cubicBezTo>
                    <a:pt x="0" y="583"/>
                    <a:pt x="0" y="721"/>
                    <a:pt x="70" y="791"/>
                  </a:cubicBezTo>
                  <a:cubicBezTo>
                    <a:pt x="179" y="872"/>
                    <a:pt x="298" y="901"/>
                    <a:pt x="420" y="901"/>
                  </a:cubicBezTo>
                  <a:cubicBezTo>
                    <a:pt x="608" y="901"/>
                    <a:pt x="802" y="833"/>
                    <a:pt x="971" y="791"/>
                  </a:cubicBezTo>
                  <a:cubicBezTo>
                    <a:pt x="1317" y="721"/>
                    <a:pt x="1595" y="583"/>
                    <a:pt x="1941" y="444"/>
                  </a:cubicBezTo>
                  <a:cubicBezTo>
                    <a:pt x="2180" y="325"/>
                    <a:pt x="2059" y="0"/>
                    <a:pt x="18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0"/>
            <p:cNvSpPr/>
            <p:nvPr/>
          </p:nvSpPr>
          <p:spPr>
            <a:xfrm>
              <a:off x="2526725" y="3335500"/>
              <a:ext cx="23475" cy="17225"/>
            </a:xfrm>
            <a:custGeom>
              <a:avLst/>
              <a:gdLst/>
              <a:ahLst/>
              <a:cxnLst/>
              <a:rect l="l" t="t" r="r" b="b"/>
              <a:pathLst>
                <a:path w="939" h="689" extrusionOk="0">
                  <a:moveTo>
                    <a:pt x="610" y="0"/>
                  </a:moveTo>
                  <a:cubicBezTo>
                    <a:pt x="571" y="0"/>
                    <a:pt x="529" y="14"/>
                    <a:pt x="486" y="47"/>
                  </a:cubicBezTo>
                  <a:lnTo>
                    <a:pt x="347" y="47"/>
                  </a:lnTo>
                  <a:cubicBezTo>
                    <a:pt x="209" y="47"/>
                    <a:pt x="70" y="116"/>
                    <a:pt x="70" y="255"/>
                  </a:cubicBezTo>
                  <a:cubicBezTo>
                    <a:pt x="1" y="393"/>
                    <a:pt x="70" y="601"/>
                    <a:pt x="209" y="670"/>
                  </a:cubicBezTo>
                  <a:cubicBezTo>
                    <a:pt x="247" y="683"/>
                    <a:pt x="285" y="689"/>
                    <a:pt x="323" y="689"/>
                  </a:cubicBezTo>
                  <a:cubicBezTo>
                    <a:pt x="491" y="689"/>
                    <a:pt x="650" y="576"/>
                    <a:pt x="763" y="463"/>
                  </a:cubicBezTo>
                  <a:cubicBezTo>
                    <a:pt x="939" y="404"/>
                    <a:pt x="818" y="0"/>
                    <a:pt x="6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0"/>
            <p:cNvSpPr/>
            <p:nvPr/>
          </p:nvSpPr>
          <p:spPr>
            <a:xfrm>
              <a:off x="2570775" y="3427700"/>
              <a:ext cx="20100" cy="18500"/>
            </a:xfrm>
            <a:custGeom>
              <a:avLst/>
              <a:gdLst/>
              <a:ahLst/>
              <a:cxnLst/>
              <a:rect l="l" t="t" r="r" b="b"/>
              <a:pathLst>
                <a:path w="804" h="740" extrusionOk="0">
                  <a:moveTo>
                    <a:pt x="293" y="0"/>
                  </a:moveTo>
                  <a:cubicBezTo>
                    <a:pt x="149" y="0"/>
                    <a:pt x="1" y="108"/>
                    <a:pt x="41" y="310"/>
                  </a:cubicBezTo>
                  <a:cubicBezTo>
                    <a:pt x="41" y="551"/>
                    <a:pt x="146" y="739"/>
                    <a:pt x="355" y="739"/>
                  </a:cubicBezTo>
                  <a:cubicBezTo>
                    <a:pt x="386" y="739"/>
                    <a:pt x="421" y="735"/>
                    <a:pt x="457" y="726"/>
                  </a:cubicBezTo>
                  <a:cubicBezTo>
                    <a:pt x="804" y="656"/>
                    <a:pt x="804" y="240"/>
                    <a:pt x="526" y="171"/>
                  </a:cubicBezTo>
                  <a:cubicBezTo>
                    <a:pt x="497" y="55"/>
                    <a:pt x="396" y="0"/>
                    <a:pt x="2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0"/>
            <p:cNvSpPr/>
            <p:nvPr/>
          </p:nvSpPr>
          <p:spPr>
            <a:xfrm>
              <a:off x="2619400" y="3495300"/>
              <a:ext cx="23875" cy="17825"/>
            </a:xfrm>
            <a:custGeom>
              <a:avLst/>
              <a:gdLst/>
              <a:ahLst/>
              <a:cxnLst/>
              <a:rect l="l" t="t" r="r" b="b"/>
              <a:pathLst>
                <a:path w="955" h="713" extrusionOk="0">
                  <a:moveTo>
                    <a:pt x="392" y="0"/>
                  </a:moveTo>
                  <a:cubicBezTo>
                    <a:pt x="169" y="0"/>
                    <a:pt x="1" y="273"/>
                    <a:pt x="176" y="448"/>
                  </a:cubicBezTo>
                  <a:lnTo>
                    <a:pt x="453" y="656"/>
                  </a:lnTo>
                  <a:cubicBezTo>
                    <a:pt x="506" y="695"/>
                    <a:pt x="559" y="712"/>
                    <a:pt x="608" y="712"/>
                  </a:cubicBezTo>
                  <a:cubicBezTo>
                    <a:pt x="816" y="712"/>
                    <a:pt x="954" y="408"/>
                    <a:pt x="730" y="240"/>
                  </a:cubicBezTo>
                  <a:lnTo>
                    <a:pt x="522" y="32"/>
                  </a:lnTo>
                  <a:cubicBezTo>
                    <a:pt x="478" y="10"/>
                    <a:pt x="434" y="0"/>
                    <a:pt x="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0"/>
            <p:cNvSpPr/>
            <p:nvPr/>
          </p:nvSpPr>
          <p:spPr>
            <a:xfrm>
              <a:off x="2566600" y="3326150"/>
              <a:ext cx="26000" cy="28500"/>
            </a:xfrm>
            <a:custGeom>
              <a:avLst/>
              <a:gdLst/>
              <a:ahLst/>
              <a:cxnLst/>
              <a:rect l="l" t="t" r="r" b="b"/>
              <a:pathLst>
                <a:path w="1040" h="1140" extrusionOk="0">
                  <a:moveTo>
                    <a:pt x="617" y="0"/>
                  </a:moveTo>
                  <a:cubicBezTo>
                    <a:pt x="568" y="0"/>
                    <a:pt x="520" y="22"/>
                    <a:pt x="485" y="74"/>
                  </a:cubicBezTo>
                  <a:cubicBezTo>
                    <a:pt x="416" y="213"/>
                    <a:pt x="277" y="282"/>
                    <a:pt x="139" y="351"/>
                  </a:cubicBezTo>
                  <a:cubicBezTo>
                    <a:pt x="69" y="421"/>
                    <a:pt x="69" y="559"/>
                    <a:pt x="69" y="698"/>
                  </a:cubicBezTo>
                  <a:cubicBezTo>
                    <a:pt x="0" y="698"/>
                    <a:pt x="0" y="767"/>
                    <a:pt x="0" y="906"/>
                  </a:cubicBezTo>
                  <a:cubicBezTo>
                    <a:pt x="104" y="1062"/>
                    <a:pt x="286" y="1140"/>
                    <a:pt x="488" y="1140"/>
                  </a:cubicBezTo>
                  <a:cubicBezTo>
                    <a:pt x="555" y="1140"/>
                    <a:pt x="624" y="1131"/>
                    <a:pt x="693" y="1114"/>
                  </a:cubicBezTo>
                  <a:cubicBezTo>
                    <a:pt x="901" y="975"/>
                    <a:pt x="1040" y="767"/>
                    <a:pt x="971" y="559"/>
                  </a:cubicBezTo>
                  <a:cubicBezTo>
                    <a:pt x="971" y="421"/>
                    <a:pt x="901" y="351"/>
                    <a:pt x="832" y="351"/>
                  </a:cubicBezTo>
                  <a:cubicBezTo>
                    <a:pt x="936" y="195"/>
                    <a:pt x="767" y="0"/>
                    <a:pt x="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0"/>
            <p:cNvSpPr/>
            <p:nvPr/>
          </p:nvSpPr>
          <p:spPr>
            <a:xfrm>
              <a:off x="2526725" y="3297225"/>
              <a:ext cx="17350" cy="13450"/>
            </a:xfrm>
            <a:custGeom>
              <a:avLst/>
              <a:gdLst/>
              <a:ahLst/>
              <a:cxnLst/>
              <a:rect l="l" t="t" r="r" b="b"/>
              <a:pathLst>
                <a:path w="694" h="538" extrusionOk="0">
                  <a:moveTo>
                    <a:pt x="183" y="1"/>
                  </a:moveTo>
                  <a:cubicBezTo>
                    <a:pt x="157" y="1"/>
                    <a:pt x="139" y="18"/>
                    <a:pt x="139" y="53"/>
                  </a:cubicBezTo>
                  <a:cubicBezTo>
                    <a:pt x="70" y="122"/>
                    <a:pt x="70" y="122"/>
                    <a:pt x="70" y="191"/>
                  </a:cubicBezTo>
                  <a:cubicBezTo>
                    <a:pt x="1" y="330"/>
                    <a:pt x="70" y="468"/>
                    <a:pt x="139" y="538"/>
                  </a:cubicBezTo>
                  <a:lnTo>
                    <a:pt x="486" y="538"/>
                  </a:lnTo>
                  <a:cubicBezTo>
                    <a:pt x="694" y="468"/>
                    <a:pt x="625" y="53"/>
                    <a:pt x="417" y="53"/>
                  </a:cubicBezTo>
                  <a:lnTo>
                    <a:pt x="278" y="53"/>
                  </a:lnTo>
                  <a:cubicBezTo>
                    <a:pt x="243" y="18"/>
                    <a:pt x="209"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0"/>
            <p:cNvSpPr/>
            <p:nvPr/>
          </p:nvSpPr>
          <p:spPr>
            <a:xfrm>
              <a:off x="2590850" y="3221550"/>
              <a:ext cx="17350" cy="53875"/>
            </a:xfrm>
            <a:custGeom>
              <a:avLst/>
              <a:gdLst/>
              <a:ahLst/>
              <a:cxnLst/>
              <a:rect l="l" t="t" r="r" b="b"/>
              <a:pathLst>
                <a:path w="694" h="2155" extrusionOk="0">
                  <a:moveTo>
                    <a:pt x="421" y="1"/>
                  </a:moveTo>
                  <a:cubicBezTo>
                    <a:pt x="394" y="1"/>
                    <a:pt x="367" y="9"/>
                    <a:pt x="347" y="30"/>
                  </a:cubicBezTo>
                  <a:cubicBezTo>
                    <a:pt x="1" y="99"/>
                    <a:pt x="139" y="861"/>
                    <a:pt x="139" y="1069"/>
                  </a:cubicBezTo>
                  <a:cubicBezTo>
                    <a:pt x="70" y="1485"/>
                    <a:pt x="209" y="1832"/>
                    <a:pt x="416" y="2109"/>
                  </a:cubicBezTo>
                  <a:cubicBezTo>
                    <a:pt x="449" y="2141"/>
                    <a:pt x="481" y="2155"/>
                    <a:pt x="511" y="2155"/>
                  </a:cubicBezTo>
                  <a:cubicBezTo>
                    <a:pt x="608" y="2155"/>
                    <a:pt x="678" y="2008"/>
                    <a:pt x="624" y="1901"/>
                  </a:cubicBezTo>
                  <a:cubicBezTo>
                    <a:pt x="486" y="1832"/>
                    <a:pt x="555" y="1208"/>
                    <a:pt x="555" y="1000"/>
                  </a:cubicBezTo>
                  <a:cubicBezTo>
                    <a:pt x="555" y="792"/>
                    <a:pt x="694" y="307"/>
                    <a:pt x="555" y="99"/>
                  </a:cubicBezTo>
                  <a:cubicBezTo>
                    <a:pt x="555" y="50"/>
                    <a:pt x="486" y="1"/>
                    <a:pt x="4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0"/>
            <p:cNvSpPr/>
            <p:nvPr/>
          </p:nvSpPr>
          <p:spPr>
            <a:xfrm>
              <a:off x="2625500" y="3257375"/>
              <a:ext cx="19100" cy="57725"/>
            </a:xfrm>
            <a:custGeom>
              <a:avLst/>
              <a:gdLst/>
              <a:ahLst/>
              <a:cxnLst/>
              <a:rect l="l" t="t" r="r" b="b"/>
              <a:pathLst>
                <a:path w="764" h="2309" extrusionOk="0">
                  <a:moveTo>
                    <a:pt x="322" y="0"/>
                  </a:moveTo>
                  <a:cubicBezTo>
                    <a:pt x="278" y="0"/>
                    <a:pt x="244" y="18"/>
                    <a:pt x="209" y="52"/>
                  </a:cubicBezTo>
                  <a:cubicBezTo>
                    <a:pt x="1" y="330"/>
                    <a:pt x="140" y="676"/>
                    <a:pt x="140" y="953"/>
                  </a:cubicBezTo>
                  <a:cubicBezTo>
                    <a:pt x="140" y="1369"/>
                    <a:pt x="140" y="1716"/>
                    <a:pt x="209" y="2132"/>
                  </a:cubicBezTo>
                  <a:cubicBezTo>
                    <a:pt x="239" y="2253"/>
                    <a:pt x="336" y="2308"/>
                    <a:pt x="430" y="2308"/>
                  </a:cubicBezTo>
                  <a:cubicBezTo>
                    <a:pt x="550" y="2308"/>
                    <a:pt x="664" y="2218"/>
                    <a:pt x="625" y="2062"/>
                  </a:cubicBezTo>
                  <a:lnTo>
                    <a:pt x="625" y="953"/>
                  </a:lnTo>
                  <a:cubicBezTo>
                    <a:pt x="625" y="607"/>
                    <a:pt x="763" y="260"/>
                    <a:pt x="486" y="52"/>
                  </a:cubicBezTo>
                  <a:cubicBezTo>
                    <a:pt x="417" y="18"/>
                    <a:pt x="365" y="0"/>
                    <a:pt x="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0"/>
            <p:cNvSpPr/>
            <p:nvPr/>
          </p:nvSpPr>
          <p:spPr>
            <a:xfrm>
              <a:off x="2710425" y="3313450"/>
              <a:ext cx="20825" cy="25625"/>
            </a:xfrm>
            <a:custGeom>
              <a:avLst/>
              <a:gdLst/>
              <a:ahLst/>
              <a:cxnLst/>
              <a:rect l="l" t="t" r="r" b="b"/>
              <a:pathLst>
                <a:path w="833" h="1025" extrusionOk="0">
                  <a:moveTo>
                    <a:pt x="585" y="536"/>
                  </a:moveTo>
                  <a:cubicBezTo>
                    <a:pt x="588" y="536"/>
                    <a:pt x="585" y="549"/>
                    <a:pt x="565" y="571"/>
                  </a:cubicBezTo>
                  <a:lnTo>
                    <a:pt x="565" y="571"/>
                  </a:lnTo>
                  <a:cubicBezTo>
                    <a:pt x="572" y="547"/>
                    <a:pt x="581" y="536"/>
                    <a:pt x="585" y="536"/>
                  </a:cubicBezTo>
                  <a:close/>
                  <a:moveTo>
                    <a:pt x="565" y="0"/>
                  </a:moveTo>
                  <a:cubicBezTo>
                    <a:pt x="533" y="0"/>
                    <a:pt x="504" y="9"/>
                    <a:pt x="486" y="27"/>
                  </a:cubicBezTo>
                  <a:cubicBezTo>
                    <a:pt x="70" y="97"/>
                    <a:pt x="1" y="443"/>
                    <a:pt x="70" y="790"/>
                  </a:cubicBezTo>
                  <a:cubicBezTo>
                    <a:pt x="103" y="954"/>
                    <a:pt x="213" y="1025"/>
                    <a:pt x="320" y="1025"/>
                  </a:cubicBezTo>
                  <a:cubicBezTo>
                    <a:pt x="439" y="1025"/>
                    <a:pt x="555" y="936"/>
                    <a:pt x="555" y="790"/>
                  </a:cubicBezTo>
                  <a:cubicBezTo>
                    <a:pt x="555" y="721"/>
                    <a:pt x="555" y="651"/>
                    <a:pt x="555" y="651"/>
                  </a:cubicBezTo>
                  <a:cubicBezTo>
                    <a:pt x="555" y="617"/>
                    <a:pt x="559" y="591"/>
                    <a:pt x="565" y="572"/>
                  </a:cubicBezTo>
                  <a:lnTo>
                    <a:pt x="565" y="572"/>
                  </a:lnTo>
                  <a:cubicBezTo>
                    <a:pt x="625" y="513"/>
                    <a:pt x="628" y="513"/>
                    <a:pt x="694" y="513"/>
                  </a:cubicBezTo>
                  <a:cubicBezTo>
                    <a:pt x="763" y="443"/>
                    <a:pt x="763" y="374"/>
                    <a:pt x="763" y="374"/>
                  </a:cubicBezTo>
                  <a:cubicBezTo>
                    <a:pt x="832" y="305"/>
                    <a:pt x="832" y="235"/>
                    <a:pt x="763" y="166"/>
                  </a:cubicBezTo>
                  <a:cubicBezTo>
                    <a:pt x="763" y="65"/>
                    <a:pt x="652" y="0"/>
                    <a:pt x="5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0"/>
            <p:cNvSpPr/>
            <p:nvPr/>
          </p:nvSpPr>
          <p:spPr>
            <a:xfrm>
              <a:off x="2641575" y="3238200"/>
              <a:ext cx="47600" cy="65775"/>
            </a:xfrm>
            <a:custGeom>
              <a:avLst/>
              <a:gdLst/>
              <a:ahLst/>
              <a:cxnLst/>
              <a:rect l="l" t="t" r="r" b="b"/>
              <a:pathLst>
                <a:path w="1904" h="2631" extrusionOk="0">
                  <a:moveTo>
                    <a:pt x="1645" y="1"/>
                  </a:moveTo>
                  <a:cubicBezTo>
                    <a:pt x="1595" y="1"/>
                    <a:pt x="1546" y="18"/>
                    <a:pt x="1507" y="57"/>
                  </a:cubicBezTo>
                  <a:cubicBezTo>
                    <a:pt x="1160" y="265"/>
                    <a:pt x="952" y="819"/>
                    <a:pt x="744" y="1166"/>
                  </a:cubicBezTo>
                  <a:cubicBezTo>
                    <a:pt x="536" y="1512"/>
                    <a:pt x="536" y="1651"/>
                    <a:pt x="398" y="1859"/>
                  </a:cubicBezTo>
                  <a:cubicBezTo>
                    <a:pt x="398" y="1928"/>
                    <a:pt x="259" y="2206"/>
                    <a:pt x="190" y="2275"/>
                  </a:cubicBezTo>
                  <a:cubicBezTo>
                    <a:pt x="1" y="2338"/>
                    <a:pt x="98" y="2631"/>
                    <a:pt x="326" y="2631"/>
                  </a:cubicBezTo>
                  <a:cubicBezTo>
                    <a:pt x="349" y="2631"/>
                    <a:pt x="373" y="2628"/>
                    <a:pt x="398" y="2622"/>
                  </a:cubicBezTo>
                  <a:cubicBezTo>
                    <a:pt x="606" y="2552"/>
                    <a:pt x="883" y="1998"/>
                    <a:pt x="1091" y="1720"/>
                  </a:cubicBezTo>
                  <a:lnTo>
                    <a:pt x="1507" y="958"/>
                  </a:lnTo>
                  <a:cubicBezTo>
                    <a:pt x="1645" y="750"/>
                    <a:pt x="1784" y="473"/>
                    <a:pt x="1853" y="265"/>
                  </a:cubicBezTo>
                  <a:cubicBezTo>
                    <a:pt x="1903" y="115"/>
                    <a:pt x="1773" y="1"/>
                    <a:pt x="16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0"/>
            <p:cNvSpPr/>
            <p:nvPr/>
          </p:nvSpPr>
          <p:spPr>
            <a:xfrm>
              <a:off x="2689625" y="3242400"/>
              <a:ext cx="41625" cy="116475"/>
            </a:xfrm>
            <a:custGeom>
              <a:avLst/>
              <a:gdLst/>
              <a:ahLst/>
              <a:cxnLst/>
              <a:rect l="l" t="t" r="r" b="b"/>
              <a:pathLst>
                <a:path w="1665" h="4659" extrusionOk="0">
                  <a:moveTo>
                    <a:pt x="1466" y="0"/>
                  </a:moveTo>
                  <a:cubicBezTo>
                    <a:pt x="1434" y="0"/>
                    <a:pt x="1406" y="9"/>
                    <a:pt x="1387" y="27"/>
                  </a:cubicBezTo>
                  <a:cubicBezTo>
                    <a:pt x="833" y="582"/>
                    <a:pt x="486" y="1275"/>
                    <a:pt x="417" y="2038"/>
                  </a:cubicBezTo>
                  <a:cubicBezTo>
                    <a:pt x="347" y="2246"/>
                    <a:pt x="278" y="2523"/>
                    <a:pt x="278" y="2731"/>
                  </a:cubicBezTo>
                  <a:cubicBezTo>
                    <a:pt x="139" y="3008"/>
                    <a:pt x="70" y="3285"/>
                    <a:pt x="70" y="3493"/>
                  </a:cubicBezTo>
                  <a:cubicBezTo>
                    <a:pt x="70" y="3563"/>
                    <a:pt x="70" y="3632"/>
                    <a:pt x="70" y="3632"/>
                  </a:cubicBezTo>
                  <a:cubicBezTo>
                    <a:pt x="70" y="3909"/>
                    <a:pt x="1" y="4187"/>
                    <a:pt x="1" y="4464"/>
                  </a:cubicBezTo>
                  <a:cubicBezTo>
                    <a:pt x="1" y="4585"/>
                    <a:pt x="94" y="4659"/>
                    <a:pt x="186" y="4659"/>
                  </a:cubicBezTo>
                  <a:cubicBezTo>
                    <a:pt x="253" y="4659"/>
                    <a:pt x="318" y="4620"/>
                    <a:pt x="347" y="4533"/>
                  </a:cubicBezTo>
                  <a:cubicBezTo>
                    <a:pt x="417" y="3909"/>
                    <a:pt x="555" y="3355"/>
                    <a:pt x="763" y="2800"/>
                  </a:cubicBezTo>
                  <a:cubicBezTo>
                    <a:pt x="763" y="2661"/>
                    <a:pt x="833" y="2523"/>
                    <a:pt x="902" y="2454"/>
                  </a:cubicBezTo>
                  <a:cubicBezTo>
                    <a:pt x="1041" y="2176"/>
                    <a:pt x="1387" y="2038"/>
                    <a:pt x="1595" y="1760"/>
                  </a:cubicBezTo>
                  <a:cubicBezTo>
                    <a:pt x="1664" y="1622"/>
                    <a:pt x="1595" y="1552"/>
                    <a:pt x="1526" y="1483"/>
                  </a:cubicBezTo>
                  <a:cubicBezTo>
                    <a:pt x="1387" y="1483"/>
                    <a:pt x="1248" y="1483"/>
                    <a:pt x="1110" y="1552"/>
                  </a:cubicBezTo>
                  <a:cubicBezTo>
                    <a:pt x="1318" y="1136"/>
                    <a:pt x="1526" y="651"/>
                    <a:pt x="1664" y="166"/>
                  </a:cubicBezTo>
                  <a:cubicBezTo>
                    <a:pt x="1664" y="65"/>
                    <a:pt x="1553" y="0"/>
                    <a:pt x="14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0"/>
            <p:cNvSpPr/>
            <p:nvPr/>
          </p:nvSpPr>
          <p:spPr>
            <a:xfrm>
              <a:off x="2732950" y="3367850"/>
              <a:ext cx="38150" cy="27750"/>
            </a:xfrm>
            <a:custGeom>
              <a:avLst/>
              <a:gdLst/>
              <a:ahLst/>
              <a:cxnLst/>
              <a:rect l="l" t="t" r="r" b="b"/>
              <a:pathLst>
                <a:path w="1526" h="1110" extrusionOk="0">
                  <a:moveTo>
                    <a:pt x="1318" y="0"/>
                  </a:moveTo>
                  <a:cubicBezTo>
                    <a:pt x="1179" y="70"/>
                    <a:pt x="1110" y="70"/>
                    <a:pt x="971" y="208"/>
                  </a:cubicBezTo>
                  <a:cubicBezTo>
                    <a:pt x="971" y="174"/>
                    <a:pt x="954" y="156"/>
                    <a:pt x="936" y="156"/>
                  </a:cubicBezTo>
                  <a:cubicBezTo>
                    <a:pt x="919" y="156"/>
                    <a:pt x="902" y="174"/>
                    <a:pt x="902" y="208"/>
                  </a:cubicBezTo>
                  <a:lnTo>
                    <a:pt x="833" y="208"/>
                  </a:lnTo>
                  <a:cubicBezTo>
                    <a:pt x="777" y="97"/>
                    <a:pt x="688" y="53"/>
                    <a:pt x="606" y="53"/>
                  </a:cubicBezTo>
                  <a:cubicBezTo>
                    <a:pt x="483" y="53"/>
                    <a:pt x="375" y="153"/>
                    <a:pt x="417" y="278"/>
                  </a:cubicBezTo>
                  <a:cubicBezTo>
                    <a:pt x="417" y="347"/>
                    <a:pt x="486" y="486"/>
                    <a:pt x="555" y="555"/>
                  </a:cubicBezTo>
                  <a:cubicBezTo>
                    <a:pt x="486" y="555"/>
                    <a:pt x="347" y="624"/>
                    <a:pt x="278" y="624"/>
                  </a:cubicBezTo>
                  <a:cubicBezTo>
                    <a:pt x="1" y="694"/>
                    <a:pt x="70" y="1109"/>
                    <a:pt x="347" y="1109"/>
                  </a:cubicBezTo>
                  <a:cubicBezTo>
                    <a:pt x="555" y="1040"/>
                    <a:pt x="833" y="971"/>
                    <a:pt x="1040" y="832"/>
                  </a:cubicBezTo>
                  <a:cubicBezTo>
                    <a:pt x="1318" y="694"/>
                    <a:pt x="1526" y="486"/>
                    <a:pt x="1456" y="139"/>
                  </a:cubicBezTo>
                  <a:cubicBezTo>
                    <a:pt x="1456" y="70"/>
                    <a:pt x="1387" y="0"/>
                    <a:pt x="13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0"/>
            <p:cNvSpPr/>
            <p:nvPr/>
          </p:nvSpPr>
          <p:spPr>
            <a:xfrm>
              <a:off x="2599525" y="3346425"/>
              <a:ext cx="66750" cy="21450"/>
            </a:xfrm>
            <a:custGeom>
              <a:avLst/>
              <a:gdLst/>
              <a:ahLst/>
              <a:cxnLst/>
              <a:rect l="l" t="t" r="r" b="b"/>
              <a:pathLst>
                <a:path w="2670" h="858" extrusionOk="0">
                  <a:moveTo>
                    <a:pt x="2249" y="1"/>
                  </a:moveTo>
                  <a:cubicBezTo>
                    <a:pt x="2217" y="1"/>
                    <a:pt x="2183" y="9"/>
                    <a:pt x="2149" y="26"/>
                  </a:cubicBezTo>
                  <a:lnTo>
                    <a:pt x="1872" y="233"/>
                  </a:lnTo>
                  <a:lnTo>
                    <a:pt x="1733" y="233"/>
                  </a:lnTo>
                  <a:cubicBezTo>
                    <a:pt x="1733" y="164"/>
                    <a:pt x="1594" y="164"/>
                    <a:pt x="1525" y="164"/>
                  </a:cubicBezTo>
                  <a:lnTo>
                    <a:pt x="763" y="164"/>
                  </a:lnTo>
                  <a:cubicBezTo>
                    <a:pt x="659" y="164"/>
                    <a:pt x="537" y="147"/>
                    <a:pt x="425" y="147"/>
                  </a:cubicBezTo>
                  <a:cubicBezTo>
                    <a:pt x="312" y="147"/>
                    <a:pt x="208" y="164"/>
                    <a:pt x="139" y="233"/>
                  </a:cubicBezTo>
                  <a:cubicBezTo>
                    <a:pt x="69" y="303"/>
                    <a:pt x="0" y="441"/>
                    <a:pt x="139" y="511"/>
                  </a:cubicBezTo>
                  <a:cubicBezTo>
                    <a:pt x="237" y="560"/>
                    <a:pt x="404" y="609"/>
                    <a:pt x="567" y="609"/>
                  </a:cubicBezTo>
                  <a:cubicBezTo>
                    <a:pt x="635" y="609"/>
                    <a:pt x="702" y="600"/>
                    <a:pt x="763" y="580"/>
                  </a:cubicBezTo>
                  <a:lnTo>
                    <a:pt x="1317" y="580"/>
                  </a:lnTo>
                  <a:cubicBezTo>
                    <a:pt x="1317" y="719"/>
                    <a:pt x="1456" y="788"/>
                    <a:pt x="1594" y="857"/>
                  </a:cubicBezTo>
                  <a:cubicBezTo>
                    <a:pt x="1872" y="857"/>
                    <a:pt x="2218" y="788"/>
                    <a:pt x="2426" y="580"/>
                  </a:cubicBezTo>
                  <a:cubicBezTo>
                    <a:pt x="2670" y="397"/>
                    <a:pt x="2486" y="1"/>
                    <a:pt x="2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0"/>
            <p:cNvSpPr/>
            <p:nvPr/>
          </p:nvSpPr>
          <p:spPr>
            <a:xfrm>
              <a:off x="2672300" y="3408900"/>
              <a:ext cx="19500" cy="18200"/>
            </a:xfrm>
            <a:custGeom>
              <a:avLst/>
              <a:gdLst/>
              <a:ahLst/>
              <a:cxnLst/>
              <a:rect l="l" t="t" r="r" b="b"/>
              <a:pathLst>
                <a:path w="780" h="728" extrusionOk="0">
                  <a:moveTo>
                    <a:pt x="261" y="0"/>
                  </a:moveTo>
                  <a:cubicBezTo>
                    <a:pt x="143" y="0"/>
                    <a:pt x="1" y="68"/>
                    <a:pt x="1" y="230"/>
                  </a:cubicBezTo>
                  <a:cubicBezTo>
                    <a:pt x="70" y="299"/>
                    <a:pt x="70" y="369"/>
                    <a:pt x="139" y="438"/>
                  </a:cubicBezTo>
                  <a:cubicBezTo>
                    <a:pt x="139" y="438"/>
                    <a:pt x="278" y="438"/>
                    <a:pt x="278" y="577"/>
                  </a:cubicBezTo>
                  <a:cubicBezTo>
                    <a:pt x="278" y="682"/>
                    <a:pt x="359" y="728"/>
                    <a:pt x="451" y="728"/>
                  </a:cubicBezTo>
                  <a:cubicBezTo>
                    <a:pt x="600" y="728"/>
                    <a:pt x="779" y="609"/>
                    <a:pt x="694" y="438"/>
                  </a:cubicBezTo>
                  <a:cubicBezTo>
                    <a:pt x="624" y="299"/>
                    <a:pt x="486" y="230"/>
                    <a:pt x="416" y="91"/>
                  </a:cubicBezTo>
                  <a:cubicBezTo>
                    <a:pt x="416" y="34"/>
                    <a:pt x="345"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0"/>
            <p:cNvSpPr/>
            <p:nvPr/>
          </p:nvSpPr>
          <p:spPr>
            <a:xfrm>
              <a:off x="2665800" y="3438800"/>
              <a:ext cx="24725" cy="16400"/>
            </a:xfrm>
            <a:custGeom>
              <a:avLst/>
              <a:gdLst/>
              <a:ahLst/>
              <a:cxnLst/>
              <a:rect l="l" t="t" r="r" b="b"/>
              <a:pathLst>
                <a:path w="989" h="656" extrusionOk="0">
                  <a:moveTo>
                    <a:pt x="641" y="0"/>
                  </a:moveTo>
                  <a:cubicBezTo>
                    <a:pt x="581" y="0"/>
                    <a:pt x="520" y="22"/>
                    <a:pt x="468" y="74"/>
                  </a:cubicBezTo>
                  <a:lnTo>
                    <a:pt x="468" y="143"/>
                  </a:lnTo>
                  <a:cubicBezTo>
                    <a:pt x="417" y="91"/>
                    <a:pt x="360" y="69"/>
                    <a:pt x="306" y="69"/>
                  </a:cubicBezTo>
                  <a:cubicBezTo>
                    <a:pt x="144" y="69"/>
                    <a:pt x="1" y="264"/>
                    <a:pt x="53" y="420"/>
                  </a:cubicBezTo>
                  <a:cubicBezTo>
                    <a:pt x="137" y="590"/>
                    <a:pt x="256" y="655"/>
                    <a:pt x="382" y="655"/>
                  </a:cubicBezTo>
                  <a:cubicBezTo>
                    <a:pt x="565" y="655"/>
                    <a:pt x="761" y="515"/>
                    <a:pt x="884" y="351"/>
                  </a:cubicBezTo>
                  <a:cubicBezTo>
                    <a:pt x="988" y="195"/>
                    <a:pt x="819"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0"/>
            <p:cNvSpPr/>
            <p:nvPr/>
          </p:nvSpPr>
          <p:spPr>
            <a:xfrm>
              <a:off x="2611650" y="3460475"/>
              <a:ext cx="24275" cy="30425"/>
            </a:xfrm>
            <a:custGeom>
              <a:avLst/>
              <a:gdLst/>
              <a:ahLst/>
              <a:cxnLst/>
              <a:rect l="l" t="t" r="r" b="b"/>
              <a:pathLst>
                <a:path w="971" h="1217" extrusionOk="0">
                  <a:moveTo>
                    <a:pt x="703" y="1"/>
                  </a:moveTo>
                  <a:cubicBezTo>
                    <a:pt x="595" y="1"/>
                    <a:pt x="486" y="91"/>
                    <a:pt x="486" y="246"/>
                  </a:cubicBezTo>
                  <a:cubicBezTo>
                    <a:pt x="486" y="593"/>
                    <a:pt x="208" y="593"/>
                    <a:pt x="70" y="870"/>
                  </a:cubicBezTo>
                  <a:cubicBezTo>
                    <a:pt x="0" y="1009"/>
                    <a:pt x="139" y="1217"/>
                    <a:pt x="347" y="1217"/>
                  </a:cubicBezTo>
                  <a:cubicBezTo>
                    <a:pt x="763" y="1217"/>
                    <a:pt x="971" y="524"/>
                    <a:pt x="902" y="177"/>
                  </a:cubicBezTo>
                  <a:cubicBezTo>
                    <a:pt x="871" y="56"/>
                    <a:pt x="787"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0"/>
            <p:cNvSpPr/>
            <p:nvPr/>
          </p:nvSpPr>
          <p:spPr>
            <a:xfrm>
              <a:off x="2701075" y="3418100"/>
              <a:ext cx="14825" cy="9800"/>
            </a:xfrm>
            <a:custGeom>
              <a:avLst/>
              <a:gdLst/>
              <a:ahLst/>
              <a:cxnLst/>
              <a:rect l="l" t="t" r="r" b="b"/>
              <a:pathLst>
                <a:path w="593" h="392" extrusionOk="0">
                  <a:moveTo>
                    <a:pt x="271" y="1"/>
                  </a:moveTo>
                  <a:cubicBezTo>
                    <a:pt x="184" y="1"/>
                    <a:pt x="97" y="70"/>
                    <a:pt x="97" y="209"/>
                  </a:cubicBezTo>
                  <a:cubicBezTo>
                    <a:pt x="1" y="337"/>
                    <a:pt x="129" y="391"/>
                    <a:pt x="265" y="391"/>
                  </a:cubicBezTo>
                  <a:cubicBezTo>
                    <a:pt x="423" y="391"/>
                    <a:pt x="592" y="320"/>
                    <a:pt x="444" y="209"/>
                  </a:cubicBezTo>
                  <a:cubicBezTo>
                    <a:pt x="444" y="70"/>
                    <a:pt x="357" y="1"/>
                    <a:pt x="2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0"/>
            <p:cNvSpPr/>
            <p:nvPr/>
          </p:nvSpPr>
          <p:spPr>
            <a:xfrm>
              <a:off x="2730550" y="3444275"/>
              <a:ext cx="38825" cy="17400"/>
            </a:xfrm>
            <a:custGeom>
              <a:avLst/>
              <a:gdLst/>
              <a:ahLst/>
              <a:cxnLst/>
              <a:rect l="l" t="t" r="r" b="b"/>
              <a:pathLst>
                <a:path w="1553" h="696" extrusionOk="0">
                  <a:moveTo>
                    <a:pt x="349" y="1"/>
                  </a:moveTo>
                  <a:cubicBezTo>
                    <a:pt x="271" y="1"/>
                    <a:pt x="197" y="38"/>
                    <a:pt x="166" y="132"/>
                  </a:cubicBezTo>
                  <a:cubicBezTo>
                    <a:pt x="1" y="586"/>
                    <a:pt x="278" y="696"/>
                    <a:pt x="617" y="696"/>
                  </a:cubicBezTo>
                  <a:cubicBezTo>
                    <a:pt x="848" y="696"/>
                    <a:pt x="1107" y="645"/>
                    <a:pt x="1275" y="617"/>
                  </a:cubicBezTo>
                  <a:cubicBezTo>
                    <a:pt x="1414" y="617"/>
                    <a:pt x="1483" y="479"/>
                    <a:pt x="1483" y="409"/>
                  </a:cubicBezTo>
                  <a:cubicBezTo>
                    <a:pt x="1552" y="340"/>
                    <a:pt x="1552" y="271"/>
                    <a:pt x="1483" y="201"/>
                  </a:cubicBezTo>
                  <a:cubicBezTo>
                    <a:pt x="1483" y="100"/>
                    <a:pt x="1409" y="35"/>
                    <a:pt x="1315" y="35"/>
                  </a:cubicBezTo>
                  <a:cubicBezTo>
                    <a:pt x="1280" y="35"/>
                    <a:pt x="1243" y="44"/>
                    <a:pt x="1206" y="63"/>
                  </a:cubicBezTo>
                  <a:cubicBezTo>
                    <a:pt x="1067" y="63"/>
                    <a:pt x="859" y="132"/>
                    <a:pt x="721" y="132"/>
                  </a:cubicBezTo>
                  <a:lnTo>
                    <a:pt x="582" y="132"/>
                  </a:lnTo>
                  <a:cubicBezTo>
                    <a:pt x="544" y="56"/>
                    <a:pt x="443"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0"/>
            <p:cNvSpPr/>
            <p:nvPr/>
          </p:nvSpPr>
          <p:spPr>
            <a:xfrm>
              <a:off x="2717350" y="3405025"/>
              <a:ext cx="27750" cy="24900"/>
            </a:xfrm>
            <a:custGeom>
              <a:avLst/>
              <a:gdLst/>
              <a:ahLst/>
              <a:cxnLst/>
              <a:rect l="l" t="t" r="r" b="b"/>
              <a:pathLst>
                <a:path w="1110" h="996" extrusionOk="0">
                  <a:moveTo>
                    <a:pt x="300" y="0"/>
                  </a:moveTo>
                  <a:cubicBezTo>
                    <a:pt x="154" y="0"/>
                    <a:pt x="1" y="91"/>
                    <a:pt x="1" y="246"/>
                  </a:cubicBezTo>
                  <a:cubicBezTo>
                    <a:pt x="70" y="524"/>
                    <a:pt x="209" y="732"/>
                    <a:pt x="347" y="870"/>
                  </a:cubicBezTo>
                  <a:cubicBezTo>
                    <a:pt x="464" y="957"/>
                    <a:pt x="592" y="996"/>
                    <a:pt x="712" y="996"/>
                  </a:cubicBezTo>
                  <a:cubicBezTo>
                    <a:pt x="879" y="996"/>
                    <a:pt x="1029" y="922"/>
                    <a:pt x="1110" y="801"/>
                  </a:cubicBezTo>
                  <a:cubicBezTo>
                    <a:pt x="1110" y="732"/>
                    <a:pt x="1110" y="662"/>
                    <a:pt x="1110" y="593"/>
                  </a:cubicBezTo>
                  <a:cubicBezTo>
                    <a:pt x="902" y="385"/>
                    <a:pt x="625" y="524"/>
                    <a:pt x="555" y="177"/>
                  </a:cubicBezTo>
                  <a:cubicBezTo>
                    <a:pt x="525" y="55"/>
                    <a:pt x="415" y="0"/>
                    <a:pt x="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0"/>
            <p:cNvSpPr/>
            <p:nvPr/>
          </p:nvSpPr>
          <p:spPr>
            <a:xfrm>
              <a:off x="2726025" y="3293725"/>
              <a:ext cx="49950" cy="55250"/>
            </a:xfrm>
            <a:custGeom>
              <a:avLst/>
              <a:gdLst/>
              <a:ahLst/>
              <a:cxnLst/>
              <a:rect l="l" t="t" r="r" b="b"/>
              <a:pathLst>
                <a:path w="1998" h="2210" extrusionOk="0">
                  <a:moveTo>
                    <a:pt x="1375" y="1"/>
                  </a:moveTo>
                  <a:cubicBezTo>
                    <a:pt x="1121" y="1"/>
                    <a:pt x="844" y="177"/>
                    <a:pt x="624" y="470"/>
                  </a:cubicBezTo>
                  <a:cubicBezTo>
                    <a:pt x="278" y="886"/>
                    <a:pt x="70" y="1440"/>
                    <a:pt x="0" y="2064"/>
                  </a:cubicBezTo>
                  <a:cubicBezTo>
                    <a:pt x="0" y="2150"/>
                    <a:pt x="80" y="2209"/>
                    <a:pt x="157" y="2209"/>
                  </a:cubicBezTo>
                  <a:cubicBezTo>
                    <a:pt x="205" y="2209"/>
                    <a:pt x="251" y="2186"/>
                    <a:pt x="278" y="2134"/>
                  </a:cubicBezTo>
                  <a:cubicBezTo>
                    <a:pt x="416" y="1787"/>
                    <a:pt x="624" y="1440"/>
                    <a:pt x="763" y="1094"/>
                  </a:cubicBezTo>
                  <a:cubicBezTo>
                    <a:pt x="902" y="886"/>
                    <a:pt x="1040" y="747"/>
                    <a:pt x="1179" y="608"/>
                  </a:cubicBezTo>
                  <a:cubicBezTo>
                    <a:pt x="1248" y="562"/>
                    <a:pt x="1317" y="547"/>
                    <a:pt x="1387" y="547"/>
                  </a:cubicBezTo>
                  <a:cubicBezTo>
                    <a:pt x="1525" y="547"/>
                    <a:pt x="1664" y="608"/>
                    <a:pt x="1803" y="608"/>
                  </a:cubicBezTo>
                  <a:cubicBezTo>
                    <a:pt x="1829" y="622"/>
                    <a:pt x="1853" y="627"/>
                    <a:pt x="1874" y="627"/>
                  </a:cubicBezTo>
                  <a:cubicBezTo>
                    <a:pt x="1963" y="627"/>
                    <a:pt x="1997" y="526"/>
                    <a:pt x="1941" y="470"/>
                  </a:cubicBezTo>
                  <a:cubicBezTo>
                    <a:pt x="1810" y="142"/>
                    <a:pt x="1602" y="1"/>
                    <a:pt x="1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0"/>
            <p:cNvSpPr/>
            <p:nvPr/>
          </p:nvSpPr>
          <p:spPr>
            <a:xfrm>
              <a:off x="2559900" y="3719300"/>
              <a:ext cx="384025" cy="299100"/>
            </a:xfrm>
            <a:custGeom>
              <a:avLst/>
              <a:gdLst/>
              <a:ahLst/>
              <a:cxnLst/>
              <a:rect l="l" t="t" r="r" b="b"/>
              <a:pathLst>
                <a:path w="15361" h="11964" extrusionOk="0">
                  <a:moveTo>
                    <a:pt x="146" y="0"/>
                  </a:moveTo>
                  <a:cubicBezTo>
                    <a:pt x="44" y="0"/>
                    <a:pt x="0" y="172"/>
                    <a:pt x="60" y="291"/>
                  </a:cubicBezTo>
                  <a:cubicBezTo>
                    <a:pt x="4497" y="5005"/>
                    <a:pt x="11151" y="6669"/>
                    <a:pt x="15172" y="11937"/>
                  </a:cubicBezTo>
                  <a:cubicBezTo>
                    <a:pt x="15190" y="11955"/>
                    <a:pt x="15214" y="11964"/>
                    <a:pt x="15237" y="11964"/>
                  </a:cubicBezTo>
                  <a:cubicBezTo>
                    <a:pt x="15300" y="11964"/>
                    <a:pt x="15361" y="11900"/>
                    <a:pt x="15310" y="11798"/>
                  </a:cubicBezTo>
                  <a:cubicBezTo>
                    <a:pt x="13439" y="8817"/>
                    <a:pt x="10389" y="6946"/>
                    <a:pt x="7408" y="5213"/>
                  </a:cubicBezTo>
                  <a:cubicBezTo>
                    <a:pt x="5675" y="4242"/>
                    <a:pt x="4011" y="3133"/>
                    <a:pt x="2417" y="2024"/>
                  </a:cubicBezTo>
                  <a:cubicBezTo>
                    <a:pt x="1697" y="1439"/>
                    <a:pt x="1211" y="796"/>
                    <a:pt x="1584" y="796"/>
                  </a:cubicBezTo>
                  <a:cubicBezTo>
                    <a:pt x="1786" y="796"/>
                    <a:pt x="2239" y="983"/>
                    <a:pt x="3041" y="1470"/>
                  </a:cubicBezTo>
                  <a:cubicBezTo>
                    <a:pt x="3942" y="2024"/>
                    <a:pt x="4704" y="2856"/>
                    <a:pt x="5606" y="3411"/>
                  </a:cubicBezTo>
                  <a:cubicBezTo>
                    <a:pt x="5646" y="3431"/>
                    <a:pt x="5681" y="3439"/>
                    <a:pt x="5708" y="3439"/>
                  </a:cubicBezTo>
                  <a:cubicBezTo>
                    <a:pt x="5773" y="3439"/>
                    <a:pt x="5793" y="3390"/>
                    <a:pt x="5744" y="3341"/>
                  </a:cubicBezTo>
                  <a:cubicBezTo>
                    <a:pt x="4358" y="1539"/>
                    <a:pt x="2417" y="361"/>
                    <a:pt x="199" y="14"/>
                  </a:cubicBezTo>
                  <a:cubicBezTo>
                    <a:pt x="180" y="5"/>
                    <a:pt x="162" y="0"/>
                    <a:pt x="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0"/>
            <p:cNvSpPr/>
            <p:nvPr/>
          </p:nvSpPr>
          <p:spPr>
            <a:xfrm>
              <a:off x="3123875" y="3189650"/>
              <a:ext cx="56200" cy="87100"/>
            </a:xfrm>
            <a:custGeom>
              <a:avLst/>
              <a:gdLst/>
              <a:ahLst/>
              <a:cxnLst/>
              <a:rect l="l" t="t" r="r" b="b"/>
              <a:pathLst>
                <a:path w="2248" h="3484" extrusionOk="0">
                  <a:moveTo>
                    <a:pt x="178" y="0"/>
                  </a:moveTo>
                  <a:cubicBezTo>
                    <a:pt x="76" y="0"/>
                    <a:pt x="1" y="98"/>
                    <a:pt x="99" y="196"/>
                  </a:cubicBezTo>
                  <a:cubicBezTo>
                    <a:pt x="792" y="1236"/>
                    <a:pt x="1277" y="2484"/>
                    <a:pt x="2109" y="3454"/>
                  </a:cubicBezTo>
                  <a:cubicBezTo>
                    <a:pt x="2109" y="3475"/>
                    <a:pt x="2121" y="3483"/>
                    <a:pt x="2138" y="3483"/>
                  </a:cubicBezTo>
                  <a:cubicBezTo>
                    <a:pt x="2178" y="3483"/>
                    <a:pt x="2248" y="3434"/>
                    <a:pt x="2248" y="3385"/>
                  </a:cubicBezTo>
                  <a:cubicBezTo>
                    <a:pt x="1832" y="2137"/>
                    <a:pt x="1139" y="1028"/>
                    <a:pt x="307" y="58"/>
                  </a:cubicBezTo>
                  <a:cubicBezTo>
                    <a:pt x="266" y="17"/>
                    <a:pt x="220"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0"/>
            <p:cNvSpPr/>
            <p:nvPr/>
          </p:nvSpPr>
          <p:spPr>
            <a:xfrm>
              <a:off x="2375975" y="2648850"/>
              <a:ext cx="1073875" cy="2419925"/>
            </a:xfrm>
            <a:custGeom>
              <a:avLst/>
              <a:gdLst/>
              <a:ahLst/>
              <a:cxnLst/>
              <a:rect l="l" t="t" r="r" b="b"/>
              <a:pathLst>
                <a:path w="42955" h="96797" extrusionOk="0">
                  <a:moveTo>
                    <a:pt x="35194" y="8533"/>
                  </a:moveTo>
                  <a:cubicBezTo>
                    <a:pt x="35333" y="8533"/>
                    <a:pt x="35442" y="8683"/>
                    <a:pt x="35491" y="9074"/>
                  </a:cubicBezTo>
                  <a:cubicBezTo>
                    <a:pt x="35699" y="10044"/>
                    <a:pt x="35699" y="11084"/>
                    <a:pt x="35630" y="12055"/>
                  </a:cubicBezTo>
                  <a:cubicBezTo>
                    <a:pt x="35491" y="13372"/>
                    <a:pt x="35075" y="14619"/>
                    <a:pt x="34451" y="15798"/>
                  </a:cubicBezTo>
                  <a:cubicBezTo>
                    <a:pt x="34521" y="14758"/>
                    <a:pt x="34590" y="13788"/>
                    <a:pt x="34521" y="12748"/>
                  </a:cubicBezTo>
                  <a:cubicBezTo>
                    <a:pt x="34521" y="12661"/>
                    <a:pt x="34472" y="12622"/>
                    <a:pt x="34415" y="12622"/>
                  </a:cubicBezTo>
                  <a:cubicBezTo>
                    <a:pt x="34337" y="12622"/>
                    <a:pt x="34243" y="12696"/>
                    <a:pt x="34243" y="12817"/>
                  </a:cubicBezTo>
                  <a:cubicBezTo>
                    <a:pt x="34243" y="14134"/>
                    <a:pt x="33897" y="15520"/>
                    <a:pt x="33827" y="16838"/>
                  </a:cubicBezTo>
                  <a:lnTo>
                    <a:pt x="33689" y="16838"/>
                  </a:lnTo>
                  <a:cubicBezTo>
                    <a:pt x="33065" y="14411"/>
                    <a:pt x="32996" y="11639"/>
                    <a:pt x="34313" y="9490"/>
                  </a:cubicBezTo>
                  <a:cubicBezTo>
                    <a:pt x="34582" y="9041"/>
                    <a:pt x="34939" y="8533"/>
                    <a:pt x="35194" y="8533"/>
                  </a:cubicBezTo>
                  <a:close/>
                  <a:moveTo>
                    <a:pt x="14557" y="18917"/>
                  </a:moveTo>
                  <a:lnTo>
                    <a:pt x="14557" y="18917"/>
                  </a:lnTo>
                  <a:cubicBezTo>
                    <a:pt x="14973" y="19125"/>
                    <a:pt x="15319" y="19472"/>
                    <a:pt x="15597" y="19888"/>
                  </a:cubicBezTo>
                  <a:cubicBezTo>
                    <a:pt x="15597" y="19888"/>
                    <a:pt x="15597" y="19957"/>
                    <a:pt x="15597" y="19957"/>
                  </a:cubicBezTo>
                  <a:lnTo>
                    <a:pt x="15527" y="19957"/>
                  </a:lnTo>
                  <a:cubicBezTo>
                    <a:pt x="15319" y="19818"/>
                    <a:pt x="15181" y="19680"/>
                    <a:pt x="15042" y="19472"/>
                  </a:cubicBezTo>
                  <a:cubicBezTo>
                    <a:pt x="14834" y="19264"/>
                    <a:pt x="14696" y="19125"/>
                    <a:pt x="14557" y="18917"/>
                  </a:cubicBezTo>
                  <a:close/>
                  <a:moveTo>
                    <a:pt x="17538" y="20789"/>
                  </a:moveTo>
                  <a:cubicBezTo>
                    <a:pt x="17746" y="21690"/>
                    <a:pt x="17746" y="22660"/>
                    <a:pt x="17607" y="23561"/>
                  </a:cubicBezTo>
                  <a:cubicBezTo>
                    <a:pt x="17538" y="23423"/>
                    <a:pt x="17538" y="23284"/>
                    <a:pt x="17468" y="23146"/>
                  </a:cubicBezTo>
                  <a:cubicBezTo>
                    <a:pt x="17399" y="22383"/>
                    <a:pt x="17399" y="21551"/>
                    <a:pt x="17538" y="20789"/>
                  </a:cubicBezTo>
                  <a:close/>
                  <a:moveTo>
                    <a:pt x="37432" y="20165"/>
                  </a:moveTo>
                  <a:lnTo>
                    <a:pt x="37432" y="20165"/>
                  </a:lnTo>
                  <a:cubicBezTo>
                    <a:pt x="37085" y="21066"/>
                    <a:pt x="36531" y="21828"/>
                    <a:pt x="35768" y="22522"/>
                  </a:cubicBezTo>
                  <a:cubicBezTo>
                    <a:pt x="35630" y="22660"/>
                    <a:pt x="35422" y="22799"/>
                    <a:pt x="35214" y="22938"/>
                  </a:cubicBezTo>
                  <a:cubicBezTo>
                    <a:pt x="35560" y="22591"/>
                    <a:pt x="35768" y="22106"/>
                    <a:pt x="35838" y="21621"/>
                  </a:cubicBezTo>
                  <a:cubicBezTo>
                    <a:pt x="35838" y="21509"/>
                    <a:pt x="35778" y="21438"/>
                    <a:pt x="35712" y="21438"/>
                  </a:cubicBezTo>
                  <a:cubicBezTo>
                    <a:pt x="35655" y="21438"/>
                    <a:pt x="35593" y="21492"/>
                    <a:pt x="35560" y="21621"/>
                  </a:cubicBezTo>
                  <a:cubicBezTo>
                    <a:pt x="35422" y="22036"/>
                    <a:pt x="35214" y="22452"/>
                    <a:pt x="34937" y="22799"/>
                  </a:cubicBezTo>
                  <a:cubicBezTo>
                    <a:pt x="34590" y="23076"/>
                    <a:pt x="34243" y="23284"/>
                    <a:pt x="33897" y="23631"/>
                  </a:cubicBezTo>
                  <a:cubicBezTo>
                    <a:pt x="33897" y="23700"/>
                    <a:pt x="33897" y="23700"/>
                    <a:pt x="33897" y="23769"/>
                  </a:cubicBezTo>
                  <a:lnTo>
                    <a:pt x="33412" y="23977"/>
                  </a:lnTo>
                  <a:lnTo>
                    <a:pt x="33412" y="23769"/>
                  </a:lnTo>
                  <a:cubicBezTo>
                    <a:pt x="33412" y="23423"/>
                    <a:pt x="33412" y="23215"/>
                    <a:pt x="33412" y="23007"/>
                  </a:cubicBezTo>
                  <a:cubicBezTo>
                    <a:pt x="34035" y="21413"/>
                    <a:pt x="35838" y="20650"/>
                    <a:pt x="37432" y="20165"/>
                  </a:cubicBezTo>
                  <a:close/>
                  <a:moveTo>
                    <a:pt x="28424" y="17948"/>
                  </a:moveTo>
                  <a:cubicBezTo>
                    <a:pt x="30918" y="18851"/>
                    <a:pt x="32303" y="21622"/>
                    <a:pt x="32788" y="24185"/>
                  </a:cubicBezTo>
                  <a:cubicBezTo>
                    <a:pt x="32649" y="24255"/>
                    <a:pt x="32649" y="24393"/>
                    <a:pt x="32788" y="24463"/>
                  </a:cubicBezTo>
                  <a:cubicBezTo>
                    <a:pt x="32788" y="24532"/>
                    <a:pt x="32788" y="24671"/>
                    <a:pt x="32788" y="24740"/>
                  </a:cubicBezTo>
                  <a:cubicBezTo>
                    <a:pt x="32788" y="25017"/>
                    <a:pt x="32718" y="25364"/>
                    <a:pt x="32649" y="25710"/>
                  </a:cubicBezTo>
                  <a:cubicBezTo>
                    <a:pt x="31193" y="24948"/>
                    <a:pt x="30154" y="23700"/>
                    <a:pt x="29530" y="22175"/>
                  </a:cubicBezTo>
                  <a:lnTo>
                    <a:pt x="29599" y="22175"/>
                  </a:lnTo>
                  <a:cubicBezTo>
                    <a:pt x="29183" y="21343"/>
                    <a:pt x="28906" y="20511"/>
                    <a:pt x="28698" y="19610"/>
                  </a:cubicBezTo>
                  <a:cubicBezTo>
                    <a:pt x="28698" y="19406"/>
                    <a:pt x="28497" y="17999"/>
                    <a:pt x="28424" y="17948"/>
                  </a:cubicBezTo>
                  <a:close/>
                  <a:moveTo>
                    <a:pt x="36462" y="28136"/>
                  </a:moveTo>
                  <a:lnTo>
                    <a:pt x="36462" y="28136"/>
                  </a:lnTo>
                  <a:cubicBezTo>
                    <a:pt x="36184" y="29800"/>
                    <a:pt x="35422" y="31394"/>
                    <a:pt x="34174" y="32711"/>
                  </a:cubicBezTo>
                  <a:cubicBezTo>
                    <a:pt x="34659" y="32157"/>
                    <a:pt x="34867" y="31464"/>
                    <a:pt x="34937" y="30771"/>
                  </a:cubicBezTo>
                  <a:cubicBezTo>
                    <a:pt x="34937" y="30650"/>
                    <a:pt x="34843" y="30576"/>
                    <a:pt x="34764" y="30576"/>
                  </a:cubicBezTo>
                  <a:cubicBezTo>
                    <a:pt x="34708" y="30576"/>
                    <a:pt x="34659" y="30614"/>
                    <a:pt x="34659" y="30701"/>
                  </a:cubicBezTo>
                  <a:cubicBezTo>
                    <a:pt x="34521" y="31394"/>
                    <a:pt x="34243" y="32018"/>
                    <a:pt x="33758" y="32504"/>
                  </a:cubicBezTo>
                  <a:cubicBezTo>
                    <a:pt x="33273" y="32989"/>
                    <a:pt x="32857" y="33405"/>
                    <a:pt x="32441" y="33890"/>
                  </a:cubicBezTo>
                  <a:cubicBezTo>
                    <a:pt x="32372" y="33959"/>
                    <a:pt x="32372" y="33959"/>
                    <a:pt x="32441" y="34029"/>
                  </a:cubicBezTo>
                  <a:cubicBezTo>
                    <a:pt x="32302" y="34098"/>
                    <a:pt x="32164" y="34167"/>
                    <a:pt x="32025" y="34236"/>
                  </a:cubicBezTo>
                  <a:cubicBezTo>
                    <a:pt x="32094" y="33682"/>
                    <a:pt x="32164" y="33266"/>
                    <a:pt x="32233" y="32781"/>
                  </a:cubicBezTo>
                  <a:cubicBezTo>
                    <a:pt x="33134" y="30771"/>
                    <a:pt x="34590" y="29176"/>
                    <a:pt x="36462" y="28136"/>
                  </a:cubicBezTo>
                  <a:close/>
                  <a:moveTo>
                    <a:pt x="27113" y="26965"/>
                  </a:moveTo>
                  <a:cubicBezTo>
                    <a:pt x="27300" y="26965"/>
                    <a:pt x="27549" y="27067"/>
                    <a:pt x="27866" y="27305"/>
                  </a:cubicBezTo>
                  <a:cubicBezTo>
                    <a:pt x="30154" y="29038"/>
                    <a:pt x="30362" y="32504"/>
                    <a:pt x="31055" y="35138"/>
                  </a:cubicBezTo>
                  <a:lnTo>
                    <a:pt x="30847" y="35068"/>
                  </a:lnTo>
                  <a:cubicBezTo>
                    <a:pt x="30847" y="35068"/>
                    <a:pt x="30847" y="34999"/>
                    <a:pt x="30847" y="34999"/>
                  </a:cubicBezTo>
                  <a:cubicBezTo>
                    <a:pt x="30431" y="33751"/>
                    <a:pt x="29807" y="32642"/>
                    <a:pt x="29114" y="31533"/>
                  </a:cubicBezTo>
                  <a:cubicBezTo>
                    <a:pt x="29087" y="31480"/>
                    <a:pt x="29031" y="31457"/>
                    <a:pt x="28974" y="31457"/>
                  </a:cubicBezTo>
                  <a:cubicBezTo>
                    <a:pt x="28883" y="31457"/>
                    <a:pt x="28794" y="31517"/>
                    <a:pt x="28837" y="31602"/>
                  </a:cubicBezTo>
                  <a:cubicBezTo>
                    <a:pt x="29252" y="32711"/>
                    <a:pt x="29738" y="33751"/>
                    <a:pt x="30362" y="34722"/>
                  </a:cubicBezTo>
                  <a:cubicBezTo>
                    <a:pt x="29183" y="33751"/>
                    <a:pt x="28351" y="32573"/>
                    <a:pt x="27727" y="31256"/>
                  </a:cubicBezTo>
                  <a:cubicBezTo>
                    <a:pt x="27312" y="30285"/>
                    <a:pt x="26965" y="29315"/>
                    <a:pt x="26757" y="28344"/>
                  </a:cubicBezTo>
                  <a:cubicBezTo>
                    <a:pt x="26559" y="27602"/>
                    <a:pt x="26644" y="26965"/>
                    <a:pt x="27113" y="26965"/>
                  </a:cubicBezTo>
                  <a:close/>
                  <a:moveTo>
                    <a:pt x="24651" y="1015"/>
                  </a:moveTo>
                  <a:cubicBezTo>
                    <a:pt x="24726" y="1015"/>
                    <a:pt x="24792" y="1271"/>
                    <a:pt x="24885" y="1865"/>
                  </a:cubicBezTo>
                  <a:cubicBezTo>
                    <a:pt x="26133" y="8658"/>
                    <a:pt x="24677" y="15867"/>
                    <a:pt x="23638" y="22660"/>
                  </a:cubicBezTo>
                  <a:cubicBezTo>
                    <a:pt x="23083" y="26265"/>
                    <a:pt x="22251" y="29869"/>
                    <a:pt x="21766" y="33474"/>
                  </a:cubicBezTo>
                  <a:cubicBezTo>
                    <a:pt x="21766" y="34098"/>
                    <a:pt x="21697" y="34652"/>
                    <a:pt x="21697" y="35207"/>
                  </a:cubicBezTo>
                  <a:lnTo>
                    <a:pt x="21697" y="35138"/>
                  </a:lnTo>
                  <a:cubicBezTo>
                    <a:pt x="21489" y="30632"/>
                    <a:pt x="21697" y="26196"/>
                    <a:pt x="22390" y="21759"/>
                  </a:cubicBezTo>
                  <a:cubicBezTo>
                    <a:pt x="23014" y="17253"/>
                    <a:pt x="24262" y="13094"/>
                    <a:pt x="23846" y="8519"/>
                  </a:cubicBezTo>
                  <a:cubicBezTo>
                    <a:pt x="23846" y="8371"/>
                    <a:pt x="23746" y="8302"/>
                    <a:pt x="23643" y="8302"/>
                  </a:cubicBezTo>
                  <a:cubicBezTo>
                    <a:pt x="23554" y="8302"/>
                    <a:pt x="23462" y="8353"/>
                    <a:pt x="23430" y="8450"/>
                  </a:cubicBezTo>
                  <a:cubicBezTo>
                    <a:pt x="22598" y="10391"/>
                    <a:pt x="22806" y="12332"/>
                    <a:pt x="22737" y="14411"/>
                  </a:cubicBezTo>
                  <a:cubicBezTo>
                    <a:pt x="22737" y="14515"/>
                    <a:pt x="22806" y="14567"/>
                    <a:pt x="22875" y="14567"/>
                  </a:cubicBezTo>
                  <a:cubicBezTo>
                    <a:pt x="22944" y="14567"/>
                    <a:pt x="23014" y="14515"/>
                    <a:pt x="23014" y="14411"/>
                  </a:cubicBezTo>
                  <a:cubicBezTo>
                    <a:pt x="23222" y="13302"/>
                    <a:pt x="23291" y="12124"/>
                    <a:pt x="23291" y="11015"/>
                  </a:cubicBezTo>
                  <a:cubicBezTo>
                    <a:pt x="23291" y="10460"/>
                    <a:pt x="23430" y="9906"/>
                    <a:pt x="23568" y="9420"/>
                  </a:cubicBezTo>
                  <a:cubicBezTo>
                    <a:pt x="23638" y="10322"/>
                    <a:pt x="23638" y="11223"/>
                    <a:pt x="23568" y="12124"/>
                  </a:cubicBezTo>
                  <a:cubicBezTo>
                    <a:pt x="23291" y="15035"/>
                    <a:pt x="22806" y="17877"/>
                    <a:pt x="22182" y="20719"/>
                  </a:cubicBezTo>
                  <a:cubicBezTo>
                    <a:pt x="21422" y="24452"/>
                    <a:pt x="21075" y="28184"/>
                    <a:pt x="21142" y="31985"/>
                  </a:cubicBezTo>
                  <a:lnTo>
                    <a:pt x="21142" y="31985"/>
                  </a:lnTo>
                  <a:cubicBezTo>
                    <a:pt x="21135" y="31795"/>
                    <a:pt x="21069" y="31661"/>
                    <a:pt x="21004" y="31464"/>
                  </a:cubicBezTo>
                  <a:cubicBezTo>
                    <a:pt x="20380" y="27651"/>
                    <a:pt x="20657" y="23769"/>
                    <a:pt x="20796" y="19888"/>
                  </a:cubicBezTo>
                  <a:cubicBezTo>
                    <a:pt x="20934" y="16699"/>
                    <a:pt x="21350" y="13441"/>
                    <a:pt x="21974" y="10252"/>
                  </a:cubicBezTo>
                  <a:cubicBezTo>
                    <a:pt x="22390" y="8450"/>
                    <a:pt x="22875" y="6578"/>
                    <a:pt x="23430" y="4776"/>
                  </a:cubicBezTo>
                  <a:cubicBezTo>
                    <a:pt x="23707" y="3806"/>
                    <a:pt x="23984" y="2904"/>
                    <a:pt x="24262" y="2003"/>
                  </a:cubicBezTo>
                  <a:cubicBezTo>
                    <a:pt x="24452" y="1394"/>
                    <a:pt x="24559" y="1015"/>
                    <a:pt x="24651" y="1015"/>
                  </a:cubicBezTo>
                  <a:close/>
                  <a:moveTo>
                    <a:pt x="35006" y="38396"/>
                  </a:moveTo>
                  <a:cubicBezTo>
                    <a:pt x="35006" y="39990"/>
                    <a:pt x="34590" y="41584"/>
                    <a:pt x="33758" y="42971"/>
                  </a:cubicBezTo>
                  <a:cubicBezTo>
                    <a:pt x="33342" y="43664"/>
                    <a:pt x="32718" y="44357"/>
                    <a:pt x="32025" y="44842"/>
                  </a:cubicBezTo>
                  <a:cubicBezTo>
                    <a:pt x="32510" y="43941"/>
                    <a:pt x="32926" y="43040"/>
                    <a:pt x="33273" y="42139"/>
                  </a:cubicBezTo>
                  <a:cubicBezTo>
                    <a:pt x="33318" y="42003"/>
                    <a:pt x="33216" y="41897"/>
                    <a:pt x="33120" y="41897"/>
                  </a:cubicBezTo>
                  <a:cubicBezTo>
                    <a:pt x="33069" y="41897"/>
                    <a:pt x="33020" y="41928"/>
                    <a:pt x="32996" y="42000"/>
                  </a:cubicBezTo>
                  <a:cubicBezTo>
                    <a:pt x="32718" y="42624"/>
                    <a:pt x="32441" y="43179"/>
                    <a:pt x="32094" y="43802"/>
                  </a:cubicBezTo>
                  <a:cubicBezTo>
                    <a:pt x="31748" y="44357"/>
                    <a:pt x="31401" y="44842"/>
                    <a:pt x="31055" y="45397"/>
                  </a:cubicBezTo>
                  <a:lnTo>
                    <a:pt x="30985" y="45397"/>
                  </a:lnTo>
                  <a:cubicBezTo>
                    <a:pt x="30985" y="45050"/>
                    <a:pt x="30916" y="44704"/>
                    <a:pt x="30847" y="44357"/>
                  </a:cubicBezTo>
                  <a:lnTo>
                    <a:pt x="30847" y="43941"/>
                  </a:lnTo>
                  <a:cubicBezTo>
                    <a:pt x="31748" y="41792"/>
                    <a:pt x="33204" y="39851"/>
                    <a:pt x="35006" y="38396"/>
                  </a:cubicBezTo>
                  <a:close/>
                  <a:moveTo>
                    <a:pt x="25105" y="37034"/>
                  </a:moveTo>
                  <a:cubicBezTo>
                    <a:pt x="25567" y="37034"/>
                    <a:pt x="26448" y="37774"/>
                    <a:pt x="26757" y="37980"/>
                  </a:cubicBezTo>
                  <a:cubicBezTo>
                    <a:pt x="27658" y="38742"/>
                    <a:pt x="28421" y="39643"/>
                    <a:pt x="28975" y="40752"/>
                  </a:cubicBezTo>
                  <a:cubicBezTo>
                    <a:pt x="29668" y="42000"/>
                    <a:pt x="30084" y="43317"/>
                    <a:pt x="30292" y="44773"/>
                  </a:cubicBezTo>
                  <a:lnTo>
                    <a:pt x="30223" y="45743"/>
                  </a:lnTo>
                  <a:lnTo>
                    <a:pt x="30015" y="45813"/>
                  </a:lnTo>
                  <a:cubicBezTo>
                    <a:pt x="29391" y="44426"/>
                    <a:pt x="28629" y="43109"/>
                    <a:pt x="27727" y="42000"/>
                  </a:cubicBezTo>
                  <a:cubicBezTo>
                    <a:pt x="27694" y="41967"/>
                    <a:pt x="27657" y="41954"/>
                    <a:pt x="27620" y="41954"/>
                  </a:cubicBezTo>
                  <a:cubicBezTo>
                    <a:pt x="27505" y="41954"/>
                    <a:pt x="27398" y="42086"/>
                    <a:pt x="27450" y="42139"/>
                  </a:cubicBezTo>
                  <a:cubicBezTo>
                    <a:pt x="28282" y="43317"/>
                    <a:pt x="28767" y="44912"/>
                    <a:pt x="29876" y="45951"/>
                  </a:cubicBezTo>
                  <a:lnTo>
                    <a:pt x="29946" y="45951"/>
                  </a:lnTo>
                  <a:cubicBezTo>
                    <a:pt x="29895" y="45951"/>
                    <a:pt x="29881" y="45988"/>
                    <a:pt x="29905" y="46008"/>
                  </a:cubicBezTo>
                  <a:lnTo>
                    <a:pt x="29905" y="46008"/>
                  </a:lnTo>
                  <a:cubicBezTo>
                    <a:pt x="26670" y="45012"/>
                    <a:pt x="24609" y="40462"/>
                    <a:pt x="24816" y="37356"/>
                  </a:cubicBezTo>
                  <a:cubicBezTo>
                    <a:pt x="24834" y="37123"/>
                    <a:pt x="24944" y="37034"/>
                    <a:pt x="25105" y="37034"/>
                  </a:cubicBezTo>
                  <a:close/>
                  <a:moveTo>
                    <a:pt x="24539" y="49140"/>
                  </a:moveTo>
                  <a:cubicBezTo>
                    <a:pt x="24747" y="49972"/>
                    <a:pt x="24955" y="50734"/>
                    <a:pt x="25163" y="51566"/>
                  </a:cubicBezTo>
                  <a:cubicBezTo>
                    <a:pt x="24816" y="51081"/>
                    <a:pt x="24608" y="50526"/>
                    <a:pt x="24400" y="50041"/>
                  </a:cubicBezTo>
                  <a:cubicBezTo>
                    <a:pt x="24192" y="49417"/>
                    <a:pt x="24262" y="49140"/>
                    <a:pt x="24539" y="49140"/>
                  </a:cubicBezTo>
                  <a:close/>
                  <a:moveTo>
                    <a:pt x="24885" y="49140"/>
                  </a:moveTo>
                  <a:lnTo>
                    <a:pt x="24885" y="49140"/>
                  </a:lnTo>
                  <a:cubicBezTo>
                    <a:pt x="25163" y="49209"/>
                    <a:pt x="25440" y="49348"/>
                    <a:pt x="25717" y="49487"/>
                  </a:cubicBezTo>
                  <a:cubicBezTo>
                    <a:pt x="26618" y="49902"/>
                    <a:pt x="27381" y="50526"/>
                    <a:pt x="28074" y="51358"/>
                  </a:cubicBezTo>
                  <a:cubicBezTo>
                    <a:pt x="28767" y="52190"/>
                    <a:pt x="29322" y="53160"/>
                    <a:pt x="29738" y="54200"/>
                  </a:cubicBezTo>
                  <a:lnTo>
                    <a:pt x="29738" y="54408"/>
                  </a:lnTo>
                  <a:cubicBezTo>
                    <a:pt x="29252" y="53784"/>
                    <a:pt x="28629" y="53160"/>
                    <a:pt x="28143" y="52606"/>
                  </a:cubicBezTo>
                  <a:cubicBezTo>
                    <a:pt x="28105" y="52567"/>
                    <a:pt x="28061" y="52550"/>
                    <a:pt x="28019" y="52550"/>
                  </a:cubicBezTo>
                  <a:cubicBezTo>
                    <a:pt x="27910" y="52550"/>
                    <a:pt x="27816" y="52664"/>
                    <a:pt x="27866" y="52814"/>
                  </a:cubicBezTo>
                  <a:cubicBezTo>
                    <a:pt x="28282" y="53368"/>
                    <a:pt x="28698" y="53923"/>
                    <a:pt x="29044" y="54478"/>
                  </a:cubicBezTo>
                  <a:cubicBezTo>
                    <a:pt x="29252" y="54755"/>
                    <a:pt x="29460" y="55032"/>
                    <a:pt x="29668" y="55309"/>
                  </a:cubicBezTo>
                  <a:lnTo>
                    <a:pt x="29668" y="55379"/>
                  </a:lnTo>
                  <a:cubicBezTo>
                    <a:pt x="28143" y="54755"/>
                    <a:pt x="26826" y="53715"/>
                    <a:pt x="25787" y="52398"/>
                  </a:cubicBezTo>
                  <a:cubicBezTo>
                    <a:pt x="25440" y="51289"/>
                    <a:pt x="25163" y="50249"/>
                    <a:pt x="24885" y="49140"/>
                  </a:cubicBezTo>
                  <a:close/>
                  <a:moveTo>
                    <a:pt x="35768" y="50734"/>
                  </a:moveTo>
                  <a:cubicBezTo>
                    <a:pt x="35422" y="52606"/>
                    <a:pt x="34174" y="54200"/>
                    <a:pt x="32372" y="54963"/>
                  </a:cubicBezTo>
                  <a:lnTo>
                    <a:pt x="32372" y="54963"/>
                  </a:lnTo>
                  <a:cubicBezTo>
                    <a:pt x="32788" y="54616"/>
                    <a:pt x="33134" y="54270"/>
                    <a:pt x="33481" y="53923"/>
                  </a:cubicBezTo>
                  <a:cubicBezTo>
                    <a:pt x="33534" y="53817"/>
                    <a:pt x="33424" y="53669"/>
                    <a:pt x="33338" y="53669"/>
                  </a:cubicBezTo>
                  <a:cubicBezTo>
                    <a:pt x="33313" y="53669"/>
                    <a:pt x="33289" y="53683"/>
                    <a:pt x="33273" y="53715"/>
                  </a:cubicBezTo>
                  <a:cubicBezTo>
                    <a:pt x="32441" y="54408"/>
                    <a:pt x="31609" y="54963"/>
                    <a:pt x="30639" y="55517"/>
                  </a:cubicBezTo>
                  <a:cubicBezTo>
                    <a:pt x="30639" y="55101"/>
                    <a:pt x="30569" y="54685"/>
                    <a:pt x="30431" y="54339"/>
                  </a:cubicBezTo>
                  <a:cubicBezTo>
                    <a:pt x="31471" y="52398"/>
                    <a:pt x="33758" y="51497"/>
                    <a:pt x="35768" y="50734"/>
                  </a:cubicBezTo>
                  <a:close/>
                  <a:moveTo>
                    <a:pt x="1039" y="36849"/>
                  </a:moveTo>
                  <a:cubicBezTo>
                    <a:pt x="1196" y="36849"/>
                    <a:pt x="1422" y="36898"/>
                    <a:pt x="1733" y="37009"/>
                  </a:cubicBezTo>
                  <a:cubicBezTo>
                    <a:pt x="3050" y="37494"/>
                    <a:pt x="4298" y="38118"/>
                    <a:pt x="5615" y="38742"/>
                  </a:cubicBezTo>
                  <a:cubicBezTo>
                    <a:pt x="8457" y="40337"/>
                    <a:pt x="11230" y="42139"/>
                    <a:pt x="13794" y="44218"/>
                  </a:cubicBezTo>
                  <a:cubicBezTo>
                    <a:pt x="17954" y="47754"/>
                    <a:pt x="21627" y="51843"/>
                    <a:pt x="24608" y="56418"/>
                  </a:cubicBezTo>
                  <a:cubicBezTo>
                    <a:pt x="24816" y="56765"/>
                    <a:pt x="24955" y="57112"/>
                    <a:pt x="25163" y="57528"/>
                  </a:cubicBezTo>
                  <a:cubicBezTo>
                    <a:pt x="21697" y="54339"/>
                    <a:pt x="18785" y="50596"/>
                    <a:pt x="14488" y="48377"/>
                  </a:cubicBezTo>
                  <a:lnTo>
                    <a:pt x="14488" y="48447"/>
                  </a:lnTo>
                  <a:cubicBezTo>
                    <a:pt x="9843" y="46021"/>
                    <a:pt x="4922" y="43109"/>
                    <a:pt x="1802" y="38881"/>
                  </a:cubicBezTo>
                  <a:cubicBezTo>
                    <a:pt x="1279" y="38183"/>
                    <a:pt x="218" y="36849"/>
                    <a:pt x="1039" y="36849"/>
                  </a:cubicBezTo>
                  <a:close/>
                  <a:moveTo>
                    <a:pt x="26064" y="53507"/>
                  </a:moveTo>
                  <a:lnTo>
                    <a:pt x="26064" y="53507"/>
                  </a:lnTo>
                  <a:cubicBezTo>
                    <a:pt x="27034" y="54478"/>
                    <a:pt x="28351" y="55656"/>
                    <a:pt x="29668" y="55864"/>
                  </a:cubicBezTo>
                  <a:lnTo>
                    <a:pt x="29668" y="55933"/>
                  </a:lnTo>
                  <a:lnTo>
                    <a:pt x="29391" y="56003"/>
                  </a:lnTo>
                  <a:cubicBezTo>
                    <a:pt x="29183" y="56072"/>
                    <a:pt x="29183" y="56418"/>
                    <a:pt x="29391" y="56418"/>
                  </a:cubicBezTo>
                  <a:lnTo>
                    <a:pt x="29599" y="56418"/>
                  </a:lnTo>
                  <a:lnTo>
                    <a:pt x="29599" y="57181"/>
                  </a:lnTo>
                  <a:cubicBezTo>
                    <a:pt x="29530" y="59260"/>
                    <a:pt x="29530" y="61271"/>
                    <a:pt x="29530" y="63281"/>
                  </a:cubicBezTo>
                  <a:lnTo>
                    <a:pt x="29460" y="63073"/>
                  </a:lnTo>
                  <a:cubicBezTo>
                    <a:pt x="28282" y="60162"/>
                    <a:pt x="27242" y="57250"/>
                    <a:pt x="26341" y="54339"/>
                  </a:cubicBezTo>
                  <a:lnTo>
                    <a:pt x="26064" y="53507"/>
                  </a:lnTo>
                  <a:close/>
                  <a:moveTo>
                    <a:pt x="36531" y="60716"/>
                  </a:moveTo>
                  <a:lnTo>
                    <a:pt x="36531" y="60716"/>
                  </a:lnTo>
                  <a:cubicBezTo>
                    <a:pt x="36323" y="61409"/>
                    <a:pt x="36046" y="62033"/>
                    <a:pt x="35768" y="62657"/>
                  </a:cubicBezTo>
                  <a:cubicBezTo>
                    <a:pt x="35214" y="63350"/>
                    <a:pt x="34590" y="63905"/>
                    <a:pt x="33897" y="64390"/>
                  </a:cubicBezTo>
                  <a:cubicBezTo>
                    <a:pt x="33134" y="65014"/>
                    <a:pt x="32233" y="65430"/>
                    <a:pt x="31332" y="65776"/>
                  </a:cubicBezTo>
                  <a:lnTo>
                    <a:pt x="31055" y="65430"/>
                  </a:lnTo>
                  <a:cubicBezTo>
                    <a:pt x="31401" y="65153"/>
                    <a:pt x="31748" y="64875"/>
                    <a:pt x="32094" y="64598"/>
                  </a:cubicBezTo>
                  <a:cubicBezTo>
                    <a:pt x="32649" y="64113"/>
                    <a:pt x="33134" y="63420"/>
                    <a:pt x="33412" y="62726"/>
                  </a:cubicBezTo>
                  <a:cubicBezTo>
                    <a:pt x="33412" y="62592"/>
                    <a:pt x="33325" y="62516"/>
                    <a:pt x="33245" y="62516"/>
                  </a:cubicBezTo>
                  <a:cubicBezTo>
                    <a:pt x="33201" y="62516"/>
                    <a:pt x="33159" y="62539"/>
                    <a:pt x="33134" y="62588"/>
                  </a:cubicBezTo>
                  <a:cubicBezTo>
                    <a:pt x="32718" y="63281"/>
                    <a:pt x="32233" y="63836"/>
                    <a:pt x="31679" y="64321"/>
                  </a:cubicBezTo>
                  <a:cubicBezTo>
                    <a:pt x="31332" y="64529"/>
                    <a:pt x="31055" y="64737"/>
                    <a:pt x="30708" y="64945"/>
                  </a:cubicBezTo>
                  <a:lnTo>
                    <a:pt x="30154" y="64113"/>
                  </a:lnTo>
                  <a:cubicBezTo>
                    <a:pt x="31332" y="62103"/>
                    <a:pt x="34521" y="60924"/>
                    <a:pt x="36531" y="60716"/>
                  </a:cubicBezTo>
                  <a:close/>
                  <a:moveTo>
                    <a:pt x="23499" y="62856"/>
                  </a:moveTo>
                  <a:cubicBezTo>
                    <a:pt x="25727" y="62856"/>
                    <a:pt x="27899" y="63873"/>
                    <a:pt x="29322" y="65638"/>
                  </a:cubicBezTo>
                  <a:cubicBezTo>
                    <a:pt x="28975" y="65430"/>
                    <a:pt x="28629" y="65291"/>
                    <a:pt x="28213" y="65222"/>
                  </a:cubicBezTo>
                  <a:cubicBezTo>
                    <a:pt x="27658" y="65083"/>
                    <a:pt x="27034" y="64945"/>
                    <a:pt x="26410" y="64806"/>
                  </a:cubicBezTo>
                  <a:cubicBezTo>
                    <a:pt x="26391" y="64800"/>
                    <a:pt x="26374" y="64797"/>
                    <a:pt x="26357" y="64797"/>
                  </a:cubicBezTo>
                  <a:cubicBezTo>
                    <a:pt x="26192" y="64797"/>
                    <a:pt x="26152" y="65083"/>
                    <a:pt x="26341" y="65083"/>
                  </a:cubicBezTo>
                  <a:cubicBezTo>
                    <a:pt x="26826" y="65291"/>
                    <a:pt x="27381" y="65430"/>
                    <a:pt x="27935" y="65638"/>
                  </a:cubicBezTo>
                  <a:cubicBezTo>
                    <a:pt x="28421" y="65846"/>
                    <a:pt x="28975" y="65984"/>
                    <a:pt x="29530" y="66054"/>
                  </a:cubicBezTo>
                  <a:lnTo>
                    <a:pt x="29530" y="66192"/>
                  </a:lnTo>
                  <a:cubicBezTo>
                    <a:pt x="29315" y="66208"/>
                    <a:pt x="29100" y="66216"/>
                    <a:pt x="28886" y="66216"/>
                  </a:cubicBezTo>
                  <a:cubicBezTo>
                    <a:pt x="26273" y="66216"/>
                    <a:pt x="23773" y="65054"/>
                    <a:pt x="22043" y="63004"/>
                  </a:cubicBezTo>
                  <a:cubicBezTo>
                    <a:pt x="22527" y="62905"/>
                    <a:pt x="23014" y="62856"/>
                    <a:pt x="23499" y="62856"/>
                  </a:cubicBezTo>
                  <a:close/>
                  <a:moveTo>
                    <a:pt x="33481" y="72795"/>
                  </a:moveTo>
                  <a:cubicBezTo>
                    <a:pt x="33568" y="72795"/>
                    <a:pt x="33654" y="72812"/>
                    <a:pt x="33758" y="72847"/>
                  </a:cubicBezTo>
                  <a:lnTo>
                    <a:pt x="33827" y="72916"/>
                  </a:lnTo>
                  <a:cubicBezTo>
                    <a:pt x="33689" y="73055"/>
                    <a:pt x="33550" y="73124"/>
                    <a:pt x="33342" y="73263"/>
                  </a:cubicBezTo>
                  <a:lnTo>
                    <a:pt x="33204" y="72847"/>
                  </a:lnTo>
                  <a:cubicBezTo>
                    <a:pt x="33308" y="72812"/>
                    <a:pt x="33394" y="72795"/>
                    <a:pt x="33481" y="72795"/>
                  </a:cubicBezTo>
                  <a:close/>
                  <a:moveTo>
                    <a:pt x="30154" y="66608"/>
                  </a:moveTo>
                  <a:cubicBezTo>
                    <a:pt x="30847" y="68341"/>
                    <a:pt x="31540" y="70074"/>
                    <a:pt x="32233" y="71807"/>
                  </a:cubicBezTo>
                  <a:lnTo>
                    <a:pt x="32233" y="71738"/>
                  </a:lnTo>
                  <a:cubicBezTo>
                    <a:pt x="32302" y="71946"/>
                    <a:pt x="32372" y="72154"/>
                    <a:pt x="32441" y="72292"/>
                  </a:cubicBezTo>
                  <a:cubicBezTo>
                    <a:pt x="31679" y="72570"/>
                    <a:pt x="30985" y="72986"/>
                    <a:pt x="30431" y="73609"/>
                  </a:cubicBezTo>
                  <a:cubicBezTo>
                    <a:pt x="30431" y="73540"/>
                    <a:pt x="30431" y="73471"/>
                    <a:pt x="30431" y="73401"/>
                  </a:cubicBezTo>
                  <a:cubicBezTo>
                    <a:pt x="30223" y="71114"/>
                    <a:pt x="30154" y="68896"/>
                    <a:pt x="30084" y="66608"/>
                  </a:cubicBezTo>
                  <a:close/>
                  <a:moveTo>
                    <a:pt x="32649" y="72847"/>
                  </a:moveTo>
                  <a:cubicBezTo>
                    <a:pt x="32718" y="73055"/>
                    <a:pt x="32788" y="73263"/>
                    <a:pt x="32857" y="73401"/>
                  </a:cubicBezTo>
                  <a:cubicBezTo>
                    <a:pt x="32441" y="73609"/>
                    <a:pt x="32025" y="73748"/>
                    <a:pt x="31540" y="73887"/>
                  </a:cubicBezTo>
                  <a:cubicBezTo>
                    <a:pt x="31679" y="73817"/>
                    <a:pt x="31748" y="73679"/>
                    <a:pt x="31817" y="73540"/>
                  </a:cubicBezTo>
                  <a:cubicBezTo>
                    <a:pt x="31817" y="73491"/>
                    <a:pt x="31783" y="73442"/>
                    <a:pt x="31738" y="73442"/>
                  </a:cubicBezTo>
                  <a:cubicBezTo>
                    <a:pt x="31719" y="73442"/>
                    <a:pt x="31699" y="73450"/>
                    <a:pt x="31679" y="73471"/>
                  </a:cubicBezTo>
                  <a:cubicBezTo>
                    <a:pt x="31540" y="73609"/>
                    <a:pt x="31401" y="73679"/>
                    <a:pt x="31263" y="73748"/>
                  </a:cubicBezTo>
                  <a:cubicBezTo>
                    <a:pt x="31124" y="73817"/>
                    <a:pt x="30985" y="73817"/>
                    <a:pt x="30916" y="73887"/>
                  </a:cubicBezTo>
                  <a:cubicBezTo>
                    <a:pt x="31401" y="73401"/>
                    <a:pt x="31956" y="73055"/>
                    <a:pt x="32649" y="72847"/>
                  </a:cubicBezTo>
                  <a:close/>
                  <a:moveTo>
                    <a:pt x="21771" y="69315"/>
                  </a:moveTo>
                  <a:cubicBezTo>
                    <a:pt x="21967" y="69315"/>
                    <a:pt x="22224" y="69343"/>
                    <a:pt x="22529" y="69381"/>
                  </a:cubicBezTo>
                  <a:cubicBezTo>
                    <a:pt x="25301" y="69520"/>
                    <a:pt x="29114" y="71253"/>
                    <a:pt x="30015" y="74095"/>
                  </a:cubicBezTo>
                  <a:lnTo>
                    <a:pt x="30015" y="74441"/>
                  </a:lnTo>
                  <a:cubicBezTo>
                    <a:pt x="30015" y="74372"/>
                    <a:pt x="29946" y="74303"/>
                    <a:pt x="29876" y="74303"/>
                  </a:cubicBezTo>
                  <a:lnTo>
                    <a:pt x="29530" y="74303"/>
                  </a:lnTo>
                  <a:cubicBezTo>
                    <a:pt x="28698" y="73401"/>
                    <a:pt x="27658" y="72778"/>
                    <a:pt x="26480" y="72500"/>
                  </a:cubicBezTo>
                  <a:cubicBezTo>
                    <a:pt x="26457" y="72493"/>
                    <a:pt x="26435" y="72489"/>
                    <a:pt x="26414" y="72489"/>
                  </a:cubicBezTo>
                  <a:cubicBezTo>
                    <a:pt x="26246" y="72489"/>
                    <a:pt x="26156" y="72716"/>
                    <a:pt x="26341" y="72778"/>
                  </a:cubicBezTo>
                  <a:cubicBezTo>
                    <a:pt x="26965" y="73055"/>
                    <a:pt x="27589" y="73332"/>
                    <a:pt x="28074" y="73679"/>
                  </a:cubicBezTo>
                  <a:cubicBezTo>
                    <a:pt x="28421" y="73887"/>
                    <a:pt x="28698" y="74095"/>
                    <a:pt x="28975" y="74303"/>
                  </a:cubicBezTo>
                  <a:cubicBezTo>
                    <a:pt x="27104" y="74233"/>
                    <a:pt x="25232" y="73471"/>
                    <a:pt x="23846" y="72223"/>
                  </a:cubicBezTo>
                  <a:cubicBezTo>
                    <a:pt x="23083" y="71669"/>
                    <a:pt x="22390" y="70975"/>
                    <a:pt x="21766" y="70213"/>
                  </a:cubicBezTo>
                  <a:cubicBezTo>
                    <a:pt x="21162" y="69509"/>
                    <a:pt x="21252" y="69315"/>
                    <a:pt x="21771" y="69315"/>
                  </a:cubicBezTo>
                  <a:close/>
                  <a:moveTo>
                    <a:pt x="25606" y="76981"/>
                  </a:moveTo>
                  <a:cubicBezTo>
                    <a:pt x="27509" y="76981"/>
                    <a:pt x="29007" y="78036"/>
                    <a:pt x="30154" y="79502"/>
                  </a:cubicBezTo>
                  <a:cubicBezTo>
                    <a:pt x="28236" y="79091"/>
                    <a:pt x="26252" y="78747"/>
                    <a:pt x="25134" y="77002"/>
                  </a:cubicBezTo>
                  <a:lnTo>
                    <a:pt x="25134" y="77002"/>
                  </a:lnTo>
                  <a:cubicBezTo>
                    <a:pt x="25294" y="76988"/>
                    <a:pt x="25452" y="76981"/>
                    <a:pt x="25606" y="76981"/>
                  </a:cubicBezTo>
                  <a:close/>
                  <a:moveTo>
                    <a:pt x="33433" y="77687"/>
                  </a:moveTo>
                  <a:cubicBezTo>
                    <a:pt x="33494" y="77687"/>
                    <a:pt x="33556" y="77691"/>
                    <a:pt x="33619" y="77699"/>
                  </a:cubicBezTo>
                  <a:lnTo>
                    <a:pt x="33619" y="77769"/>
                  </a:lnTo>
                  <a:cubicBezTo>
                    <a:pt x="33342" y="78323"/>
                    <a:pt x="32996" y="78739"/>
                    <a:pt x="32580" y="79086"/>
                  </a:cubicBezTo>
                  <a:cubicBezTo>
                    <a:pt x="32233" y="79363"/>
                    <a:pt x="31887" y="79502"/>
                    <a:pt x="31471" y="79640"/>
                  </a:cubicBezTo>
                  <a:cubicBezTo>
                    <a:pt x="31731" y="78663"/>
                    <a:pt x="32481" y="77687"/>
                    <a:pt x="33433" y="77687"/>
                  </a:cubicBezTo>
                  <a:close/>
                  <a:moveTo>
                    <a:pt x="24784" y="1"/>
                  </a:moveTo>
                  <a:cubicBezTo>
                    <a:pt x="24713" y="1"/>
                    <a:pt x="24639" y="38"/>
                    <a:pt x="24608" y="132"/>
                  </a:cubicBezTo>
                  <a:cubicBezTo>
                    <a:pt x="22043" y="6786"/>
                    <a:pt x="20588" y="13788"/>
                    <a:pt x="20380" y="20927"/>
                  </a:cubicBezTo>
                  <a:cubicBezTo>
                    <a:pt x="20241" y="24324"/>
                    <a:pt x="19964" y="28067"/>
                    <a:pt x="20518" y="31602"/>
                  </a:cubicBezTo>
                  <a:cubicBezTo>
                    <a:pt x="19687" y="29176"/>
                    <a:pt x="18785" y="26750"/>
                    <a:pt x="17884" y="24393"/>
                  </a:cubicBezTo>
                  <a:cubicBezTo>
                    <a:pt x="18369" y="23007"/>
                    <a:pt x="18231" y="21551"/>
                    <a:pt x="17607" y="20303"/>
                  </a:cubicBezTo>
                  <a:cubicBezTo>
                    <a:pt x="17607" y="20234"/>
                    <a:pt x="17555" y="20199"/>
                    <a:pt x="17494" y="20199"/>
                  </a:cubicBezTo>
                  <a:cubicBezTo>
                    <a:pt x="17434" y="20199"/>
                    <a:pt x="17364" y="20234"/>
                    <a:pt x="17330" y="20303"/>
                  </a:cubicBezTo>
                  <a:cubicBezTo>
                    <a:pt x="17122" y="20927"/>
                    <a:pt x="17052" y="21621"/>
                    <a:pt x="17122" y="22244"/>
                  </a:cubicBezTo>
                  <a:cubicBezTo>
                    <a:pt x="16359" y="20234"/>
                    <a:pt x="15735" y="18155"/>
                    <a:pt x="15319" y="16075"/>
                  </a:cubicBezTo>
                  <a:cubicBezTo>
                    <a:pt x="15285" y="16040"/>
                    <a:pt x="15233" y="16023"/>
                    <a:pt x="15189" y="16023"/>
                  </a:cubicBezTo>
                  <a:cubicBezTo>
                    <a:pt x="15146" y="16023"/>
                    <a:pt x="15112" y="16040"/>
                    <a:pt x="15112" y="16075"/>
                  </a:cubicBezTo>
                  <a:cubicBezTo>
                    <a:pt x="15181" y="17184"/>
                    <a:pt x="15389" y="18363"/>
                    <a:pt x="15735" y="19472"/>
                  </a:cubicBezTo>
                  <a:cubicBezTo>
                    <a:pt x="15389" y="18848"/>
                    <a:pt x="14765" y="18432"/>
                    <a:pt x="14072" y="18363"/>
                  </a:cubicBezTo>
                  <a:cubicBezTo>
                    <a:pt x="13864" y="18363"/>
                    <a:pt x="13725" y="18570"/>
                    <a:pt x="13864" y="18709"/>
                  </a:cubicBezTo>
                  <a:cubicBezTo>
                    <a:pt x="14210" y="19264"/>
                    <a:pt x="14557" y="19749"/>
                    <a:pt x="15042" y="20165"/>
                  </a:cubicBezTo>
                  <a:cubicBezTo>
                    <a:pt x="15144" y="20266"/>
                    <a:pt x="15319" y="20331"/>
                    <a:pt x="15488" y="20331"/>
                  </a:cubicBezTo>
                  <a:cubicBezTo>
                    <a:pt x="15550" y="20331"/>
                    <a:pt x="15610" y="20322"/>
                    <a:pt x="15666" y="20303"/>
                  </a:cubicBezTo>
                  <a:cubicBezTo>
                    <a:pt x="15735" y="20303"/>
                    <a:pt x="15805" y="20234"/>
                    <a:pt x="15805" y="20095"/>
                  </a:cubicBezTo>
                  <a:cubicBezTo>
                    <a:pt x="15805" y="20095"/>
                    <a:pt x="15805" y="20026"/>
                    <a:pt x="15805" y="20026"/>
                  </a:cubicBezTo>
                  <a:lnTo>
                    <a:pt x="15805" y="19957"/>
                  </a:lnTo>
                  <a:cubicBezTo>
                    <a:pt x="16914" y="23908"/>
                    <a:pt x="18785" y="27790"/>
                    <a:pt x="19964" y="31602"/>
                  </a:cubicBezTo>
                  <a:cubicBezTo>
                    <a:pt x="20588" y="33474"/>
                    <a:pt x="21073" y="35415"/>
                    <a:pt x="21558" y="37356"/>
                  </a:cubicBezTo>
                  <a:cubicBezTo>
                    <a:pt x="21627" y="39366"/>
                    <a:pt x="21835" y="41446"/>
                    <a:pt x="21974" y="43456"/>
                  </a:cubicBezTo>
                  <a:cubicBezTo>
                    <a:pt x="21974" y="43560"/>
                    <a:pt x="22061" y="43612"/>
                    <a:pt x="22147" y="43612"/>
                  </a:cubicBezTo>
                  <a:cubicBezTo>
                    <a:pt x="22234" y="43612"/>
                    <a:pt x="22321" y="43560"/>
                    <a:pt x="22321" y="43456"/>
                  </a:cubicBezTo>
                  <a:cubicBezTo>
                    <a:pt x="22321" y="42416"/>
                    <a:pt x="22321" y="41307"/>
                    <a:pt x="22321" y="40267"/>
                  </a:cubicBezTo>
                  <a:cubicBezTo>
                    <a:pt x="22944" y="42971"/>
                    <a:pt x="23568" y="45743"/>
                    <a:pt x="24262" y="48516"/>
                  </a:cubicBezTo>
                  <a:lnTo>
                    <a:pt x="24054" y="48516"/>
                  </a:lnTo>
                  <a:cubicBezTo>
                    <a:pt x="23915" y="48516"/>
                    <a:pt x="23846" y="48585"/>
                    <a:pt x="23776" y="48655"/>
                  </a:cubicBezTo>
                  <a:cubicBezTo>
                    <a:pt x="23291" y="50180"/>
                    <a:pt x="24469" y="51705"/>
                    <a:pt x="25371" y="52814"/>
                  </a:cubicBezTo>
                  <a:cubicBezTo>
                    <a:pt x="26133" y="55517"/>
                    <a:pt x="27034" y="58290"/>
                    <a:pt x="28005" y="60924"/>
                  </a:cubicBezTo>
                  <a:lnTo>
                    <a:pt x="27935" y="60924"/>
                  </a:lnTo>
                  <a:cubicBezTo>
                    <a:pt x="25232" y="56210"/>
                    <a:pt x="23014" y="51220"/>
                    <a:pt x="20380" y="46575"/>
                  </a:cubicBezTo>
                  <a:cubicBezTo>
                    <a:pt x="20102" y="46159"/>
                    <a:pt x="19894" y="45674"/>
                    <a:pt x="19687" y="45258"/>
                  </a:cubicBezTo>
                  <a:cubicBezTo>
                    <a:pt x="19687" y="45258"/>
                    <a:pt x="19756" y="45258"/>
                    <a:pt x="19756" y="45189"/>
                  </a:cubicBezTo>
                  <a:cubicBezTo>
                    <a:pt x="20033" y="43802"/>
                    <a:pt x="19894" y="42347"/>
                    <a:pt x="19409" y="41030"/>
                  </a:cubicBezTo>
                  <a:cubicBezTo>
                    <a:pt x="19382" y="40919"/>
                    <a:pt x="19321" y="40874"/>
                    <a:pt x="19253" y="40874"/>
                  </a:cubicBezTo>
                  <a:cubicBezTo>
                    <a:pt x="19151" y="40874"/>
                    <a:pt x="19035" y="40974"/>
                    <a:pt x="18993" y="41099"/>
                  </a:cubicBezTo>
                  <a:cubicBezTo>
                    <a:pt x="18855" y="41723"/>
                    <a:pt x="18855" y="42347"/>
                    <a:pt x="18924" y="42971"/>
                  </a:cubicBezTo>
                  <a:cubicBezTo>
                    <a:pt x="18993" y="43387"/>
                    <a:pt x="19063" y="43872"/>
                    <a:pt x="19132" y="44288"/>
                  </a:cubicBezTo>
                  <a:cubicBezTo>
                    <a:pt x="17260" y="40544"/>
                    <a:pt x="15666" y="36663"/>
                    <a:pt x="13240" y="33127"/>
                  </a:cubicBezTo>
                  <a:cubicBezTo>
                    <a:pt x="13201" y="33089"/>
                    <a:pt x="13162" y="33072"/>
                    <a:pt x="13128" y="33072"/>
                  </a:cubicBezTo>
                  <a:cubicBezTo>
                    <a:pt x="13040" y="33072"/>
                    <a:pt x="12982" y="33185"/>
                    <a:pt x="13032" y="33335"/>
                  </a:cubicBezTo>
                  <a:cubicBezTo>
                    <a:pt x="14488" y="35692"/>
                    <a:pt x="15805" y="38118"/>
                    <a:pt x="16983" y="40683"/>
                  </a:cubicBezTo>
                  <a:cubicBezTo>
                    <a:pt x="16637" y="40188"/>
                    <a:pt x="16078" y="39940"/>
                    <a:pt x="15509" y="39940"/>
                  </a:cubicBezTo>
                  <a:cubicBezTo>
                    <a:pt x="15281" y="39940"/>
                    <a:pt x="15052" y="39980"/>
                    <a:pt x="14834" y="40059"/>
                  </a:cubicBezTo>
                  <a:cubicBezTo>
                    <a:pt x="14626" y="40129"/>
                    <a:pt x="14626" y="40267"/>
                    <a:pt x="14696" y="40406"/>
                  </a:cubicBezTo>
                  <a:cubicBezTo>
                    <a:pt x="14985" y="40811"/>
                    <a:pt x="15805" y="41940"/>
                    <a:pt x="16472" y="41940"/>
                  </a:cubicBezTo>
                  <a:cubicBezTo>
                    <a:pt x="16604" y="41940"/>
                    <a:pt x="16730" y="41895"/>
                    <a:pt x="16844" y="41792"/>
                  </a:cubicBezTo>
                  <a:cubicBezTo>
                    <a:pt x="16964" y="41733"/>
                    <a:pt x="16878" y="41570"/>
                    <a:pt x="16763" y="41570"/>
                  </a:cubicBezTo>
                  <a:cubicBezTo>
                    <a:pt x="16745" y="41570"/>
                    <a:pt x="16725" y="41575"/>
                    <a:pt x="16706" y="41584"/>
                  </a:cubicBezTo>
                  <a:cubicBezTo>
                    <a:pt x="16693" y="41590"/>
                    <a:pt x="16678" y="41593"/>
                    <a:pt x="16661" y="41593"/>
                  </a:cubicBezTo>
                  <a:cubicBezTo>
                    <a:pt x="16483" y="41593"/>
                    <a:pt x="16070" y="41295"/>
                    <a:pt x="15943" y="41168"/>
                  </a:cubicBezTo>
                  <a:cubicBezTo>
                    <a:pt x="15666" y="40960"/>
                    <a:pt x="15458" y="40683"/>
                    <a:pt x="15250" y="40406"/>
                  </a:cubicBezTo>
                  <a:cubicBezTo>
                    <a:pt x="15326" y="40388"/>
                    <a:pt x="15400" y="40380"/>
                    <a:pt x="15474" y="40380"/>
                  </a:cubicBezTo>
                  <a:cubicBezTo>
                    <a:pt x="16277" y="40380"/>
                    <a:pt x="16954" y="41359"/>
                    <a:pt x="17399" y="41931"/>
                  </a:cubicBezTo>
                  <a:cubicBezTo>
                    <a:pt x="17434" y="41966"/>
                    <a:pt x="17468" y="41983"/>
                    <a:pt x="17503" y="41983"/>
                  </a:cubicBezTo>
                  <a:cubicBezTo>
                    <a:pt x="17538" y="41983"/>
                    <a:pt x="17572" y="41966"/>
                    <a:pt x="17607" y="41931"/>
                  </a:cubicBezTo>
                  <a:cubicBezTo>
                    <a:pt x="18369" y="43525"/>
                    <a:pt x="19132" y="45120"/>
                    <a:pt x="19964" y="46714"/>
                  </a:cubicBezTo>
                  <a:cubicBezTo>
                    <a:pt x="21004" y="48655"/>
                    <a:pt x="21974" y="50734"/>
                    <a:pt x="22875" y="52814"/>
                  </a:cubicBezTo>
                  <a:cubicBezTo>
                    <a:pt x="20865" y="50249"/>
                    <a:pt x="18577" y="47892"/>
                    <a:pt x="16151" y="45674"/>
                  </a:cubicBezTo>
                  <a:cubicBezTo>
                    <a:pt x="11646" y="41376"/>
                    <a:pt x="6239" y="38118"/>
                    <a:pt x="347" y="36039"/>
                  </a:cubicBezTo>
                  <a:cubicBezTo>
                    <a:pt x="208" y="36039"/>
                    <a:pt x="0" y="36108"/>
                    <a:pt x="69" y="36247"/>
                  </a:cubicBezTo>
                  <a:cubicBezTo>
                    <a:pt x="1386" y="41168"/>
                    <a:pt x="6585" y="44426"/>
                    <a:pt x="10675" y="46852"/>
                  </a:cubicBezTo>
                  <a:cubicBezTo>
                    <a:pt x="13240" y="48447"/>
                    <a:pt x="15943" y="49695"/>
                    <a:pt x="18300" y="51566"/>
                  </a:cubicBezTo>
                  <a:cubicBezTo>
                    <a:pt x="20865" y="53646"/>
                    <a:pt x="23014" y="56141"/>
                    <a:pt x="25509" y="58221"/>
                  </a:cubicBezTo>
                  <a:cubicBezTo>
                    <a:pt x="25925" y="58983"/>
                    <a:pt x="26410" y="59676"/>
                    <a:pt x="26826" y="60439"/>
                  </a:cubicBezTo>
                  <a:cubicBezTo>
                    <a:pt x="27519" y="61479"/>
                    <a:pt x="28282" y="62588"/>
                    <a:pt x="29044" y="63628"/>
                  </a:cubicBezTo>
                  <a:cubicBezTo>
                    <a:pt x="29183" y="64043"/>
                    <a:pt x="29322" y="64459"/>
                    <a:pt x="29460" y="64806"/>
                  </a:cubicBezTo>
                  <a:cubicBezTo>
                    <a:pt x="28066" y="63197"/>
                    <a:pt x="25634" y="62376"/>
                    <a:pt x="23417" y="62376"/>
                  </a:cubicBezTo>
                  <a:cubicBezTo>
                    <a:pt x="22769" y="62376"/>
                    <a:pt x="22138" y="62447"/>
                    <a:pt x="21558" y="62588"/>
                  </a:cubicBezTo>
                  <a:cubicBezTo>
                    <a:pt x="21350" y="62588"/>
                    <a:pt x="21281" y="62865"/>
                    <a:pt x="21419" y="63004"/>
                  </a:cubicBezTo>
                  <a:cubicBezTo>
                    <a:pt x="22774" y="64947"/>
                    <a:pt x="25630" y="66791"/>
                    <a:pt x="28244" y="66791"/>
                  </a:cubicBezTo>
                  <a:cubicBezTo>
                    <a:pt x="28707" y="66791"/>
                    <a:pt x="29161" y="66733"/>
                    <a:pt x="29599" y="66608"/>
                  </a:cubicBezTo>
                  <a:cubicBezTo>
                    <a:pt x="29599" y="68549"/>
                    <a:pt x="29738" y="70490"/>
                    <a:pt x="29876" y="72431"/>
                  </a:cubicBezTo>
                  <a:cubicBezTo>
                    <a:pt x="29114" y="71599"/>
                    <a:pt x="28213" y="70837"/>
                    <a:pt x="27173" y="70282"/>
                  </a:cubicBezTo>
                  <a:cubicBezTo>
                    <a:pt x="25801" y="69491"/>
                    <a:pt x="23947" y="68820"/>
                    <a:pt x="22222" y="68820"/>
                  </a:cubicBezTo>
                  <a:cubicBezTo>
                    <a:pt x="21681" y="68820"/>
                    <a:pt x="21153" y="68885"/>
                    <a:pt x="20657" y="69034"/>
                  </a:cubicBezTo>
                  <a:cubicBezTo>
                    <a:pt x="20518" y="69104"/>
                    <a:pt x="20518" y="69312"/>
                    <a:pt x="20588" y="69381"/>
                  </a:cubicBezTo>
                  <a:cubicBezTo>
                    <a:pt x="22318" y="71854"/>
                    <a:pt x="25097" y="74712"/>
                    <a:pt x="28283" y="74712"/>
                  </a:cubicBezTo>
                  <a:cubicBezTo>
                    <a:pt x="28670" y="74712"/>
                    <a:pt x="29063" y="74670"/>
                    <a:pt x="29460" y="74580"/>
                  </a:cubicBezTo>
                  <a:lnTo>
                    <a:pt x="29599" y="74580"/>
                  </a:lnTo>
                  <a:cubicBezTo>
                    <a:pt x="29619" y="74600"/>
                    <a:pt x="29640" y="74609"/>
                    <a:pt x="29658" y="74609"/>
                  </a:cubicBezTo>
                  <a:cubicBezTo>
                    <a:pt x="29703" y="74609"/>
                    <a:pt x="29738" y="74560"/>
                    <a:pt x="29738" y="74511"/>
                  </a:cubicBezTo>
                  <a:lnTo>
                    <a:pt x="29946" y="74441"/>
                  </a:lnTo>
                  <a:lnTo>
                    <a:pt x="29946" y="74441"/>
                  </a:lnTo>
                  <a:cubicBezTo>
                    <a:pt x="29876" y="74580"/>
                    <a:pt x="29876" y="74649"/>
                    <a:pt x="29876" y="74719"/>
                  </a:cubicBezTo>
                  <a:cubicBezTo>
                    <a:pt x="29876" y="74857"/>
                    <a:pt x="29946" y="74926"/>
                    <a:pt x="30015" y="74926"/>
                  </a:cubicBezTo>
                  <a:cubicBezTo>
                    <a:pt x="30154" y="76174"/>
                    <a:pt x="30292" y="77491"/>
                    <a:pt x="30431" y="78739"/>
                  </a:cubicBezTo>
                  <a:cubicBezTo>
                    <a:pt x="29220" y="77225"/>
                    <a:pt x="27374" y="76399"/>
                    <a:pt x="25448" y="76399"/>
                  </a:cubicBezTo>
                  <a:cubicBezTo>
                    <a:pt x="25169" y="76399"/>
                    <a:pt x="24889" y="76416"/>
                    <a:pt x="24608" y="76451"/>
                  </a:cubicBezTo>
                  <a:cubicBezTo>
                    <a:pt x="24469" y="76521"/>
                    <a:pt x="24331" y="76659"/>
                    <a:pt x="24400" y="76867"/>
                  </a:cubicBezTo>
                  <a:cubicBezTo>
                    <a:pt x="25509" y="79086"/>
                    <a:pt x="27935" y="79709"/>
                    <a:pt x="30292" y="79848"/>
                  </a:cubicBezTo>
                  <a:cubicBezTo>
                    <a:pt x="30223" y="79987"/>
                    <a:pt x="30292" y="80056"/>
                    <a:pt x="30362" y="80056"/>
                  </a:cubicBezTo>
                  <a:lnTo>
                    <a:pt x="30569" y="80195"/>
                  </a:lnTo>
                  <a:cubicBezTo>
                    <a:pt x="31263" y="85671"/>
                    <a:pt x="32164" y="91216"/>
                    <a:pt x="33273" y="96693"/>
                  </a:cubicBezTo>
                  <a:cubicBezTo>
                    <a:pt x="33273" y="96762"/>
                    <a:pt x="33308" y="96796"/>
                    <a:pt x="33351" y="96796"/>
                  </a:cubicBezTo>
                  <a:cubicBezTo>
                    <a:pt x="33394" y="96796"/>
                    <a:pt x="33446" y="96762"/>
                    <a:pt x="33481" y="96693"/>
                  </a:cubicBezTo>
                  <a:cubicBezTo>
                    <a:pt x="33065" y="91355"/>
                    <a:pt x="31956" y="86087"/>
                    <a:pt x="31124" y="80749"/>
                  </a:cubicBezTo>
                  <a:cubicBezTo>
                    <a:pt x="31263" y="80749"/>
                    <a:pt x="31332" y="80611"/>
                    <a:pt x="31263" y="80541"/>
                  </a:cubicBezTo>
                  <a:cubicBezTo>
                    <a:pt x="31263" y="80472"/>
                    <a:pt x="31263" y="80333"/>
                    <a:pt x="31193" y="80264"/>
                  </a:cubicBezTo>
                  <a:cubicBezTo>
                    <a:pt x="32510" y="80195"/>
                    <a:pt x="33827" y="78739"/>
                    <a:pt x="34105" y="77630"/>
                  </a:cubicBezTo>
                  <a:cubicBezTo>
                    <a:pt x="34174" y="77491"/>
                    <a:pt x="34105" y="77283"/>
                    <a:pt x="33966" y="77283"/>
                  </a:cubicBezTo>
                  <a:cubicBezTo>
                    <a:pt x="33787" y="77232"/>
                    <a:pt x="33611" y="77208"/>
                    <a:pt x="33442" y="77208"/>
                  </a:cubicBezTo>
                  <a:cubicBezTo>
                    <a:pt x="32234" y="77208"/>
                    <a:pt x="31298" y="78416"/>
                    <a:pt x="31055" y="79571"/>
                  </a:cubicBezTo>
                  <a:cubicBezTo>
                    <a:pt x="31055" y="79571"/>
                    <a:pt x="31055" y="79571"/>
                    <a:pt x="31055" y="79640"/>
                  </a:cubicBezTo>
                  <a:lnTo>
                    <a:pt x="30985" y="79640"/>
                  </a:lnTo>
                  <a:cubicBezTo>
                    <a:pt x="30916" y="78947"/>
                    <a:pt x="30847" y="78254"/>
                    <a:pt x="30708" y="77561"/>
                  </a:cubicBezTo>
                  <a:cubicBezTo>
                    <a:pt x="30639" y="76590"/>
                    <a:pt x="30569" y="75689"/>
                    <a:pt x="30500" y="74719"/>
                  </a:cubicBezTo>
                  <a:lnTo>
                    <a:pt x="30500" y="74719"/>
                  </a:lnTo>
                  <a:cubicBezTo>
                    <a:pt x="30500" y="74719"/>
                    <a:pt x="30570" y="74788"/>
                    <a:pt x="30639" y="74788"/>
                  </a:cubicBezTo>
                  <a:cubicBezTo>
                    <a:pt x="30743" y="74797"/>
                    <a:pt x="30848" y="74801"/>
                    <a:pt x="30953" y="74801"/>
                  </a:cubicBezTo>
                  <a:cubicBezTo>
                    <a:pt x="31693" y="74801"/>
                    <a:pt x="32458" y="74589"/>
                    <a:pt x="33065" y="74164"/>
                  </a:cubicBezTo>
                  <a:cubicBezTo>
                    <a:pt x="35422" y="80264"/>
                    <a:pt x="37155" y="86572"/>
                    <a:pt x="38402" y="93019"/>
                  </a:cubicBezTo>
                  <a:cubicBezTo>
                    <a:pt x="38402" y="93088"/>
                    <a:pt x="38454" y="93123"/>
                    <a:pt x="38506" y="93123"/>
                  </a:cubicBezTo>
                  <a:cubicBezTo>
                    <a:pt x="38558" y="93123"/>
                    <a:pt x="38610" y="93088"/>
                    <a:pt x="38610" y="93019"/>
                  </a:cubicBezTo>
                  <a:cubicBezTo>
                    <a:pt x="37987" y="86433"/>
                    <a:pt x="35976" y="80125"/>
                    <a:pt x="33619" y="73887"/>
                  </a:cubicBezTo>
                  <a:cubicBezTo>
                    <a:pt x="33966" y="73609"/>
                    <a:pt x="34243" y="73332"/>
                    <a:pt x="34521" y="73055"/>
                  </a:cubicBezTo>
                  <a:cubicBezTo>
                    <a:pt x="34659" y="72916"/>
                    <a:pt x="34590" y="72708"/>
                    <a:pt x="34451" y="72570"/>
                  </a:cubicBezTo>
                  <a:cubicBezTo>
                    <a:pt x="34129" y="72301"/>
                    <a:pt x="33723" y="72199"/>
                    <a:pt x="33331" y="72199"/>
                  </a:cubicBezTo>
                  <a:cubicBezTo>
                    <a:pt x="33217" y="72199"/>
                    <a:pt x="33105" y="72207"/>
                    <a:pt x="32996" y="72223"/>
                  </a:cubicBezTo>
                  <a:cubicBezTo>
                    <a:pt x="32233" y="70351"/>
                    <a:pt x="31471" y="68480"/>
                    <a:pt x="30777" y="66608"/>
                  </a:cubicBezTo>
                  <a:lnTo>
                    <a:pt x="31124" y="66539"/>
                  </a:lnTo>
                  <a:cubicBezTo>
                    <a:pt x="35630" y="72778"/>
                    <a:pt x="40343" y="78878"/>
                    <a:pt x="42770" y="86295"/>
                  </a:cubicBezTo>
                  <a:cubicBezTo>
                    <a:pt x="42770" y="86341"/>
                    <a:pt x="42793" y="86356"/>
                    <a:pt x="42821" y="86356"/>
                  </a:cubicBezTo>
                  <a:cubicBezTo>
                    <a:pt x="42877" y="86356"/>
                    <a:pt x="42954" y="86295"/>
                    <a:pt x="42908" y="86295"/>
                  </a:cubicBezTo>
                  <a:cubicBezTo>
                    <a:pt x="41106" y="78878"/>
                    <a:pt x="36115" y="72708"/>
                    <a:pt x="31679" y="66400"/>
                  </a:cubicBezTo>
                  <a:cubicBezTo>
                    <a:pt x="34313" y="65638"/>
                    <a:pt x="37085" y="63073"/>
                    <a:pt x="37016" y="60508"/>
                  </a:cubicBezTo>
                  <a:cubicBezTo>
                    <a:pt x="37016" y="60395"/>
                    <a:pt x="36924" y="60282"/>
                    <a:pt x="36814" y="60282"/>
                  </a:cubicBezTo>
                  <a:cubicBezTo>
                    <a:pt x="36790" y="60282"/>
                    <a:pt x="36764" y="60288"/>
                    <a:pt x="36739" y="60300"/>
                  </a:cubicBezTo>
                  <a:cubicBezTo>
                    <a:pt x="34590" y="60370"/>
                    <a:pt x="31332" y="61617"/>
                    <a:pt x="30015" y="63697"/>
                  </a:cubicBezTo>
                  <a:cubicBezTo>
                    <a:pt x="30015" y="61271"/>
                    <a:pt x="30084" y="58775"/>
                    <a:pt x="30154" y="56349"/>
                  </a:cubicBezTo>
                  <a:cubicBezTo>
                    <a:pt x="33342" y="56072"/>
                    <a:pt x="35907" y="53576"/>
                    <a:pt x="36392" y="50388"/>
                  </a:cubicBezTo>
                  <a:cubicBezTo>
                    <a:pt x="36392" y="50217"/>
                    <a:pt x="36251" y="50092"/>
                    <a:pt x="36124" y="50092"/>
                  </a:cubicBezTo>
                  <a:cubicBezTo>
                    <a:pt x="36097" y="50092"/>
                    <a:pt x="36070" y="50098"/>
                    <a:pt x="36046" y="50110"/>
                  </a:cubicBezTo>
                  <a:cubicBezTo>
                    <a:pt x="33897" y="50873"/>
                    <a:pt x="31401" y="51843"/>
                    <a:pt x="30292" y="53784"/>
                  </a:cubicBezTo>
                  <a:lnTo>
                    <a:pt x="30292" y="53646"/>
                  </a:lnTo>
                  <a:cubicBezTo>
                    <a:pt x="30431" y="51358"/>
                    <a:pt x="30500" y="49071"/>
                    <a:pt x="30708" y="46714"/>
                  </a:cubicBezTo>
                  <a:cubicBezTo>
                    <a:pt x="30777" y="46714"/>
                    <a:pt x="30916" y="46714"/>
                    <a:pt x="30916" y="46575"/>
                  </a:cubicBezTo>
                  <a:cubicBezTo>
                    <a:pt x="30985" y="46506"/>
                    <a:pt x="30985" y="46367"/>
                    <a:pt x="30916" y="46298"/>
                  </a:cubicBezTo>
                  <a:lnTo>
                    <a:pt x="30916" y="46090"/>
                  </a:lnTo>
                  <a:cubicBezTo>
                    <a:pt x="34035" y="45466"/>
                    <a:pt x="35768" y="40614"/>
                    <a:pt x="35560" y="37910"/>
                  </a:cubicBezTo>
                  <a:cubicBezTo>
                    <a:pt x="35510" y="37809"/>
                    <a:pt x="35422" y="37745"/>
                    <a:pt x="35324" y="37745"/>
                  </a:cubicBezTo>
                  <a:cubicBezTo>
                    <a:pt x="35288" y="37745"/>
                    <a:pt x="35251" y="37753"/>
                    <a:pt x="35214" y="37772"/>
                  </a:cubicBezTo>
                  <a:cubicBezTo>
                    <a:pt x="33412" y="39089"/>
                    <a:pt x="32025" y="40822"/>
                    <a:pt x="30985" y="42763"/>
                  </a:cubicBezTo>
                  <a:cubicBezTo>
                    <a:pt x="31193" y="40822"/>
                    <a:pt x="31401" y="38881"/>
                    <a:pt x="31609" y="36940"/>
                  </a:cubicBezTo>
                  <a:cubicBezTo>
                    <a:pt x="31748" y="36247"/>
                    <a:pt x="31817" y="35554"/>
                    <a:pt x="31956" y="34791"/>
                  </a:cubicBezTo>
                  <a:cubicBezTo>
                    <a:pt x="34937" y="34236"/>
                    <a:pt x="36739" y="30424"/>
                    <a:pt x="37016" y="27651"/>
                  </a:cubicBezTo>
                  <a:cubicBezTo>
                    <a:pt x="37016" y="27501"/>
                    <a:pt x="36908" y="27387"/>
                    <a:pt x="36770" y="27387"/>
                  </a:cubicBezTo>
                  <a:cubicBezTo>
                    <a:pt x="36716" y="27387"/>
                    <a:pt x="36658" y="27405"/>
                    <a:pt x="36600" y="27443"/>
                  </a:cubicBezTo>
                  <a:cubicBezTo>
                    <a:pt x="34867" y="28414"/>
                    <a:pt x="33342" y="29939"/>
                    <a:pt x="32372" y="31672"/>
                  </a:cubicBezTo>
                  <a:cubicBezTo>
                    <a:pt x="32580" y="30008"/>
                    <a:pt x="32788" y="28414"/>
                    <a:pt x="32996" y="26750"/>
                  </a:cubicBezTo>
                  <a:cubicBezTo>
                    <a:pt x="33065" y="26750"/>
                    <a:pt x="33134" y="26681"/>
                    <a:pt x="33134" y="26681"/>
                  </a:cubicBezTo>
                  <a:cubicBezTo>
                    <a:pt x="33481" y="25988"/>
                    <a:pt x="33550" y="25225"/>
                    <a:pt x="33481" y="24463"/>
                  </a:cubicBezTo>
                  <a:cubicBezTo>
                    <a:pt x="35630" y="24047"/>
                    <a:pt x="37571" y="21759"/>
                    <a:pt x="38056" y="19818"/>
                  </a:cubicBezTo>
                  <a:cubicBezTo>
                    <a:pt x="38113" y="19647"/>
                    <a:pt x="37982" y="19523"/>
                    <a:pt x="37818" y="19523"/>
                  </a:cubicBezTo>
                  <a:cubicBezTo>
                    <a:pt x="37783" y="19523"/>
                    <a:pt x="37746" y="19529"/>
                    <a:pt x="37709" y="19541"/>
                  </a:cubicBezTo>
                  <a:cubicBezTo>
                    <a:pt x="36184" y="20026"/>
                    <a:pt x="34382" y="20719"/>
                    <a:pt x="33481" y="22036"/>
                  </a:cubicBezTo>
                  <a:cubicBezTo>
                    <a:pt x="33619" y="20650"/>
                    <a:pt x="33758" y="19194"/>
                    <a:pt x="33827" y="17808"/>
                  </a:cubicBezTo>
                  <a:lnTo>
                    <a:pt x="33827" y="18155"/>
                  </a:lnTo>
                  <a:cubicBezTo>
                    <a:pt x="33827" y="18224"/>
                    <a:pt x="33879" y="18259"/>
                    <a:pt x="33931" y="18259"/>
                  </a:cubicBezTo>
                  <a:cubicBezTo>
                    <a:pt x="33983" y="18259"/>
                    <a:pt x="34035" y="18224"/>
                    <a:pt x="34035" y="18155"/>
                  </a:cubicBezTo>
                  <a:cubicBezTo>
                    <a:pt x="34105" y="17808"/>
                    <a:pt x="34174" y="17461"/>
                    <a:pt x="34243" y="17115"/>
                  </a:cubicBezTo>
                  <a:cubicBezTo>
                    <a:pt x="36323" y="14758"/>
                    <a:pt x="36392" y="10945"/>
                    <a:pt x="35838" y="8103"/>
                  </a:cubicBezTo>
                  <a:cubicBezTo>
                    <a:pt x="35786" y="7947"/>
                    <a:pt x="35695" y="7869"/>
                    <a:pt x="35594" y="7869"/>
                  </a:cubicBezTo>
                  <a:cubicBezTo>
                    <a:pt x="35560" y="7869"/>
                    <a:pt x="35526" y="7878"/>
                    <a:pt x="35491" y="7895"/>
                  </a:cubicBezTo>
                  <a:cubicBezTo>
                    <a:pt x="32441" y="9074"/>
                    <a:pt x="32025" y="14689"/>
                    <a:pt x="33481" y="17392"/>
                  </a:cubicBezTo>
                  <a:lnTo>
                    <a:pt x="33342" y="17600"/>
                  </a:lnTo>
                  <a:cubicBezTo>
                    <a:pt x="33273" y="17739"/>
                    <a:pt x="33342" y="17877"/>
                    <a:pt x="33481" y="17877"/>
                  </a:cubicBezTo>
                  <a:cubicBezTo>
                    <a:pt x="33342" y="19472"/>
                    <a:pt x="33204" y="21066"/>
                    <a:pt x="32996" y="22660"/>
                  </a:cubicBezTo>
                  <a:cubicBezTo>
                    <a:pt x="32094" y="20303"/>
                    <a:pt x="30015" y="18155"/>
                    <a:pt x="28213" y="17531"/>
                  </a:cubicBezTo>
                  <a:cubicBezTo>
                    <a:pt x="28187" y="17518"/>
                    <a:pt x="28159" y="17512"/>
                    <a:pt x="28131" y="17512"/>
                  </a:cubicBezTo>
                  <a:cubicBezTo>
                    <a:pt x="28007" y="17512"/>
                    <a:pt x="27879" y="17625"/>
                    <a:pt x="27935" y="17739"/>
                  </a:cubicBezTo>
                  <a:cubicBezTo>
                    <a:pt x="28213" y="20650"/>
                    <a:pt x="29322" y="25225"/>
                    <a:pt x="32580" y="26057"/>
                  </a:cubicBezTo>
                  <a:cubicBezTo>
                    <a:pt x="32302" y="28414"/>
                    <a:pt x="31956" y="30771"/>
                    <a:pt x="31679" y="33197"/>
                  </a:cubicBezTo>
                  <a:cubicBezTo>
                    <a:pt x="31679" y="33197"/>
                    <a:pt x="31679" y="33266"/>
                    <a:pt x="31609" y="33335"/>
                  </a:cubicBezTo>
                  <a:cubicBezTo>
                    <a:pt x="31540" y="33405"/>
                    <a:pt x="31540" y="33405"/>
                    <a:pt x="31609" y="33474"/>
                  </a:cubicBezTo>
                  <a:lnTo>
                    <a:pt x="31540" y="34444"/>
                  </a:lnTo>
                  <a:lnTo>
                    <a:pt x="31471" y="34444"/>
                  </a:lnTo>
                  <a:cubicBezTo>
                    <a:pt x="31124" y="32711"/>
                    <a:pt x="30569" y="31048"/>
                    <a:pt x="29876" y="29523"/>
                  </a:cubicBezTo>
                  <a:cubicBezTo>
                    <a:pt x="29265" y="28095"/>
                    <a:pt x="28186" y="26401"/>
                    <a:pt x="26511" y="26401"/>
                  </a:cubicBezTo>
                  <a:cubicBezTo>
                    <a:pt x="26478" y="26401"/>
                    <a:pt x="26444" y="26402"/>
                    <a:pt x="26410" y="26403"/>
                  </a:cubicBezTo>
                  <a:cubicBezTo>
                    <a:pt x="26341" y="26403"/>
                    <a:pt x="26272" y="26473"/>
                    <a:pt x="26202" y="26611"/>
                  </a:cubicBezTo>
                  <a:cubicBezTo>
                    <a:pt x="26064" y="29523"/>
                    <a:pt x="27935" y="34791"/>
                    <a:pt x="31193" y="35623"/>
                  </a:cubicBezTo>
                  <a:lnTo>
                    <a:pt x="31263" y="35831"/>
                  </a:lnTo>
                  <a:cubicBezTo>
                    <a:pt x="31263" y="35900"/>
                    <a:pt x="31263" y="35900"/>
                    <a:pt x="31332" y="35969"/>
                  </a:cubicBezTo>
                  <a:lnTo>
                    <a:pt x="31193" y="36871"/>
                  </a:lnTo>
                  <a:cubicBezTo>
                    <a:pt x="30916" y="38812"/>
                    <a:pt x="30708" y="40752"/>
                    <a:pt x="30500" y="42693"/>
                  </a:cubicBezTo>
                  <a:cubicBezTo>
                    <a:pt x="29668" y="39851"/>
                    <a:pt x="27450" y="37217"/>
                    <a:pt x="24816" y="36455"/>
                  </a:cubicBezTo>
                  <a:cubicBezTo>
                    <a:pt x="24791" y="36442"/>
                    <a:pt x="24765" y="36436"/>
                    <a:pt x="24741" y="36436"/>
                  </a:cubicBezTo>
                  <a:cubicBezTo>
                    <a:pt x="24631" y="36436"/>
                    <a:pt x="24539" y="36549"/>
                    <a:pt x="24539" y="36663"/>
                  </a:cubicBezTo>
                  <a:cubicBezTo>
                    <a:pt x="23638" y="40059"/>
                    <a:pt x="26410" y="45882"/>
                    <a:pt x="30154" y="46506"/>
                  </a:cubicBezTo>
                  <a:cubicBezTo>
                    <a:pt x="30015" y="48585"/>
                    <a:pt x="29876" y="50596"/>
                    <a:pt x="29807" y="52675"/>
                  </a:cubicBezTo>
                  <a:cubicBezTo>
                    <a:pt x="28767" y="50665"/>
                    <a:pt x="26896" y="49140"/>
                    <a:pt x="24747" y="48516"/>
                  </a:cubicBezTo>
                  <a:lnTo>
                    <a:pt x="24262" y="46437"/>
                  </a:lnTo>
                  <a:cubicBezTo>
                    <a:pt x="24331" y="46437"/>
                    <a:pt x="24331" y="46367"/>
                    <a:pt x="24331" y="46298"/>
                  </a:cubicBezTo>
                  <a:cubicBezTo>
                    <a:pt x="24400" y="45535"/>
                    <a:pt x="24539" y="44704"/>
                    <a:pt x="24747" y="43872"/>
                  </a:cubicBezTo>
                  <a:lnTo>
                    <a:pt x="24747" y="43872"/>
                  </a:lnTo>
                  <a:cubicBezTo>
                    <a:pt x="25232" y="44842"/>
                    <a:pt x="24747" y="45951"/>
                    <a:pt x="24469" y="46922"/>
                  </a:cubicBezTo>
                  <a:cubicBezTo>
                    <a:pt x="24469" y="47060"/>
                    <a:pt x="24539" y="47060"/>
                    <a:pt x="24608" y="47060"/>
                  </a:cubicBezTo>
                  <a:cubicBezTo>
                    <a:pt x="25509" y="45951"/>
                    <a:pt x="25579" y="44426"/>
                    <a:pt x="24816" y="43317"/>
                  </a:cubicBezTo>
                  <a:cubicBezTo>
                    <a:pt x="24787" y="43289"/>
                    <a:pt x="24735" y="43272"/>
                    <a:pt x="24678" y="43272"/>
                  </a:cubicBezTo>
                  <a:cubicBezTo>
                    <a:pt x="24598" y="43272"/>
                    <a:pt x="24510" y="43305"/>
                    <a:pt x="24469" y="43387"/>
                  </a:cubicBezTo>
                  <a:cubicBezTo>
                    <a:pt x="24262" y="44080"/>
                    <a:pt x="24123" y="44773"/>
                    <a:pt x="24054" y="45535"/>
                  </a:cubicBezTo>
                  <a:cubicBezTo>
                    <a:pt x="23499" y="43109"/>
                    <a:pt x="22944" y="40683"/>
                    <a:pt x="22321" y="38257"/>
                  </a:cubicBezTo>
                  <a:cubicBezTo>
                    <a:pt x="22251" y="36385"/>
                    <a:pt x="22251" y="34444"/>
                    <a:pt x="22459" y="32573"/>
                  </a:cubicBezTo>
                  <a:cubicBezTo>
                    <a:pt x="22944" y="28691"/>
                    <a:pt x="23846" y="24809"/>
                    <a:pt x="24469" y="20927"/>
                  </a:cubicBezTo>
                  <a:cubicBezTo>
                    <a:pt x="25509" y="14134"/>
                    <a:pt x="26618" y="6925"/>
                    <a:pt x="24955" y="132"/>
                  </a:cubicBezTo>
                  <a:cubicBezTo>
                    <a:pt x="24955" y="56"/>
                    <a:pt x="24871" y="1"/>
                    <a:pt x="24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0"/>
            <p:cNvSpPr/>
            <p:nvPr/>
          </p:nvSpPr>
          <p:spPr>
            <a:xfrm>
              <a:off x="3135000" y="4075325"/>
              <a:ext cx="34675" cy="96050"/>
            </a:xfrm>
            <a:custGeom>
              <a:avLst/>
              <a:gdLst/>
              <a:ahLst/>
              <a:cxnLst/>
              <a:rect l="l" t="t" r="r" b="b"/>
              <a:pathLst>
                <a:path w="1387" h="3842" extrusionOk="0">
                  <a:moveTo>
                    <a:pt x="1318" y="1"/>
                  </a:moveTo>
                  <a:cubicBezTo>
                    <a:pt x="1283" y="1"/>
                    <a:pt x="1248" y="18"/>
                    <a:pt x="1248" y="53"/>
                  </a:cubicBezTo>
                  <a:cubicBezTo>
                    <a:pt x="971" y="1300"/>
                    <a:pt x="208" y="2479"/>
                    <a:pt x="1" y="3726"/>
                  </a:cubicBezTo>
                  <a:cubicBezTo>
                    <a:pt x="1" y="3808"/>
                    <a:pt x="48" y="3841"/>
                    <a:pt x="101" y="3841"/>
                  </a:cubicBezTo>
                  <a:cubicBezTo>
                    <a:pt x="139" y="3841"/>
                    <a:pt x="180" y="3825"/>
                    <a:pt x="208" y="3796"/>
                  </a:cubicBezTo>
                  <a:cubicBezTo>
                    <a:pt x="763" y="2617"/>
                    <a:pt x="1110" y="1370"/>
                    <a:pt x="1387" y="53"/>
                  </a:cubicBezTo>
                  <a:cubicBezTo>
                    <a:pt x="1387" y="18"/>
                    <a:pt x="1352" y="1"/>
                    <a:pt x="1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0"/>
            <p:cNvSpPr/>
            <p:nvPr/>
          </p:nvSpPr>
          <p:spPr>
            <a:xfrm>
              <a:off x="3220750" y="3211150"/>
              <a:ext cx="382175" cy="693375"/>
            </a:xfrm>
            <a:custGeom>
              <a:avLst/>
              <a:gdLst/>
              <a:ahLst/>
              <a:cxnLst/>
              <a:rect l="l" t="t" r="r" b="b"/>
              <a:pathLst>
                <a:path w="15287" h="27735" extrusionOk="0">
                  <a:moveTo>
                    <a:pt x="11266" y="10705"/>
                  </a:moveTo>
                  <a:lnTo>
                    <a:pt x="11266" y="10705"/>
                  </a:lnTo>
                  <a:cubicBezTo>
                    <a:pt x="10642" y="10982"/>
                    <a:pt x="9949" y="11190"/>
                    <a:pt x="9256" y="11329"/>
                  </a:cubicBezTo>
                  <a:lnTo>
                    <a:pt x="9186" y="11329"/>
                  </a:lnTo>
                  <a:cubicBezTo>
                    <a:pt x="9186" y="11259"/>
                    <a:pt x="9117" y="11190"/>
                    <a:pt x="9117" y="11190"/>
                  </a:cubicBezTo>
                  <a:cubicBezTo>
                    <a:pt x="8979" y="11121"/>
                    <a:pt x="9256" y="11121"/>
                    <a:pt x="9325" y="11121"/>
                  </a:cubicBezTo>
                  <a:lnTo>
                    <a:pt x="9325" y="11051"/>
                  </a:lnTo>
                  <a:cubicBezTo>
                    <a:pt x="9672" y="10982"/>
                    <a:pt x="10018" y="10913"/>
                    <a:pt x="10296" y="10843"/>
                  </a:cubicBezTo>
                  <a:cubicBezTo>
                    <a:pt x="10642" y="10774"/>
                    <a:pt x="10989" y="10774"/>
                    <a:pt x="11266" y="10705"/>
                  </a:cubicBezTo>
                  <a:close/>
                  <a:moveTo>
                    <a:pt x="8909" y="14517"/>
                  </a:moveTo>
                  <a:cubicBezTo>
                    <a:pt x="8147" y="15002"/>
                    <a:pt x="7246" y="15349"/>
                    <a:pt x="6344" y="15418"/>
                  </a:cubicBezTo>
                  <a:lnTo>
                    <a:pt x="6483" y="15210"/>
                  </a:lnTo>
                  <a:lnTo>
                    <a:pt x="6691" y="15210"/>
                  </a:lnTo>
                  <a:cubicBezTo>
                    <a:pt x="7315" y="14725"/>
                    <a:pt x="8077" y="14517"/>
                    <a:pt x="8909" y="14517"/>
                  </a:cubicBezTo>
                  <a:close/>
                  <a:moveTo>
                    <a:pt x="6344" y="19439"/>
                  </a:moveTo>
                  <a:cubicBezTo>
                    <a:pt x="5859" y="19577"/>
                    <a:pt x="5374" y="19647"/>
                    <a:pt x="4889" y="19716"/>
                  </a:cubicBezTo>
                  <a:cubicBezTo>
                    <a:pt x="4889" y="19647"/>
                    <a:pt x="4889" y="19577"/>
                    <a:pt x="4889" y="19577"/>
                  </a:cubicBezTo>
                  <a:cubicBezTo>
                    <a:pt x="5235" y="19508"/>
                    <a:pt x="5513" y="19439"/>
                    <a:pt x="5859" y="19439"/>
                  </a:cubicBezTo>
                  <a:close/>
                  <a:moveTo>
                    <a:pt x="15128" y="1"/>
                  </a:moveTo>
                  <a:cubicBezTo>
                    <a:pt x="15090" y="1"/>
                    <a:pt x="15050" y="9"/>
                    <a:pt x="15009" y="30"/>
                  </a:cubicBezTo>
                  <a:cubicBezTo>
                    <a:pt x="14177" y="654"/>
                    <a:pt x="13484" y="1416"/>
                    <a:pt x="12999" y="2317"/>
                  </a:cubicBezTo>
                  <a:cubicBezTo>
                    <a:pt x="12999" y="2381"/>
                    <a:pt x="12361" y="3314"/>
                    <a:pt x="12623" y="3314"/>
                  </a:cubicBezTo>
                  <a:cubicBezTo>
                    <a:pt x="12648" y="3314"/>
                    <a:pt x="12680" y="3305"/>
                    <a:pt x="12722" y="3288"/>
                  </a:cubicBezTo>
                  <a:cubicBezTo>
                    <a:pt x="12791" y="3218"/>
                    <a:pt x="12791" y="3149"/>
                    <a:pt x="12722" y="3080"/>
                  </a:cubicBezTo>
                  <a:lnTo>
                    <a:pt x="12791" y="3010"/>
                  </a:lnTo>
                  <a:cubicBezTo>
                    <a:pt x="12860" y="2941"/>
                    <a:pt x="12999" y="2802"/>
                    <a:pt x="13068" y="2733"/>
                  </a:cubicBezTo>
                  <a:cubicBezTo>
                    <a:pt x="13276" y="2456"/>
                    <a:pt x="13484" y="2109"/>
                    <a:pt x="13692" y="1832"/>
                  </a:cubicBezTo>
                  <a:cubicBezTo>
                    <a:pt x="14039" y="1416"/>
                    <a:pt x="14316" y="1069"/>
                    <a:pt x="14732" y="723"/>
                  </a:cubicBezTo>
                  <a:lnTo>
                    <a:pt x="14732" y="723"/>
                  </a:lnTo>
                  <a:cubicBezTo>
                    <a:pt x="14593" y="931"/>
                    <a:pt x="14455" y="1208"/>
                    <a:pt x="14316" y="1485"/>
                  </a:cubicBezTo>
                  <a:lnTo>
                    <a:pt x="14108" y="1763"/>
                  </a:lnTo>
                  <a:cubicBezTo>
                    <a:pt x="13554" y="2456"/>
                    <a:pt x="12930" y="3149"/>
                    <a:pt x="12375" y="3842"/>
                  </a:cubicBezTo>
                  <a:cubicBezTo>
                    <a:pt x="12236" y="3911"/>
                    <a:pt x="12306" y="4119"/>
                    <a:pt x="12444" y="4189"/>
                  </a:cubicBezTo>
                  <a:cubicBezTo>
                    <a:pt x="11959" y="4813"/>
                    <a:pt x="11543" y="5506"/>
                    <a:pt x="11127" y="6268"/>
                  </a:cubicBezTo>
                  <a:cubicBezTo>
                    <a:pt x="11127" y="5852"/>
                    <a:pt x="11127" y="5506"/>
                    <a:pt x="11127" y="5159"/>
                  </a:cubicBezTo>
                  <a:cubicBezTo>
                    <a:pt x="11058" y="4466"/>
                    <a:pt x="10989" y="3773"/>
                    <a:pt x="10850" y="3080"/>
                  </a:cubicBezTo>
                  <a:cubicBezTo>
                    <a:pt x="10850" y="3010"/>
                    <a:pt x="10781" y="3010"/>
                    <a:pt x="10781" y="3010"/>
                  </a:cubicBezTo>
                  <a:lnTo>
                    <a:pt x="10781" y="2802"/>
                  </a:lnTo>
                  <a:cubicBezTo>
                    <a:pt x="10781" y="2664"/>
                    <a:pt x="10677" y="2594"/>
                    <a:pt x="10581" y="2594"/>
                  </a:cubicBezTo>
                  <a:cubicBezTo>
                    <a:pt x="10486" y="2594"/>
                    <a:pt x="10400" y="2664"/>
                    <a:pt x="10434" y="2802"/>
                  </a:cubicBezTo>
                  <a:cubicBezTo>
                    <a:pt x="10226" y="4050"/>
                    <a:pt x="10296" y="5367"/>
                    <a:pt x="10642" y="6615"/>
                  </a:cubicBezTo>
                  <a:cubicBezTo>
                    <a:pt x="10642" y="6684"/>
                    <a:pt x="10642" y="6754"/>
                    <a:pt x="10711" y="6754"/>
                  </a:cubicBezTo>
                  <a:lnTo>
                    <a:pt x="10711" y="6823"/>
                  </a:lnTo>
                  <a:cubicBezTo>
                    <a:pt x="10088" y="7932"/>
                    <a:pt x="9394" y="8972"/>
                    <a:pt x="8771" y="10081"/>
                  </a:cubicBezTo>
                  <a:cubicBezTo>
                    <a:pt x="8701" y="9388"/>
                    <a:pt x="8563" y="8764"/>
                    <a:pt x="8355" y="8140"/>
                  </a:cubicBezTo>
                  <a:cubicBezTo>
                    <a:pt x="8355" y="7377"/>
                    <a:pt x="8147" y="6754"/>
                    <a:pt x="7869" y="6130"/>
                  </a:cubicBezTo>
                  <a:cubicBezTo>
                    <a:pt x="7811" y="6043"/>
                    <a:pt x="7741" y="6004"/>
                    <a:pt x="7679" y="6004"/>
                  </a:cubicBezTo>
                  <a:cubicBezTo>
                    <a:pt x="7593" y="6004"/>
                    <a:pt x="7523" y="6078"/>
                    <a:pt x="7523" y="6199"/>
                  </a:cubicBezTo>
                  <a:cubicBezTo>
                    <a:pt x="7246" y="7239"/>
                    <a:pt x="7315" y="8417"/>
                    <a:pt x="7731" y="9457"/>
                  </a:cubicBezTo>
                  <a:cubicBezTo>
                    <a:pt x="7731" y="9596"/>
                    <a:pt x="7731" y="9665"/>
                    <a:pt x="7800" y="9804"/>
                  </a:cubicBezTo>
                  <a:cubicBezTo>
                    <a:pt x="7851" y="9905"/>
                    <a:pt x="7939" y="9969"/>
                    <a:pt x="8037" y="9969"/>
                  </a:cubicBezTo>
                  <a:cubicBezTo>
                    <a:pt x="8072" y="9969"/>
                    <a:pt x="8110" y="9961"/>
                    <a:pt x="8147" y="9942"/>
                  </a:cubicBezTo>
                  <a:cubicBezTo>
                    <a:pt x="8216" y="10081"/>
                    <a:pt x="8355" y="10150"/>
                    <a:pt x="8424" y="10219"/>
                  </a:cubicBezTo>
                  <a:lnTo>
                    <a:pt x="8563" y="10566"/>
                  </a:lnTo>
                  <a:cubicBezTo>
                    <a:pt x="8285" y="10982"/>
                    <a:pt x="8077" y="11398"/>
                    <a:pt x="7869" y="11814"/>
                  </a:cubicBezTo>
                  <a:cubicBezTo>
                    <a:pt x="7731" y="11814"/>
                    <a:pt x="7661" y="11952"/>
                    <a:pt x="7523" y="12022"/>
                  </a:cubicBezTo>
                  <a:cubicBezTo>
                    <a:pt x="7454" y="12091"/>
                    <a:pt x="7523" y="12230"/>
                    <a:pt x="7592" y="12230"/>
                  </a:cubicBezTo>
                  <a:cubicBezTo>
                    <a:pt x="7246" y="12923"/>
                    <a:pt x="6830" y="13685"/>
                    <a:pt x="6483" y="14448"/>
                  </a:cubicBezTo>
                  <a:cubicBezTo>
                    <a:pt x="5721" y="15973"/>
                    <a:pt x="4958" y="17429"/>
                    <a:pt x="4265" y="18954"/>
                  </a:cubicBezTo>
                  <a:cubicBezTo>
                    <a:pt x="4265" y="18746"/>
                    <a:pt x="4265" y="18538"/>
                    <a:pt x="4196" y="18399"/>
                  </a:cubicBezTo>
                  <a:cubicBezTo>
                    <a:pt x="4196" y="18330"/>
                    <a:pt x="4265" y="18260"/>
                    <a:pt x="4265" y="18260"/>
                  </a:cubicBezTo>
                  <a:cubicBezTo>
                    <a:pt x="4334" y="16805"/>
                    <a:pt x="4126" y="15418"/>
                    <a:pt x="3710" y="14101"/>
                  </a:cubicBezTo>
                  <a:cubicBezTo>
                    <a:pt x="3679" y="14039"/>
                    <a:pt x="3592" y="14005"/>
                    <a:pt x="3505" y="14005"/>
                  </a:cubicBezTo>
                  <a:cubicBezTo>
                    <a:pt x="3399" y="14005"/>
                    <a:pt x="3294" y="14056"/>
                    <a:pt x="3294" y="14171"/>
                  </a:cubicBezTo>
                  <a:cubicBezTo>
                    <a:pt x="3294" y="14517"/>
                    <a:pt x="3294" y="14864"/>
                    <a:pt x="3294" y="15210"/>
                  </a:cubicBezTo>
                  <a:cubicBezTo>
                    <a:pt x="3294" y="15210"/>
                    <a:pt x="3294" y="15280"/>
                    <a:pt x="3294" y="15280"/>
                  </a:cubicBezTo>
                  <a:lnTo>
                    <a:pt x="3294" y="15418"/>
                  </a:lnTo>
                  <a:cubicBezTo>
                    <a:pt x="3294" y="16181"/>
                    <a:pt x="3364" y="16943"/>
                    <a:pt x="3572" y="17706"/>
                  </a:cubicBezTo>
                  <a:cubicBezTo>
                    <a:pt x="3641" y="18191"/>
                    <a:pt x="3710" y="18676"/>
                    <a:pt x="3780" y="19092"/>
                  </a:cubicBezTo>
                  <a:cubicBezTo>
                    <a:pt x="3780" y="19186"/>
                    <a:pt x="3836" y="19224"/>
                    <a:pt x="3898" y="19224"/>
                  </a:cubicBezTo>
                  <a:cubicBezTo>
                    <a:pt x="3973" y="19224"/>
                    <a:pt x="4057" y="19168"/>
                    <a:pt x="4057" y="19092"/>
                  </a:cubicBezTo>
                  <a:cubicBezTo>
                    <a:pt x="4057" y="19141"/>
                    <a:pt x="4092" y="19190"/>
                    <a:pt x="4136" y="19190"/>
                  </a:cubicBezTo>
                  <a:cubicBezTo>
                    <a:pt x="4155" y="19190"/>
                    <a:pt x="4175" y="19182"/>
                    <a:pt x="4196" y="19162"/>
                  </a:cubicBezTo>
                  <a:lnTo>
                    <a:pt x="4196" y="19162"/>
                  </a:lnTo>
                  <a:cubicBezTo>
                    <a:pt x="4057" y="19508"/>
                    <a:pt x="3918" y="19785"/>
                    <a:pt x="3780" y="20063"/>
                  </a:cubicBezTo>
                  <a:cubicBezTo>
                    <a:pt x="3710" y="20063"/>
                    <a:pt x="3641" y="20201"/>
                    <a:pt x="3641" y="20271"/>
                  </a:cubicBezTo>
                  <a:lnTo>
                    <a:pt x="3017" y="21449"/>
                  </a:lnTo>
                  <a:cubicBezTo>
                    <a:pt x="2532" y="22420"/>
                    <a:pt x="2185" y="23529"/>
                    <a:pt x="1700" y="24568"/>
                  </a:cubicBezTo>
                  <a:cubicBezTo>
                    <a:pt x="1631" y="24568"/>
                    <a:pt x="1561" y="24638"/>
                    <a:pt x="1492" y="24707"/>
                  </a:cubicBezTo>
                  <a:cubicBezTo>
                    <a:pt x="1353" y="23875"/>
                    <a:pt x="1146" y="23113"/>
                    <a:pt x="799" y="22420"/>
                  </a:cubicBezTo>
                  <a:cubicBezTo>
                    <a:pt x="764" y="22350"/>
                    <a:pt x="678" y="22316"/>
                    <a:pt x="600" y="22316"/>
                  </a:cubicBezTo>
                  <a:cubicBezTo>
                    <a:pt x="522" y="22316"/>
                    <a:pt x="452" y="22350"/>
                    <a:pt x="452" y="22420"/>
                  </a:cubicBezTo>
                  <a:cubicBezTo>
                    <a:pt x="452" y="22766"/>
                    <a:pt x="452" y="23113"/>
                    <a:pt x="522" y="23459"/>
                  </a:cubicBezTo>
                  <a:cubicBezTo>
                    <a:pt x="522" y="23737"/>
                    <a:pt x="591" y="23945"/>
                    <a:pt x="660" y="24222"/>
                  </a:cubicBezTo>
                  <a:cubicBezTo>
                    <a:pt x="730" y="24430"/>
                    <a:pt x="730" y="24638"/>
                    <a:pt x="799" y="24846"/>
                  </a:cubicBezTo>
                  <a:cubicBezTo>
                    <a:pt x="799" y="24915"/>
                    <a:pt x="868" y="24915"/>
                    <a:pt x="938" y="24984"/>
                  </a:cubicBezTo>
                  <a:cubicBezTo>
                    <a:pt x="938" y="24984"/>
                    <a:pt x="1007" y="25054"/>
                    <a:pt x="1007" y="25123"/>
                  </a:cubicBezTo>
                  <a:cubicBezTo>
                    <a:pt x="938" y="25262"/>
                    <a:pt x="1076" y="25331"/>
                    <a:pt x="1146" y="25331"/>
                  </a:cubicBezTo>
                  <a:cubicBezTo>
                    <a:pt x="1180" y="25366"/>
                    <a:pt x="1215" y="25383"/>
                    <a:pt x="1250" y="25383"/>
                  </a:cubicBezTo>
                  <a:cubicBezTo>
                    <a:pt x="1284" y="25383"/>
                    <a:pt x="1319" y="25366"/>
                    <a:pt x="1353" y="25331"/>
                  </a:cubicBezTo>
                  <a:lnTo>
                    <a:pt x="1353" y="25331"/>
                  </a:lnTo>
                  <a:cubicBezTo>
                    <a:pt x="1007" y="26093"/>
                    <a:pt x="591" y="26856"/>
                    <a:pt x="106" y="27549"/>
                  </a:cubicBezTo>
                  <a:cubicBezTo>
                    <a:pt x="0" y="27602"/>
                    <a:pt x="95" y="27734"/>
                    <a:pt x="207" y="27734"/>
                  </a:cubicBezTo>
                  <a:cubicBezTo>
                    <a:pt x="243" y="27734"/>
                    <a:pt x="280" y="27721"/>
                    <a:pt x="314" y="27688"/>
                  </a:cubicBezTo>
                  <a:cubicBezTo>
                    <a:pt x="938" y="26925"/>
                    <a:pt x="1423" y="26093"/>
                    <a:pt x="1700" y="25192"/>
                  </a:cubicBezTo>
                  <a:cubicBezTo>
                    <a:pt x="1977" y="25123"/>
                    <a:pt x="2255" y="24984"/>
                    <a:pt x="2532" y="24846"/>
                  </a:cubicBezTo>
                  <a:cubicBezTo>
                    <a:pt x="3017" y="24776"/>
                    <a:pt x="3502" y="24499"/>
                    <a:pt x="3988" y="24153"/>
                  </a:cubicBezTo>
                  <a:cubicBezTo>
                    <a:pt x="4114" y="24089"/>
                    <a:pt x="4010" y="23797"/>
                    <a:pt x="3834" y="23797"/>
                  </a:cubicBezTo>
                  <a:cubicBezTo>
                    <a:pt x="3817" y="23797"/>
                    <a:pt x="3798" y="23800"/>
                    <a:pt x="3780" y="23806"/>
                  </a:cubicBezTo>
                  <a:cubicBezTo>
                    <a:pt x="3294" y="23875"/>
                    <a:pt x="2809" y="24083"/>
                    <a:pt x="2393" y="24360"/>
                  </a:cubicBezTo>
                  <a:lnTo>
                    <a:pt x="2185" y="24430"/>
                  </a:lnTo>
                  <a:lnTo>
                    <a:pt x="1977" y="24499"/>
                  </a:lnTo>
                  <a:cubicBezTo>
                    <a:pt x="2047" y="24222"/>
                    <a:pt x="2185" y="24014"/>
                    <a:pt x="2255" y="23806"/>
                  </a:cubicBezTo>
                  <a:cubicBezTo>
                    <a:pt x="2740" y="22697"/>
                    <a:pt x="3225" y="21518"/>
                    <a:pt x="3780" y="20409"/>
                  </a:cubicBezTo>
                  <a:cubicBezTo>
                    <a:pt x="3814" y="20444"/>
                    <a:pt x="3832" y="20461"/>
                    <a:pt x="3849" y="20461"/>
                  </a:cubicBezTo>
                  <a:cubicBezTo>
                    <a:pt x="3866" y="20461"/>
                    <a:pt x="3884" y="20444"/>
                    <a:pt x="3918" y="20409"/>
                  </a:cubicBezTo>
                  <a:cubicBezTo>
                    <a:pt x="4611" y="20409"/>
                    <a:pt x="5305" y="20409"/>
                    <a:pt x="6067" y="20479"/>
                  </a:cubicBezTo>
                  <a:cubicBezTo>
                    <a:pt x="6206" y="20479"/>
                    <a:pt x="6206" y="20271"/>
                    <a:pt x="6136" y="20201"/>
                  </a:cubicBezTo>
                  <a:cubicBezTo>
                    <a:pt x="5998" y="20132"/>
                    <a:pt x="5859" y="20063"/>
                    <a:pt x="5721" y="19993"/>
                  </a:cubicBezTo>
                  <a:cubicBezTo>
                    <a:pt x="6275" y="19924"/>
                    <a:pt x="6830" y="19785"/>
                    <a:pt x="7384" y="19508"/>
                  </a:cubicBezTo>
                  <a:cubicBezTo>
                    <a:pt x="7523" y="19439"/>
                    <a:pt x="7523" y="19162"/>
                    <a:pt x="7315" y="19092"/>
                  </a:cubicBezTo>
                  <a:cubicBezTo>
                    <a:pt x="6934" y="19023"/>
                    <a:pt x="6552" y="18988"/>
                    <a:pt x="6180" y="18988"/>
                  </a:cubicBezTo>
                  <a:cubicBezTo>
                    <a:pt x="5807" y="18988"/>
                    <a:pt x="5443" y="19023"/>
                    <a:pt x="5097" y="19092"/>
                  </a:cubicBezTo>
                  <a:cubicBezTo>
                    <a:pt x="4750" y="19162"/>
                    <a:pt x="4404" y="19439"/>
                    <a:pt x="4681" y="19716"/>
                  </a:cubicBezTo>
                  <a:cubicBezTo>
                    <a:pt x="4473" y="19785"/>
                    <a:pt x="4265" y="19785"/>
                    <a:pt x="4057" y="19855"/>
                  </a:cubicBezTo>
                  <a:cubicBezTo>
                    <a:pt x="4681" y="18676"/>
                    <a:pt x="5305" y="17498"/>
                    <a:pt x="5929" y="16320"/>
                  </a:cubicBezTo>
                  <a:cubicBezTo>
                    <a:pt x="5998" y="16112"/>
                    <a:pt x="6067" y="15973"/>
                    <a:pt x="6136" y="15834"/>
                  </a:cubicBezTo>
                  <a:lnTo>
                    <a:pt x="6275" y="15834"/>
                  </a:lnTo>
                  <a:cubicBezTo>
                    <a:pt x="7523" y="15834"/>
                    <a:pt x="8771" y="15280"/>
                    <a:pt x="9602" y="14309"/>
                  </a:cubicBezTo>
                  <a:cubicBezTo>
                    <a:pt x="9672" y="14171"/>
                    <a:pt x="9602" y="14032"/>
                    <a:pt x="9394" y="14032"/>
                  </a:cubicBezTo>
                  <a:cubicBezTo>
                    <a:pt x="8493" y="14032"/>
                    <a:pt x="7592" y="14240"/>
                    <a:pt x="6760" y="14656"/>
                  </a:cubicBezTo>
                  <a:cubicBezTo>
                    <a:pt x="7246" y="13824"/>
                    <a:pt x="7731" y="12923"/>
                    <a:pt x="8216" y="12091"/>
                  </a:cubicBezTo>
                  <a:cubicBezTo>
                    <a:pt x="8909" y="11883"/>
                    <a:pt x="9602" y="11675"/>
                    <a:pt x="10296" y="11537"/>
                  </a:cubicBezTo>
                  <a:cubicBezTo>
                    <a:pt x="10989" y="11398"/>
                    <a:pt x="11682" y="11051"/>
                    <a:pt x="12306" y="10635"/>
                  </a:cubicBezTo>
                  <a:cubicBezTo>
                    <a:pt x="12444" y="10566"/>
                    <a:pt x="12375" y="10289"/>
                    <a:pt x="12167" y="10289"/>
                  </a:cubicBezTo>
                  <a:cubicBezTo>
                    <a:pt x="11266" y="10289"/>
                    <a:pt x="10296" y="10427"/>
                    <a:pt x="9394" y="10705"/>
                  </a:cubicBezTo>
                  <a:cubicBezTo>
                    <a:pt x="9186" y="10774"/>
                    <a:pt x="9048" y="10843"/>
                    <a:pt x="8909" y="10913"/>
                  </a:cubicBezTo>
                  <a:cubicBezTo>
                    <a:pt x="9672" y="9596"/>
                    <a:pt x="10504" y="8348"/>
                    <a:pt x="11335" y="6962"/>
                  </a:cubicBezTo>
                  <a:cubicBezTo>
                    <a:pt x="11335" y="7031"/>
                    <a:pt x="11335" y="7100"/>
                    <a:pt x="11335" y="7100"/>
                  </a:cubicBezTo>
                  <a:cubicBezTo>
                    <a:pt x="11335" y="7153"/>
                    <a:pt x="11376" y="7176"/>
                    <a:pt x="11422" y="7176"/>
                  </a:cubicBezTo>
                  <a:cubicBezTo>
                    <a:pt x="11497" y="7176"/>
                    <a:pt x="11586" y="7117"/>
                    <a:pt x="11543" y="7031"/>
                  </a:cubicBezTo>
                  <a:cubicBezTo>
                    <a:pt x="11543" y="6892"/>
                    <a:pt x="11959" y="6684"/>
                    <a:pt x="12514" y="6546"/>
                  </a:cubicBezTo>
                  <a:lnTo>
                    <a:pt x="12514" y="6546"/>
                  </a:lnTo>
                  <a:cubicBezTo>
                    <a:pt x="12029" y="6892"/>
                    <a:pt x="11613" y="7169"/>
                    <a:pt x="11127" y="7447"/>
                  </a:cubicBezTo>
                  <a:cubicBezTo>
                    <a:pt x="10889" y="7566"/>
                    <a:pt x="11009" y="7891"/>
                    <a:pt x="11224" y="7891"/>
                  </a:cubicBezTo>
                  <a:cubicBezTo>
                    <a:pt x="11259" y="7891"/>
                    <a:pt x="11297" y="7882"/>
                    <a:pt x="11335" y="7863"/>
                  </a:cubicBezTo>
                  <a:cubicBezTo>
                    <a:pt x="12098" y="7447"/>
                    <a:pt x="12860" y="6962"/>
                    <a:pt x="13692" y="6476"/>
                  </a:cubicBezTo>
                  <a:lnTo>
                    <a:pt x="13692" y="6476"/>
                  </a:lnTo>
                  <a:cubicBezTo>
                    <a:pt x="13068" y="7100"/>
                    <a:pt x="12375" y="7724"/>
                    <a:pt x="11682" y="8209"/>
                  </a:cubicBezTo>
                  <a:cubicBezTo>
                    <a:pt x="11543" y="8279"/>
                    <a:pt x="11613" y="8417"/>
                    <a:pt x="11751" y="8417"/>
                  </a:cubicBezTo>
                  <a:cubicBezTo>
                    <a:pt x="12860" y="8071"/>
                    <a:pt x="13900" y="7308"/>
                    <a:pt x="14455" y="6268"/>
                  </a:cubicBezTo>
                  <a:cubicBezTo>
                    <a:pt x="14524" y="6130"/>
                    <a:pt x="14455" y="5922"/>
                    <a:pt x="14247" y="5852"/>
                  </a:cubicBezTo>
                  <a:cubicBezTo>
                    <a:pt x="14247" y="5783"/>
                    <a:pt x="14177" y="5783"/>
                    <a:pt x="14039" y="5783"/>
                  </a:cubicBezTo>
                  <a:cubicBezTo>
                    <a:pt x="13207" y="5852"/>
                    <a:pt x="12306" y="6130"/>
                    <a:pt x="11543" y="6615"/>
                  </a:cubicBezTo>
                  <a:cubicBezTo>
                    <a:pt x="12167" y="5506"/>
                    <a:pt x="12791" y="4466"/>
                    <a:pt x="13415" y="3426"/>
                  </a:cubicBezTo>
                  <a:cubicBezTo>
                    <a:pt x="14108" y="2664"/>
                    <a:pt x="14732" y="1832"/>
                    <a:pt x="15286" y="931"/>
                  </a:cubicBezTo>
                  <a:lnTo>
                    <a:pt x="15286" y="861"/>
                  </a:lnTo>
                  <a:cubicBezTo>
                    <a:pt x="15286" y="792"/>
                    <a:pt x="15286" y="654"/>
                    <a:pt x="15148" y="584"/>
                  </a:cubicBezTo>
                  <a:cubicBezTo>
                    <a:pt x="15217" y="446"/>
                    <a:pt x="15286" y="307"/>
                    <a:pt x="15286" y="99"/>
                  </a:cubicBezTo>
                  <a:cubicBezTo>
                    <a:pt x="15286" y="50"/>
                    <a:pt x="15217" y="1"/>
                    <a:pt x="15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0"/>
            <p:cNvSpPr/>
            <p:nvPr/>
          </p:nvSpPr>
          <p:spPr>
            <a:xfrm>
              <a:off x="3344700" y="3491225"/>
              <a:ext cx="38150" cy="84425"/>
            </a:xfrm>
            <a:custGeom>
              <a:avLst/>
              <a:gdLst/>
              <a:ahLst/>
              <a:cxnLst/>
              <a:rect l="l" t="t" r="r" b="b"/>
              <a:pathLst>
                <a:path w="1526" h="3377" extrusionOk="0">
                  <a:moveTo>
                    <a:pt x="372" y="0"/>
                  </a:moveTo>
                  <a:cubicBezTo>
                    <a:pt x="268" y="0"/>
                    <a:pt x="168" y="74"/>
                    <a:pt x="208" y="195"/>
                  </a:cubicBezTo>
                  <a:cubicBezTo>
                    <a:pt x="208" y="334"/>
                    <a:pt x="208" y="472"/>
                    <a:pt x="208" y="541"/>
                  </a:cubicBezTo>
                  <a:cubicBezTo>
                    <a:pt x="139" y="611"/>
                    <a:pt x="139" y="680"/>
                    <a:pt x="139" y="749"/>
                  </a:cubicBezTo>
                  <a:cubicBezTo>
                    <a:pt x="0" y="1581"/>
                    <a:pt x="139" y="2482"/>
                    <a:pt x="485" y="3245"/>
                  </a:cubicBezTo>
                  <a:cubicBezTo>
                    <a:pt x="523" y="3321"/>
                    <a:pt x="603" y="3376"/>
                    <a:pt x="679" y="3376"/>
                  </a:cubicBezTo>
                  <a:cubicBezTo>
                    <a:pt x="741" y="3376"/>
                    <a:pt x="801" y="3339"/>
                    <a:pt x="832" y="3245"/>
                  </a:cubicBezTo>
                  <a:cubicBezTo>
                    <a:pt x="901" y="3037"/>
                    <a:pt x="901" y="3037"/>
                    <a:pt x="901" y="2968"/>
                  </a:cubicBezTo>
                  <a:cubicBezTo>
                    <a:pt x="1040" y="3037"/>
                    <a:pt x="1178" y="3106"/>
                    <a:pt x="1317" y="3176"/>
                  </a:cubicBezTo>
                  <a:cubicBezTo>
                    <a:pt x="1456" y="3176"/>
                    <a:pt x="1525" y="3037"/>
                    <a:pt x="1386" y="2968"/>
                  </a:cubicBezTo>
                  <a:cubicBezTo>
                    <a:pt x="1248" y="2898"/>
                    <a:pt x="1109" y="2760"/>
                    <a:pt x="1040" y="2621"/>
                  </a:cubicBezTo>
                  <a:cubicBezTo>
                    <a:pt x="1040" y="2552"/>
                    <a:pt x="1040" y="2552"/>
                    <a:pt x="1040" y="2552"/>
                  </a:cubicBezTo>
                  <a:cubicBezTo>
                    <a:pt x="1040" y="2205"/>
                    <a:pt x="971" y="1928"/>
                    <a:pt x="901" y="1651"/>
                  </a:cubicBezTo>
                  <a:cubicBezTo>
                    <a:pt x="832" y="1165"/>
                    <a:pt x="693" y="611"/>
                    <a:pt x="555" y="126"/>
                  </a:cubicBezTo>
                  <a:cubicBezTo>
                    <a:pt x="526" y="38"/>
                    <a:pt x="448" y="0"/>
                    <a:pt x="3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0"/>
            <p:cNvSpPr/>
            <p:nvPr/>
          </p:nvSpPr>
          <p:spPr>
            <a:xfrm>
              <a:off x="2632900" y="3927250"/>
              <a:ext cx="437675" cy="298900"/>
            </a:xfrm>
            <a:custGeom>
              <a:avLst/>
              <a:gdLst/>
              <a:ahLst/>
              <a:cxnLst/>
              <a:rect l="l" t="t" r="r" b="b"/>
              <a:pathLst>
                <a:path w="17507" h="11956" extrusionOk="0">
                  <a:moveTo>
                    <a:pt x="315" y="1"/>
                  </a:moveTo>
                  <a:cubicBezTo>
                    <a:pt x="141" y="1"/>
                    <a:pt x="1" y="181"/>
                    <a:pt x="121" y="361"/>
                  </a:cubicBezTo>
                  <a:cubicBezTo>
                    <a:pt x="314" y="618"/>
                    <a:pt x="1339" y="2124"/>
                    <a:pt x="1930" y="2124"/>
                  </a:cubicBezTo>
                  <a:cubicBezTo>
                    <a:pt x="1977" y="2124"/>
                    <a:pt x="2021" y="2114"/>
                    <a:pt x="2062" y="2094"/>
                  </a:cubicBezTo>
                  <a:cubicBezTo>
                    <a:pt x="2616" y="2718"/>
                    <a:pt x="3310" y="3272"/>
                    <a:pt x="4072" y="3619"/>
                  </a:cubicBezTo>
                  <a:lnTo>
                    <a:pt x="4141" y="3619"/>
                  </a:lnTo>
                  <a:cubicBezTo>
                    <a:pt x="4188" y="3650"/>
                    <a:pt x="4232" y="3664"/>
                    <a:pt x="4270" y="3664"/>
                  </a:cubicBezTo>
                  <a:cubicBezTo>
                    <a:pt x="4401" y="3664"/>
                    <a:pt x="4472" y="3503"/>
                    <a:pt x="4419" y="3342"/>
                  </a:cubicBezTo>
                  <a:lnTo>
                    <a:pt x="4419" y="3342"/>
                  </a:lnTo>
                  <a:cubicBezTo>
                    <a:pt x="4557" y="3411"/>
                    <a:pt x="4627" y="3480"/>
                    <a:pt x="4765" y="3480"/>
                  </a:cubicBezTo>
                  <a:cubicBezTo>
                    <a:pt x="4835" y="3480"/>
                    <a:pt x="4904" y="3411"/>
                    <a:pt x="4835" y="3272"/>
                  </a:cubicBezTo>
                  <a:lnTo>
                    <a:pt x="4765" y="3134"/>
                  </a:lnTo>
                  <a:lnTo>
                    <a:pt x="4765" y="3134"/>
                  </a:lnTo>
                  <a:cubicBezTo>
                    <a:pt x="5666" y="3757"/>
                    <a:pt x="6567" y="4381"/>
                    <a:pt x="7538" y="4936"/>
                  </a:cubicBezTo>
                  <a:lnTo>
                    <a:pt x="7469" y="4936"/>
                  </a:lnTo>
                  <a:cubicBezTo>
                    <a:pt x="6905" y="4815"/>
                    <a:pt x="6341" y="4741"/>
                    <a:pt x="5777" y="4741"/>
                  </a:cubicBezTo>
                  <a:cubicBezTo>
                    <a:pt x="5370" y="4741"/>
                    <a:pt x="4964" y="4779"/>
                    <a:pt x="4557" y="4867"/>
                  </a:cubicBezTo>
                  <a:cubicBezTo>
                    <a:pt x="4280" y="4867"/>
                    <a:pt x="4280" y="5282"/>
                    <a:pt x="4557" y="5352"/>
                  </a:cubicBezTo>
                  <a:cubicBezTo>
                    <a:pt x="4835" y="5421"/>
                    <a:pt x="4973" y="5421"/>
                    <a:pt x="5181" y="5421"/>
                  </a:cubicBezTo>
                  <a:cubicBezTo>
                    <a:pt x="4557" y="5490"/>
                    <a:pt x="3933" y="5629"/>
                    <a:pt x="3379" y="5837"/>
                  </a:cubicBezTo>
                  <a:cubicBezTo>
                    <a:pt x="3123" y="5965"/>
                    <a:pt x="3162" y="6330"/>
                    <a:pt x="3389" y="6330"/>
                  </a:cubicBezTo>
                  <a:cubicBezTo>
                    <a:pt x="3407" y="6330"/>
                    <a:pt x="3427" y="6327"/>
                    <a:pt x="3448" y="6322"/>
                  </a:cubicBezTo>
                  <a:cubicBezTo>
                    <a:pt x="4349" y="6184"/>
                    <a:pt x="5250" y="6045"/>
                    <a:pt x="6152" y="5837"/>
                  </a:cubicBezTo>
                  <a:lnTo>
                    <a:pt x="7053" y="5698"/>
                  </a:lnTo>
                  <a:cubicBezTo>
                    <a:pt x="7191" y="5698"/>
                    <a:pt x="7261" y="5560"/>
                    <a:pt x="7261" y="5421"/>
                  </a:cubicBezTo>
                  <a:cubicBezTo>
                    <a:pt x="7399" y="5421"/>
                    <a:pt x="7538" y="5352"/>
                    <a:pt x="7746" y="5213"/>
                  </a:cubicBezTo>
                  <a:cubicBezTo>
                    <a:pt x="7746" y="5213"/>
                    <a:pt x="7815" y="5144"/>
                    <a:pt x="7815" y="5144"/>
                  </a:cubicBezTo>
                  <a:lnTo>
                    <a:pt x="10380" y="6738"/>
                  </a:lnTo>
                  <a:cubicBezTo>
                    <a:pt x="9880" y="6588"/>
                    <a:pt x="9381" y="6474"/>
                    <a:pt x="8855" y="6474"/>
                  </a:cubicBezTo>
                  <a:cubicBezTo>
                    <a:pt x="8652" y="6474"/>
                    <a:pt x="8444" y="6491"/>
                    <a:pt x="8231" y="6530"/>
                  </a:cubicBezTo>
                  <a:cubicBezTo>
                    <a:pt x="8092" y="6530"/>
                    <a:pt x="8092" y="6738"/>
                    <a:pt x="8162" y="6807"/>
                  </a:cubicBezTo>
                  <a:cubicBezTo>
                    <a:pt x="9202" y="7709"/>
                    <a:pt x="10519" y="7778"/>
                    <a:pt x="11766" y="8124"/>
                  </a:cubicBezTo>
                  <a:cubicBezTo>
                    <a:pt x="11800" y="8158"/>
                    <a:pt x="11833" y="8171"/>
                    <a:pt x="11862" y="8171"/>
                  </a:cubicBezTo>
                  <a:cubicBezTo>
                    <a:pt x="11956" y="8171"/>
                    <a:pt x="12010" y="8039"/>
                    <a:pt x="11905" y="7986"/>
                  </a:cubicBezTo>
                  <a:lnTo>
                    <a:pt x="11697" y="7917"/>
                  </a:lnTo>
                  <a:cubicBezTo>
                    <a:pt x="11766" y="7917"/>
                    <a:pt x="11836" y="7847"/>
                    <a:pt x="11836" y="7709"/>
                  </a:cubicBezTo>
                  <a:lnTo>
                    <a:pt x="11905" y="7709"/>
                  </a:lnTo>
                  <a:lnTo>
                    <a:pt x="12113" y="7847"/>
                  </a:lnTo>
                  <a:cubicBezTo>
                    <a:pt x="12182" y="7986"/>
                    <a:pt x="12321" y="8124"/>
                    <a:pt x="12460" y="8263"/>
                  </a:cubicBezTo>
                  <a:lnTo>
                    <a:pt x="12598" y="8263"/>
                  </a:lnTo>
                  <a:cubicBezTo>
                    <a:pt x="14262" y="9303"/>
                    <a:pt x="15856" y="10551"/>
                    <a:pt x="17312" y="11937"/>
                  </a:cubicBezTo>
                  <a:cubicBezTo>
                    <a:pt x="17325" y="11950"/>
                    <a:pt x="17341" y="11956"/>
                    <a:pt x="17357" y="11956"/>
                  </a:cubicBezTo>
                  <a:cubicBezTo>
                    <a:pt x="17426" y="11956"/>
                    <a:pt x="17507" y="11854"/>
                    <a:pt x="17450" y="11798"/>
                  </a:cubicBezTo>
                  <a:cubicBezTo>
                    <a:pt x="15995" y="10065"/>
                    <a:pt x="14331" y="8540"/>
                    <a:pt x="12390" y="7362"/>
                  </a:cubicBezTo>
                  <a:cubicBezTo>
                    <a:pt x="12321" y="7293"/>
                    <a:pt x="12321" y="7293"/>
                    <a:pt x="12321" y="7223"/>
                  </a:cubicBezTo>
                  <a:cubicBezTo>
                    <a:pt x="12321" y="7154"/>
                    <a:pt x="12252" y="7085"/>
                    <a:pt x="12252" y="7085"/>
                  </a:cubicBezTo>
                  <a:cubicBezTo>
                    <a:pt x="11836" y="6322"/>
                    <a:pt x="11420" y="5560"/>
                    <a:pt x="11073" y="4867"/>
                  </a:cubicBezTo>
                  <a:cubicBezTo>
                    <a:pt x="11027" y="4774"/>
                    <a:pt x="10950" y="4736"/>
                    <a:pt x="10873" y="4736"/>
                  </a:cubicBezTo>
                  <a:cubicBezTo>
                    <a:pt x="10719" y="4736"/>
                    <a:pt x="10565" y="4890"/>
                    <a:pt x="10657" y="5074"/>
                  </a:cubicBezTo>
                  <a:cubicBezTo>
                    <a:pt x="10796" y="5629"/>
                    <a:pt x="11004" y="6114"/>
                    <a:pt x="11212" y="6669"/>
                  </a:cubicBezTo>
                  <a:cubicBezTo>
                    <a:pt x="10311" y="6114"/>
                    <a:pt x="9340" y="5560"/>
                    <a:pt x="8370" y="5005"/>
                  </a:cubicBezTo>
                  <a:cubicBezTo>
                    <a:pt x="8370" y="5005"/>
                    <a:pt x="8370" y="4936"/>
                    <a:pt x="8370" y="4867"/>
                  </a:cubicBezTo>
                  <a:cubicBezTo>
                    <a:pt x="8370" y="4797"/>
                    <a:pt x="8370" y="4797"/>
                    <a:pt x="8370" y="4728"/>
                  </a:cubicBezTo>
                  <a:lnTo>
                    <a:pt x="8508" y="4867"/>
                  </a:lnTo>
                  <a:cubicBezTo>
                    <a:pt x="8535" y="4893"/>
                    <a:pt x="8564" y="4904"/>
                    <a:pt x="8592" y="4904"/>
                  </a:cubicBezTo>
                  <a:cubicBezTo>
                    <a:pt x="8714" y="4904"/>
                    <a:pt x="8828" y="4701"/>
                    <a:pt x="8716" y="4589"/>
                  </a:cubicBezTo>
                  <a:lnTo>
                    <a:pt x="8716" y="4520"/>
                  </a:lnTo>
                  <a:cubicBezTo>
                    <a:pt x="8508" y="4173"/>
                    <a:pt x="8231" y="3896"/>
                    <a:pt x="8023" y="3549"/>
                  </a:cubicBezTo>
                  <a:cubicBezTo>
                    <a:pt x="7815" y="3203"/>
                    <a:pt x="7677" y="2926"/>
                    <a:pt x="7469" y="2579"/>
                  </a:cubicBezTo>
                  <a:cubicBezTo>
                    <a:pt x="7444" y="2507"/>
                    <a:pt x="7395" y="2476"/>
                    <a:pt x="7344" y="2476"/>
                  </a:cubicBezTo>
                  <a:cubicBezTo>
                    <a:pt x="7248" y="2476"/>
                    <a:pt x="7146" y="2582"/>
                    <a:pt x="7191" y="2718"/>
                  </a:cubicBezTo>
                  <a:cubicBezTo>
                    <a:pt x="7156" y="2706"/>
                    <a:pt x="7118" y="2700"/>
                    <a:pt x="7081" y="2700"/>
                  </a:cubicBezTo>
                  <a:cubicBezTo>
                    <a:pt x="6900" y="2700"/>
                    <a:pt x="6730" y="2835"/>
                    <a:pt x="6845" y="3064"/>
                  </a:cubicBezTo>
                  <a:cubicBezTo>
                    <a:pt x="7191" y="3619"/>
                    <a:pt x="7469" y="4173"/>
                    <a:pt x="7815" y="4728"/>
                  </a:cubicBezTo>
                  <a:cubicBezTo>
                    <a:pt x="6290" y="3827"/>
                    <a:pt x="4765" y="3064"/>
                    <a:pt x="3379" y="2094"/>
                  </a:cubicBezTo>
                  <a:cubicBezTo>
                    <a:pt x="2894" y="1678"/>
                    <a:pt x="2339" y="1331"/>
                    <a:pt x="1784" y="1054"/>
                  </a:cubicBezTo>
                  <a:cubicBezTo>
                    <a:pt x="1299" y="707"/>
                    <a:pt x="883" y="361"/>
                    <a:pt x="398" y="14"/>
                  </a:cubicBezTo>
                  <a:cubicBezTo>
                    <a:pt x="370" y="5"/>
                    <a:pt x="342" y="1"/>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0"/>
            <p:cNvSpPr/>
            <p:nvPr/>
          </p:nvSpPr>
          <p:spPr>
            <a:xfrm>
              <a:off x="2904525" y="4173050"/>
              <a:ext cx="86675" cy="26000"/>
            </a:xfrm>
            <a:custGeom>
              <a:avLst/>
              <a:gdLst/>
              <a:ahLst/>
              <a:cxnLst/>
              <a:rect l="l" t="t" r="r" b="b"/>
              <a:pathLst>
                <a:path w="3467" h="1040" extrusionOk="0">
                  <a:moveTo>
                    <a:pt x="1456" y="511"/>
                  </a:moveTo>
                  <a:cubicBezTo>
                    <a:pt x="1525" y="580"/>
                    <a:pt x="1595" y="649"/>
                    <a:pt x="1733" y="649"/>
                  </a:cubicBezTo>
                  <a:lnTo>
                    <a:pt x="2565" y="511"/>
                  </a:lnTo>
                  <a:lnTo>
                    <a:pt x="2565" y="511"/>
                  </a:lnTo>
                  <a:cubicBezTo>
                    <a:pt x="2305" y="659"/>
                    <a:pt x="2005" y="728"/>
                    <a:pt x="1708" y="728"/>
                  </a:cubicBezTo>
                  <a:cubicBezTo>
                    <a:pt x="1451" y="728"/>
                    <a:pt x="1196" y="677"/>
                    <a:pt x="971" y="580"/>
                  </a:cubicBezTo>
                  <a:lnTo>
                    <a:pt x="1456" y="511"/>
                  </a:lnTo>
                  <a:close/>
                  <a:moveTo>
                    <a:pt x="2493" y="0"/>
                  </a:moveTo>
                  <a:cubicBezTo>
                    <a:pt x="1735" y="0"/>
                    <a:pt x="966" y="91"/>
                    <a:pt x="277" y="303"/>
                  </a:cubicBezTo>
                  <a:cubicBezTo>
                    <a:pt x="70" y="303"/>
                    <a:pt x="0" y="580"/>
                    <a:pt x="208" y="649"/>
                  </a:cubicBezTo>
                  <a:cubicBezTo>
                    <a:pt x="714" y="886"/>
                    <a:pt x="1237" y="1040"/>
                    <a:pt x="1736" y="1040"/>
                  </a:cubicBezTo>
                  <a:cubicBezTo>
                    <a:pt x="2262" y="1040"/>
                    <a:pt x="2762" y="868"/>
                    <a:pt x="3189" y="441"/>
                  </a:cubicBezTo>
                  <a:cubicBezTo>
                    <a:pt x="3258" y="441"/>
                    <a:pt x="3327" y="372"/>
                    <a:pt x="3327" y="303"/>
                  </a:cubicBezTo>
                  <a:cubicBezTo>
                    <a:pt x="3466" y="233"/>
                    <a:pt x="3466" y="164"/>
                    <a:pt x="3327" y="95"/>
                  </a:cubicBezTo>
                  <a:cubicBezTo>
                    <a:pt x="3327" y="25"/>
                    <a:pt x="3258" y="25"/>
                    <a:pt x="3258" y="25"/>
                  </a:cubicBezTo>
                  <a:lnTo>
                    <a:pt x="3189" y="25"/>
                  </a:lnTo>
                  <a:cubicBezTo>
                    <a:pt x="2960" y="9"/>
                    <a:pt x="2727" y="0"/>
                    <a:pt x="2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6" name="Google Shape;1426;p60"/>
          <p:cNvSpPr/>
          <p:nvPr/>
        </p:nvSpPr>
        <p:spPr>
          <a:xfrm>
            <a:off x="1585677" y="2729353"/>
            <a:ext cx="214638" cy="204980"/>
          </a:xfrm>
          <a:custGeom>
            <a:avLst/>
            <a:gdLst/>
            <a:ahLst/>
            <a:cxnLst/>
            <a:rect l="l" t="t" r="r" b="b"/>
            <a:pathLst>
              <a:path w="39025" h="37269" extrusionOk="0">
                <a:moveTo>
                  <a:pt x="4748" y="1"/>
                </a:moveTo>
                <a:cubicBezTo>
                  <a:pt x="1887" y="1"/>
                  <a:pt x="1" y="1919"/>
                  <a:pt x="1" y="4358"/>
                </a:cubicBezTo>
                <a:cubicBezTo>
                  <a:pt x="1" y="6797"/>
                  <a:pt x="1757" y="8683"/>
                  <a:pt x="4618" y="8683"/>
                </a:cubicBezTo>
                <a:lnTo>
                  <a:pt x="4748" y="8683"/>
                </a:lnTo>
                <a:cubicBezTo>
                  <a:pt x="7578" y="8683"/>
                  <a:pt x="9366" y="6797"/>
                  <a:pt x="9366" y="4358"/>
                </a:cubicBezTo>
                <a:cubicBezTo>
                  <a:pt x="9366" y="1919"/>
                  <a:pt x="7578" y="1"/>
                  <a:pt x="4748" y="1"/>
                </a:cubicBezTo>
                <a:close/>
                <a:moveTo>
                  <a:pt x="553" y="12196"/>
                </a:moveTo>
                <a:lnTo>
                  <a:pt x="553" y="37268"/>
                </a:lnTo>
                <a:lnTo>
                  <a:pt x="8813" y="37268"/>
                </a:lnTo>
                <a:lnTo>
                  <a:pt x="8813" y="12196"/>
                </a:lnTo>
                <a:close/>
                <a:moveTo>
                  <a:pt x="29398" y="11545"/>
                </a:moveTo>
                <a:cubicBezTo>
                  <a:pt x="24943" y="11545"/>
                  <a:pt x="22894" y="13984"/>
                  <a:pt x="21821" y="15740"/>
                </a:cubicBezTo>
                <a:lnTo>
                  <a:pt x="21821" y="12196"/>
                </a:lnTo>
                <a:lnTo>
                  <a:pt x="13561" y="12196"/>
                </a:lnTo>
                <a:lnTo>
                  <a:pt x="13561" y="37268"/>
                </a:lnTo>
                <a:lnTo>
                  <a:pt x="21821" y="37268"/>
                </a:lnTo>
                <a:lnTo>
                  <a:pt x="21821" y="23187"/>
                </a:lnTo>
                <a:cubicBezTo>
                  <a:pt x="21821" y="22504"/>
                  <a:pt x="21951" y="21691"/>
                  <a:pt x="22081" y="21138"/>
                </a:cubicBezTo>
                <a:cubicBezTo>
                  <a:pt x="22764" y="19675"/>
                  <a:pt x="24130" y="18179"/>
                  <a:pt x="26439" y="18179"/>
                </a:cubicBezTo>
                <a:cubicBezTo>
                  <a:pt x="29398" y="18179"/>
                  <a:pt x="30634" y="20488"/>
                  <a:pt x="30634" y="23870"/>
                </a:cubicBezTo>
                <a:lnTo>
                  <a:pt x="30634" y="37268"/>
                </a:lnTo>
                <a:lnTo>
                  <a:pt x="39024" y="37268"/>
                </a:lnTo>
                <a:lnTo>
                  <a:pt x="39024" y="22927"/>
                </a:lnTo>
                <a:cubicBezTo>
                  <a:pt x="39024" y="15187"/>
                  <a:pt x="34959" y="11545"/>
                  <a:pt x="29398" y="11545"/>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0"/>
          <p:cNvSpPr/>
          <p:nvPr/>
        </p:nvSpPr>
        <p:spPr>
          <a:xfrm>
            <a:off x="1148776" y="2769772"/>
            <a:ext cx="238540" cy="164561"/>
          </a:xfrm>
          <a:custGeom>
            <a:avLst/>
            <a:gdLst/>
            <a:ahLst/>
            <a:cxnLst/>
            <a:rect l="l" t="t" r="r" b="b"/>
            <a:pathLst>
              <a:path w="39025" h="26922" extrusionOk="0">
                <a:moveTo>
                  <a:pt x="27350" y="0"/>
                </a:moveTo>
                <a:lnTo>
                  <a:pt x="27350" y="0"/>
                </a:lnTo>
                <a:cubicBezTo>
                  <a:pt x="26197" y="125"/>
                  <a:pt x="25134" y="638"/>
                  <a:pt x="24332" y="1395"/>
                </a:cubicBezTo>
                <a:lnTo>
                  <a:pt x="24332" y="1395"/>
                </a:lnTo>
                <a:cubicBezTo>
                  <a:pt x="24579" y="1133"/>
                  <a:pt x="24781" y="747"/>
                  <a:pt x="24781" y="261"/>
                </a:cubicBezTo>
                <a:lnTo>
                  <a:pt x="24781" y="261"/>
                </a:lnTo>
                <a:cubicBezTo>
                  <a:pt x="21951" y="2179"/>
                  <a:pt x="20163" y="6114"/>
                  <a:pt x="18700" y="9756"/>
                </a:cubicBezTo>
                <a:cubicBezTo>
                  <a:pt x="17594" y="8683"/>
                  <a:pt x="16651" y="7870"/>
                  <a:pt x="15838" y="7447"/>
                </a:cubicBezTo>
                <a:cubicBezTo>
                  <a:pt x="13269" y="6114"/>
                  <a:pt x="10407" y="4748"/>
                  <a:pt x="5822" y="2992"/>
                </a:cubicBezTo>
                <a:lnTo>
                  <a:pt x="5822" y="2992"/>
                </a:lnTo>
                <a:cubicBezTo>
                  <a:pt x="5692" y="4488"/>
                  <a:pt x="6505" y="6504"/>
                  <a:pt x="9074" y="7870"/>
                </a:cubicBezTo>
                <a:cubicBezTo>
                  <a:pt x="8521" y="7870"/>
                  <a:pt x="7578" y="8000"/>
                  <a:pt x="6765" y="8130"/>
                </a:cubicBezTo>
                <a:cubicBezTo>
                  <a:pt x="7025" y="9886"/>
                  <a:pt x="8131" y="11382"/>
                  <a:pt x="11090" y="12065"/>
                </a:cubicBezTo>
                <a:cubicBezTo>
                  <a:pt x="9757" y="12195"/>
                  <a:pt x="9074" y="12455"/>
                  <a:pt x="8391" y="13138"/>
                </a:cubicBezTo>
                <a:cubicBezTo>
                  <a:pt x="9015" y="14268"/>
                  <a:pt x="10320" y="15480"/>
                  <a:pt x="12602" y="15480"/>
                </a:cubicBezTo>
                <a:cubicBezTo>
                  <a:pt x="12816" y="15480"/>
                  <a:pt x="13038" y="15469"/>
                  <a:pt x="13269" y="15447"/>
                </a:cubicBezTo>
                <a:lnTo>
                  <a:pt x="13269" y="15447"/>
                </a:lnTo>
                <a:cubicBezTo>
                  <a:pt x="10330" y="16733"/>
                  <a:pt x="11829" y="18855"/>
                  <a:pt x="14050" y="18855"/>
                </a:cubicBezTo>
                <a:cubicBezTo>
                  <a:pt x="14188" y="18855"/>
                  <a:pt x="14329" y="18846"/>
                  <a:pt x="14472" y="18829"/>
                </a:cubicBezTo>
                <a:lnTo>
                  <a:pt x="14472" y="18829"/>
                </a:lnTo>
                <a:cubicBezTo>
                  <a:pt x="12352" y="20949"/>
                  <a:pt x="9610" y="21931"/>
                  <a:pt x="6946" y="21931"/>
                </a:cubicBezTo>
                <a:cubicBezTo>
                  <a:pt x="4337" y="21931"/>
                  <a:pt x="1803" y="20990"/>
                  <a:pt x="1" y="19252"/>
                </a:cubicBezTo>
                <a:lnTo>
                  <a:pt x="1" y="19252"/>
                </a:lnTo>
                <a:cubicBezTo>
                  <a:pt x="3943" y="24613"/>
                  <a:pt x="9785" y="26921"/>
                  <a:pt x="15554" y="26921"/>
                </a:cubicBezTo>
                <a:cubicBezTo>
                  <a:pt x="24064" y="26921"/>
                  <a:pt x="32416" y="21899"/>
                  <a:pt x="34276" y="14244"/>
                </a:cubicBezTo>
                <a:cubicBezTo>
                  <a:pt x="36715" y="14244"/>
                  <a:pt x="38049" y="13431"/>
                  <a:pt x="39024" y="12455"/>
                </a:cubicBezTo>
                <a:lnTo>
                  <a:pt x="39024" y="12455"/>
                </a:lnTo>
                <a:cubicBezTo>
                  <a:pt x="38637" y="12538"/>
                  <a:pt x="38195" y="12574"/>
                  <a:pt x="37736" y="12574"/>
                </a:cubicBezTo>
                <a:cubicBezTo>
                  <a:pt x="36575" y="12574"/>
                  <a:pt x="35306" y="12345"/>
                  <a:pt x="34537" y="12065"/>
                </a:cubicBezTo>
                <a:cubicBezTo>
                  <a:pt x="36715" y="11805"/>
                  <a:pt x="38211" y="10829"/>
                  <a:pt x="38732" y="9496"/>
                </a:cubicBezTo>
                <a:lnTo>
                  <a:pt x="38732" y="9496"/>
                </a:lnTo>
                <a:cubicBezTo>
                  <a:pt x="38222" y="9787"/>
                  <a:pt x="36737" y="10168"/>
                  <a:pt x="35462" y="10168"/>
                </a:cubicBezTo>
                <a:cubicBezTo>
                  <a:pt x="35026" y="10168"/>
                  <a:pt x="34616" y="10124"/>
                  <a:pt x="34276" y="10016"/>
                </a:cubicBezTo>
                <a:cubicBezTo>
                  <a:pt x="34146" y="9626"/>
                  <a:pt x="33984" y="9366"/>
                  <a:pt x="33984" y="9073"/>
                </a:cubicBezTo>
                <a:cubicBezTo>
                  <a:pt x="32954" y="5454"/>
                  <a:pt x="29680" y="2554"/>
                  <a:pt x="26171" y="2554"/>
                </a:cubicBezTo>
                <a:cubicBezTo>
                  <a:pt x="26022" y="2554"/>
                  <a:pt x="25873" y="2559"/>
                  <a:pt x="25724" y="2569"/>
                </a:cubicBezTo>
                <a:cubicBezTo>
                  <a:pt x="26016" y="2439"/>
                  <a:pt x="26277" y="2439"/>
                  <a:pt x="26667" y="2309"/>
                </a:cubicBezTo>
                <a:cubicBezTo>
                  <a:pt x="27090" y="2179"/>
                  <a:pt x="29398" y="1757"/>
                  <a:pt x="28976" y="944"/>
                </a:cubicBezTo>
                <a:cubicBezTo>
                  <a:pt x="28917" y="759"/>
                  <a:pt x="28724" y="687"/>
                  <a:pt x="28453" y="687"/>
                </a:cubicBezTo>
                <a:cubicBezTo>
                  <a:pt x="27531" y="687"/>
                  <a:pt x="25706" y="1526"/>
                  <a:pt x="25203" y="1626"/>
                </a:cubicBezTo>
                <a:cubicBezTo>
                  <a:pt x="26016" y="1366"/>
                  <a:pt x="27220" y="944"/>
                  <a:pt x="27350"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0"/>
          <p:cNvSpPr/>
          <p:nvPr/>
        </p:nvSpPr>
        <p:spPr>
          <a:xfrm>
            <a:off x="839509" y="2695793"/>
            <a:ext cx="110924" cy="238540"/>
          </a:xfrm>
          <a:custGeom>
            <a:avLst/>
            <a:gdLst/>
            <a:ahLst/>
            <a:cxnLst/>
            <a:rect l="l" t="t" r="r" b="b"/>
            <a:pathLst>
              <a:path w="18147" h="39025" extrusionOk="0">
                <a:moveTo>
                  <a:pt x="12195" y="1"/>
                </a:moveTo>
                <a:cubicBezTo>
                  <a:pt x="3805" y="1"/>
                  <a:pt x="3935" y="6635"/>
                  <a:pt x="3935" y="7578"/>
                </a:cubicBezTo>
                <a:lnTo>
                  <a:pt x="3935" y="12878"/>
                </a:lnTo>
                <a:lnTo>
                  <a:pt x="0" y="12878"/>
                </a:lnTo>
                <a:lnTo>
                  <a:pt x="0" y="19512"/>
                </a:lnTo>
                <a:lnTo>
                  <a:pt x="3935" y="19512"/>
                </a:lnTo>
                <a:lnTo>
                  <a:pt x="3935" y="39024"/>
                </a:lnTo>
                <a:lnTo>
                  <a:pt x="12065" y="39024"/>
                </a:lnTo>
                <a:lnTo>
                  <a:pt x="12065" y="19512"/>
                </a:lnTo>
                <a:lnTo>
                  <a:pt x="17496" y="19512"/>
                </a:lnTo>
                <a:cubicBezTo>
                  <a:pt x="17496" y="19512"/>
                  <a:pt x="18016" y="16390"/>
                  <a:pt x="18146" y="12878"/>
                </a:cubicBezTo>
                <a:lnTo>
                  <a:pt x="12065" y="12878"/>
                </a:lnTo>
                <a:lnTo>
                  <a:pt x="12065" y="8391"/>
                </a:lnTo>
                <a:cubicBezTo>
                  <a:pt x="12065" y="7740"/>
                  <a:pt x="12878" y="6765"/>
                  <a:pt x="13821" y="6765"/>
                </a:cubicBezTo>
                <a:lnTo>
                  <a:pt x="18146" y="6765"/>
                </a:lnTo>
                <a:lnTo>
                  <a:pt x="18146" y="1"/>
                </a:ln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53"/>
        <p:cNvGrpSpPr/>
        <p:nvPr/>
      </p:nvGrpSpPr>
      <p:grpSpPr>
        <a:xfrm>
          <a:off x="0" y="0"/>
          <a:ext cx="0" cy="0"/>
          <a:chOff x="0" y="0"/>
          <a:chExt cx="0" cy="0"/>
        </a:xfrm>
      </p:grpSpPr>
      <p:sp>
        <p:nvSpPr>
          <p:cNvPr id="1454" name="Google Shape;1454;p6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Fonts &amp; colors used</a:t>
            </a:r>
            <a:endParaRPr>
              <a:solidFill>
                <a:srgbClr val="FFFFFF"/>
              </a:solidFill>
              <a:latin typeface="Proxima Nova Semibold"/>
              <a:ea typeface="Proxima Nova Semibold"/>
              <a:cs typeface="Proxima Nova Semibold"/>
              <a:sym typeface="Proxima Nova Semibold"/>
            </a:endParaRPr>
          </a:p>
        </p:txBody>
      </p:sp>
      <p:sp>
        <p:nvSpPr>
          <p:cNvPr id="1455" name="Google Shape;1455;p64"/>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200">
                <a:solidFill>
                  <a:srgbClr val="FFFFFF"/>
                </a:solidFill>
                <a:latin typeface="Proxima Nova"/>
                <a:ea typeface="Proxima Nova"/>
                <a:cs typeface="Proxima Nova"/>
                <a:sym typeface="Proxima Nova"/>
              </a:rPr>
              <a:t>This presentation has been made using the following fonts:</a:t>
            </a:r>
            <a:endParaRPr sz="1200">
              <a:solidFill>
                <a:srgbClr val="FFFFFF"/>
              </a:solidFill>
              <a:latin typeface="Proxima Nova"/>
              <a:ea typeface="Proxima Nova"/>
              <a:cs typeface="Proxima Nova"/>
              <a:sym typeface="Proxima Nova"/>
            </a:endParaRPr>
          </a:p>
          <a:p>
            <a:pPr marL="0" lvl="0" indent="0" algn="l" rtl="0">
              <a:spcBef>
                <a:spcPts val="0"/>
              </a:spcBef>
              <a:spcAft>
                <a:spcPts val="0"/>
              </a:spcAft>
              <a:buNone/>
            </a:pPr>
            <a:endParaRPr sz="1400">
              <a:solidFill>
                <a:srgbClr val="435D74"/>
              </a:solidFill>
              <a:latin typeface="Proxima Nova"/>
              <a:ea typeface="Proxima Nova"/>
              <a:cs typeface="Proxima Nova"/>
              <a:sym typeface="Proxima Nova"/>
            </a:endParaRPr>
          </a:p>
        </p:txBody>
      </p:sp>
      <p:sp>
        <p:nvSpPr>
          <p:cNvPr id="1456" name="Google Shape;1456;p64"/>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s" b="1">
                <a:solidFill>
                  <a:srgbClr val="EFEFEF"/>
                </a:solidFill>
              </a:rPr>
              <a:t>Playfair Display</a:t>
            </a:r>
            <a:endParaRPr b="1">
              <a:solidFill>
                <a:srgbClr val="EFEFEF"/>
              </a:solidFill>
            </a:endParaRPr>
          </a:p>
          <a:p>
            <a:pPr marL="0" lvl="0" indent="0" algn="ctr" rtl="0">
              <a:spcBef>
                <a:spcPts val="0"/>
              </a:spcBef>
              <a:spcAft>
                <a:spcPts val="0"/>
              </a:spcAft>
              <a:buClr>
                <a:schemeClr val="dk1"/>
              </a:buClr>
              <a:buSzPts val="1100"/>
              <a:buFont typeface="Arial"/>
              <a:buNone/>
            </a:pPr>
            <a:r>
              <a:rPr lang="es">
                <a:solidFill>
                  <a:srgbClr val="FFFFFF"/>
                </a:solidFill>
              </a:rPr>
              <a:t>(</a:t>
            </a:r>
            <a:r>
              <a:rPr lang="es">
                <a:solidFill>
                  <a:srgbClr val="FFFFFF"/>
                </a:solidFill>
                <a:uFill>
                  <a:noFill/>
                </a:uFill>
                <a:hlinkClick r:id="rId3"/>
              </a:rPr>
              <a:t>https://fonts.google.com/specimen/Playfair+Display</a:t>
            </a:r>
            <a:r>
              <a:rPr lang="es">
                <a:solidFill>
                  <a:srgbClr val="FFFFFF"/>
                </a:solidFill>
              </a:rPr>
              <a:t>)</a:t>
            </a:r>
            <a:endParaRPr>
              <a:solidFill>
                <a:srgbClr val="FFFFFF"/>
              </a:solidFill>
            </a:endParaRPr>
          </a:p>
          <a:p>
            <a:pPr marL="0" lvl="0" indent="0" algn="ctr" rtl="0">
              <a:spcBef>
                <a:spcPts val="0"/>
              </a:spcBef>
              <a:spcAft>
                <a:spcPts val="0"/>
              </a:spcAft>
              <a:buClr>
                <a:schemeClr val="dk1"/>
              </a:buClr>
              <a:buSzPts val="1100"/>
              <a:buFont typeface="Arial"/>
              <a:buNone/>
            </a:pPr>
            <a:endParaRPr sz="800"/>
          </a:p>
          <a:p>
            <a:pPr marL="0" lvl="0" indent="0" algn="ctr" rtl="0">
              <a:spcBef>
                <a:spcPts val="0"/>
              </a:spcBef>
              <a:spcAft>
                <a:spcPts val="0"/>
              </a:spcAft>
              <a:buClr>
                <a:schemeClr val="dk1"/>
              </a:buClr>
              <a:buSzPts val="1100"/>
              <a:buFont typeface="Arial"/>
              <a:buNone/>
            </a:pPr>
            <a:r>
              <a:rPr lang="es" b="1">
                <a:solidFill>
                  <a:schemeClr val="lt1"/>
                </a:solidFill>
              </a:rPr>
              <a:t>Merriweather</a:t>
            </a:r>
            <a:endParaRPr b="1">
              <a:solidFill>
                <a:schemeClr val="lt1"/>
              </a:solidFill>
            </a:endParaRPr>
          </a:p>
          <a:p>
            <a:pPr marL="0" lvl="0" indent="0" algn="ctr" rtl="0">
              <a:spcBef>
                <a:spcPts val="0"/>
              </a:spcBef>
              <a:spcAft>
                <a:spcPts val="0"/>
              </a:spcAft>
              <a:buClr>
                <a:schemeClr val="dk1"/>
              </a:buClr>
              <a:buSzPts val="1100"/>
              <a:buFont typeface="Arial"/>
              <a:buNone/>
            </a:pPr>
            <a:r>
              <a:rPr lang="es">
                <a:solidFill>
                  <a:schemeClr val="lt1"/>
                </a:solidFill>
              </a:rPr>
              <a:t>(</a:t>
            </a:r>
            <a:r>
              <a:rPr lang="es">
                <a:solidFill>
                  <a:srgbClr val="FFFFFF"/>
                </a:solidFill>
                <a:uFill>
                  <a:noFill/>
                </a:uFill>
                <a:hlinkClick r:id="rId4"/>
              </a:rPr>
              <a:t>https://fonts.google.com/specimen/Merriweather</a:t>
            </a:r>
            <a:r>
              <a:rPr lang="es">
                <a:solidFill>
                  <a:srgbClr val="FFFFFF"/>
                </a:solidFill>
              </a:rPr>
              <a:t> + light + bold)</a:t>
            </a:r>
            <a:endParaRPr b="1">
              <a:solidFill>
                <a:srgbClr val="EFEFEF"/>
              </a:solidFill>
            </a:endParaRPr>
          </a:p>
        </p:txBody>
      </p:sp>
      <p:grpSp>
        <p:nvGrpSpPr>
          <p:cNvPr id="1457" name="Google Shape;1457;p64"/>
          <p:cNvGrpSpPr/>
          <p:nvPr/>
        </p:nvGrpSpPr>
        <p:grpSpPr>
          <a:xfrm>
            <a:off x="3190898" y="3387779"/>
            <a:ext cx="760615" cy="724862"/>
            <a:chOff x="3134343" y="3521476"/>
            <a:chExt cx="791400" cy="754200"/>
          </a:xfrm>
        </p:grpSpPr>
        <p:sp>
          <p:nvSpPr>
            <p:cNvPr id="1458" name="Google Shape;1458;p64"/>
            <p:cNvSpPr/>
            <p:nvPr/>
          </p:nvSpPr>
          <p:spPr>
            <a:xfrm>
              <a:off x="3134343" y="3521476"/>
              <a:ext cx="791400" cy="754200"/>
            </a:xfrm>
            <a:prstGeom prst="roundRect">
              <a:avLst>
                <a:gd name="adj" fmla="val 16667"/>
              </a:avLst>
            </a:prstGeom>
            <a:solidFill>
              <a:srgbClr val="F9C5B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4"/>
            <p:cNvSpPr txBox="1"/>
            <p:nvPr/>
          </p:nvSpPr>
          <p:spPr>
            <a:xfrm>
              <a:off x="3134343" y="3678514"/>
              <a:ext cx="791400" cy="440100"/>
            </a:xfrm>
            <a:prstGeom prst="rect">
              <a:avLst/>
            </a:prstGeom>
            <a:solidFill>
              <a:srgbClr val="F9C5B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latin typeface="Proxima Nova Semibold"/>
                  <a:ea typeface="Proxima Nova Semibold"/>
                  <a:cs typeface="Proxima Nova Semibold"/>
                  <a:sym typeface="Proxima Nova Semibold"/>
                </a:rPr>
                <a:t>#f9c5bbff</a:t>
              </a:r>
              <a:endParaRPr sz="1000">
                <a:solidFill>
                  <a:srgbClr val="FFFFFF"/>
                </a:solidFill>
                <a:latin typeface="Proxima Nova Semibold"/>
                <a:ea typeface="Proxima Nova Semibold"/>
                <a:cs typeface="Proxima Nova Semibold"/>
                <a:sym typeface="Proxima Nova Semibold"/>
              </a:endParaRPr>
            </a:p>
          </p:txBody>
        </p:sp>
      </p:grpSp>
      <p:grpSp>
        <p:nvGrpSpPr>
          <p:cNvPr id="1460" name="Google Shape;1460;p64"/>
          <p:cNvGrpSpPr/>
          <p:nvPr/>
        </p:nvGrpSpPr>
        <p:grpSpPr>
          <a:xfrm>
            <a:off x="4211427" y="3387779"/>
            <a:ext cx="760620" cy="724862"/>
            <a:chOff x="4196177" y="3521476"/>
            <a:chExt cx="791405" cy="754200"/>
          </a:xfrm>
        </p:grpSpPr>
        <p:sp>
          <p:nvSpPr>
            <p:cNvPr id="1461" name="Google Shape;1461;p64"/>
            <p:cNvSpPr/>
            <p:nvPr/>
          </p:nvSpPr>
          <p:spPr>
            <a:xfrm>
              <a:off x="4196177" y="3521476"/>
              <a:ext cx="791400" cy="754200"/>
            </a:xfrm>
            <a:prstGeom prst="roundRect">
              <a:avLst>
                <a:gd name="adj" fmla="val 16667"/>
              </a:avLst>
            </a:prstGeom>
            <a:solidFill>
              <a:srgbClr val="21212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462" name="Google Shape;1462;p64"/>
            <p:cNvSpPr txBox="1"/>
            <p:nvPr/>
          </p:nvSpPr>
          <p:spPr>
            <a:xfrm>
              <a:off x="4196183" y="3678514"/>
              <a:ext cx="791400" cy="440100"/>
            </a:xfrm>
            <a:prstGeom prst="rect">
              <a:avLst/>
            </a:prstGeom>
            <a:solidFill>
              <a:srgbClr val="21212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latin typeface="Proxima Nova Semibold"/>
                  <a:ea typeface="Proxima Nova Semibold"/>
                  <a:cs typeface="Proxima Nova Semibold"/>
                  <a:sym typeface="Proxima Nova Semibold"/>
                </a:rPr>
                <a:t>#212121ff</a:t>
              </a:r>
              <a:endParaRPr sz="1000">
                <a:solidFill>
                  <a:srgbClr val="FFFFFF"/>
                </a:solidFill>
                <a:latin typeface="Proxima Nova Semibold"/>
                <a:ea typeface="Proxima Nova Semibold"/>
                <a:cs typeface="Proxima Nova Semibold"/>
                <a:sym typeface="Proxima Nova Semibold"/>
              </a:endParaRPr>
            </a:p>
          </p:txBody>
        </p:sp>
      </p:grpSp>
      <p:grpSp>
        <p:nvGrpSpPr>
          <p:cNvPr id="1463" name="Google Shape;1463;p64"/>
          <p:cNvGrpSpPr/>
          <p:nvPr/>
        </p:nvGrpSpPr>
        <p:grpSpPr>
          <a:xfrm>
            <a:off x="5231981" y="3387779"/>
            <a:ext cx="760625" cy="724862"/>
            <a:chOff x="5258012" y="3521476"/>
            <a:chExt cx="791411" cy="754200"/>
          </a:xfrm>
        </p:grpSpPr>
        <p:sp>
          <p:nvSpPr>
            <p:cNvPr id="1464" name="Google Shape;1464;p64"/>
            <p:cNvSpPr/>
            <p:nvPr/>
          </p:nvSpPr>
          <p:spPr>
            <a:xfrm>
              <a:off x="5258012" y="3521476"/>
              <a:ext cx="791400" cy="754200"/>
            </a:xfrm>
            <a:prstGeom prst="roundRect">
              <a:avLst>
                <a:gd name="adj" fmla="val 16667"/>
              </a:avLst>
            </a:prstGeom>
            <a:solidFill>
              <a:srgbClr val="9E9E9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465" name="Google Shape;1465;p64"/>
            <p:cNvSpPr txBox="1"/>
            <p:nvPr/>
          </p:nvSpPr>
          <p:spPr>
            <a:xfrm>
              <a:off x="5258023" y="3678514"/>
              <a:ext cx="791400" cy="440100"/>
            </a:xfrm>
            <a:prstGeom prst="rect">
              <a:avLst/>
            </a:prstGeom>
            <a:solidFill>
              <a:srgbClr val="9E9E9E"/>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latin typeface="Proxima Nova Semibold"/>
                  <a:ea typeface="Proxima Nova Semibold"/>
                  <a:cs typeface="Proxima Nova Semibold"/>
                  <a:sym typeface="Proxima Nova Semibold"/>
                </a:rPr>
                <a:t>#9e9e9e</a:t>
              </a:r>
              <a:endParaRPr sz="1000">
                <a:solidFill>
                  <a:srgbClr val="FFFFFF"/>
                </a:solidFill>
                <a:latin typeface="Proxima Nova Semibold"/>
                <a:ea typeface="Proxima Nova Semibold"/>
                <a:cs typeface="Proxima Nova Semibold"/>
                <a:sym typeface="Proxima Nova Semibold"/>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83"/>
        <p:cNvGrpSpPr/>
        <p:nvPr/>
      </p:nvGrpSpPr>
      <p:grpSpPr>
        <a:xfrm>
          <a:off x="0" y="0"/>
          <a:ext cx="0" cy="0"/>
          <a:chOff x="0" y="0"/>
          <a:chExt cx="0" cy="0"/>
        </a:xfrm>
      </p:grpSpPr>
      <p:sp>
        <p:nvSpPr>
          <p:cNvPr id="1484" name="Google Shape;1484;p6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Use our editable graphic resources...</a:t>
            </a:r>
            <a:endParaRPr>
              <a:solidFill>
                <a:srgbClr val="FFFFFF"/>
              </a:solidFill>
              <a:latin typeface="Proxima Nova Semibold"/>
              <a:ea typeface="Proxima Nova Semibold"/>
              <a:cs typeface="Proxima Nova Semibold"/>
              <a:sym typeface="Proxima Nova Semibold"/>
            </a:endParaRPr>
          </a:p>
        </p:txBody>
      </p:sp>
      <p:grpSp>
        <p:nvGrpSpPr>
          <p:cNvPr id="1485" name="Google Shape;1485;p66"/>
          <p:cNvGrpSpPr/>
          <p:nvPr/>
        </p:nvGrpSpPr>
        <p:grpSpPr>
          <a:xfrm>
            <a:off x="3241227" y="3813430"/>
            <a:ext cx="509388" cy="508710"/>
            <a:chOff x="3514800" y="5145975"/>
            <a:chExt cx="233525" cy="233225"/>
          </a:xfrm>
        </p:grpSpPr>
        <p:sp>
          <p:nvSpPr>
            <p:cNvPr id="1486" name="Google Shape;1486;p66"/>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6"/>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6"/>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6"/>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6"/>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6"/>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6"/>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6"/>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6"/>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6"/>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6"/>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6"/>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6"/>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 name="Google Shape;1499;p66"/>
          <p:cNvGrpSpPr/>
          <p:nvPr/>
        </p:nvGrpSpPr>
        <p:grpSpPr>
          <a:xfrm>
            <a:off x="3930816" y="2321361"/>
            <a:ext cx="474294" cy="551291"/>
            <a:chOff x="4727025" y="1332775"/>
            <a:chExt cx="59900" cy="69625"/>
          </a:xfrm>
        </p:grpSpPr>
        <p:sp>
          <p:nvSpPr>
            <p:cNvPr id="1500" name="Google Shape;1500;p6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 name="Google Shape;1502;p66"/>
          <p:cNvGrpSpPr/>
          <p:nvPr/>
        </p:nvGrpSpPr>
        <p:grpSpPr>
          <a:xfrm>
            <a:off x="4544472" y="2318491"/>
            <a:ext cx="555653" cy="557031"/>
            <a:chOff x="4820425" y="1329900"/>
            <a:chExt cx="70175" cy="70350"/>
          </a:xfrm>
        </p:grpSpPr>
        <p:sp>
          <p:nvSpPr>
            <p:cNvPr id="1503" name="Google Shape;1503;p6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 name="Google Shape;1507;p66"/>
          <p:cNvGrpSpPr/>
          <p:nvPr/>
        </p:nvGrpSpPr>
        <p:grpSpPr>
          <a:xfrm>
            <a:off x="5236315" y="2330071"/>
            <a:ext cx="582574" cy="533871"/>
            <a:chOff x="4903200" y="1331525"/>
            <a:chExt cx="73575" cy="67425"/>
          </a:xfrm>
        </p:grpSpPr>
        <p:sp>
          <p:nvSpPr>
            <p:cNvPr id="1508" name="Google Shape;1508;p6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 name="Google Shape;1510;p66"/>
          <p:cNvGrpSpPr/>
          <p:nvPr/>
        </p:nvGrpSpPr>
        <p:grpSpPr>
          <a:xfrm>
            <a:off x="3871628" y="3071012"/>
            <a:ext cx="592670" cy="532881"/>
            <a:chOff x="4721625" y="1420750"/>
            <a:chExt cx="74850" cy="67300"/>
          </a:xfrm>
        </p:grpSpPr>
        <p:sp>
          <p:nvSpPr>
            <p:cNvPr id="1511" name="Google Shape;1511;p66"/>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6"/>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6"/>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 name="Google Shape;1514;p66"/>
          <p:cNvGrpSpPr/>
          <p:nvPr/>
        </p:nvGrpSpPr>
        <p:grpSpPr>
          <a:xfrm>
            <a:off x="4530318" y="3039736"/>
            <a:ext cx="583960" cy="565345"/>
            <a:chOff x="4815575" y="1416800"/>
            <a:chExt cx="73750" cy="71400"/>
          </a:xfrm>
        </p:grpSpPr>
        <p:sp>
          <p:nvSpPr>
            <p:cNvPr id="1515" name="Google Shape;1515;p6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 name="Google Shape;1518;p66"/>
          <p:cNvGrpSpPr/>
          <p:nvPr/>
        </p:nvGrpSpPr>
        <p:grpSpPr>
          <a:xfrm>
            <a:off x="5230575" y="3056166"/>
            <a:ext cx="589898" cy="504970"/>
            <a:chOff x="4902475" y="1418875"/>
            <a:chExt cx="74500" cy="63775"/>
          </a:xfrm>
        </p:grpSpPr>
        <p:sp>
          <p:nvSpPr>
            <p:cNvPr id="1519" name="Google Shape;1519;p6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 name="Google Shape;1521;p66"/>
          <p:cNvGrpSpPr/>
          <p:nvPr/>
        </p:nvGrpSpPr>
        <p:grpSpPr>
          <a:xfrm>
            <a:off x="4540315" y="3759284"/>
            <a:ext cx="563967" cy="567127"/>
            <a:chOff x="4818100" y="1507675"/>
            <a:chExt cx="71225" cy="71625"/>
          </a:xfrm>
        </p:grpSpPr>
        <p:sp>
          <p:nvSpPr>
            <p:cNvPr id="1522" name="Google Shape;1522;p6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 name="Google Shape;1526;p66"/>
          <p:cNvGrpSpPr/>
          <p:nvPr/>
        </p:nvGrpSpPr>
        <p:grpSpPr>
          <a:xfrm>
            <a:off x="3853812" y="3773537"/>
            <a:ext cx="628301" cy="588505"/>
            <a:chOff x="4721450" y="1509475"/>
            <a:chExt cx="79350" cy="74325"/>
          </a:xfrm>
        </p:grpSpPr>
        <p:sp>
          <p:nvSpPr>
            <p:cNvPr id="1527" name="Google Shape;1527;p6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 name="Google Shape;1531;p66"/>
          <p:cNvGrpSpPr/>
          <p:nvPr/>
        </p:nvGrpSpPr>
        <p:grpSpPr>
          <a:xfrm>
            <a:off x="5264821" y="3757899"/>
            <a:ext cx="557038" cy="562772"/>
            <a:chOff x="4906800" y="1507500"/>
            <a:chExt cx="70350" cy="71075"/>
          </a:xfrm>
        </p:grpSpPr>
        <p:sp>
          <p:nvSpPr>
            <p:cNvPr id="1532" name="Google Shape;1532;p6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 name="Google Shape;1537;p66"/>
          <p:cNvGrpSpPr/>
          <p:nvPr/>
        </p:nvGrpSpPr>
        <p:grpSpPr>
          <a:xfrm>
            <a:off x="1891420" y="3817558"/>
            <a:ext cx="501629" cy="500442"/>
            <a:chOff x="2637425" y="5179000"/>
            <a:chExt cx="196725" cy="196275"/>
          </a:xfrm>
        </p:grpSpPr>
        <p:sp>
          <p:nvSpPr>
            <p:cNvPr id="1538" name="Google Shape;1538;p66"/>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6"/>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6"/>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6"/>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6"/>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6"/>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6"/>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6"/>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6"/>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6"/>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6"/>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6"/>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6"/>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6"/>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6"/>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6"/>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6"/>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6"/>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6"/>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6"/>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6"/>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6"/>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66"/>
          <p:cNvGrpSpPr/>
          <p:nvPr/>
        </p:nvGrpSpPr>
        <p:grpSpPr>
          <a:xfrm>
            <a:off x="2542810" y="3793250"/>
            <a:ext cx="509395" cy="509853"/>
            <a:chOff x="3231350" y="5179700"/>
            <a:chExt cx="194775" cy="194950"/>
          </a:xfrm>
        </p:grpSpPr>
        <p:sp>
          <p:nvSpPr>
            <p:cNvPr id="1561" name="Google Shape;1561;p66"/>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6"/>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6"/>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6"/>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6"/>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6"/>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6"/>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6"/>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6"/>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6"/>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6"/>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6"/>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6"/>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6"/>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6"/>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6"/>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6"/>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6"/>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6"/>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6"/>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6"/>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6"/>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6"/>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6"/>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6"/>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6"/>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6"/>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6"/>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6"/>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6"/>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6"/>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6"/>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6"/>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6"/>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6"/>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6"/>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6"/>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6"/>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6"/>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6"/>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6"/>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6"/>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6"/>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6"/>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6"/>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6"/>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6"/>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6"/>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6"/>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6"/>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6"/>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6"/>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6"/>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6"/>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6"/>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6"/>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6"/>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6"/>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6"/>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 name="Google Shape;1620;p66"/>
          <p:cNvGrpSpPr/>
          <p:nvPr/>
        </p:nvGrpSpPr>
        <p:grpSpPr>
          <a:xfrm>
            <a:off x="1221144" y="2343029"/>
            <a:ext cx="508123" cy="507955"/>
            <a:chOff x="1897577" y="2802432"/>
            <a:chExt cx="492176" cy="492014"/>
          </a:xfrm>
        </p:grpSpPr>
        <p:sp>
          <p:nvSpPr>
            <p:cNvPr id="1621" name="Google Shape;1621;p6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6"/>
            <p:cNvSpPr/>
            <p:nvPr/>
          </p:nvSpPr>
          <p:spPr>
            <a:xfrm>
              <a:off x="2143379" y="3048492"/>
              <a:ext cx="16" cy="16"/>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6"/>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 name="Google Shape;1633;p66"/>
          <p:cNvGrpSpPr/>
          <p:nvPr/>
        </p:nvGrpSpPr>
        <p:grpSpPr>
          <a:xfrm>
            <a:off x="1888175" y="3096565"/>
            <a:ext cx="508118" cy="508066"/>
            <a:chOff x="2543222" y="2802319"/>
            <a:chExt cx="492172" cy="492122"/>
          </a:xfrm>
        </p:grpSpPr>
        <p:sp>
          <p:nvSpPr>
            <p:cNvPr id="1634" name="Google Shape;1634;p66"/>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6"/>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6"/>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6"/>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6"/>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6"/>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6"/>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6"/>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6"/>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6"/>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 name="Google Shape;1644;p66"/>
          <p:cNvGrpSpPr/>
          <p:nvPr/>
        </p:nvGrpSpPr>
        <p:grpSpPr>
          <a:xfrm>
            <a:off x="3236954" y="2338040"/>
            <a:ext cx="517934" cy="517934"/>
            <a:chOff x="3736598" y="2170606"/>
            <a:chExt cx="404889" cy="404889"/>
          </a:xfrm>
        </p:grpSpPr>
        <p:sp>
          <p:nvSpPr>
            <p:cNvPr id="1645" name="Google Shape;1645;p6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 name="Google Shape;1649;p66"/>
          <p:cNvGrpSpPr/>
          <p:nvPr/>
        </p:nvGrpSpPr>
        <p:grpSpPr>
          <a:xfrm>
            <a:off x="2504015" y="2338137"/>
            <a:ext cx="586986" cy="517740"/>
            <a:chOff x="3161917" y="2170682"/>
            <a:chExt cx="458870" cy="404737"/>
          </a:xfrm>
        </p:grpSpPr>
        <p:sp>
          <p:nvSpPr>
            <p:cNvPr id="1650" name="Google Shape;1650;p6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 name="Google Shape;1653;p66"/>
          <p:cNvGrpSpPr/>
          <p:nvPr/>
        </p:nvGrpSpPr>
        <p:grpSpPr>
          <a:xfrm>
            <a:off x="2527036" y="3103432"/>
            <a:ext cx="540943" cy="517963"/>
            <a:chOff x="3179914" y="2889488"/>
            <a:chExt cx="422876" cy="404911"/>
          </a:xfrm>
        </p:grpSpPr>
        <p:sp>
          <p:nvSpPr>
            <p:cNvPr id="1654" name="Google Shape;1654;p6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 name="Google Shape;1660;p66"/>
          <p:cNvGrpSpPr/>
          <p:nvPr/>
        </p:nvGrpSpPr>
        <p:grpSpPr>
          <a:xfrm>
            <a:off x="3227830" y="3103348"/>
            <a:ext cx="536180" cy="518047"/>
            <a:chOff x="3729467" y="2889422"/>
            <a:chExt cx="419153" cy="404977"/>
          </a:xfrm>
        </p:grpSpPr>
        <p:sp>
          <p:nvSpPr>
            <p:cNvPr id="1661" name="Google Shape;1661;p6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 name="Google Shape;1668;p66"/>
          <p:cNvGrpSpPr/>
          <p:nvPr/>
        </p:nvGrpSpPr>
        <p:grpSpPr>
          <a:xfrm>
            <a:off x="1863396" y="2339914"/>
            <a:ext cx="557677" cy="514185"/>
            <a:chOff x="7135920" y="3403879"/>
            <a:chExt cx="882400" cy="813584"/>
          </a:xfrm>
        </p:grpSpPr>
        <p:sp>
          <p:nvSpPr>
            <p:cNvPr id="1669" name="Google Shape;1669;p66"/>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6"/>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6"/>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6"/>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6"/>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 name="Google Shape;1674;p66"/>
          <p:cNvGrpSpPr/>
          <p:nvPr/>
        </p:nvGrpSpPr>
        <p:grpSpPr>
          <a:xfrm>
            <a:off x="1240921" y="3116367"/>
            <a:ext cx="468569" cy="468447"/>
            <a:chOff x="1286994" y="2840926"/>
            <a:chExt cx="453864" cy="453745"/>
          </a:xfrm>
        </p:grpSpPr>
        <p:sp>
          <p:nvSpPr>
            <p:cNvPr id="1675" name="Google Shape;1675;p66"/>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6"/>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6"/>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6"/>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6"/>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6"/>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6"/>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6"/>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6"/>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6"/>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5" name="Google Shape;1685;p66"/>
          <p:cNvSpPr/>
          <p:nvPr/>
        </p:nvSpPr>
        <p:spPr>
          <a:xfrm>
            <a:off x="7168668" y="2385433"/>
            <a:ext cx="178909" cy="90710"/>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6"/>
          <p:cNvSpPr/>
          <p:nvPr/>
        </p:nvSpPr>
        <p:spPr>
          <a:xfrm>
            <a:off x="6868205" y="2368453"/>
            <a:ext cx="165748" cy="124667"/>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6"/>
          <p:cNvSpPr/>
          <p:nvPr/>
        </p:nvSpPr>
        <p:spPr>
          <a:xfrm>
            <a:off x="7482233" y="2374681"/>
            <a:ext cx="161929" cy="11268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6"/>
          <p:cNvSpPr/>
          <p:nvPr/>
        </p:nvSpPr>
        <p:spPr>
          <a:xfrm>
            <a:off x="7778878" y="2368453"/>
            <a:ext cx="158110" cy="124667"/>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9" name="Google Shape;1689;p66"/>
          <p:cNvGrpSpPr/>
          <p:nvPr/>
        </p:nvGrpSpPr>
        <p:grpSpPr>
          <a:xfrm>
            <a:off x="6871147" y="2602143"/>
            <a:ext cx="160636" cy="136535"/>
            <a:chOff x="4660325" y="1866850"/>
            <a:chExt cx="68350" cy="58100"/>
          </a:xfrm>
        </p:grpSpPr>
        <p:sp>
          <p:nvSpPr>
            <p:cNvPr id="1690" name="Google Shape;1690;p6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 name="Google Shape;1692;p66"/>
          <p:cNvGrpSpPr/>
          <p:nvPr/>
        </p:nvGrpSpPr>
        <p:grpSpPr>
          <a:xfrm>
            <a:off x="7180081" y="2627170"/>
            <a:ext cx="156817" cy="86891"/>
            <a:chOff x="4791775" y="1877500"/>
            <a:chExt cx="66725" cy="36975"/>
          </a:xfrm>
        </p:grpSpPr>
        <p:sp>
          <p:nvSpPr>
            <p:cNvPr id="1693" name="Google Shape;1693;p6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 name="Google Shape;1695;p66"/>
          <p:cNvGrpSpPr/>
          <p:nvPr/>
        </p:nvGrpSpPr>
        <p:grpSpPr>
          <a:xfrm>
            <a:off x="7490660" y="2627170"/>
            <a:ext cx="139896" cy="86891"/>
            <a:chOff x="4923925" y="1877500"/>
            <a:chExt cx="59525" cy="36975"/>
          </a:xfrm>
        </p:grpSpPr>
        <p:sp>
          <p:nvSpPr>
            <p:cNvPr id="1696" name="Google Shape;1696;p6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 name="Google Shape;1698;p66"/>
          <p:cNvGrpSpPr/>
          <p:nvPr/>
        </p:nvGrpSpPr>
        <p:grpSpPr>
          <a:xfrm>
            <a:off x="7806821" y="2609780"/>
            <a:ext cx="136488" cy="121260"/>
            <a:chOff x="5058450" y="1870100"/>
            <a:chExt cx="58075" cy="51600"/>
          </a:xfrm>
        </p:grpSpPr>
        <p:sp>
          <p:nvSpPr>
            <p:cNvPr id="1699" name="Google Shape;1699;p6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 name="Google Shape;1701;p66"/>
          <p:cNvGrpSpPr/>
          <p:nvPr/>
        </p:nvGrpSpPr>
        <p:grpSpPr>
          <a:xfrm>
            <a:off x="7226262" y="3067854"/>
            <a:ext cx="97533" cy="103870"/>
            <a:chOff x="4811425" y="2065025"/>
            <a:chExt cx="41500" cy="44200"/>
          </a:xfrm>
        </p:grpSpPr>
        <p:sp>
          <p:nvSpPr>
            <p:cNvPr id="1702" name="Google Shape;1702;p6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 name="Google Shape;1704;p66"/>
          <p:cNvGrpSpPr/>
          <p:nvPr/>
        </p:nvGrpSpPr>
        <p:grpSpPr>
          <a:xfrm>
            <a:off x="7504644" y="3067854"/>
            <a:ext cx="116629" cy="103459"/>
            <a:chOff x="4929875" y="2065025"/>
            <a:chExt cx="49625" cy="44025"/>
          </a:xfrm>
        </p:grpSpPr>
        <p:sp>
          <p:nvSpPr>
            <p:cNvPr id="1705" name="Google Shape;1705;p6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 name="Google Shape;1707;p66"/>
          <p:cNvGrpSpPr/>
          <p:nvPr/>
        </p:nvGrpSpPr>
        <p:grpSpPr>
          <a:xfrm>
            <a:off x="7866692" y="3070968"/>
            <a:ext cx="67745" cy="97643"/>
            <a:chOff x="5083925" y="2066350"/>
            <a:chExt cx="28825" cy="41550"/>
          </a:xfrm>
        </p:grpSpPr>
        <p:sp>
          <p:nvSpPr>
            <p:cNvPr id="1708" name="Google Shape;1708;p6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 name="Google Shape;1710;p66"/>
          <p:cNvGrpSpPr/>
          <p:nvPr/>
        </p:nvGrpSpPr>
        <p:grpSpPr>
          <a:xfrm>
            <a:off x="6869855" y="3086067"/>
            <a:ext cx="174679" cy="67445"/>
            <a:chOff x="4659775" y="2072775"/>
            <a:chExt cx="74325" cy="28700"/>
          </a:xfrm>
        </p:grpSpPr>
        <p:sp>
          <p:nvSpPr>
            <p:cNvPr id="1711" name="Google Shape;1711;p6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 name="Google Shape;1714;p66"/>
          <p:cNvGrpSpPr/>
          <p:nvPr/>
        </p:nvGrpSpPr>
        <p:grpSpPr>
          <a:xfrm>
            <a:off x="6876200" y="2859820"/>
            <a:ext cx="161517" cy="86069"/>
            <a:chOff x="4662475" y="1976500"/>
            <a:chExt cx="68725" cy="36625"/>
          </a:xfrm>
        </p:grpSpPr>
        <p:sp>
          <p:nvSpPr>
            <p:cNvPr id="1715" name="Google Shape;1715;p6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 name="Google Shape;1718;p66"/>
          <p:cNvGrpSpPr/>
          <p:nvPr/>
        </p:nvGrpSpPr>
        <p:grpSpPr>
          <a:xfrm>
            <a:off x="7800005" y="2852183"/>
            <a:ext cx="155583" cy="100874"/>
            <a:chOff x="5055550" y="1973250"/>
            <a:chExt cx="66200" cy="42925"/>
          </a:xfrm>
        </p:grpSpPr>
        <p:sp>
          <p:nvSpPr>
            <p:cNvPr id="1719" name="Google Shape;1719;p66"/>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6"/>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6"/>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 name="Google Shape;1722;p66"/>
          <p:cNvGrpSpPr/>
          <p:nvPr/>
        </p:nvGrpSpPr>
        <p:grpSpPr>
          <a:xfrm>
            <a:off x="7481788" y="2863052"/>
            <a:ext cx="161047" cy="79430"/>
            <a:chOff x="4920150" y="1977875"/>
            <a:chExt cx="68525" cy="33800"/>
          </a:xfrm>
        </p:grpSpPr>
        <p:sp>
          <p:nvSpPr>
            <p:cNvPr id="1723" name="Google Shape;1723;p6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 name="Google Shape;1726;p66"/>
          <p:cNvGrpSpPr/>
          <p:nvPr/>
        </p:nvGrpSpPr>
        <p:grpSpPr>
          <a:xfrm>
            <a:off x="7183430" y="2869514"/>
            <a:ext cx="163221" cy="66622"/>
            <a:chOff x="4793200" y="1980625"/>
            <a:chExt cx="69450" cy="28350"/>
          </a:xfrm>
        </p:grpSpPr>
        <p:sp>
          <p:nvSpPr>
            <p:cNvPr id="1727" name="Google Shape;1727;p66"/>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6"/>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6"/>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 name="Google Shape;1730;p66"/>
          <p:cNvGrpSpPr/>
          <p:nvPr/>
        </p:nvGrpSpPr>
        <p:grpSpPr>
          <a:xfrm>
            <a:off x="6909279" y="3292397"/>
            <a:ext cx="120800" cy="123375"/>
            <a:chOff x="4676550" y="2160575"/>
            <a:chExt cx="51400" cy="52500"/>
          </a:xfrm>
        </p:grpSpPr>
        <p:sp>
          <p:nvSpPr>
            <p:cNvPr id="1731" name="Google Shape;1731;p6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 name="Google Shape;1734;p66"/>
          <p:cNvGrpSpPr/>
          <p:nvPr/>
        </p:nvGrpSpPr>
        <p:grpSpPr>
          <a:xfrm>
            <a:off x="7124969" y="3299212"/>
            <a:ext cx="140307" cy="109804"/>
            <a:chOff x="4768325" y="2163475"/>
            <a:chExt cx="59700" cy="46725"/>
          </a:xfrm>
        </p:grpSpPr>
        <p:sp>
          <p:nvSpPr>
            <p:cNvPr id="1735" name="Google Shape;1735;p6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7" name="Google Shape;1737;p66"/>
          <p:cNvSpPr/>
          <p:nvPr/>
        </p:nvSpPr>
        <p:spPr>
          <a:xfrm>
            <a:off x="7370779" y="3291107"/>
            <a:ext cx="83138" cy="12619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6"/>
          <p:cNvSpPr/>
          <p:nvPr/>
        </p:nvSpPr>
        <p:spPr>
          <a:xfrm>
            <a:off x="7539048" y="3275713"/>
            <a:ext cx="155995" cy="157274"/>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6"/>
          <p:cNvSpPr/>
          <p:nvPr/>
        </p:nvSpPr>
        <p:spPr>
          <a:xfrm>
            <a:off x="7801321" y="4146077"/>
            <a:ext cx="142892" cy="157274"/>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6"/>
          <p:cNvSpPr/>
          <p:nvPr/>
        </p:nvSpPr>
        <p:spPr>
          <a:xfrm>
            <a:off x="7497098" y="3692270"/>
            <a:ext cx="203880" cy="174605"/>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6"/>
          <p:cNvSpPr/>
          <p:nvPr/>
        </p:nvSpPr>
        <p:spPr>
          <a:xfrm>
            <a:off x="6897464" y="3485049"/>
            <a:ext cx="114925" cy="15768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6"/>
          <p:cNvSpPr/>
          <p:nvPr/>
        </p:nvSpPr>
        <p:spPr>
          <a:xfrm>
            <a:off x="7080539" y="4161352"/>
            <a:ext cx="176735" cy="12672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6"/>
          <p:cNvSpPr/>
          <p:nvPr/>
        </p:nvSpPr>
        <p:spPr>
          <a:xfrm>
            <a:off x="6890237" y="3725289"/>
            <a:ext cx="143303" cy="10857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6"/>
          <p:cNvSpPr/>
          <p:nvPr/>
        </p:nvSpPr>
        <p:spPr>
          <a:xfrm>
            <a:off x="7344105" y="3955424"/>
            <a:ext cx="162340" cy="97055"/>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6"/>
          <p:cNvSpPr/>
          <p:nvPr/>
        </p:nvSpPr>
        <p:spPr>
          <a:xfrm>
            <a:off x="7359557" y="3707194"/>
            <a:ext cx="96887" cy="143468"/>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6"/>
          <p:cNvSpPr/>
          <p:nvPr/>
        </p:nvSpPr>
        <p:spPr>
          <a:xfrm>
            <a:off x="7301744" y="3492805"/>
            <a:ext cx="168274" cy="142116"/>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6"/>
          <p:cNvSpPr/>
          <p:nvPr/>
        </p:nvSpPr>
        <p:spPr>
          <a:xfrm>
            <a:off x="6897464" y="4164290"/>
            <a:ext cx="114925" cy="120849"/>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8" name="Google Shape;1748;p66"/>
          <p:cNvGrpSpPr/>
          <p:nvPr/>
        </p:nvGrpSpPr>
        <p:grpSpPr>
          <a:xfrm>
            <a:off x="7125556" y="3511828"/>
            <a:ext cx="108814" cy="103106"/>
            <a:chOff x="4768575" y="2253950"/>
            <a:chExt cx="46300" cy="43875"/>
          </a:xfrm>
        </p:grpSpPr>
        <p:sp>
          <p:nvSpPr>
            <p:cNvPr id="1749" name="Google Shape;1749;p6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1" name="Google Shape;1751;p66"/>
          <p:cNvSpPr/>
          <p:nvPr/>
        </p:nvSpPr>
        <p:spPr>
          <a:xfrm>
            <a:off x="7756845" y="3486753"/>
            <a:ext cx="179732" cy="154278"/>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2" name="Google Shape;1752;p66"/>
          <p:cNvGrpSpPr/>
          <p:nvPr/>
        </p:nvGrpSpPr>
        <p:grpSpPr>
          <a:xfrm>
            <a:off x="7577559" y="3933124"/>
            <a:ext cx="114043" cy="141118"/>
            <a:chOff x="4960900" y="2433225"/>
            <a:chExt cx="48525" cy="60050"/>
          </a:xfrm>
        </p:grpSpPr>
        <p:sp>
          <p:nvSpPr>
            <p:cNvPr id="1753" name="Google Shape;1753;p6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 name="Google Shape;1755;p66"/>
          <p:cNvGrpSpPr/>
          <p:nvPr/>
        </p:nvGrpSpPr>
        <p:grpSpPr>
          <a:xfrm>
            <a:off x="7326499" y="4154964"/>
            <a:ext cx="131611" cy="138768"/>
            <a:chOff x="4854075" y="2527625"/>
            <a:chExt cx="56000" cy="59050"/>
          </a:xfrm>
        </p:grpSpPr>
        <p:sp>
          <p:nvSpPr>
            <p:cNvPr id="1756" name="Google Shape;1756;p6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8" name="Google Shape;1758;p66"/>
          <p:cNvSpPr/>
          <p:nvPr/>
        </p:nvSpPr>
        <p:spPr>
          <a:xfrm>
            <a:off x="7149162" y="3940148"/>
            <a:ext cx="102175" cy="128016"/>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6"/>
          <p:cNvSpPr/>
          <p:nvPr/>
        </p:nvSpPr>
        <p:spPr>
          <a:xfrm>
            <a:off x="7782285" y="3290108"/>
            <a:ext cx="154291" cy="128016"/>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6"/>
          <p:cNvSpPr/>
          <p:nvPr/>
        </p:nvSpPr>
        <p:spPr>
          <a:xfrm>
            <a:off x="6905513" y="3940148"/>
            <a:ext cx="130554" cy="128016"/>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1" name="Google Shape;1761;p66"/>
          <p:cNvGrpSpPr/>
          <p:nvPr/>
        </p:nvGrpSpPr>
        <p:grpSpPr>
          <a:xfrm>
            <a:off x="7809758" y="3701767"/>
            <a:ext cx="95829" cy="155159"/>
            <a:chOff x="5059700" y="2334775"/>
            <a:chExt cx="40775" cy="66025"/>
          </a:xfrm>
        </p:grpSpPr>
        <p:sp>
          <p:nvSpPr>
            <p:cNvPr id="1762" name="Google Shape;1762;p6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 name="Google Shape;1771;p66"/>
          <p:cNvGrpSpPr/>
          <p:nvPr/>
        </p:nvGrpSpPr>
        <p:grpSpPr>
          <a:xfrm>
            <a:off x="7573328" y="3486918"/>
            <a:ext cx="84372" cy="153338"/>
            <a:chOff x="4959100" y="2243350"/>
            <a:chExt cx="35900" cy="65250"/>
          </a:xfrm>
        </p:grpSpPr>
        <p:sp>
          <p:nvSpPr>
            <p:cNvPr id="1772" name="Google Shape;1772;p66"/>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6"/>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6"/>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6"/>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6"/>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6"/>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6"/>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6"/>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6"/>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6"/>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6"/>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6"/>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6"/>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6"/>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6"/>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6"/>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 name="Google Shape;1788;p66"/>
          <p:cNvGrpSpPr/>
          <p:nvPr/>
        </p:nvGrpSpPr>
        <p:grpSpPr>
          <a:xfrm>
            <a:off x="7758054" y="3926309"/>
            <a:ext cx="178498" cy="154747"/>
            <a:chOff x="5037700" y="2430325"/>
            <a:chExt cx="75950" cy="65850"/>
          </a:xfrm>
        </p:grpSpPr>
        <p:sp>
          <p:nvSpPr>
            <p:cNvPr id="1789" name="Google Shape;1789;p6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 name="Google Shape;1791;p66"/>
          <p:cNvGrpSpPr/>
          <p:nvPr/>
        </p:nvGrpSpPr>
        <p:grpSpPr>
          <a:xfrm>
            <a:off x="7098294" y="3718275"/>
            <a:ext cx="216160" cy="122024"/>
            <a:chOff x="4756975" y="2341800"/>
            <a:chExt cx="91975" cy="51925"/>
          </a:xfrm>
        </p:grpSpPr>
        <p:sp>
          <p:nvSpPr>
            <p:cNvPr id="1792" name="Google Shape;1792;p6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 name="Google Shape;1812;p66"/>
          <p:cNvGrpSpPr/>
          <p:nvPr/>
        </p:nvGrpSpPr>
        <p:grpSpPr>
          <a:xfrm>
            <a:off x="7536841" y="4128468"/>
            <a:ext cx="231906" cy="191995"/>
            <a:chOff x="4943575" y="2516350"/>
            <a:chExt cx="98675" cy="81700"/>
          </a:xfrm>
        </p:grpSpPr>
        <p:sp>
          <p:nvSpPr>
            <p:cNvPr id="1813" name="Google Shape;1813;p6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1" name="Google Shape;1891;p66"/>
          <p:cNvSpPr/>
          <p:nvPr/>
        </p:nvSpPr>
        <p:spPr>
          <a:xfrm>
            <a:off x="6082403" y="3546377"/>
            <a:ext cx="224861" cy="294399"/>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6"/>
          <p:cNvSpPr/>
          <p:nvPr/>
        </p:nvSpPr>
        <p:spPr>
          <a:xfrm>
            <a:off x="6298589" y="3413951"/>
            <a:ext cx="176478" cy="306482"/>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6"/>
          <p:cNvSpPr/>
          <p:nvPr/>
        </p:nvSpPr>
        <p:spPr>
          <a:xfrm>
            <a:off x="6261266" y="3743741"/>
            <a:ext cx="312343" cy="104570"/>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6"/>
          <p:cNvSpPr/>
          <p:nvPr/>
        </p:nvSpPr>
        <p:spPr>
          <a:xfrm>
            <a:off x="6125440" y="4176064"/>
            <a:ext cx="324443" cy="114760"/>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6"/>
          <p:cNvSpPr/>
          <p:nvPr/>
        </p:nvSpPr>
        <p:spPr>
          <a:xfrm>
            <a:off x="6139825" y="3928380"/>
            <a:ext cx="402080" cy="118859"/>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6"/>
          <p:cNvSpPr/>
          <p:nvPr/>
        </p:nvSpPr>
        <p:spPr>
          <a:xfrm>
            <a:off x="6390535" y="2348043"/>
            <a:ext cx="160806" cy="148360"/>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6"/>
          <p:cNvSpPr/>
          <p:nvPr/>
        </p:nvSpPr>
        <p:spPr>
          <a:xfrm>
            <a:off x="6096669" y="3304801"/>
            <a:ext cx="195575" cy="188068"/>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6"/>
          <p:cNvSpPr/>
          <p:nvPr/>
        </p:nvSpPr>
        <p:spPr>
          <a:xfrm>
            <a:off x="6391292" y="2613093"/>
            <a:ext cx="150978" cy="225437"/>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6"/>
          <p:cNvSpPr/>
          <p:nvPr/>
        </p:nvSpPr>
        <p:spPr>
          <a:xfrm>
            <a:off x="6296065" y="3038371"/>
            <a:ext cx="291946" cy="226228"/>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6"/>
          <p:cNvSpPr/>
          <p:nvPr/>
        </p:nvSpPr>
        <p:spPr>
          <a:xfrm>
            <a:off x="6065018" y="2561340"/>
            <a:ext cx="290794" cy="161563"/>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6"/>
          <p:cNvSpPr/>
          <p:nvPr/>
        </p:nvSpPr>
        <p:spPr>
          <a:xfrm>
            <a:off x="6110899" y="2743198"/>
            <a:ext cx="175161" cy="197632"/>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6"/>
          <p:cNvSpPr/>
          <p:nvPr/>
        </p:nvSpPr>
        <p:spPr>
          <a:xfrm>
            <a:off x="6074554" y="3095303"/>
            <a:ext cx="191426" cy="214342"/>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6"/>
          <p:cNvSpPr/>
          <p:nvPr/>
        </p:nvSpPr>
        <p:spPr>
          <a:xfrm rot="5756195">
            <a:off x="6064993" y="2393048"/>
            <a:ext cx="266961" cy="192558"/>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6"/>
          <p:cNvSpPr/>
          <p:nvPr/>
        </p:nvSpPr>
        <p:spPr>
          <a:xfrm>
            <a:off x="6448076" y="4127327"/>
            <a:ext cx="178947" cy="162896"/>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6"/>
          <p:cNvSpPr/>
          <p:nvPr/>
        </p:nvSpPr>
        <p:spPr>
          <a:xfrm>
            <a:off x="6438717" y="3055375"/>
            <a:ext cx="198" cy="955"/>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6"/>
          <p:cNvSpPr/>
          <p:nvPr/>
        </p:nvSpPr>
        <p:spPr>
          <a:xfrm>
            <a:off x="6327440" y="2915936"/>
            <a:ext cx="145117" cy="251777"/>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6"/>
          <p:cNvSpPr/>
          <p:nvPr/>
        </p:nvSpPr>
        <p:spPr>
          <a:xfrm>
            <a:off x="6162502" y="4077069"/>
            <a:ext cx="274562" cy="94676"/>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6"/>
          <p:cNvSpPr/>
          <p:nvPr/>
        </p:nvSpPr>
        <p:spPr>
          <a:xfrm>
            <a:off x="6435217" y="2861114"/>
            <a:ext cx="157974" cy="121707"/>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6"/>
          <p:cNvSpPr/>
          <p:nvPr/>
        </p:nvSpPr>
        <p:spPr>
          <a:xfrm rot="4553285">
            <a:off x="6198353" y="2424271"/>
            <a:ext cx="111463" cy="187024"/>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6"/>
          <p:cNvSpPr/>
          <p:nvPr/>
        </p:nvSpPr>
        <p:spPr>
          <a:xfrm>
            <a:off x="6249272" y="3351697"/>
            <a:ext cx="273047" cy="193583"/>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6"/>
          <p:cNvSpPr/>
          <p:nvPr/>
        </p:nvSpPr>
        <p:spPr>
          <a:xfrm>
            <a:off x="6307588" y="2482510"/>
            <a:ext cx="329546" cy="169547"/>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6"/>
          <p:cNvSpPr/>
          <p:nvPr/>
        </p:nvSpPr>
        <p:spPr>
          <a:xfrm rot="-5400000">
            <a:off x="5984168" y="2783203"/>
            <a:ext cx="330287" cy="251794"/>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6"/>
          <p:cNvSpPr/>
          <p:nvPr/>
        </p:nvSpPr>
        <p:spPr>
          <a:xfrm>
            <a:off x="6185003" y="3771954"/>
            <a:ext cx="378852" cy="132408"/>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4" name="Google Shape;1914;p66"/>
          <p:cNvGrpSpPr/>
          <p:nvPr/>
        </p:nvGrpSpPr>
        <p:grpSpPr>
          <a:xfrm>
            <a:off x="1225886" y="3778145"/>
            <a:ext cx="505303" cy="503968"/>
            <a:chOff x="1190625" y="238125"/>
            <a:chExt cx="5252625" cy="5238750"/>
          </a:xfrm>
        </p:grpSpPr>
        <p:sp>
          <p:nvSpPr>
            <p:cNvPr id="1915" name="Google Shape;1915;p66"/>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6"/>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6"/>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6"/>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6"/>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6"/>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6"/>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6"/>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6"/>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6"/>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6"/>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6"/>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6"/>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6"/>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6"/>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6"/>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6"/>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6"/>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6"/>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6"/>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6"/>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6"/>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6"/>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6"/>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6"/>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6"/>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6"/>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6"/>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6"/>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6"/>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6"/>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6"/>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6"/>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6"/>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6"/>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6"/>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6"/>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6"/>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6"/>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6"/>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6"/>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6"/>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6"/>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6"/>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6"/>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6"/>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6"/>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6"/>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6"/>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6"/>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6"/>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6"/>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6"/>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6"/>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6"/>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6"/>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6"/>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6"/>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6"/>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6"/>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6"/>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6"/>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6"/>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6"/>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6"/>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6"/>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6"/>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6"/>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6"/>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6"/>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6"/>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6"/>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6"/>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6"/>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6"/>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6"/>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6"/>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6"/>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6"/>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6"/>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6"/>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6"/>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6"/>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6"/>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6"/>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6"/>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6"/>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6"/>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6"/>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6"/>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6"/>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6"/>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6"/>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6"/>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6"/>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6"/>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6"/>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6"/>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6"/>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6"/>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6"/>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6"/>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6"/>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6"/>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6"/>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6"/>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6"/>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6"/>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6"/>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6"/>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6"/>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6"/>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6"/>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6"/>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6"/>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6"/>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6"/>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6"/>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6"/>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6"/>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6"/>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6"/>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6"/>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6"/>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6"/>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6"/>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6"/>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6"/>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6"/>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6"/>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6"/>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6"/>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6"/>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6"/>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6"/>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6"/>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6"/>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6"/>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6"/>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6"/>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6"/>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6"/>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6"/>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6"/>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6"/>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6"/>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6"/>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6"/>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6"/>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6"/>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6"/>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6"/>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6"/>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6"/>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6"/>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6"/>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6"/>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6"/>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6"/>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6"/>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6"/>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6"/>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6"/>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6"/>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6"/>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6"/>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6"/>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6"/>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6"/>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6"/>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6"/>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6"/>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6"/>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6"/>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6"/>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6"/>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6"/>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6"/>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6"/>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6"/>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5" name="Google Shape;2095;p66"/>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s" sz="1100" dirty="0">
                <a:solidFill>
                  <a:srgbClr val="FFFFFF"/>
                </a:solidFill>
              </a:rPr>
              <a:t>You can easily</a:t>
            </a:r>
            <a:r>
              <a:rPr lang="es" sz="1100" dirty="0">
                <a:solidFill>
                  <a:srgbClr val="435D74"/>
                </a:solidFill>
              </a:rPr>
              <a:t> </a:t>
            </a:r>
            <a:r>
              <a:rPr lang="es" sz="1100" dirty="0">
                <a:solidFill>
                  <a:srgbClr val="869FB2"/>
                </a:solidFill>
              </a:rPr>
              <a:t>resize</a:t>
            </a:r>
            <a:r>
              <a:rPr lang="es" sz="1100" dirty="0">
                <a:solidFill>
                  <a:srgbClr val="435D74"/>
                </a:solidFill>
              </a:rPr>
              <a:t> </a:t>
            </a:r>
            <a:r>
              <a:rPr lang="es" sz="1100" dirty="0">
                <a:solidFill>
                  <a:srgbClr val="FFFFFF"/>
                </a:solidFill>
              </a:rPr>
              <a:t>these resources without losing quality. To</a:t>
            </a:r>
            <a:r>
              <a:rPr lang="es" sz="1100" dirty="0">
                <a:solidFill>
                  <a:srgbClr val="435D74"/>
                </a:solidFill>
              </a:rPr>
              <a:t> </a:t>
            </a:r>
            <a:r>
              <a:rPr lang="es" sz="1100" dirty="0">
                <a:solidFill>
                  <a:srgbClr val="869FB2"/>
                </a:solidFill>
              </a:rPr>
              <a:t>change the color</a:t>
            </a:r>
            <a:r>
              <a:rPr lang="es"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s" sz="1100" dirty="0">
                <a:solidFill>
                  <a:srgbClr val="869FB2"/>
                </a:solidFill>
                <a:uFill>
                  <a:noFill/>
                </a:uFill>
              </a:rPr>
              <a:t>infographics</a:t>
            </a:r>
            <a:r>
              <a:rPr lang="es" sz="1100" dirty="0">
                <a:solidFill>
                  <a:srgbClr val="FFFFFF"/>
                </a:solidFill>
              </a:rPr>
              <a:t> on Slidesgo.</a:t>
            </a:r>
            <a:endParaRPr sz="1100" dirty="0">
              <a:solidFill>
                <a:srgbClr val="FFFFFF"/>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99"/>
        <p:cNvGrpSpPr/>
        <p:nvPr/>
      </p:nvGrpSpPr>
      <p:grpSpPr>
        <a:xfrm>
          <a:off x="0" y="0"/>
          <a:ext cx="0" cy="0"/>
          <a:chOff x="0" y="0"/>
          <a:chExt cx="0" cy="0"/>
        </a:xfrm>
      </p:grpSpPr>
      <p:grpSp>
        <p:nvGrpSpPr>
          <p:cNvPr id="2100" name="Google Shape;2100;p67"/>
          <p:cNvGrpSpPr/>
          <p:nvPr/>
        </p:nvGrpSpPr>
        <p:grpSpPr>
          <a:xfrm>
            <a:off x="1095143" y="2241600"/>
            <a:ext cx="730896" cy="153148"/>
            <a:chOff x="4635250" y="3790225"/>
            <a:chExt cx="415825" cy="87125"/>
          </a:xfrm>
        </p:grpSpPr>
        <p:sp>
          <p:nvSpPr>
            <p:cNvPr id="2101" name="Google Shape;2101;p67"/>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7"/>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7"/>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4" name="Google Shape;2104;p67"/>
          <p:cNvGrpSpPr/>
          <p:nvPr/>
        </p:nvGrpSpPr>
        <p:grpSpPr>
          <a:xfrm>
            <a:off x="1666833" y="4037852"/>
            <a:ext cx="175876" cy="179996"/>
            <a:chOff x="4280575" y="2131725"/>
            <a:chExt cx="141950" cy="145275"/>
          </a:xfrm>
        </p:grpSpPr>
        <p:sp>
          <p:nvSpPr>
            <p:cNvPr id="2105" name="Google Shape;2105;p67"/>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7"/>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7" name="Google Shape;2107;p67"/>
          <p:cNvGrpSpPr/>
          <p:nvPr/>
        </p:nvGrpSpPr>
        <p:grpSpPr>
          <a:xfrm>
            <a:off x="1667926" y="4265283"/>
            <a:ext cx="175927" cy="152252"/>
            <a:chOff x="4088738" y="4379875"/>
            <a:chExt cx="176900" cy="153125"/>
          </a:xfrm>
        </p:grpSpPr>
        <p:sp>
          <p:nvSpPr>
            <p:cNvPr id="2108" name="Google Shape;2108;p67"/>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7"/>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 name="Google Shape;2110;p67"/>
          <p:cNvGrpSpPr/>
          <p:nvPr/>
        </p:nvGrpSpPr>
        <p:grpSpPr>
          <a:xfrm rot="10800000" flipH="1">
            <a:off x="1086570" y="4291428"/>
            <a:ext cx="486625" cy="126984"/>
            <a:chOff x="4173650" y="2515975"/>
            <a:chExt cx="216413" cy="56475"/>
          </a:xfrm>
        </p:grpSpPr>
        <p:sp>
          <p:nvSpPr>
            <p:cNvPr id="2111" name="Google Shape;2111;p67"/>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7"/>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3" name="Google Shape;2113;p67"/>
          <p:cNvGrpSpPr/>
          <p:nvPr/>
        </p:nvGrpSpPr>
        <p:grpSpPr>
          <a:xfrm>
            <a:off x="1088757" y="1726562"/>
            <a:ext cx="743797" cy="171366"/>
            <a:chOff x="4109513" y="1964562"/>
            <a:chExt cx="501313" cy="117575"/>
          </a:xfrm>
        </p:grpSpPr>
        <p:sp>
          <p:nvSpPr>
            <p:cNvPr id="2114" name="Google Shape;2114;p67"/>
            <p:cNvSpPr/>
            <p:nvPr/>
          </p:nvSpPr>
          <p:spPr>
            <a:xfrm>
              <a:off x="4230425" y="1964850"/>
              <a:ext cx="380400" cy="117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5" name="Google Shape;2115;p67"/>
            <p:cNvGrpSpPr/>
            <p:nvPr/>
          </p:nvGrpSpPr>
          <p:grpSpPr>
            <a:xfrm rot="-5400000">
              <a:off x="4154963" y="1919112"/>
              <a:ext cx="117575" cy="208475"/>
              <a:chOff x="3314125" y="1799775"/>
              <a:chExt cx="117575" cy="208475"/>
            </a:xfrm>
          </p:grpSpPr>
          <p:sp>
            <p:nvSpPr>
              <p:cNvPr id="2116" name="Google Shape;2116;p67"/>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7"/>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7"/>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19" name="Google Shape;2119;p67"/>
          <p:cNvGrpSpPr/>
          <p:nvPr/>
        </p:nvGrpSpPr>
        <p:grpSpPr>
          <a:xfrm>
            <a:off x="1101069" y="2718525"/>
            <a:ext cx="719511" cy="278389"/>
            <a:chOff x="3515000" y="3200728"/>
            <a:chExt cx="338100" cy="130822"/>
          </a:xfrm>
        </p:grpSpPr>
        <p:sp>
          <p:nvSpPr>
            <p:cNvPr id="2120" name="Google Shape;2120;p67"/>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21" name="Google Shape;2121;p67"/>
            <p:cNvGrpSpPr/>
            <p:nvPr/>
          </p:nvGrpSpPr>
          <p:grpSpPr>
            <a:xfrm>
              <a:off x="3515000" y="3200728"/>
              <a:ext cx="282025" cy="67650"/>
              <a:chOff x="3515000" y="3112625"/>
              <a:chExt cx="282025" cy="67650"/>
            </a:xfrm>
          </p:grpSpPr>
          <p:sp>
            <p:nvSpPr>
              <p:cNvPr id="2122" name="Google Shape;2122;p67"/>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7"/>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24" name="Google Shape;2124;p67"/>
          <p:cNvGrpSpPr/>
          <p:nvPr/>
        </p:nvGrpSpPr>
        <p:grpSpPr>
          <a:xfrm rot="10800000" flipH="1">
            <a:off x="1082554" y="927918"/>
            <a:ext cx="756748" cy="188711"/>
            <a:chOff x="3199075" y="3739025"/>
            <a:chExt cx="448629" cy="111875"/>
          </a:xfrm>
        </p:grpSpPr>
        <p:sp>
          <p:nvSpPr>
            <p:cNvPr id="2125" name="Google Shape;2125;p67"/>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7"/>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7" name="Google Shape;2127;p67"/>
          <p:cNvGrpSpPr/>
          <p:nvPr/>
        </p:nvGrpSpPr>
        <p:grpSpPr>
          <a:xfrm>
            <a:off x="1093334" y="3077369"/>
            <a:ext cx="734909" cy="282704"/>
            <a:chOff x="4047975" y="3769179"/>
            <a:chExt cx="343175" cy="132000"/>
          </a:xfrm>
        </p:grpSpPr>
        <p:grpSp>
          <p:nvGrpSpPr>
            <p:cNvPr id="2128" name="Google Shape;2128;p67"/>
            <p:cNvGrpSpPr/>
            <p:nvPr/>
          </p:nvGrpSpPr>
          <p:grpSpPr>
            <a:xfrm>
              <a:off x="4047975" y="3769179"/>
              <a:ext cx="343175" cy="132000"/>
              <a:chOff x="4047975" y="3769179"/>
              <a:chExt cx="343175" cy="132000"/>
            </a:xfrm>
          </p:grpSpPr>
          <p:sp>
            <p:nvSpPr>
              <p:cNvPr id="2129" name="Google Shape;2129;p67"/>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0" name="Google Shape;2130;p67"/>
              <p:cNvGrpSpPr/>
              <p:nvPr/>
            </p:nvGrpSpPr>
            <p:grpSpPr>
              <a:xfrm>
                <a:off x="4047975" y="3769179"/>
                <a:ext cx="288175" cy="132000"/>
                <a:chOff x="4047975" y="3635175"/>
                <a:chExt cx="288175" cy="132000"/>
              </a:xfrm>
            </p:grpSpPr>
            <p:sp>
              <p:nvSpPr>
                <p:cNvPr id="2131" name="Google Shape;2131;p67"/>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7"/>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33" name="Google Shape;2133;p67"/>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4" name="Google Shape;2134;p67"/>
          <p:cNvGrpSpPr/>
          <p:nvPr/>
        </p:nvGrpSpPr>
        <p:grpSpPr>
          <a:xfrm>
            <a:off x="1082376" y="2474401"/>
            <a:ext cx="756740" cy="209778"/>
            <a:chOff x="3176563" y="1380375"/>
            <a:chExt cx="844388" cy="234075"/>
          </a:xfrm>
        </p:grpSpPr>
        <p:sp>
          <p:nvSpPr>
            <p:cNvPr id="2135" name="Google Shape;2135;p67"/>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7"/>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7"/>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7"/>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9" name="Google Shape;2139;p67"/>
            <p:cNvGrpSpPr/>
            <p:nvPr/>
          </p:nvGrpSpPr>
          <p:grpSpPr>
            <a:xfrm>
              <a:off x="3176563" y="1380375"/>
              <a:ext cx="196550" cy="234075"/>
              <a:chOff x="3077200" y="1380375"/>
              <a:chExt cx="196550" cy="234075"/>
            </a:xfrm>
          </p:grpSpPr>
          <p:sp>
            <p:nvSpPr>
              <p:cNvPr id="2140" name="Google Shape;2140;p67"/>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7"/>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7"/>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7"/>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44" name="Google Shape;2144;p67"/>
          <p:cNvGrpSpPr/>
          <p:nvPr/>
        </p:nvGrpSpPr>
        <p:grpSpPr>
          <a:xfrm>
            <a:off x="1168966" y="3428283"/>
            <a:ext cx="583683" cy="515041"/>
            <a:chOff x="4150855" y="3304766"/>
            <a:chExt cx="400468" cy="353373"/>
          </a:xfrm>
        </p:grpSpPr>
        <p:grpSp>
          <p:nvGrpSpPr>
            <p:cNvPr id="2145" name="Google Shape;2145;p67"/>
            <p:cNvGrpSpPr/>
            <p:nvPr/>
          </p:nvGrpSpPr>
          <p:grpSpPr>
            <a:xfrm rot="5400000">
              <a:off x="4069042" y="3402899"/>
              <a:ext cx="320732" cy="157107"/>
              <a:chOff x="2578246" y="3661125"/>
              <a:chExt cx="226794" cy="111100"/>
            </a:xfrm>
          </p:grpSpPr>
          <p:grpSp>
            <p:nvGrpSpPr>
              <p:cNvPr id="2146" name="Google Shape;2146;p67"/>
              <p:cNvGrpSpPr/>
              <p:nvPr/>
            </p:nvGrpSpPr>
            <p:grpSpPr>
              <a:xfrm>
                <a:off x="2610652" y="3685297"/>
                <a:ext cx="194387" cy="60778"/>
                <a:chOff x="2610652" y="3685297"/>
                <a:chExt cx="194387" cy="60778"/>
              </a:xfrm>
            </p:grpSpPr>
            <p:sp>
              <p:nvSpPr>
                <p:cNvPr id="2147" name="Google Shape;2147;p67"/>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7"/>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 name="Google Shape;2149;p67"/>
              <p:cNvGrpSpPr/>
              <p:nvPr/>
            </p:nvGrpSpPr>
            <p:grpSpPr>
              <a:xfrm>
                <a:off x="2578246" y="3661125"/>
                <a:ext cx="128225" cy="111100"/>
                <a:chOff x="2578246" y="3661125"/>
                <a:chExt cx="128225" cy="111100"/>
              </a:xfrm>
            </p:grpSpPr>
            <p:sp>
              <p:nvSpPr>
                <p:cNvPr id="2150" name="Google Shape;2150;p67"/>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1" name="Google Shape;2151;p67"/>
                <p:cNvGrpSpPr/>
                <p:nvPr/>
              </p:nvGrpSpPr>
              <p:grpSpPr>
                <a:xfrm>
                  <a:off x="2596850" y="3677550"/>
                  <a:ext cx="102450" cy="94675"/>
                  <a:chOff x="2596850" y="3677550"/>
                  <a:chExt cx="102450" cy="94675"/>
                </a:xfrm>
              </p:grpSpPr>
              <p:sp>
                <p:nvSpPr>
                  <p:cNvPr id="2152" name="Google Shape;2152;p67"/>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7"/>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154" name="Google Shape;2154;p67"/>
            <p:cNvGrpSpPr/>
            <p:nvPr/>
          </p:nvGrpSpPr>
          <p:grpSpPr>
            <a:xfrm rot="5400000">
              <a:off x="4302139" y="3408954"/>
              <a:ext cx="353373" cy="144996"/>
              <a:chOff x="5075685" y="2271925"/>
              <a:chExt cx="492712" cy="202254"/>
            </a:xfrm>
          </p:grpSpPr>
          <p:sp>
            <p:nvSpPr>
              <p:cNvPr id="2155" name="Google Shape;2155;p67"/>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7"/>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57" name="Google Shape;2157;p67"/>
          <p:cNvGrpSpPr/>
          <p:nvPr/>
        </p:nvGrpSpPr>
        <p:grpSpPr>
          <a:xfrm>
            <a:off x="1089095" y="4015453"/>
            <a:ext cx="467479" cy="193481"/>
            <a:chOff x="4260510" y="2242993"/>
            <a:chExt cx="628501" cy="260125"/>
          </a:xfrm>
        </p:grpSpPr>
        <p:grpSp>
          <p:nvGrpSpPr>
            <p:cNvPr id="2158" name="Google Shape;2158;p67"/>
            <p:cNvGrpSpPr/>
            <p:nvPr/>
          </p:nvGrpSpPr>
          <p:grpSpPr>
            <a:xfrm>
              <a:off x="4260510" y="2286954"/>
              <a:ext cx="628501" cy="172421"/>
              <a:chOff x="4260510" y="2286954"/>
              <a:chExt cx="628501" cy="172421"/>
            </a:xfrm>
          </p:grpSpPr>
          <p:sp>
            <p:nvSpPr>
              <p:cNvPr id="2159" name="Google Shape;2159;p67"/>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160" name="Google Shape;2160;p67"/>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7"/>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2162" name="Google Shape;2162;p67"/>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7"/>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7"/>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5" name="Google Shape;2165;p67"/>
          <p:cNvGrpSpPr/>
          <p:nvPr/>
        </p:nvGrpSpPr>
        <p:grpSpPr>
          <a:xfrm>
            <a:off x="1095178" y="1191975"/>
            <a:ext cx="730923" cy="195694"/>
            <a:chOff x="3099239" y="3615343"/>
            <a:chExt cx="689745" cy="184687"/>
          </a:xfrm>
        </p:grpSpPr>
        <p:sp>
          <p:nvSpPr>
            <p:cNvPr id="2166" name="Google Shape;2166;p67"/>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7"/>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7"/>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7"/>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0" name="Google Shape;2170;p67"/>
          <p:cNvGrpSpPr/>
          <p:nvPr/>
        </p:nvGrpSpPr>
        <p:grpSpPr>
          <a:xfrm rot="10800000" flipH="1">
            <a:off x="1082425" y="2006226"/>
            <a:ext cx="756740" cy="126985"/>
            <a:chOff x="1154425" y="3251263"/>
            <a:chExt cx="695150" cy="116650"/>
          </a:xfrm>
        </p:grpSpPr>
        <p:sp>
          <p:nvSpPr>
            <p:cNvPr id="2171" name="Google Shape;2171;p67"/>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7"/>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7"/>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7"/>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7"/>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7"/>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7" name="Google Shape;2177;p67"/>
          <p:cNvGrpSpPr/>
          <p:nvPr/>
        </p:nvGrpSpPr>
        <p:grpSpPr>
          <a:xfrm>
            <a:off x="1088895" y="1460316"/>
            <a:ext cx="743825" cy="172498"/>
            <a:chOff x="4100207" y="2107304"/>
            <a:chExt cx="510343" cy="118352"/>
          </a:xfrm>
        </p:grpSpPr>
        <p:sp>
          <p:nvSpPr>
            <p:cNvPr id="2178" name="Google Shape;2178;p67"/>
            <p:cNvSpPr/>
            <p:nvPr/>
          </p:nvSpPr>
          <p:spPr>
            <a:xfrm>
              <a:off x="4171350" y="2107375"/>
              <a:ext cx="439200" cy="1182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7"/>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180" name="Google Shape;2180;p67"/>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1" name="Google Shape;2181;p67"/>
          <p:cNvGrpSpPr/>
          <p:nvPr/>
        </p:nvGrpSpPr>
        <p:grpSpPr>
          <a:xfrm>
            <a:off x="2032740" y="1528975"/>
            <a:ext cx="623064" cy="406130"/>
            <a:chOff x="2525450" y="2505350"/>
            <a:chExt cx="373450" cy="243425"/>
          </a:xfrm>
        </p:grpSpPr>
        <p:grpSp>
          <p:nvGrpSpPr>
            <p:cNvPr id="2182" name="Google Shape;2182;p67"/>
            <p:cNvGrpSpPr/>
            <p:nvPr/>
          </p:nvGrpSpPr>
          <p:grpSpPr>
            <a:xfrm>
              <a:off x="2525450" y="2505350"/>
              <a:ext cx="373450" cy="107475"/>
              <a:chOff x="2525450" y="2505350"/>
              <a:chExt cx="373450" cy="107475"/>
            </a:xfrm>
          </p:grpSpPr>
          <p:sp>
            <p:nvSpPr>
              <p:cNvPr id="2183" name="Google Shape;2183;p67"/>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7"/>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7"/>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 name="Google Shape;2186;p67"/>
            <p:cNvGrpSpPr/>
            <p:nvPr/>
          </p:nvGrpSpPr>
          <p:grpSpPr>
            <a:xfrm>
              <a:off x="2525450" y="2586475"/>
              <a:ext cx="373450" cy="81175"/>
              <a:chOff x="2525450" y="2586475"/>
              <a:chExt cx="373450" cy="81175"/>
            </a:xfrm>
          </p:grpSpPr>
          <p:sp>
            <p:nvSpPr>
              <p:cNvPr id="2187" name="Google Shape;2187;p67"/>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7"/>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7"/>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0" name="Google Shape;2190;p67"/>
            <p:cNvGrpSpPr/>
            <p:nvPr/>
          </p:nvGrpSpPr>
          <p:grpSpPr>
            <a:xfrm>
              <a:off x="2525450" y="2667625"/>
              <a:ext cx="373450" cy="81150"/>
              <a:chOff x="2525450" y="2667625"/>
              <a:chExt cx="373450" cy="81150"/>
            </a:xfrm>
          </p:grpSpPr>
          <p:sp>
            <p:nvSpPr>
              <p:cNvPr id="2191" name="Google Shape;2191;p67"/>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7"/>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7"/>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94" name="Google Shape;2194;p67"/>
          <p:cNvGrpSpPr/>
          <p:nvPr/>
        </p:nvGrpSpPr>
        <p:grpSpPr>
          <a:xfrm>
            <a:off x="2021992" y="1229434"/>
            <a:ext cx="706335" cy="255548"/>
            <a:chOff x="2600813" y="2069700"/>
            <a:chExt cx="448638" cy="162325"/>
          </a:xfrm>
        </p:grpSpPr>
        <p:sp>
          <p:nvSpPr>
            <p:cNvPr id="2195" name="Google Shape;2195;p67"/>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7"/>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 name="Google Shape;2197;p67"/>
          <p:cNvGrpSpPr/>
          <p:nvPr/>
        </p:nvGrpSpPr>
        <p:grpSpPr>
          <a:xfrm>
            <a:off x="2675987" y="1475531"/>
            <a:ext cx="355485" cy="330727"/>
            <a:chOff x="3631100" y="1774000"/>
            <a:chExt cx="380850" cy="354325"/>
          </a:xfrm>
        </p:grpSpPr>
        <p:grpSp>
          <p:nvGrpSpPr>
            <p:cNvPr id="2198" name="Google Shape;2198;p67"/>
            <p:cNvGrpSpPr/>
            <p:nvPr/>
          </p:nvGrpSpPr>
          <p:grpSpPr>
            <a:xfrm>
              <a:off x="3750225" y="1774000"/>
              <a:ext cx="149575" cy="145525"/>
              <a:chOff x="3750225" y="1774000"/>
              <a:chExt cx="149575" cy="145525"/>
            </a:xfrm>
          </p:grpSpPr>
          <p:sp>
            <p:nvSpPr>
              <p:cNvPr id="2199" name="Google Shape;2199;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1" name="Google Shape;2201;p67"/>
            <p:cNvGrpSpPr/>
            <p:nvPr/>
          </p:nvGrpSpPr>
          <p:grpSpPr>
            <a:xfrm>
              <a:off x="3847850" y="1889150"/>
              <a:ext cx="164100" cy="145600"/>
              <a:chOff x="3847850" y="1889150"/>
              <a:chExt cx="164100" cy="145600"/>
            </a:xfrm>
          </p:grpSpPr>
          <p:sp>
            <p:nvSpPr>
              <p:cNvPr id="2202" name="Google Shape;2202;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 name="Google Shape;2204;p67"/>
            <p:cNvGrpSpPr/>
            <p:nvPr/>
          </p:nvGrpSpPr>
          <p:grpSpPr>
            <a:xfrm>
              <a:off x="3631100" y="1866150"/>
              <a:ext cx="149875" cy="144800"/>
              <a:chOff x="3631100" y="1866150"/>
              <a:chExt cx="149875" cy="144800"/>
            </a:xfrm>
          </p:grpSpPr>
          <p:sp>
            <p:nvSpPr>
              <p:cNvPr id="2205" name="Google Shape;2205;p67"/>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7"/>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7" name="Google Shape;2207;p67"/>
            <p:cNvGrpSpPr/>
            <p:nvPr/>
          </p:nvGrpSpPr>
          <p:grpSpPr>
            <a:xfrm>
              <a:off x="3730650" y="1982800"/>
              <a:ext cx="149550" cy="145525"/>
              <a:chOff x="3730650" y="1982800"/>
              <a:chExt cx="149550" cy="145525"/>
            </a:xfrm>
          </p:grpSpPr>
          <p:sp>
            <p:nvSpPr>
              <p:cNvPr id="2208" name="Google Shape;2208;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10" name="Google Shape;2210;p67"/>
          <p:cNvGrpSpPr/>
          <p:nvPr/>
        </p:nvGrpSpPr>
        <p:grpSpPr>
          <a:xfrm rot="5400000">
            <a:off x="2116886" y="809455"/>
            <a:ext cx="215289" cy="452582"/>
            <a:chOff x="2506150" y="1152650"/>
            <a:chExt cx="230650" cy="484875"/>
          </a:xfrm>
        </p:grpSpPr>
        <p:sp>
          <p:nvSpPr>
            <p:cNvPr id="2211" name="Google Shape;2211;p67"/>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7"/>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3" name="Google Shape;2213;p67"/>
          <p:cNvGrpSpPr/>
          <p:nvPr/>
        </p:nvGrpSpPr>
        <p:grpSpPr>
          <a:xfrm>
            <a:off x="6808184" y="966414"/>
            <a:ext cx="610130" cy="38431"/>
            <a:chOff x="2521850" y="1810250"/>
            <a:chExt cx="540225" cy="34025"/>
          </a:xfrm>
        </p:grpSpPr>
        <p:sp>
          <p:nvSpPr>
            <p:cNvPr id="2214" name="Google Shape;2214;p67"/>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7"/>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7"/>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7"/>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7"/>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7"/>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7"/>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7"/>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7"/>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7"/>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4" name="Google Shape;2224;p67"/>
          <p:cNvGrpSpPr/>
          <p:nvPr/>
        </p:nvGrpSpPr>
        <p:grpSpPr>
          <a:xfrm>
            <a:off x="2863397" y="1225875"/>
            <a:ext cx="623130" cy="439024"/>
            <a:chOff x="2196556" y="2995700"/>
            <a:chExt cx="636756" cy="448625"/>
          </a:xfrm>
        </p:grpSpPr>
        <p:grpSp>
          <p:nvGrpSpPr>
            <p:cNvPr id="2225" name="Google Shape;2225;p67"/>
            <p:cNvGrpSpPr/>
            <p:nvPr/>
          </p:nvGrpSpPr>
          <p:grpSpPr>
            <a:xfrm flipH="1">
              <a:off x="2437481" y="3288975"/>
              <a:ext cx="226125" cy="154175"/>
              <a:chOff x="4472075" y="2905100"/>
              <a:chExt cx="226125" cy="154175"/>
            </a:xfrm>
          </p:grpSpPr>
          <p:sp>
            <p:nvSpPr>
              <p:cNvPr id="2226" name="Google Shape;2226;p67"/>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7"/>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228" name="Google Shape;2228;p67"/>
            <p:cNvGrpSpPr/>
            <p:nvPr/>
          </p:nvGrpSpPr>
          <p:grpSpPr>
            <a:xfrm>
              <a:off x="2196556" y="2995700"/>
              <a:ext cx="636756" cy="448625"/>
              <a:chOff x="4407819" y="2905100"/>
              <a:chExt cx="636756" cy="448625"/>
            </a:xfrm>
          </p:grpSpPr>
          <p:grpSp>
            <p:nvGrpSpPr>
              <p:cNvPr id="2229" name="Google Shape;2229;p67"/>
              <p:cNvGrpSpPr/>
              <p:nvPr/>
            </p:nvGrpSpPr>
            <p:grpSpPr>
              <a:xfrm>
                <a:off x="4825475" y="3136075"/>
                <a:ext cx="187000" cy="217650"/>
                <a:chOff x="4825475" y="3136075"/>
                <a:chExt cx="187000" cy="217650"/>
              </a:xfrm>
            </p:grpSpPr>
            <p:sp>
              <p:nvSpPr>
                <p:cNvPr id="2230" name="Google Shape;2230;p67"/>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7"/>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2" name="Google Shape;2232;p67"/>
              <p:cNvGrpSpPr/>
              <p:nvPr/>
            </p:nvGrpSpPr>
            <p:grpSpPr>
              <a:xfrm>
                <a:off x="4882275" y="2949625"/>
                <a:ext cx="162300" cy="235875"/>
                <a:chOff x="4882275" y="2949625"/>
                <a:chExt cx="162300" cy="235875"/>
              </a:xfrm>
            </p:grpSpPr>
            <p:sp>
              <p:nvSpPr>
                <p:cNvPr id="2233" name="Google Shape;2233;p67"/>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7"/>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5" name="Google Shape;2235;p67"/>
              <p:cNvGrpSpPr/>
              <p:nvPr/>
            </p:nvGrpSpPr>
            <p:grpSpPr>
              <a:xfrm>
                <a:off x="4705225" y="2937550"/>
                <a:ext cx="221425" cy="133450"/>
                <a:chOff x="4705225" y="2937550"/>
                <a:chExt cx="221425" cy="133450"/>
              </a:xfrm>
            </p:grpSpPr>
            <p:sp>
              <p:nvSpPr>
                <p:cNvPr id="2236" name="Google Shape;2236;p67"/>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7"/>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8" name="Google Shape;2238;p67"/>
              <p:cNvGrpSpPr/>
              <p:nvPr/>
            </p:nvGrpSpPr>
            <p:grpSpPr>
              <a:xfrm>
                <a:off x="4528269" y="2905100"/>
                <a:ext cx="226125" cy="154175"/>
                <a:chOff x="4472075" y="2905100"/>
                <a:chExt cx="226125" cy="154175"/>
              </a:xfrm>
            </p:grpSpPr>
            <p:sp>
              <p:nvSpPr>
                <p:cNvPr id="2239" name="Google Shape;2239;p67"/>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7"/>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1" name="Google Shape;2241;p67"/>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42" name="Google Shape;2242;p67"/>
          <p:cNvGrpSpPr/>
          <p:nvPr/>
        </p:nvGrpSpPr>
        <p:grpSpPr>
          <a:xfrm>
            <a:off x="2901518" y="1717062"/>
            <a:ext cx="559226" cy="227878"/>
            <a:chOff x="5793270" y="3739034"/>
            <a:chExt cx="1174105" cy="478433"/>
          </a:xfrm>
        </p:grpSpPr>
        <p:grpSp>
          <p:nvGrpSpPr>
            <p:cNvPr id="2243" name="Google Shape;2243;p67"/>
            <p:cNvGrpSpPr/>
            <p:nvPr/>
          </p:nvGrpSpPr>
          <p:grpSpPr>
            <a:xfrm>
              <a:off x="5793269" y="3739034"/>
              <a:ext cx="368725" cy="478433"/>
              <a:chOff x="5793270" y="3739034"/>
              <a:chExt cx="368725" cy="478433"/>
            </a:xfrm>
          </p:grpSpPr>
          <p:sp>
            <p:nvSpPr>
              <p:cNvPr id="2244" name="Google Shape;2244;p67"/>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7"/>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7"/>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7" name="Google Shape;2247;p67"/>
            <p:cNvGrpSpPr/>
            <p:nvPr/>
          </p:nvGrpSpPr>
          <p:grpSpPr>
            <a:xfrm>
              <a:off x="6034165" y="3739034"/>
              <a:ext cx="263339" cy="478433"/>
              <a:chOff x="6034165" y="3739034"/>
              <a:chExt cx="263339" cy="478433"/>
            </a:xfrm>
          </p:grpSpPr>
          <p:sp>
            <p:nvSpPr>
              <p:cNvPr id="2248" name="Google Shape;2248;p67"/>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7"/>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7"/>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1" name="Google Shape;2251;p67"/>
            <p:cNvGrpSpPr/>
            <p:nvPr/>
          </p:nvGrpSpPr>
          <p:grpSpPr>
            <a:xfrm>
              <a:off x="6274808" y="3739034"/>
              <a:ext cx="210793" cy="478433"/>
              <a:chOff x="6274808" y="3739034"/>
              <a:chExt cx="210793" cy="478433"/>
            </a:xfrm>
          </p:grpSpPr>
          <p:sp>
            <p:nvSpPr>
              <p:cNvPr id="2252" name="Google Shape;2252;p67"/>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7"/>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7"/>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5" name="Google Shape;2255;p67"/>
            <p:cNvGrpSpPr/>
            <p:nvPr/>
          </p:nvGrpSpPr>
          <p:grpSpPr>
            <a:xfrm>
              <a:off x="6463133" y="3739034"/>
              <a:ext cx="263344" cy="478433"/>
              <a:chOff x="6463133" y="3739034"/>
              <a:chExt cx="263344" cy="478433"/>
            </a:xfrm>
          </p:grpSpPr>
          <p:sp>
            <p:nvSpPr>
              <p:cNvPr id="2256" name="Google Shape;2256;p67"/>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7"/>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7"/>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 name="Google Shape;2259;p67"/>
            <p:cNvGrpSpPr/>
            <p:nvPr/>
          </p:nvGrpSpPr>
          <p:grpSpPr>
            <a:xfrm>
              <a:off x="6598649" y="3739034"/>
              <a:ext cx="368726" cy="478433"/>
              <a:chOff x="6598649" y="3739034"/>
              <a:chExt cx="368726" cy="478433"/>
            </a:xfrm>
          </p:grpSpPr>
          <p:sp>
            <p:nvSpPr>
              <p:cNvPr id="2260" name="Google Shape;2260;p67"/>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7"/>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7"/>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63" name="Google Shape;2263;p67"/>
          <p:cNvGrpSpPr/>
          <p:nvPr/>
        </p:nvGrpSpPr>
        <p:grpSpPr>
          <a:xfrm>
            <a:off x="2031243" y="3779808"/>
            <a:ext cx="1453661" cy="366049"/>
            <a:chOff x="5778536" y="3183751"/>
            <a:chExt cx="1203561" cy="303071"/>
          </a:xfrm>
        </p:grpSpPr>
        <p:sp>
          <p:nvSpPr>
            <p:cNvPr id="2264" name="Google Shape;2264;p67"/>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7"/>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7"/>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7"/>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7"/>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7"/>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7"/>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7"/>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7"/>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7"/>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7"/>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7"/>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7"/>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7"/>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7"/>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7"/>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7"/>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1" name="Google Shape;2281;p67"/>
          <p:cNvSpPr/>
          <p:nvPr/>
        </p:nvSpPr>
        <p:spPr>
          <a:xfrm rot="-5400000">
            <a:off x="3150853" y="872300"/>
            <a:ext cx="212169" cy="32363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2" name="Google Shape;2282;p67"/>
          <p:cNvGrpSpPr/>
          <p:nvPr/>
        </p:nvGrpSpPr>
        <p:grpSpPr>
          <a:xfrm rot="-5400000">
            <a:off x="2662944" y="825422"/>
            <a:ext cx="213595" cy="418866"/>
            <a:chOff x="4379261" y="3450715"/>
            <a:chExt cx="390984" cy="766732"/>
          </a:xfrm>
        </p:grpSpPr>
        <p:sp>
          <p:nvSpPr>
            <p:cNvPr id="2283" name="Google Shape;2283;p67"/>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7"/>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5" name="Google Shape;2285;p67"/>
          <p:cNvGrpSpPr/>
          <p:nvPr/>
        </p:nvGrpSpPr>
        <p:grpSpPr>
          <a:xfrm>
            <a:off x="2009589" y="2859325"/>
            <a:ext cx="1496767" cy="802469"/>
            <a:chOff x="5793258" y="2247269"/>
            <a:chExt cx="1174119" cy="629486"/>
          </a:xfrm>
        </p:grpSpPr>
        <p:sp>
          <p:nvSpPr>
            <p:cNvPr id="2286" name="Google Shape;2286;p67"/>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7"/>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7"/>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7"/>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7"/>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7"/>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7"/>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7"/>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7"/>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7"/>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7"/>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7" name="Google Shape;2297;p67"/>
          <p:cNvGrpSpPr/>
          <p:nvPr/>
        </p:nvGrpSpPr>
        <p:grpSpPr>
          <a:xfrm rot="5400000">
            <a:off x="2358460" y="1700057"/>
            <a:ext cx="799341" cy="1436131"/>
            <a:chOff x="3088670" y="1930338"/>
            <a:chExt cx="380983" cy="684491"/>
          </a:xfrm>
        </p:grpSpPr>
        <p:sp>
          <p:nvSpPr>
            <p:cNvPr id="2298" name="Google Shape;2298;p67"/>
            <p:cNvSpPr/>
            <p:nvPr/>
          </p:nvSpPr>
          <p:spPr>
            <a:xfrm>
              <a:off x="3200035" y="1938750"/>
              <a:ext cx="159427"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7"/>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7"/>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7"/>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7"/>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7"/>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7"/>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7"/>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7"/>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7"/>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7"/>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7"/>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7"/>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7"/>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7"/>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7"/>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7"/>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7"/>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7"/>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7"/>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7"/>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7"/>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7"/>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7"/>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7"/>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7"/>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7"/>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5" name="Google Shape;2325;p67"/>
          <p:cNvGrpSpPr/>
          <p:nvPr/>
        </p:nvGrpSpPr>
        <p:grpSpPr>
          <a:xfrm>
            <a:off x="1998305" y="4220153"/>
            <a:ext cx="1519488" cy="198289"/>
            <a:chOff x="504546" y="564561"/>
            <a:chExt cx="1627907" cy="212437"/>
          </a:xfrm>
        </p:grpSpPr>
        <p:sp>
          <p:nvSpPr>
            <p:cNvPr id="2326" name="Google Shape;2326;p67"/>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2327" name="Google Shape;2327;p67"/>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2328" name="Google Shape;2328;p67"/>
            <p:cNvSpPr/>
            <p:nvPr/>
          </p:nvSpPr>
          <p:spPr>
            <a:xfrm>
              <a:off x="1730956" y="636576"/>
              <a:ext cx="2619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7"/>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sp>
        <p:sp>
          <p:nvSpPr>
            <p:cNvPr id="2330" name="Google Shape;2330;p67"/>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7"/>
            <p:cNvSpPr/>
            <p:nvPr/>
          </p:nvSpPr>
          <p:spPr>
            <a:xfrm>
              <a:off x="1358412" y="635738"/>
              <a:ext cx="1848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7"/>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sp>
        <p:sp>
          <p:nvSpPr>
            <p:cNvPr id="2333" name="Google Shape;2333;p67"/>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2334" name="Google Shape;2334;p67"/>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sp>
        <p:sp>
          <p:nvSpPr>
            <p:cNvPr id="2335" name="Google Shape;2335;p67"/>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7"/>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7"/>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7"/>
            <p:cNvSpPr/>
            <p:nvPr/>
          </p:nvSpPr>
          <p:spPr>
            <a:xfrm>
              <a:off x="1063422" y="636133"/>
              <a:ext cx="1086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7"/>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2340" name="Google Shape;2340;p67"/>
            <p:cNvSpPr/>
            <p:nvPr/>
          </p:nvSpPr>
          <p:spPr>
            <a:xfrm>
              <a:off x="792967" y="638429"/>
              <a:ext cx="42600" cy="651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7"/>
            <p:cNvSpPr/>
            <p:nvPr/>
          </p:nvSpPr>
          <p:spPr>
            <a:xfrm>
              <a:off x="730243" y="635553"/>
              <a:ext cx="66000" cy="70200"/>
            </a:xfrm>
            <a:prstGeom prst="rect">
              <a:avLst/>
            </a:prstGeom>
            <a:solidFill>
              <a:srgbClr val="EFD6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7"/>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7"/>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7"/>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7"/>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46" name="Google Shape;2346;p67"/>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7"/>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7"/>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7"/>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7"/>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7"/>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7"/>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7"/>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7"/>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7"/>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7"/>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7"/>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7"/>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7"/>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7"/>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7"/>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7"/>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7"/>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7"/>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7"/>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7"/>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7"/>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7"/>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7"/>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7"/>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7"/>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7"/>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7"/>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7"/>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7"/>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7"/>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7"/>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7"/>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7"/>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7"/>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1" name="Google Shape;2381;p67"/>
          <p:cNvGrpSpPr/>
          <p:nvPr/>
        </p:nvGrpSpPr>
        <p:grpSpPr>
          <a:xfrm flipH="1">
            <a:off x="3704668" y="2844955"/>
            <a:ext cx="410808" cy="831197"/>
            <a:chOff x="3564075" y="2091586"/>
            <a:chExt cx="329966" cy="667521"/>
          </a:xfrm>
        </p:grpSpPr>
        <p:sp>
          <p:nvSpPr>
            <p:cNvPr id="2382" name="Google Shape;2382;p67"/>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5600" cap="rnd" cmpd="sng">
              <a:solidFill>
                <a:srgbClr val="374957"/>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3" name="Google Shape;2383;p67"/>
            <p:cNvGrpSpPr/>
            <p:nvPr/>
          </p:nvGrpSpPr>
          <p:grpSpPr>
            <a:xfrm>
              <a:off x="3577470" y="2091586"/>
              <a:ext cx="203196" cy="352319"/>
              <a:chOff x="3976450" y="5044825"/>
              <a:chExt cx="107625" cy="186600"/>
            </a:xfrm>
          </p:grpSpPr>
          <p:sp>
            <p:nvSpPr>
              <p:cNvPr id="2384" name="Google Shape;2384;p67"/>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5600" cap="flat" cmpd="sng">
                <a:solidFill>
                  <a:srgbClr val="CFD9E0"/>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7"/>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7"/>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7"/>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8" name="Google Shape;2388;p67"/>
            <p:cNvGrpSpPr/>
            <p:nvPr/>
          </p:nvGrpSpPr>
          <p:grpSpPr>
            <a:xfrm>
              <a:off x="3690750" y="2391589"/>
              <a:ext cx="203290" cy="367519"/>
              <a:chOff x="4036450" y="5279050"/>
              <a:chExt cx="107675" cy="194650"/>
            </a:xfrm>
          </p:grpSpPr>
          <p:sp>
            <p:nvSpPr>
              <p:cNvPr id="2389" name="Google Shape;2389;p67"/>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5600" cap="flat" cmpd="sng">
                <a:solidFill>
                  <a:srgbClr val="869FB2"/>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7"/>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7"/>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7"/>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93" name="Google Shape;2393;p67"/>
          <p:cNvGrpSpPr/>
          <p:nvPr/>
        </p:nvGrpSpPr>
        <p:grpSpPr>
          <a:xfrm>
            <a:off x="6877470" y="1081715"/>
            <a:ext cx="473148" cy="148870"/>
            <a:chOff x="4458420" y="5169625"/>
            <a:chExt cx="178850" cy="56275"/>
          </a:xfrm>
        </p:grpSpPr>
        <p:sp>
          <p:nvSpPr>
            <p:cNvPr id="2394" name="Google Shape;2394;p67"/>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7"/>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7"/>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7"/>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8" name="Google Shape;2398;p67"/>
          <p:cNvGrpSpPr/>
          <p:nvPr/>
        </p:nvGrpSpPr>
        <p:grpSpPr>
          <a:xfrm>
            <a:off x="5322464" y="966504"/>
            <a:ext cx="758083" cy="691884"/>
            <a:chOff x="5976993" y="238644"/>
            <a:chExt cx="671226" cy="612558"/>
          </a:xfrm>
        </p:grpSpPr>
        <p:grpSp>
          <p:nvGrpSpPr>
            <p:cNvPr id="2399" name="Google Shape;2399;p67"/>
            <p:cNvGrpSpPr/>
            <p:nvPr/>
          </p:nvGrpSpPr>
          <p:grpSpPr>
            <a:xfrm>
              <a:off x="6207869" y="264821"/>
              <a:ext cx="255900" cy="309550"/>
              <a:chOff x="4721075" y="260350"/>
              <a:chExt cx="255900" cy="309550"/>
            </a:xfrm>
          </p:grpSpPr>
          <p:sp>
            <p:nvSpPr>
              <p:cNvPr id="2400" name="Google Shape;2400;p67"/>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7"/>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7"/>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7"/>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4" name="Google Shape;2404;p67"/>
            <p:cNvGrpSpPr/>
            <p:nvPr/>
          </p:nvGrpSpPr>
          <p:grpSpPr>
            <a:xfrm>
              <a:off x="6014775" y="319425"/>
              <a:ext cx="267975" cy="297900"/>
              <a:chOff x="4428250" y="314750"/>
              <a:chExt cx="267975" cy="297900"/>
            </a:xfrm>
          </p:grpSpPr>
          <p:sp>
            <p:nvSpPr>
              <p:cNvPr id="2405" name="Google Shape;2405;p67"/>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7"/>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7"/>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8" name="Google Shape;2408;p67"/>
            <p:cNvGrpSpPr/>
            <p:nvPr/>
          </p:nvGrpSpPr>
          <p:grpSpPr>
            <a:xfrm>
              <a:off x="6384394" y="238644"/>
              <a:ext cx="263825" cy="384100"/>
              <a:chOff x="4897600" y="530925"/>
              <a:chExt cx="263825" cy="384100"/>
            </a:xfrm>
          </p:grpSpPr>
          <p:sp>
            <p:nvSpPr>
              <p:cNvPr id="2409" name="Google Shape;2409;p67"/>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10" name="Google Shape;2410;p67"/>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7"/>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412" name="Google Shape;2412;p67"/>
            <p:cNvGrpSpPr/>
            <p:nvPr/>
          </p:nvGrpSpPr>
          <p:grpSpPr>
            <a:xfrm>
              <a:off x="5976993" y="471107"/>
              <a:ext cx="222175" cy="258225"/>
              <a:chOff x="4390750" y="609200"/>
              <a:chExt cx="222175" cy="258225"/>
            </a:xfrm>
          </p:grpSpPr>
          <p:sp>
            <p:nvSpPr>
              <p:cNvPr id="2413" name="Google Shape;2413;p67"/>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7"/>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7"/>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7"/>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7" name="Google Shape;2417;p67"/>
            <p:cNvGrpSpPr/>
            <p:nvPr/>
          </p:nvGrpSpPr>
          <p:grpSpPr>
            <a:xfrm>
              <a:off x="6012699" y="624883"/>
              <a:ext cx="258950" cy="209025"/>
              <a:chOff x="4427350" y="850800"/>
              <a:chExt cx="258950" cy="209025"/>
            </a:xfrm>
          </p:grpSpPr>
          <p:sp>
            <p:nvSpPr>
              <p:cNvPr id="2418" name="Google Shape;2418;p67"/>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7"/>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7"/>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1" name="Google Shape;2421;p67"/>
            <p:cNvGrpSpPr/>
            <p:nvPr/>
          </p:nvGrpSpPr>
          <p:grpSpPr>
            <a:xfrm>
              <a:off x="6192527" y="709277"/>
              <a:ext cx="269050" cy="141925"/>
              <a:chOff x="4703050" y="934300"/>
              <a:chExt cx="269050" cy="141925"/>
            </a:xfrm>
          </p:grpSpPr>
          <p:sp>
            <p:nvSpPr>
              <p:cNvPr id="2422" name="Google Shape;2422;p67"/>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7"/>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24" name="Google Shape;2424;p67"/>
          <p:cNvGrpSpPr/>
          <p:nvPr/>
        </p:nvGrpSpPr>
        <p:grpSpPr>
          <a:xfrm rot="5400000">
            <a:off x="7811864" y="752915"/>
            <a:ext cx="87395" cy="517491"/>
            <a:chOff x="4427900" y="1369375"/>
            <a:chExt cx="77375" cy="458200"/>
          </a:xfrm>
        </p:grpSpPr>
        <p:grpSp>
          <p:nvGrpSpPr>
            <p:cNvPr id="2425" name="Google Shape;2425;p67"/>
            <p:cNvGrpSpPr/>
            <p:nvPr/>
          </p:nvGrpSpPr>
          <p:grpSpPr>
            <a:xfrm>
              <a:off x="4427900" y="1369375"/>
              <a:ext cx="36800" cy="458200"/>
              <a:chOff x="4427900" y="1369375"/>
              <a:chExt cx="36800" cy="458200"/>
            </a:xfrm>
          </p:grpSpPr>
          <p:sp>
            <p:nvSpPr>
              <p:cNvPr id="2426" name="Google Shape;2426;p67"/>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7"/>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7"/>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7"/>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7"/>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7"/>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7"/>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7"/>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7"/>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7"/>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7"/>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7"/>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7"/>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7"/>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7"/>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7"/>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7"/>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7"/>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7"/>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7"/>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7"/>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7"/>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7"/>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7"/>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7"/>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7"/>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7"/>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7"/>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7"/>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7"/>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7"/>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7"/>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7"/>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9" name="Google Shape;2459;p67"/>
            <p:cNvGrpSpPr/>
            <p:nvPr/>
          </p:nvGrpSpPr>
          <p:grpSpPr>
            <a:xfrm>
              <a:off x="4488850" y="1372625"/>
              <a:ext cx="16425" cy="169875"/>
              <a:chOff x="4488850" y="1372625"/>
              <a:chExt cx="16425" cy="169875"/>
            </a:xfrm>
          </p:grpSpPr>
          <p:sp>
            <p:nvSpPr>
              <p:cNvPr id="2460" name="Google Shape;2460;p67"/>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7"/>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7"/>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7"/>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7"/>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7"/>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7"/>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67" name="Google Shape;2467;p67"/>
          <p:cNvGrpSpPr/>
          <p:nvPr/>
        </p:nvGrpSpPr>
        <p:grpSpPr>
          <a:xfrm>
            <a:off x="4553653" y="1403110"/>
            <a:ext cx="287997" cy="219067"/>
            <a:chOff x="5023100" y="253750"/>
            <a:chExt cx="255000" cy="193950"/>
          </a:xfrm>
        </p:grpSpPr>
        <p:sp>
          <p:nvSpPr>
            <p:cNvPr id="2468" name="Google Shape;2468;p67"/>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7"/>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7"/>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7"/>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7"/>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7"/>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4" name="Google Shape;2474;p67"/>
          <p:cNvGrpSpPr/>
          <p:nvPr/>
        </p:nvGrpSpPr>
        <p:grpSpPr>
          <a:xfrm>
            <a:off x="4501765" y="1029060"/>
            <a:ext cx="163961" cy="243605"/>
            <a:chOff x="3431675" y="243350"/>
            <a:chExt cx="145175" cy="215675"/>
          </a:xfrm>
        </p:grpSpPr>
        <p:sp>
          <p:nvSpPr>
            <p:cNvPr id="2475" name="Google Shape;2475;p67"/>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7"/>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7"/>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7"/>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9" name="Google Shape;2479;p67"/>
          <p:cNvGrpSpPr/>
          <p:nvPr/>
        </p:nvGrpSpPr>
        <p:grpSpPr>
          <a:xfrm>
            <a:off x="5009043" y="1043517"/>
            <a:ext cx="201428" cy="220987"/>
            <a:chOff x="3782200" y="256150"/>
            <a:chExt cx="178350" cy="195650"/>
          </a:xfrm>
        </p:grpSpPr>
        <p:sp>
          <p:nvSpPr>
            <p:cNvPr id="2480" name="Google Shape;2480;p67"/>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7"/>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7"/>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3" name="Google Shape;2483;p67"/>
          <p:cNvGrpSpPr/>
          <p:nvPr/>
        </p:nvGrpSpPr>
        <p:grpSpPr>
          <a:xfrm>
            <a:off x="5981017" y="1451330"/>
            <a:ext cx="191857" cy="207037"/>
            <a:chOff x="3189900" y="762150"/>
            <a:chExt cx="169875" cy="183300"/>
          </a:xfrm>
        </p:grpSpPr>
        <p:grpSp>
          <p:nvGrpSpPr>
            <p:cNvPr id="2484" name="Google Shape;2484;p67"/>
            <p:cNvGrpSpPr/>
            <p:nvPr/>
          </p:nvGrpSpPr>
          <p:grpSpPr>
            <a:xfrm>
              <a:off x="3192775" y="894450"/>
              <a:ext cx="164100" cy="51000"/>
              <a:chOff x="3192775" y="894450"/>
              <a:chExt cx="164100" cy="51000"/>
            </a:xfrm>
          </p:grpSpPr>
          <p:sp>
            <p:nvSpPr>
              <p:cNvPr id="2485" name="Google Shape;2485;p67"/>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7"/>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7" name="Google Shape;2487;p67"/>
            <p:cNvGrpSpPr/>
            <p:nvPr/>
          </p:nvGrpSpPr>
          <p:grpSpPr>
            <a:xfrm>
              <a:off x="3192775" y="862421"/>
              <a:ext cx="164100" cy="34915"/>
              <a:chOff x="3192775" y="867225"/>
              <a:chExt cx="164100" cy="25450"/>
            </a:xfrm>
          </p:grpSpPr>
          <p:sp>
            <p:nvSpPr>
              <p:cNvPr id="2488" name="Google Shape;2488;p67"/>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7"/>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0" name="Google Shape;2490;p67"/>
            <p:cNvGrpSpPr/>
            <p:nvPr/>
          </p:nvGrpSpPr>
          <p:grpSpPr>
            <a:xfrm>
              <a:off x="3189900" y="762150"/>
              <a:ext cx="169875" cy="102375"/>
              <a:chOff x="3189900" y="762150"/>
              <a:chExt cx="169875" cy="102375"/>
            </a:xfrm>
          </p:grpSpPr>
          <p:sp>
            <p:nvSpPr>
              <p:cNvPr id="2491" name="Google Shape;2491;p67"/>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7"/>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7"/>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94" name="Google Shape;2494;p67"/>
          <p:cNvGrpSpPr/>
          <p:nvPr/>
        </p:nvGrpSpPr>
        <p:grpSpPr>
          <a:xfrm>
            <a:off x="4200824" y="1424207"/>
            <a:ext cx="202501" cy="173521"/>
            <a:chOff x="2862744" y="750125"/>
            <a:chExt cx="179300" cy="153627"/>
          </a:xfrm>
        </p:grpSpPr>
        <p:grpSp>
          <p:nvGrpSpPr>
            <p:cNvPr id="2495" name="Google Shape;2495;p67"/>
            <p:cNvGrpSpPr/>
            <p:nvPr/>
          </p:nvGrpSpPr>
          <p:grpSpPr>
            <a:xfrm>
              <a:off x="2934544" y="750125"/>
              <a:ext cx="107500" cy="112300"/>
              <a:chOff x="2934750" y="687150"/>
              <a:chExt cx="107500" cy="112300"/>
            </a:xfrm>
          </p:grpSpPr>
          <p:sp>
            <p:nvSpPr>
              <p:cNvPr id="2496" name="Google Shape;2496;p67"/>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7"/>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7"/>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9" name="Google Shape;2499;p67"/>
            <p:cNvGrpSpPr/>
            <p:nvPr/>
          </p:nvGrpSpPr>
          <p:grpSpPr>
            <a:xfrm>
              <a:off x="2896875" y="767675"/>
              <a:ext cx="114700" cy="116325"/>
              <a:chOff x="2896875" y="767675"/>
              <a:chExt cx="114700" cy="116325"/>
            </a:xfrm>
          </p:grpSpPr>
          <p:sp>
            <p:nvSpPr>
              <p:cNvPr id="2500" name="Google Shape;2500;p67"/>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7"/>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7"/>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3" name="Google Shape;2503;p67"/>
            <p:cNvGrpSpPr/>
            <p:nvPr/>
          </p:nvGrpSpPr>
          <p:grpSpPr>
            <a:xfrm>
              <a:off x="2862744" y="789602"/>
              <a:ext cx="110750" cy="114150"/>
              <a:chOff x="2862975" y="845225"/>
              <a:chExt cx="110750" cy="114150"/>
            </a:xfrm>
          </p:grpSpPr>
          <p:sp>
            <p:nvSpPr>
              <p:cNvPr id="2504" name="Google Shape;2504;p67"/>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7"/>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06" name="Google Shape;2506;p67"/>
          <p:cNvGrpSpPr/>
          <p:nvPr/>
        </p:nvGrpSpPr>
        <p:grpSpPr>
          <a:xfrm>
            <a:off x="3518186" y="1071374"/>
            <a:ext cx="610213" cy="564453"/>
            <a:chOff x="2431875" y="700600"/>
            <a:chExt cx="264700" cy="244850"/>
          </a:xfrm>
        </p:grpSpPr>
        <p:sp>
          <p:nvSpPr>
            <p:cNvPr id="2507" name="Google Shape;2507;p67"/>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7"/>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7"/>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7"/>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7"/>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7"/>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7"/>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7"/>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7"/>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7"/>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7"/>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7"/>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7"/>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0" name="Google Shape;2520;p67"/>
          <p:cNvGrpSpPr/>
          <p:nvPr/>
        </p:nvGrpSpPr>
        <p:grpSpPr>
          <a:xfrm>
            <a:off x="4193901" y="1043518"/>
            <a:ext cx="216347" cy="265394"/>
            <a:chOff x="4722841" y="238125"/>
            <a:chExt cx="191559" cy="234966"/>
          </a:xfrm>
        </p:grpSpPr>
        <p:grpSp>
          <p:nvGrpSpPr>
            <p:cNvPr id="2521" name="Google Shape;2521;p67"/>
            <p:cNvGrpSpPr/>
            <p:nvPr/>
          </p:nvGrpSpPr>
          <p:grpSpPr>
            <a:xfrm>
              <a:off x="4818100" y="238125"/>
              <a:ext cx="96300" cy="179775"/>
              <a:chOff x="2798800" y="238125"/>
              <a:chExt cx="96300" cy="179775"/>
            </a:xfrm>
          </p:grpSpPr>
          <p:sp>
            <p:nvSpPr>
              <p:cNvPr id="2522" name="Google Shape;2522;p67"/>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7"/>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7"/>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5" name="Google Shape;2525;p67"/>
            <p:cNvGrpSpPr/>
            <p:nvPr/>
          </p:nvGrpSpPr>
          <p:grpSpPr>
            <a:xfrm>
              <a:off x="4769812" y="311347"/>
              <a:ext cx="96300" cy="134375"/>
              <a:chOff x="2698550" y="350800"/>
              <a:chExt cx="96300" cy="134375"/>
            </a:xfrm>
          </p:grpSpPr>
          <p:sp>
            <p:nvSpPr>
              <p:cNvPr id="2526" name="Google Shape;2526;p67"/>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7"/>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7"/>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9" name="Google Shape;2529;p67"/>
            <p:cNvGrpSpPr/>
            <p:nvPr/>
          </p:nvGrpSpPr>
          <p:grpSpPr>
            <a:xfrm>
              <a:off x="4722841" y="379141"/>
              <a:ext cx="96125" cy="93950"/>
              <a:chOff x="2615975" y="444575"/>
              <a:chExt cx="96125" cy="93950"/>
            </a:xfrm>
          </p:grpSpPr>
          <p:sp>
            <p:nvSpPr>
              <p:cNvPr id="2530" name="Google Shape;2530;p67"/>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7"/>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7"/>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33" name="Google Shape;2533;p67"/>
          <p:cNvGrpSpPr/>
          <p:nvPr/>
        </p:nvGrpSpPr>
        <p:grpSpPr>
          <a:xfrm>
            <a:off x="4959250" y="1358511"/>
            <a:ext cx="301013" cy="279495"/>
            <a:chOff x="3506875" y="724175"/>
            <a:chExt cx="266525" cy="247450"/>
          </a:xfrm>
        </p:grpSpPr>
        <p:sp>
          <p:nvSpPr>
            <p:cNvPr id="2534" name="Google Shape;2534;p67"/>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7"/>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7"/>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7"/>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7"/>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7"/>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7"/>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7"/>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7"/>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7"/>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7"/>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5" name="Google Shape;2545;p67"/>
          <p:cNvGrpSpPr/>
          <p:nvPr/>
        </p:nvGrpSpPr>
        <p:grpSpPr>
          <a:xfrm>
            <a:off x="4757246" y="1039762"/>
            <a:ext cx="170681" cy="251031"/>
            <a:chOff x="3608400" y="252825"/>
            <a:chExt cx="151125" cy="222250"/>
          </a:xfrm>
        </p:grpSpPr>
        <p:sp>
          <p:nvSpPr>
            <p:cNvPr id="2546" name="Google Shape;2546;p67"/>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7"/>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8" name="Google Shape;2548;p67"/>
          <p:cNvGrpSpPr/>
          <p:nvPr/>
        </p:nvGrpSpPr>
        <p:grpSpPr>
          <a:xfrm>
            <a:off x="3724001" y="4126320"/>
            <a:ext cx="329890" cy="226164"/>
            <a:chOff x="1267553" y="2204175"/>
            <a:chExt cx="492740" cy="337759"/>
          </a:xfrm>
        </p:grpSpPr>
        <p:sp>
          <p:nvSpPr>
            <p:cNvPr id="2549" name="Google Shape;2549;p67"/>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7"/>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7"/>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7"/>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7"/>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7"/>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7"/>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7"/>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7"/>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7"/>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7"/>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7"/>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7"/>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7"/>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7"/>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7"/>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7"/>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7"/>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7"/>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7"/>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7"/>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7"/>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7"/>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7"/>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7"/>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7"/>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7"/>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7"/>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7"/>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7"/>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7"/>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7"/>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7"/>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7"/>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7"/>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7"/>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7"/>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6" name="Google Shape;2586;p67"/>
          <p:cNvGrpSpPr/>
          <p:nvPr/>
        </p:nvGrpSpPr>
        <p:grpSpPr>
          <a:xfrm>
            <a:off x="3736957" y="3779807"/>
            <a:ext cx="303991" cy="211305"/>
            <a:chOff x="1916639" y="2215270"/>
            <a:chExt cx="454057" cy="315569"/>
          </a:xfrm>
        </p:grpSpPr>
        <p:sp>
          <p:nvSpPr>
            <p:cNvPr id="2587" name="Google Shape;2587;p67"/>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7"/>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7"/>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7"/>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7"/>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7"/>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7"/>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7"/>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7"/>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7"/>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7"/>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7"/>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7"/>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7"/>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7"/>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2" name="Google Shape;2602;p67"/>
          <p:cNvGrpSpPr/>
          <p:nvPr/>
        </p:nvGrpSpPr>
        <p:grpSpPr>
          <a:xfrm>
            <a:off x="6189087" y="960610"/>
            <a:ext cx="512288" cy="431584"/>
            <a:chOff x="2577764" y="2194918"/>
            <a:chExt cx="422855" cy="356269"/>
          </a:xfrm>
        </p:grpSpPr>
        <p:grpSp>
          <p:nvGrpSpPr>
            <p:cNvPr id="2603" name="Google Shape;2603;p67"/>
            <p:cNvGrpSpPr/>
            <p:nvPr/>
          </p:nvGrpSpPr>
          <p:grpSpPr>
            <a:xfrm>
              <a:off x="2577764" y="2355085"/>
              <a:ext cx="422855" cy="196102"/>
              <a:chOff x="1957711" y="1893712"/>
              <a:chExt cx="429818" cy="199311"/>
            </a:xfrm>
          </p:grpSpPr>
          <p:sp>
            <p:nvSpPr>
              <p:cNvPr id="2604" name="Google Shape;2604;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6" name="Google Shape;2606;p67"/>
            <p:cNvGrpSpPr/>
            <p:nvPr/>
          </p:nvGrpSpPr>
          <p:grpSpPr>
            <a:xfrm>
              <a:off x="2577764" y="2301696"/>
              <a:ext cx="422855" cy="196102"/>
              <a:chOff x="1957711" y="1893712"/>
              <a:chExt cx="429818" cy="199311"/>
            </a:xfrm>
          </p:grpSpPr>
          <p:sp>
            <p:nvSpPr>
              <p:cNvPr id="2607" name="Google Shape;2607;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9" name="Google Shape;2609;p67"/>
            <p:cNvGrpSpPr/>
            <p:nvPr/>
          </p:nvGrpSpPr>
          <p:grpSpPr>
            <a:xfrm>
              <a:off x="2577764" y="2248307"/>
              <a:ext cx="422855" cy="196102"/>
              <a:chOff x="1957711" y="1893712"/>
              <a:chExt cx="429818" cy="199311"/>
            </a:xfrm>
          </p:grpSpPr>
          <p:sp>
            <p:nvSpPr>
              <p:cNvPr id="2610" name="Google Shape;2610;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11" name="Google Shape;2611;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612" name="Google Shape;2612;p67"/>
            <p:cNvGrpSpPr/>
            <p:nvPr/>
          </p:nvGrpSpPr>
          <p:grpSpPr>
            <a:xfrm>
              <a:off x="2577764" y="2194918"/>
              <a:ext cx="422855" cy="196102"/>
              <a:chOff x="1957711" y="1893712"/>
              <a:chExt cx="429818" cy="199311"/>
            </a:xfrm>
          </p:grpSpPr>
          <p:sp>
            <p:nvSpPr>
              <p:cNvPr id="2613" name="Google Shape;2613;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14" name="Google Shape;2614;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15" name="Google Shape;2615;p67"/>
          <p:cNvGrpSpPr/>
          <p:nvPr/>
        </p:nvGrpSpPr>
        <p:grpSpPr>
          <a:xfrm>
            <a:off x="6249226" y="1272956"/>
            <a:ext cx="581324" cy="356145"/>
            <a:chOff x="1293855" y="3668534"/>
            <a:chExt cx="896137" cy="548930"/>
          </a:xfrm>
        </p:grpSpPr>
        <p:grpSp>
          <p:nvGrpSpPr>
            <p:cNvPr id="2616" name="Google Shape;2616;p67"/>
            <p:cNvGrpSpPr/>
            <p:nvPr/>
          </p:nvGrpSpPr>
          <p:grpSpPr>
            <a:xfrm>
              <a:off x="2109599" y="3668534"/>
              <a:ext cx="80392" cy="527901"/>
              <a:chOff x="2109599" y="3668534"/>
              <a:chExt cx="80392" cy="527901"/>
            </a:xfrm>
          </p:grpSpPr>
          <p:sp>
            <p:nvSpPr>
              <p:cNvPr id="2617" name="Google Shape;2617;p67"/>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7"/>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7"/>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0" name="Google Shape;2620;p67"/>
            <p:cNvGrpSpPr/>
            <p:nvPr/>
          </p:nvGrpSpPr>
          <p:grpSpPr>
            <a:xfrm>
              <a:off x="2019021" y="3719234"/>
              <a:ext cx="80180" cy="479631"/>
              <a:chOff x="2019021" y="3719234"/>
              <a:chExt cx="80180" cy="479631"/>
            </a:xfrm>
          </p:grpSpPr>
          <p:sp>
            <p:nvSpPr>
              <p:cNvPr id="2621" name="Google Shape;2621;p67"/>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7"/>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7"/>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4" name="Google Shape;2624;p67"/>
            <p:cNvGrpSpPr/>
            <p:nvPr/>
          </p:nvGrpSpPr>
          <p:grpSpPr>
            <a:xfrm>
              <a:off x="1928250" y="3769723"/>
              <a:ext cx="80392" cy="431573"/>
              <a:chOff x="1928250" y="3769723"/>
              <a:chExt cx="80392" cy="431573"/>
            </a:xfrm>
          </p:grpSpPr>
          <p:sp>
            <p:nvSpPr>
              <p:cNvPr id="2625" name="Google Shape;2625;p67"/>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7"/>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7"/>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8" name="Google Shape;2628;p67"/>
            <p:cNvGrpSpPr/>
            <p:nvPr/>
          </p:nvGrpSpPr>
          <p:grpSpPr>
            <a:xfrm>
              <a:off x="1837672" y="3820443"/>
              <a:ext cx="80411" cy="383072"/>
              <a:chOff x="1837672" y="3820443"/>
              <a:chExt cx="80411" cy="383072"/>
            </a:xfrm>
          </p:grpSpPr>
          <p:sp>
            <p:nvSpPr>
              <p:cNvPr id="2629" name="Google Shape;2629;p67"/>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7"/>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7"/>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2" name="Google Shape;2632;p67"/>
            <p:cNvGrpSpPr/>
            <p:nvPr/>
          </p:nvGrpSpPr>
          <p:grpSpPr>
            <a:xfrm>
              <a:off x="1747113" y="3870912"/>
              <a:ext cx="80411" cy="335034"/>
              <a:chOff x="1747113" y="3870912"/>
              <a:chExt cx="80411" cy="335034"/>
            </a:xfrm>
          </p:grpSpPr>
          <p:sp>
            <p:nvSpPr>
              <p:cNvPr id="2633" name="Google Shape;2633;p67"/>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7"/>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7"/>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6" name="Google Shape;2636;p67"/>
            <p:cNvGrpSpPr/>
            <p:nvPr/>
          </p:nvGrpSpPr>
          <p:grpSpPr>
            <a:xfrm>
              <a:off x="1656341" y="3921632"/>
              <a:ext cx="80392" cy="286532"/>
              <a:chOff x="1656341" y="3921632"/>
              <a:chExt cx="80392" cy="286532"/>
            </a:xfrm>
          </p:grpSpPr>
          <p:sp>
            <p:nvSpPr>
              <p:cNvPr id="2637" name="Google Shape;2637;p67"/>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7"/>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7"/>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0" name="Google Shape;2640;p67"/>
            <p:cNvGrpSpPr/>
            <p:nvPr/>
          </p:nvGrpSpPr>
          <p:grpSpPr>
            <a:xfrm>
              <a:off x="1565763" y="3972101"/>
              <a:ext cx="80411" cy="238494"/>
              <a:chOff x="1565763" y="3972101"/>
              <a:chExt cx="80411" cy="238494"/>
            </a:xfrm>
          </p:grpSpPr>
          <p:sp>
            <p:nvSpPr>
              <p:cNvPr id="2641" name="Google Shape;2641;p67"/>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7"/>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7"/>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4" name="Google Shape;2644;p67"/>
            <p:cNvGrpSpPr/>
            <p:nvPr/>
          </p:nvGrpSpPr>
          <p:grpSpPr>
            <a:xfrm>
              <a:off x="1475204" y="4022821"/>
              <a:ext cx="80392" cy="189993"/>
              <a:chOff x="1475204" y="4022821"/>
              <a:chExt cx="80392" cy="189993"/>
            </a:xfrm>
          </p:grpSpPr>
          <p:sp>
            <p:nvSpPr>
              <p:cNvPr id="2645" name="Google Shape;2645;p67"/>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7"/>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7"/>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8" name="Google Shape;2648;p67"/>
            <p:cNvGrpSpPr/>
            <p:nvPr/>
          </p:nvGrpSpPr>
          <p:grpSpPr>
            <a:xfrm>
              <a:off x="1384645" y="4073310"/>
              <a:ext cx="80180" cy="141935"/>
              <a:chOff x="1384645" y="4073310"/>
              <a:chExt cx="80180" cy="141935"/>
            </a:xfrm>
          </p:grpSpPr>
          <p:sp>
            <p:nvSpPr>
              <p:cNvPr id="2649" name="Google Shape;2649;p67"/>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7"/>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7"/>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2" name="Google Shape;2652;p67"/>
            <p:cNvGrpSpPr/>
            <p:nvPr/>
          </p:nvGrpSpPr>
          <p:grpSpPr>
            <a:xfrm>
              <a:off x="1293855" y="4123779"/>
              <a:ext cx="80411" cy="93684"/>
              <a:chOff x="1293855" y="4123779"/>
              <a:chExt cx="80411" cy="93684"/>
            </a:xfrm>
          </p:grpSpPr>
          <p:sp>
            <p:nvSpPr>
              <p:cNvPr id="2653" name="Google Shape;2653;p67"/>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7"/>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7"/>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56" name="Google Shape;2656;p67"/>
          <p:cNvGrpSpPr/>
          <p:nvPr/>
        </p:nvGrpSpPr>
        <p:grpSpPr>
          <a:xfrm>
            <a:off x="6906078" y="1307440"/>
            <a:ext cx="576155" cy="321661"/>
            <a:chOff x="2306421" y="3721685"/>
            <a:chExt cx="888169" cy="495779"/>
          </a:xfrm>
        </p:grpSpPr>
        <p:grpSp>
          <p:nvGrpSpPr>
            <p:cNvPr id="2657" name="Google Shape;2657;p67"/>
            <p:cNvGrpSpPr/>
            <p:nvPr/>
          </p:nvGrpSpPr>
          <p:grpSpPr>
            <a:xfrm>
              <a:off x="3123054" y="3721685"/>
              <a:ext cx="71537" cy="495779"/>
              <a:chOff x="3123054" y="3721685"/>
              <a:chExt cx="71537" cy="495779"/>
            </a:xfrm>
          </p:grpSpPr>
          <p:sp>
            <p:nvSpPr>
              <p:cNvPr id="2658" name="Google Shape;2658;p67"/>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7"/>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0" name="Google Shape;2660;p67"/>
            <p:cNvGrpSpPr/>
            <p:nvPr/>
          </p:nvGrpSpPr>
          <p:grpSpPr>
            <a:xfrm>
              <a:off x="3032475" y="3769067"/>
              <a:ext cx="71324" cy="448396"/>
              <a:chOff x="3032475" y="3769067"/>
              <a:chExt cx="71324" cy="448396"/>
            </a:xfrm>
          </p:grpSpPr>
          <p:sp>
            <p:nvSpPr>
              <p:cNvPr id="2661" name="Google Shape;2661;p67"/>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7"/>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3" name="Google Shape;2663;p67"/>
            <p:cNvGrpSpPr/>
            <p:nvPr/>
          </p:nvGrpSpPr>
          <p:grpSpPr>
            <a:xfrm>
              <a:off x="2941704" y="3816218"/>
              <a:ext cx="71305" cy="401245"/>
              <a:chOff x="2941704" y="3816218"/>
              <a:chExt cx="71305" cy="401245"/>
            </a:xfrm>
          </p:grpSpPr>
          <p:sp>
            <p:nvSpPr>
              <p:cNvPr id="2664" name="Google Shape;2664;p67"/>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7"/>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6" name="Google Shape;2666;p67"/>
            <p:cNvGrpSpPr/>
            <p:nvPr/>
          </p:nvGrpSpPr>
          <p:grpSpPr>
            <a:xfrm>
              <a:off x="2850914" y="3863600"/>
              <a:ext cx="71324" cy="353863"/>
              <a:chOff x="2850914" y="3863600"/>
              <a:chExt cx="71324" cy="353863"/>
            </a:xfrm>
          </p:grpSpPr>
          <p:sp>
            <p:nvSpPr>
              <p:cNvPr id="2667" name="Google Shape;2667;p67"/>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7"/>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9" name="Google Shape;2669;p67"/>
            <p:cNvGrpSpPr/>
            <p:nvPr/>
          </p:nvGrpSpPr>
          <p:grpSpPr>
            <a:xfrm>
              <a:off x="2760123" y="3910770"/>
              <a:ext cx="71537" cy="306693"/>
              <a:chOff x="2760123" y="3910770"/>
              <a:chExt cx="71537" cy="306693"/>
            </a:xfrm>
          </p:grpSpPr>
          <p:sp>
            <p:nvSpPr>
              <p:cNvPr id="2670" name="Google Shape;2670;p67"/>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7"/>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2" name="Google Shape;2672;p67"/>
            <p:cNvGrpSpPr/>
            <p:nvPr/>
          </p:nvGrpSpPr>
          <p:grpSpPr>
            <a:xfrm>
              <a:off x="2669352" y="3958153"/>
              <a:ext cx="71537" cy="259310"/>
              <a:chOff x="2669352" y="3958153"/>
              <a:chExt cx="71537" cy="259310"/>
            </a:xfrm>
          </p:grpSpPr>
          <p:sp>
            <p:nvSpPr>
              <p:cNvPr id="2673" name="Google Shape;2673;p67"/>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7"/>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5" name="Google Shape;2675;p67"/>
            <p:cNvGrpSpPr/>
            <p:nvPr/>
          </p:nvGrpSpPr>
          <p:grpSpPr>
            <a:xfrm>
              <a:off x="2578561" y="4005323"/>
              <a:ext cx="71537" cy="212140"/>
              <a:chOff x="2578561" y="4005323"/>
              <a:chExt cx="71537" cy="212140"/>
            </a:xfrm>
          </p:grpSpPr>
          <p:sp>
            <p:nvSpPr>
              <p:cNvPr id="2676" name="Google Shape;2676;p67"/>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7"/>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8" name="Google Shape;2678;p67"/>
            <p:cNvGrpSpPr/>
            <p:nvPr/>
          </p:nvGrpSpPr>
          <p:grpSpPr>
            <a:xfrm>
              <a:off x="2488002" y="4052705"/>
              <a:ext cx="71305" cy="164758"/>
              <a:chOff x="2488002" y="4052705"/>
              <a:chExt cx="71305" cy="164758"/>
            </a:xfrm>
          </p:grpSpPr>
          <p:sp>
            <p:nvSpPr>
              <p:cNvPr id="2679" name="Google Shape;2679;p67"/>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7"/>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2681;p67"/>
            <p:cNvGrpSpPr/>
            <p:nvPr/>
          </p:nvGrpSpPr>
          <p:grpSpPr>
            <a:xfrm>
              <a:off x="2397212" y="4100088"/>
              <a:ext cx="71537" cy="117376"/>
              <a:chOff x="2397212" y="4100088"/>
              <a:chExt cx="71537" cy="117376"/>
            </a:xfrm>
          </p:grpSpPr>
          <p:sp>
            <p:nvSpPr>
              <p:cNvPr id="2682" name="Google Shape;2682;p67"/>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7"/>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4" name="Google Shape;2684;p67"/>
            <p:cNvGrpSpPr/>
            <p:nvPr/>
          </p:nvGrpSpPr>
          <p:grpSpPr>
            <a:xfrm>
              <a:off x="2306421" y="4147258"/>
              <a:ext cx="71537" cy="70205"/>
              <a:chOff x="2306421" y="4147258"/>
              <a:chExt cx="71537" cy="70205"/>
            </a:xfrm>
          </p:grpSpPr>
          <p:sp>
            <p:nvSpPr>
              <p:cNvPr id="2685" name="Google Shape;2685;p67"/>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7"/>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687" name="Google Shape;2687;p67"/>
          <p:cNvSpPr/>
          <p:nvPr/>
        </p:nvSpPr>
        <p:spPr>
          <a:xfrm>
            <a:off x="7558249" y="1400681"/>
            <a:ext cx="21002" cy="16009"/>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7"/>
          <p:cNvSpPr/>
          <p:nvPr/>
        </p:nvSpPr>
        <p:spPr>
          <a:xfrm>
            <a:off x="7579240" y="1383502"/>
            <a:ext cx="50761" cy="33186"/>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7"/>
          <p:cNvSpPr/>
          <p:nvPr/>
        </p:nvSpPr>
        <p:spPr>
          <a:xfrm>
            <a:off x="7558249" y="1360322"/>
            <a:ext cx="90137" cy="52569"/>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7"/>
          <p:cNvSpPr/>
          <p:nvPr/>
        </p:nvSpPr>
        <p:spPr>
          <a:xfrm>
            <a:off x="7629996" y="1383502"/>
            <a:ext cx="18407" cy="13609"/>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7"/>
          <p:cNvSpPr/>
          <p:nvPr/>
        </p:nvSpPr>
        <p:spPr>
          <a:xfrm>
            <a:off x="7596629" y="1361506"/>
            <a:ext cx="13201" cy="10819"/>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7"/>
          <p:cNvSpPr/>
          <p:nvPr/>
        </p:nvSpPr>
        <p:spPr>
          <a:xfrm>
            <a:off x="7652381" y="1217410"/>
            <a:ext cx="76757" cy="142103"/>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7"/>
          <p:cNvSpPr/>
          <p:nvPr/>
        </p:nvSpPr>
        <p:spPr>
          <a:xfrm>
            <a:off x="7652381" y="1197815"/>
            <a:ext cx="76757" cy="39188"/>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7"/>
          <p:cNvSpPr/>
          <p:nvPr/>
        </p:nvSpPr>
        <p:spPr>
          <a:xfrm>
            <a:off x="7649591" y="1454260"/>
            <a:ext cx="21196" cy="16204"/>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7"/>
          <p:cNvSpPr/>
          <p:nvPr/>
        </p:nvSpPr>
        <p:spPr>
          <a:xfrm>
            <a:off x="7670776" y="1437260"/>
            <a:ext cx="50761" cy="33202"/>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7"/>
          <p:cNvSpPr/>
          <p:nvPr/>
        </p:nvSpPr>
        <p:spPr>
          <a:xfrm>
            <a:off x="7649591" y="1414080"/>
            <a:ext cx="90331" cy="52585"/>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7"/>
          <p:cNvSpPr/>
          <p:nvPr/>
        </p:nvSpPr>
        <p:spPr>
          <a:xfrm>
            <a:off x="7721532" y="1437260"/>
            <a:ext cx="18407" cy="13609"/>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7"/>
          <p:cNvSpPr/>
          <p:nvPr/>
        </p:nvSpPr>
        <p:spPr>
          <a:xfrm>
            <a:off x="7687970" y="1415280"/>
            <a:ext cx="13396" cy="10803"/>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7"/>
          <p:cNvSpPr/>
          <p:nvPr/>
        </p:nvSpPr>
        <p:spPr>
          <a:xfrm>
            <a:off x="7743917" y="1270974"/>
            <a:ext cx="76563" cy="142314"/>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7"/>
          <p:cNvSpPr/>
          <p:nvPr/>
        </p:nvSpPr>
        <p:spPr>
          <a:xfrm>
            <a:off x="7743917" y="1251589"/>
            <a:ext cx="76563" cy="39188"/>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7"/>
          <p:cNvSpPr/>
          <p:nvPr/>
        </p:nvSpPr>
        <p:spPr>
          <a:xfrm>
            <a:off x="7741922" y="1507013"/>
            <a:ext cx="21196" cy="16009"/>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7"/>
          <p:cNvSpPr/>
          <p:nvPr/>
        </p:nvSpPr>
        <p:spPr>
          <a:xfrm>
            <a:off x="7763107" y="1489834"/>
            <a:ext cx="50777" cy="33186"/>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7"/>
          <p:cNvSpPr/>
          <p:nvPr/>
        </p:nvSpPr>
        <p:spPr>
          <a:xfrm>
            <a:off x="7741922" y="1466848"/>
            <a:ext cx="90348" cy="52374"/>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7"/>
          <p:cNvSpPr/>
          <p:nvPr/>
        </p:nvSpPr>
        <p:spPr>
          <a:xfrm>
            <a:off x="7813879" y="1489834"/>
            <a:ext cx="18407" cy="13609"/>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7"/>
          <p:cNvSpPr/>
          <p:nvPr/>
        </p:nvSpPr>
        <p:spPr>
          <a:xfrm>
            <a:off x="7780496" y="1467838"/>
            <a:ext cx="13201" cy="10819"/>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7"/>
          <p:cNvSpPr/>
          <p:nvPr/>
        </p:nvSpPr>
        <p:spPr>
          <a:xfrm>
            <a:off x="7836264" y="1323742"/>
            <a:ext cx="76741" cy="142103"/>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7"/>
          <p:cNvSpPr/>
          <p:nvPr/>
        </p:nvSpPr>
        <p:spPr>
          <a:xfrm>
            <a:off x="7836264" y="1304147"/>
            <a:ext cx="76547" cy="39188"/>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7"/>
          <p:cNvSpPr/>
          <p:nvPr/>
        </p:nvSpPr>
        <p:spPr>
          <a:xfrm>
            <a:off x="7833863" y="1560187"/>
            <a:ext cx="21196" cy="16009"/>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7"/>
          <p:cNvSpPr/>
          <p:nvPr/>
        </p:nvSpPr>
        <p:spPr>
          <a:xfrm>
            <a:off x="7855048" y="1542992"/>
            <a:ext cx="50566" cy="33202"/>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7"/>
          <p:cNvSpPr/>
          <p:nvPr/>
        </p:nvSpPr>
        <p:spPr>
          <a:xfrm>
            <a:off x="7833863" y="1520006"/>
            <a:ext cx="90137" cy="52391"/>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7"/>
          <p:cNvSpPr/>
          <p:nvPr/>
        </p:nvSpPr>
        <p:spPr>
          <a:xfrm>
            <a:off x="7905609" y="1542992"/>
            <a:ext cx="18407" cy="13609"/>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7"/>
          <p:cNvSpPr/>
          <p:nvPr/>
        </p:nvSpPr>
        <p:spPr>
          <a:xfrm>
            <a:off x="7872243" y="1521012"/>
            <a:ext cx="13396" cy="10803"/>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7"/>
          <p:cNvSpPr/>
          <p:nvPr/>
        </p:nvSpPr>
        <p:spPr>
          <a:xfrm>
            <a:off x="7927995" y="1376900"/>
            <a:ext cx="76757" cy="142120"/>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7"/>
          <p:cNvSpPr/>
          <p:nvPr/>
        </p:nvSpPr>
        <p:spPr>
          <a:xfrm>
            <a:off x="7927995" y="1357321"/>
            <a:ext cx="76757" cy="39188"/>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7"/>
          <p:cNvSpPr/>
          <p:nvPr/>
        </p:nvSpPr>
        <p:spPr>
          <a:xfrm>
            <a:off x="7926210" y="1613345"/>
            <a:ext cx="21196" cy="16009"/>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7"/>
          <p:cNvSpPr/>
          <p:nvPr/>
        </p:nvSpPr>
        <p:spPr>
          <a:xfrm>
            <a:off x="7947395" y="1596166"/>
            <a:ext cx="50566" cy="33186"/>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7"/>
          <p:cNvSpPr/>
          <p:nvPr/>
        </p:nvSpPr>
        <p:spPr>
          <a:xfrm>
            <a:off x="7926210" y="1573180"/>
            <a:ext cx="90137" cy="52374"/>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7"/>
          <p:cNvSpPr/>
          <p:nvPr/>
        </p:nvSpPr>
        <p:spPr>
          <a:xfrm>
            <a:off x="7997957" y="1596166"/>
            <a:ext cx="18407" cy="13609"/>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7"/>
          <p:cNvSpPr/>
          <p:nvPr/>
        </p:nvSpPr>
        <p:spPr>
          <a:xfrm>
            <a:off x="7964573" y="1574170"/>
            <a:ext cx="13412" cy="11013"/>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7"/>
          <p:cNvSpPr/>
          <p:nvPr/>
        </p:nvSpPr>
        <p:spPr>
          <a:xfrm>
            <a:off x="8020536" y="1430074"/>
            <a:ext cx="76547" cy="142103"/>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7"/>
          <p:cNvSpPr/>
          <p:nvPr/>
        </p:nvSpPr>
        <p:spPr>
          <a:xfrm>
            <a:off x="8020536" y="1410479"/>
            <a:ext cx="76547" cy="39188"/>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22" name="Google Shape;2722;p67"/>
          <p:cNvGrpSpPr/>
          <p:nvPr/>
        </p:nvGrpSpPr>
        <p:grpSpPr>
          <a:xfrm>
            <a:off x="6227888" y="1898371"/>
            <a:ext cx="1882438" cy="1143564"/>
            <a:chOff x="2529950" y="4155175"/>
            <a:chExt cx="1137425" cy="690975"/>
          </a:xfrm>
        </p:grpSpPr>
        <p:sp>
          <p:nvSpPr>
            <p:cNvPr id="2723" name="Google Shape;2723;p67"/>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7"/>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7"/>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7"/>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7"/>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7"/>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7"/>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7"/>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7"/>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7"/>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7"/>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7"/>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7"/>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7"/>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7"/>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7"/>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7"/>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7"/>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7"/>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7"/>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7"/>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7"/>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7"/>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7"/>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7"/>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7"/>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7"/>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7"/>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7"/>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7"/>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7"/>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7"/>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7"/>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7"/>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7"/>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7"/>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7"/>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7"/>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7"/>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7"/>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7"/>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7"/>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7"/>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7"/>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7"/>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7"/>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7"/>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7"/>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7"/>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7"/>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7"/>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7"/>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7"/>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7"/>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7"/>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7"/>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7"/>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7"/>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7"/>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7"/>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7"/>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7"/>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7"/>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7"/>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7"/>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7"/>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7"/>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7"/>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7"/>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7"/>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7"/>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7"/>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7"/>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7"/>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7"/>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7"/>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7"/>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7"/>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7"/>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7"/>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7"/>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7"/>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7"/>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7"/>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7"/>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7"/>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7"/>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7"/>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7"/>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7"/>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7"/>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7"/>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7"/>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7"/>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7"/>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7"/>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7"/>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7"/>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7"/>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7"/>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7"/>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7"/>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7"/>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7"/>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7"/>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7"/>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7"/>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7"/>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7"/>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7"/>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7"/>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7"/>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7"/>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7"/>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7"/>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7"/>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7"/>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7"/>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7"/>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7"/>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7"/>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7"/>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7"/>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7"/>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7"/>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7"/>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7"/>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7"/>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7"/>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7"/>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7"/>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7"/>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7"/>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7"/>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7"/>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7"/>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7"/>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7"/>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7"/>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7"/>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7"/>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7"/>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7"/>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7"/>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7"/>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7"/>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7"/>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7"/>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7"/>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7"/>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7"/>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7"/>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7"/>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7"/>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7"/>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7"/>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7"/>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7"/>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7"/>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7"/>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7"/>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7"/>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7"/>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7"/>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7"/>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7"/>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7"/>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7"/>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7"/>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7"/>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7"/>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7"/>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7"/>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7"/>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7"/>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7"/>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7"/>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7"/>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7"/>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7"/>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7"/>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7"/>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7"/>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7"/>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7"/>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7"/>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7"/>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7"/>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7"/>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7"/>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7"/>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7"/>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7"/>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7"/>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7"/>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7"/>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7"/>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7"/>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7"/>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7"/>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7"/>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7"/>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7"/>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7"/>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7"/>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7"/>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7"/>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7"/>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7"/>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7"/>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7"/>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7"/>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7"/>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7"/>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7"/>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7"/>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7"/>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7"/>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7"/>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7"/>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7"/>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7"/>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7"/>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7"/>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7"/>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7"/>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7"/>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7"/>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7"/>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7"/>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7"/>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7"/>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7"/>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7"/>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7"/>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7"/>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7"/>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7"/>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7"/>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7"/>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7"/>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7"/>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7"/>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7"/>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7"/>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7"/>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7"/>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7"/>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7"/>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7"/>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7"/>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7"/>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7"/>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7"/>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7"/>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7"/>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7"/>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7"/>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7"/>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7"/>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7"/>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7"/>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7"/>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7"/>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7"/>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7"/>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7"/>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7"/>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7"/>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7"/>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7"/>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7"/>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7"/>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7"/>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7"/>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7"/>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7"/>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7"/>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7"/>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7"/>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7"/>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7"/>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7"/>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7"/>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7"/>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7"/>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7"/>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7"/>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7"/>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7"/>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7"/>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7"/>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7"/>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7"/>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7"/>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7"/>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7"/>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7"/>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7"/>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7"/>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7"/>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7"/>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7"/>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7"/>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7"/>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7"/>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7"/>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7"/>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7"/>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7"/>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7"/>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7"/>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7"/>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7"/>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7"/>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7"/>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7"/>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7"/>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7"/>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7"/>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7"/>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7"/>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7"/>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7"/>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7"/>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7"/>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7"/>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7"/>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7"/>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7"/>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7"/>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7"/>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7"/>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7"/>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7"/>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7"/>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7"/>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7"/>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7"/>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7"/>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7"/>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7"/>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7"/>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7"/>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7"/>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7"/>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7"/>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7"/>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7"/>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7"/>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7"/>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7"/>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7"/>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7"/>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7"/>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7"/>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7"/>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7"/>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7"/>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7"/>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7"/>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7"/>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7"/>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7"/>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7"/>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7"/>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7"/>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7"/>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7"/>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7"/>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7"/>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7"/>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7"/>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7"/>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7"/>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7"/>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7"/>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7"/>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7"/>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7"/>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7"/>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7"/>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7"/>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7"/>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7"/>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7"/>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7"/>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7"/>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7"/>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7"/>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7"/>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7"/>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7"/>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7"/>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7"/>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7"/>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7"/>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7"/>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7"/>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7"/>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7"/>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7"/>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7"/>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7"/>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7"/>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7"/>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7"/>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7"/>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7"/>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7"/>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7"/>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7"/>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7"/>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7"/>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7"/>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7"/>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7"/>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7"/>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7"/>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7"/>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7"/>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7"/>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7"/>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7"/>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7"/>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7"/>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7"/>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7"/>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7"/>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7"/>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7"/>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7"/>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7"/>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7"/>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7"/>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7"/>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7"/>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7"/>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7"/>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7"/>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7"/>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7"/>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7"/>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7"/>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7"/>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7"/>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7"/>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7"/>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7"/>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7"/>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7"/>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7"/>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7"/>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7"/>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7"/>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7"/>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7"/>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7"/>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7"/>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7"/>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7"/>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7"/>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7"/>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7"/>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7"/>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7"/>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7"/>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7"/>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7"/>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7"/>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7"/>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7"/>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7"/>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7"/>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7"/>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7"/>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7"/>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7"/>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7"/>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7"/>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7"/>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7"/>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7"/>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7"/>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7"/>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7"/>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7"/>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7"/>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7"/>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7"/>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7"/>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7"/>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7"/>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7"/>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7"/>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7"/>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7"/>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7"/>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7"/>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7"/>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7"/>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7"/>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7"/>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7"/>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7"/>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7"/>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7"/>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7"/>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7"/>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7"/>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7"/>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7"/>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7"/>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7"/>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7"/>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7"/>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7"/>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7"/>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7"/>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7"/>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7"/>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7"/>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7"/>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7"/>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7"/>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7"/>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7"/>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7"/>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7"/>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7"/>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7"/>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7"/>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7"/>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7"/>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7"/>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7"/>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7"/>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7"/>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7"/>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7"/>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7"/>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7"/>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7"/>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7"/>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7"/>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7"/>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7"/>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7"/>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7"/>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7"/>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7"/>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7"/>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7"/>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7"/>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7"/>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7"/>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7"/>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7"/>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7"/>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7"/>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7"/>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7"/>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7"/>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7"/>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7"/>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7"/>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7"/>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7"/>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7"/>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7"/>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7"/>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7"/>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7"/>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7"/>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7"/>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7"/>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7"/>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7"/>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7"/>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7"/>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7"/>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7"/>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7"/>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7"/>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7"/>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7"/>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7"/>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7"/>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7"/>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7"/>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7"/>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7"/>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7"/>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7"/>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7"/>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7"/>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7"/>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7"/>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7"/>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7"/>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7"/>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7"/>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7"/>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7"/>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7"/>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7"/>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7"/>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7"/>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7"/>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7"/>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7"/>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7"/>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7"/>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7"/>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7"/>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7"/>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7"/>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7"/>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7"/>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7"/>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7"/>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7"/>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7"/>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7"/>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7"/>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7"/>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7"/>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7"/>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7"/>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7"/>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7"/>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7"/>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7"/>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7"/>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7"/>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7"/>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7"/>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7"/>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7"/>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7"/>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7"/>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7"/>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7"/>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7"/>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7"/>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7"/>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7"/>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7"/>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7"/>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7"/>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7"/>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7"/>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7"/>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7"/>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7"/>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7"/>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7"/>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7"/>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7"/>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7"/>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7"/>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7"/>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7"/>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7"/>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7"/>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7"/>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7"/>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7"/>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7"/>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7"/>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7"/>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7"/>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7"/>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7"/>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7"/>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7"/>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7"/>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7"/>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7"/>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7"/>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7"/>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7"/>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7"/>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7"/>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7"/>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7"/>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7"/>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7"/>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7"/>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7"/>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7"/>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7"/>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7"/>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7"/>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7"/>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7"/>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7"/>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7"/>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7"/>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7"/>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7"/>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7"/>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7"/>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7"/>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7"/>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7"/>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7"/>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7"/>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7"/>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7"/>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7"/>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7"/>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7"/>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7"/>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7"/>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7"/>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7"/>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7"/>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7"/>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7"/>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7"/>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7"/>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7"/>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7"/>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7"/>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7"/>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7"/>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7"/>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7"/>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7"/>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7"/>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7"/>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7"/>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7"/>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7"/>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7"/>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7"/>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7"/>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7"/>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7"/>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7"/>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7"/>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7"/>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7"/>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7"/>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7"/>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7"/>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7"/>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7"/>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7"/>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7"/>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7"/>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7"/>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7"/>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7"/>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7"/>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7"/>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7"/>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7"/>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7"/>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7"/>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7"/>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7"/>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7"/>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7"/>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7"/>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7"/>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7"/>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7"/>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7"/>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7"/>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7"/>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7"/>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7"/>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7"/>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7"/>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7"/>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7"/>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7"/>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7"/>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7"/>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7"/>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7"/>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7"/>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7"/>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7"/>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7"/>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7"/>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7"/>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7"/>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7"/>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7"/>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7"/>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7"/>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7"/>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7"/>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7"/>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7"/>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7"/>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7"/>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7"/>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7"/>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7"/>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7"/>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7"/>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7"/>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7"/>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7"/>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7"/>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7"/>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7"/>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7"/>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7"/>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7"/>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7"/>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7"/>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7"/>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7"/>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7"/>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7"/>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7"/>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7"/>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7"/>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7"/>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7"/>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7"/>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7"/>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7"/>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7"/>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7"/>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7"/>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7"/>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7"/>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7"/>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7"/>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7"/>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7"/>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7"/>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7"/>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7"/>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7"/>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7"/>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7"/>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7"/>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7"/>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7"/>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7"/>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7"/>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7"/>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7"/>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7"/>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7"/>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7"/>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7"/>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7"/>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7"/>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7"/>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7"/>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7"/>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7"/>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7"/>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7"/>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7"/>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7"/>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7"/>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7"/>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7"/>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7"/>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7"/>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7"/>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7"/>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7"/>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7"/>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7"/>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7"/>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7"/>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7"/>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7"/>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7"/>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7"/>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7"/>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7"/>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7"/>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7"/>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7"/>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7"/>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7"/>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7"/>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7"/>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7"/>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7"/>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7"/>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7"/>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7"/>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7"/>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7"/>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7"/>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7"/>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7"/>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7"/>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7"/>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7"/>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7"/>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7"/>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7"/>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7"/>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7"/>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7"/>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7"/>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7"/>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7"/>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7"/>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7"/>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7"/>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7"/>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7"/>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7"/>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7"/>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7"/>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7"/>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7"/>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7"/>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7"/>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7"/>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7"/>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7"/>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7"/>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7"/>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7"/>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7"/>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7"/>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7"/>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7"/>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7"/>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7"/>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7"/>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7"/>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7"/>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7"/>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7"/>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7"/>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7"/>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7"/>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7"/>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7"/>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7"/>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7"/>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7"/>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7"/>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7"/>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7"/>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7"/>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7"/>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6" name="Google Shape;3676;p67"/>
          <p:cNvGrpSpPr/>
          <p:nvPr/>
        </p:nvGrpSpPr>
        <p:grpSpPr>
          <a:xfrm>
            <a:off x="3739420" y="2325786"/>
            <a:ext cx="299053" cy="288720"/>
            <a:chOff x="2127141" y="3043500"/>
            <a:chExt cx="422629" cy="408027"/>
          </a:xfrm>
        </p:grpSpPr>
        <p:grpSp>
          <p:nvGrpSpPr>
            <p:cNvPr id="3677" name="Google Shape;3677;p67"/>
            <p:cNvGrpSpPr/>
            <p:nvPr/>
          </p:nvGrpSpPr>
          <p:grpSpPr>
            <a:xfrm>
              <a:off x="2127141" y="3048223"/>
              <a:ext cx="418743" cy="403304"/>
              <a:chOff x="2101363" y="3048223"/>
              <a:chExt cx="418743" cy="403304"/>
            </a:xfrm>
          </p:grpSpPr>
          <p:sp>
            <p:nvSpPr>
              <p:cNvPr id="3678" name="Google Shape;3678;p67"/>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7"/>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0" name="Google Shape;3680;p67"/>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7"/>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2" name="Google Shape;3682;p67"/>
          <p:cNvGrpSpPr/>
          <p:nvPr/>
        </p:nvGrpSpPr>
        <p:grpSpPr>
          <a:xfrm>
            <a:off x="6204707" y="3202278"/>
            <a:ext cx="1928879" cy="1118124"/>
            <a:chOff x="1397225" y="1410350"/>
            <a:chExt cx="4786300" cy="2774500"/>
          </a:xfrm>
        </p:grpSpPr>
        <p:grpSp>
          <p:nvGrpSpPr>
            <p:cNvPr id="3683" name="Google Shape;3683;p67"/>
            <p:cNvGrpSpPr/>
            <p:nvPr/>
          </p:nvGrpSpPr>
          <p:grpSpPr>
            <a:xfrm>
              <a:off x="4293400" y="2574725"/>
              <a:ext cx="84425" cy="80100"/>
              <a:chOff x="4293400" y="2574725"/>
              <a:chExt cx="84425" cy="80100"/>
            </a:xfrm>
          </p:grpSpPr>
          <p:sp>
            <p:nvSpPr>
              <p:cNvPr id="3684" name="Google Shape;3684;p6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3685" name="Google Shape;3685;p6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6" name="Google Shape;3686;p67"/>
            <p:cNvGrpSpPr/>
            <p:nvPr/>
          </p:nvGrpSpPr>
          <p:grpSpPr>
            <a:xfrm>
              <a:off x="4000175" y="1462675"/>
              <a:ext cx="1917275" cy="1140875"/>
              <a:chOff x="4000175" y="1462675"/>
              <a:chExt cx="1917275" cy="1140875"/>
            </a:xfrm>
          </p:grpSpPr>
          <p:sp>
            <p:nvSpPr>
              <p:cNvPr id="3687" name="Google Shape;3687;p6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3688" name="Google Shape;3688;p67"/>
              <p:cNvGrpSpPr/>
              <p:nvPr/>
            </p:nvGrpSpPr>
            <p:grpSpPr>
              <a:xfrm>
                <a:off x="4000175" y="1462675"/>
                <a:ext cx="1917275" cy="1140875"/>
                <a:chOff x="4000175" y="1462675"/>
                <a:chExt cx="1917275" cy="1140875"/>
              </a:xfrm>
            </p:grpSpPr>
            <p:sp>
              <p:nvSpPr>
                <p:cNvPr id="3689" name="Google Shape;3689;p6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3690" name="Google Shape;3690;p6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95" name="Google Shape;3695;p67"/>
            <p:cNvGrpSpPr/>
            <p:nvPr/>
          </p:nvGrpSpPr>
          <p:grpSpPr>
            <a:xfrm>
              <a:off x="3960625" y="2587825"/>
              <a:ext cx="94050" cy="104125"/>
              <a:chOff x="3960625" y="2587825"/>
              <a:chExt cx="94050" cy="104125"/>
            </a:xfrm>
          </p:grpSpPr>
          <p:sp>
            <p:nvSpPr>
              <p:cNvPr id="3696" name="Google Shape;3696;p6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3697" name="Google Shape;3697;p6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8" name="Google Shape;3698;p67"/>
            <p:cNvGrpSpPr/>
            <p:nvPr/>
          </p:nvGrpSpPr>
          <p:grpSpPr>
            <a:xfrm>
              <a:off x="3765350" y="2500900"/>
              <a:ext cx="173600" cy="187925"/>
              <a:chOff x="3765350" y="2500900"/>
              <a:chExt cx="173600" cy="187925"/>
            </a:xfrm>
          </p:grpSpPr>
          <p:sp>
            <p:nvSpPr>
              <p:cNvPr id="3699" name="Google Shape;3699;p6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3700" name="Google Shape;3700;p6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5" name="Google Shape;3705;p67"/>
            <p:cNvGrpSpPr/>
            <p:nvPr/>
          </p:nvGrpSpPr>
          <p:grpSpPr>
            <a:xfrm>
              <a:off x="3750475" y="2481850"/>
              <a:ext cx="85125" cy="51800"/>
              <a:chOff x="3750475" y="2481850"/>
              <a:chExt cx="85125" cy="51800"/>
            </a:xfrm>
          </p:grpSpPr>
          <p:sp>
            <p:nvSpPr>
              <p:cNvPr id="3706" name="Google Shape;3706;p6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3708" name="Google Shape;3708;p67"/>
            <p:cNvGrpSpPr/>
            <p:nvPr/>
          </p:nvGrpSpPr>
          <p:grpSpPr>
            <a:xfrm>
              <a:off x="3627175" y="2432450"/>
              <a:ext cx="172100" cy="169075"/>
              <a:chOff x="3627175" y="2432450"/>
              <a:chExt cx="172100" cy="169075"/>
            </a:xfrm>
          </p:grpSpPr>
          <p:sp>
            <p:nvSpPr>
              <p:cNvPr id="3709" name="Google Shape;3709;p6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3711" name="Google Shape;3711;p6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3712" name="Google Shape;3712;p67"/>
            <p:cNvGrpSpPr/>
            <p:nvPr/>
          </p:nvGrpSpPr>
          <p:grpSpPr>
            <a:xfrm>
              <a:off x="3561536" y="2585450"/>
              <a:ext cx="61539" cy="99045"/>
              <a:chOff x="3561536" y="2585450"/>
              <a:chExt cx="61539" cy="99045"/>
            </a:xfrm>
          </p:grpSpPr>
          <p:sp>
            <p:nvSpPr>
              <p:cNvPr id="3713" name="Google Shape;3713;p6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3715" name="Google Shape;3715;p67"/>
            <p:cNvGrpSpPr/>
            <p:nvPr/>
          </p:nvGrpSpPr>
          <p:grpSpPr>
            <a:xfrm>
              <a:off x="3906325" y="1984500"/>
              <a:ext cx="156075" cy="262825"/>
              <a:chOff x="3906325" y="1984500"/>
              <a:chExt cx="156075" cy="262825"/>
            </a:xfrm>
          </p:grpSpPr>
          <p:sp>
            <p:nvSpPr>
              <p:cNvPr id="3716" name="Google Shape;3716;p6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3717" name="Google Shape;3717;p6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8" name="Google Shape;3718;p67"/>
            <p:cNvGrpSpPr/>
            <p:nvPr/>
          </p:nvGrpSpPr>
          <p:grpSpPr>
            <a:xfrm>
              <a:off x="1397225" y="1637375"/>
              <a:ext cx="1401575" cy="1228250"/>
              <a:chOff x="1397225" y="1637375"/>
              <a:chExt cx="1401575" cy="1228250"/>
            </a:xfrm>
          </p:grpSpPr>
          <p:sp>
            <p:nvSpPr>
              <p:cNvPr id="3719" name="Google Shape;3719;p6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3720" name="Google Shape;3720;p67"/>
              <p:cNvGrpSpPr/>
              <p:nvPr/>
            </p:nvGrpSpPr>
            <p:grpSpPr>
              <a:xfrm>
                <a:off x="1397225" y="1637375"/>
                <a:ext cx="1398775" cy="1228250"/>
                <a:chOff x="1397225" y="1637375"/>
                <a:chExt cx="1398775" cy="1228250"/>
              </a:xfrm>
            </p:grpSpPr>
            <p:sp>
              <p:nvSpPr>
                <p:cNvPr id="3721" name="Google Shape;3721;p6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23" name="Google Shape;3723;p67"/>
            <p:cNvGrpSpPr/>
            <p:nvPr/>
          </p:nvGrpSpPr>
          <p:grpSpPr>
            <a:xfrm>
              <a:off x="2605700" y="3152850"/>
              <a:ext cx="594125" cy="616250"/>
              <a:chOff x="2605700" y="3152850"/>
              <a:chExt cx="594125" cy="616250"/>
            </a:xfrm>
          </p:grpSpPr>
          <p:sp>
            <p:nvSpPr>
              <p:cNvPr id="3724" name="Google Shape;3724;p6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3725" name="Google Shape;3725;p6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6" name="Google Shape;3726;p67"/>
            <p:cNvGrpSpPr/>
            <p:nvPr/>
          </p:nvGrpSpPr>
          <p:grpSpPr>
            <a:xfrm>
              <a:off x="2680375" y="3423800"/>
              <a:ext cx="182975" cy="761050"/>
              <a:chOff x="2680375" y="3423800"/>
              <a:chExt cx="182975" cy="761050"/>
            </a:xfrm>
          </p:grpSpPr>
          <p:sp>
            <p:nvSpPr>
              <p:cNvPr id="3727" name="Google Shape;3727;p6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3728" name="Google Shape;3728;p6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9" name="Google Shape;3729;p67"/>
            <p:cNvGrpSpPr/>
            <p:nvPr/>
          </p:nvGrpSpPr>
          <p:grpSpPr>
            <a:xfrm>
              <a:off x="3918000" y="3561900"/>
              <a:ext cx="236225" cy="207100"/>
              <a:chOff x="3918000" y="3561900"/>
              <a:chExt cx="236225" cy="207100"/>
            </a:xfrm>
          </p:grpSpPr>
          <p:sp>
            <p:nvSpPr>
              <p:cNvPr id="3730" name="Google Shape;3730;p6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3731" name="Google Shape;3731;p6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2" name="Google Shape;3732;p67"/>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7"/>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7"/>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35" name="Google Shape;3735;p67"/>
            <p:cNvGrpSpPr/>
            <p:nvPr/>
          </p:nvGrpSpPr>
          <p:grpSpPr>
            <a:xfrm>
              <a:off x="1922950" y="1410350"/>
              <a:ext cx="1252825" cy="1162875"/>
              <a:chOff x="1922950" y="1410350"/>
              <a:chExt cx="1252825" cy="1162875"/>
            </a:xfrm>
          </p:grpSpPr>
          <p:sp>
            <p:nvSpPr>
              <p:cNvPr id="3736" name="Google Shape;3736;p6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2" name="Google Shape;3752;p67"/>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7"/>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7"/>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7"/>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7"/>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7"/>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7"/>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7"/>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7"/>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7"/>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7"/>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7"/>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7"/>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7"/>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7"/>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7"/>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7"/>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7"/>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7"/>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7"/>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7"/>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7"/>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4" name="Google Shape;3774;p67"/>
            <p:cNvGrpSpPr/>
            <p:nvPr/>
          </p:nvGrpSpPr>
          <p:grpSpPr>
            <a:xfrm>
              <a:off x="2711750" y="3572300"/>
              <a:ext cx="230725" cy="598425"/>
              <a:chOff x="2711750" y="3572300"/>
              <a:chExt cx="230725" cy="598425"/>
            </a:xfrm>
          </p:grpSpPr>
          <p:sp>
            <p:nvSpPr>
              <p:cNvPr id="3775" name="Google Shape;3775;p6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7" name="Google Shape;3777;p67"/>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8" name="Google Shape;3778;p67"/>
            <p:cNvGrpSpPr/>
            <p:nvPr/>
          </p:nvGrpSpPr>
          <p:grpSpPr>
            <a:xfrm>
              <a:off x="3781475" y="1624825"/>
              <a:ext cx="153300" cy="166375"/>
              <a:chOff x="3781475" y="1624825"/>
              <a:chExt cx="153300" cy="166375"/>
            </a:xfrm>
          </p:grpSpPr>
          <p:sp>
            <p:nvSpPr>
              <p:cNvPr id="3779" name="Google Shape;3779;p6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83" name="Google Shape;3783;p67"/>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7"/>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7"/>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7"/>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7"/>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7"/>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7"/>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0" name="Google Shape;3790;p67"/>
            <p:cNvGrpSpPr/>
            <p:nvPr/>
          </p:nvGrpSpPr>
          <p:grpSpPr>
            <a:xfrm>
              <a:off x="5068275" y="3161675"/>
              <a:ext cx="664875" cy="222850"/>
              <a:chOff x="5068275" y="3161675"/>
              <a:chExt cx="664875" cy="222850"/>
            </a:xfrm>
          </p:grpSpPr>
          <p:sp>
            <p:nvSpPr>
              <p:cNvPr id="3791" name="Google Shape;3791;p6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5" name="Google Shape;3795;p67"/>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7"/>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7"/>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7"/>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7"/>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7"/>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7"/>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7"/>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7"/>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7"/>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7"/>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7"/>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7"/>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7"/>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7"/>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7"/>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7"/>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7"/>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7"/>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7"/>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7"/>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7"/>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7"/>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7"/>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7"/>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7"/>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7"/>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7"/>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7"/>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4" name="Google Shape;3824;p67"/>
            <p:cNvGrpSpPr/>
            <p:nvPr/>
          </p:nvGrpSpPr>
          <p:grpSpPr>
            <a:xfrm>
              <a:off x="3586375" y="2281300"/>
              <a:ext cx="125025" cy="175275"/>
              <a:chOff x="3586375" y="2281300"/>
              <a:chExt cx="125025" cy="175275"/>
            </a:xfrm>
          </p:grpSpPr>
          <p:sp>
            <p:nvSpPr>
              <p:cNvPr id="3825" name="Google Shape;3825;p6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27" name="Google Shape;3827;p67"/>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8" name="Google Shape;3828;p67"/>
            <p:cNvGrpSpPr/>
            <p:nvPr/>
          </p:nvGrpSpPr>
          <p:grpSpPr>
            <a:xfrm>
              <a:off x="5298975" y="3412225"/>
              <a:ext cx="576450" cy="616225"/>
              <a:chOff x="5298975" y="3412225"/>
              <a:chExt cx="576450" cy="616225"/>
            </a:xfrm>
          </p:grpSpPr>
          <p:sp>
            <p:nvSpPr>
              <p:cNvPr id="3829" name="Google Shape;3829;p6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1" name="Google Shape;3831;p67"/>
            <p:cNvGrpSpPr/>
            <p:nvPr/>
          </p:nvGrpSpPr>
          <p:grpSpPr>
            <a:xfrm>
              <a:off x="5952300" y="3852150"/>
              <a:ext cx="231225" cy="287200"/>
              <a:chOff x="5952300" y="3852150"/>
              <a:chExt cx="231225" cy="287200"/>
            </a:xfrm>
          </p:grpSpPr>
          <p:sp>
            <p:nvSpPr>
              <p:cNvPr id="3832" name="Google Shape;3832;p6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4" name="Google Shape;3834;p67"/>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7"/>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7"/>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7"/>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7"/>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7"/>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7"/>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7"/>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2" name="Google Shape;3842;p67"/>
            <p:cNvGrpSpPr/>
            <p:nvPr/>
          </p:nvGrpSpPr>
          <p:grpSpPr>
            <a:xfrm>
              <a:off x="4842300" y="3099950"/>
              <a:ext cx="31425" cy="59650"/>
              <a:chOff x="4842300" y="3099950"/>
              <a:chExt cx="31425" cy="59650"/>
            </a:xfrm>
          </p:grpSpPr>
          <p:sp>
            <p:nvSpPr>
              <p:cNvPr id="3843" name="Google Shape;3843;p6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7" name="Google Shape;3847;p67"/>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7"/>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7"/>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7"/>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7"/>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7"/>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7"/>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7"/>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5" name="Google Shape;3855;p67"/>
            <p:cNvGrpSpPr/>
            <p:nvPr/>
          </p:nvGrpSpPr>
          <p:grpSpPr>
            <a:xfrm>
              <a:off x="3866750" y="2520350"/>
              <a:ext cx="78475" cy="60700"/>
              <a:chOff x="3866750" y="2520350"/>
              <a:chExt cx="78475" cy="60700"/>
            </a:xfrm>
          </p:grpSpPr>
          <p:sp>
            <p:nvSpPr>
              <p:cNvPr id="3856" name="Google Shape;3856;p6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60" name="Google Shape;3860;p67"/>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7"/>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7"/>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7"/>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7"/>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7"/>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7"/>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7"/>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7"/>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7"/>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7"/>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7"/>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7"/>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7"/>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7"/>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7"/>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7"/>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7"/>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7"/>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7"/>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7"/>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7"/>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7"/>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7"/>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7"/>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7"/>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7"/>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7"/>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7"/>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7"/>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7"/>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7"/>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7"/>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7"/>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7"/>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7"/>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7"/>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7"/>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7"/>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7"/>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7"/>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7"/>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02" name="Google Shape;3902;p67"/>
            <p:cNvGrpSpPr/>
            <p:nvPr/>
          </p:nvGrpSpPr>
          <p:grpSpPr>
            <a:xfrm>
              <a:off x="3450375" y="3038225"/>
              <a:ext cx="132875" cy="99400"/>
              <a:chOff x="3450375" y="3038225"/>
              <a:chExt cx="132875" cy="99400"/>
            </a:xfrm>
          </p:grpSpPr>
          <p:sp>
            <p:nvSpPr>
              <p:cNvPr id="3903" name="Google Shape;3903;p6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5" name="Google Shape;3905;p67"/>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7"/>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7"/>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7"/>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7"/>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7"/>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7"/>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7"/>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7"/>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7"/>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7"/>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7"/>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7"/>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7"/>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7"/>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7"/>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7"/>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7"/>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7"/>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7"/>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7"/>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7"/>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7"/>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7"/>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7"/>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7"/>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7"/>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7"/>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7"/>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7"/>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7"/>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7"/>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7"/>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7"/>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7"/>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0" name="Google Shape;3940;p67"/>
          <p:cNvGrpSpPr/>
          <p:nvPr/>
        </p:nvGrpSpPr>
        <p:grpSpPr>
          <a:xfrm>
            <a:off x="4073623" y="3195884"/>
            <a:ext cx="1990503" cy="1173794"/>
            <a:chOff x="4714886" y="3271938"/>
            <a:chExt cx="1202721" cy="709241"/>
          </a:xfrm>
        </p:grpSpPr>
        <p:grpSp>
          <p:nvGrpSpPr>
            <p:cNvPr id="3941" name="Google Shape;3941;p67"/>
            <p:cNvGrpSpPr/>
            <p:nvPr/>
          </p:nvGrpSpPr>
          <p:grpSpPr>
            <a:xfrm>
              <a:off x="4714886" y="3271938"/>
              <a:ext cx="1202721" cy="709241"/>
              <a:chOff x="2514225" y="4239175"/>
              <a:chExt cx="2084800" cy="1229400"/>
            </a:xfrm>
          </p:grpSpPr>
          <p:sp>
            <p:nvSpPr>
              <p:cNvPr id="3942" name="Google Shape;3942;p67"/>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7"/>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7"/>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7"/>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7"/>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7"/>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7"/>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7"/>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7"/>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7"/>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7"/>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7"/>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7"/>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7"/>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7"/>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7"/>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7"/>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7"/>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7"/>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7"/>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7"/>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7"/>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7"/>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7"/>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7"/>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7"/>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7"/>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7"/>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7"/>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7"/>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7"/>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7"/>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7"/>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7"/>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7"/>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7"/>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7"/>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7"/>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7"/>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7"/>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7"/>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7"/>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7"/>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7"/>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7"/>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7"/>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7"/>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7"/>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7"/>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7"/>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7"/>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7"/>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7"/>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7"/>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7"/>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7"/>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7"/>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7"/>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7"/>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7"/>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7"/>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7"/>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7"/>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7"/>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7"/>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7"/>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7"/>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7"/>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7"/>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7"/>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7"/>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7"/>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7"/>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7"/>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7"/>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7"/>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7"/>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7"/>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7"/>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7"/>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7"/>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7"/>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7"/>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7"/>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7"/>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7"/>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7"/>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7"/>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7"/>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7"/>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7"/>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7"/>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7"/>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7"/>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7"/>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7"/>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7"/>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7"/>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7"/>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7"/>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7"/>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7"/>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7"/>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7"/>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7"/>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7"/>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7"/>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7"/>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7"/>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7"/>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7"/>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7"/>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7"/>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7"/>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7"/>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7"/>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7"/>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7"/>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7"/>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7"/>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7"/>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7"/>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7"/>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7"/>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7"/>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7"/>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7"/>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7"/>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7"/>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7"/>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7"/>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7"/>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7"/>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7"/>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7"/>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7"/>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7"/>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7"/>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7"/>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7"/>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7"/>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7"/>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7"/>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7"/>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7"/>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7"/>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7"/>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7"/>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7"/>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7"/>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7"/>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7"/>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7"/>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7"/>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7"/>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7"/>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7"/>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7"/>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7"/>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7"/>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7"/>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7"/>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7"/>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7"/>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7"/>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7"/>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7"/>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7"/>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7"/>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7"/>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7"/>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7"/>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7"/>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7"/>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7"/>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7"/>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7"/>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7"/>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7"/>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7"/>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7"/>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7"/>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7"/>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7"/>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7"/>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7"/>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7"/>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7"/>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7"/>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7"/>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7"/>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7"/>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7"/>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7"/>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7"/>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7"/>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7"/>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7"/>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7"/>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7"/>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7"/>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7"/>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7"/>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7"/>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7"/>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7"/>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7"/>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7"/>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7"/>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7"/>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7"/>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7"/>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7"/>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7"/>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7"/>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7"/>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7"/>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7"/>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7"/>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7"/>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7"/>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7"/>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7"/>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7"/>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7"/>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7"/>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7"/>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7"/>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7"/>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7"/>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7"/>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7"/>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7"/>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7"/>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7"/>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7"/>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7"/>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7"/>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7"/>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7"/>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7"/>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7"/>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7"/>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7"/>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7"/>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7"/>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7"/>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7"/>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7"/>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7"/>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7"/>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7"/>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7"/>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7"/>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7"/>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7"/>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7"/>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7"/>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7"/>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7"/>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7"/>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7"/>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7"/>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7"/>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7"/>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7"/>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7"/>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7"/>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7"/>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7"/>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7"/>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7"/>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7"/>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7"/>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16" name="Google Shape;4216;p67"/>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7" name="Google Shape;4217;p67"/>
            <p:cNvGrpSpPr/>
            <p:nvPr/>
          </p:nvGrpSpPr>
          <p:grpSpPr>
            <a:xfrm>
              <a:off x="4851510" y="3282978"/>
              <a:ext cx="1028757" cy="669305"/>
              <a:chOff x="2732000" y="1526850"/>
              <a:chExt cx="1783250" cy="1160175"/>
            </a:xfrm>
          </p:grpSpPr>
          <p:sp>
            <p:nvSpPr>
              <p:cNvPr id="4218" name="Google Shape;4218;p67"/>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7"/>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7"/>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7"/>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7"/>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7"/>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7"/>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7"/>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7"/>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7"/>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7"/>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7"/>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7"/>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7"/>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7"/>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7"/>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7"/>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7"/>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7"/>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7"/>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7"/>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7"/>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7"/>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7"/>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7"/>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7"/>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7"/>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7"/>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7"/>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7"/>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7"/>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7"/>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7"/>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7"/>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7"/>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7"/>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54" name="Google Shape;4254;p67"/>
          <p:cNvGrpSpPr/>
          <p:nvPr/>
        </p:nvGrpSpPr>
        <p:grpSpPr>
          <a:xfrm>
            <a:off x="4005100" y="1921297"/>
            <a:ext cx="2127409" cy="1097580"/>
            <a:chOff x="4758945" y="2591412"/>
            <a:chExt cx="1114585" cy="575011"/>
          </a:xfrm>
        </p:grpSpPr>
        <p:grpSp>
          <p:nvGrpSpPr>
            <p:cNvPr id="4255" name="Google Shape;4255;p67"/>
            <p:cNvGrpSpPr/>
            <p:nvPr/>
          </p:nvGrpSpPr>
          <p:grpSpPr>
            <a:xfrm>
              <a:off x="4758945" y="2591412"/>
              <a:ext cx="1114585" cy="575011"/>
              <a:chOff x="4758945" y="2591412"/>
              <a:chExt cx="1114585" cy="575011"/>
            </a:xfrm>
          </p:grpSpPr>
          <p:sp>
            <p:nvSpPr>
              <p:cNvPr id="4256" name="Google Shape;4256;p67"/>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7"/>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7"/>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7"/>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7"/>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7"/>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7"/>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7"/>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7"/>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7"/>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7"/>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7"/>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7"/>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7"/>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7"/>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7"/>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2" name="Google Shape;4272;p67"/>
            <p:cNvGrpSpPr/>
            <p:nvPr/>
          </p:nvGrpSpPr>
          <p:grpSpPr>
            <a:xfrm>
              <a:off x="4760834" y="2594715"/>
              <a:ext cx="1108903" cy="517407"/>
              <a:chOff x="4760834" y="2594715"/>
              <a:chExt cx="1108903" cy="517407"/>
            </a:xfrm>
          </p:grpSpPr>
          <p:sp>
            <p:nvSpPr>
              <p:cNvPr id="4273" name="Google Shape;4273;p67"/>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7"/>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7"/>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7"/>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7"/>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7"/>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7"/>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7"/>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7"/>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7"/>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7"/>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7"/>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7"/>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7"/>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7"/>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7"/>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7"/>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7"/>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7"/>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7"/>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7"/>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7"/>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7"/>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7"/>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7"/>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7"/>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7"/>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7"/>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7"/>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7"/>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7"/>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7"/>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7"/>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7"/>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7"/>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7"/>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7"/>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7"/>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7"/>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7"/>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7"/>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7"/>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7"/>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7"/>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7"/>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7"/>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7"/>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7"/>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7"/>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7"/>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7"/>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7"/>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7"/>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7"/>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7"/>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7"/>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7"/>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7"/>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7"/>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7"/>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7"/>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7"/>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7"/>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7"/>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7"/>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7"/>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7"/>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7"/>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7"/>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7"/>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7"/>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7"/>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7"/>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7"/>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7"/>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7"/>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7"/>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7"/>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7"/>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7"/>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7"/>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7"/>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7"/>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7"/>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7"/>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7"/>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7"/>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7"/>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7"/>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7"/>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7"/>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7"/>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7"/>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7"/>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7"/>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7"/>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7"/>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7"/>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7"/>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7"/>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7"/>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7"/>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7"/>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7"/>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7"/>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7"/>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7"/>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7"/>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7"/>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7"/>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7"/>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7"/>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7"/>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7"/>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7"/>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7"/>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7"/>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7"/>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7"/>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7"/>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7"/>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7"/>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7"/>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7"/>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7"/>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7"/>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7"/>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7"/>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7"/>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7"/>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7"/>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7"/>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7"/>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7"/>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7"/>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7"/>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7"/>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7"/>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7"/>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7"/>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7"/>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7"/>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7"/>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7"/>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7"/>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7"/>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7"/>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7"/>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7"/>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7"/>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7"/>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7"/>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7"/>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7"/>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7"/>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7"/>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7"/>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7"/>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7"/>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7"/>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7"/>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7"/>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7"/>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7"/>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7"/>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7"/>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7"/>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7"/>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7"/>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7"/>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7"/>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7"/>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7"/>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7"/>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7"/>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7"/>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7"/>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7"/>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7"/>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7"/>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7"/>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7"/>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7"/>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7"/>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7"/>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7"/>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7"/>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7"/>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7"/>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7"/>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7"/>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7"/>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7"/>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7"/>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7"/>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7"/>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7"/>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7"/>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7"/>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7"/>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7"/>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7"/>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7"/>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7"/>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7"/>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7"/>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7"/>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7"/>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7"/>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7"/>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7"/>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7"/>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7"/>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7"/>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7"/>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7"/>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7"/>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7"/>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7"/>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7"/>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7"/>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7"/>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7"/>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7"/>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7"/>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7"/>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7"/>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7"/>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7"/>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7"/>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7"/>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7"/>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7"/>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7"/>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7"/>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7"/>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7"/>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7"/>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7"/>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7"/>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7"/>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7"/>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7"/>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7"/>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7"/>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7"/>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7"/>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7"/>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7"/>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7"/>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7"/>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7"/>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7"/>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7"/>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7"/>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7"/>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7"/>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7"/>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7"/>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7"/>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7"/>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7"/>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7"/>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7"/>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7"/>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7"/>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7"/>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7"/>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7"/>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7"/>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7"/>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7"/>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7"/>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7"/>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7"/>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7"/>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7"/>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7"/>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7"/>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7"/>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7"/>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7"/>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7"/>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7"/>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7"/>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7"/>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7"/>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7"/>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7"/>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7"/>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7"/>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7"/>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7"/>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7"/>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7"/>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7"/>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7"/>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7"/>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7"/>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7"/>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7"/>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7"/>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7"/>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7"/>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7"/>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7"/>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7"/>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7"/>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7"/>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7"/>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7"/>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7"/>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7"/>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6" name="Google Shape;4586;p67"/>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590"/>
        <p:cNvGrpSpPr/>
        <p:nvPr/>
      </p:nvGrpSpPr>
      <p:grpSpPr>
        <a:xfrm>
          <a:off x="0" y="0"/>
          <a:ext cx="0" cy="0"/>
          <a:chOff x="0" y="0"/>
          <a:chExt cx="0" cy="0"/>
        </a:xfrm>
      </p:grpSpPr>
      <p:sp>
        <p:nvSpPr>
          <p:cNvPr id="4591" name="Google Shape;4591;p6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...and our </a:t>
            </a:r>
            <a:r>
              <a:rPr lang="es"/>
              <a:t>set of editable icons</a:t>
            </a:r>
            <a:endParaRPr>
              <a:solidFill>
                <a:srgbClr val="FFFFFF"/>
              </a:solidFill>
              <a:latin typeface="Proxima Nova Semibold"/>
              <a:ea typeface="Proxima Nova Semibold"/>
              <a:cs typeface="Proxima Nova Semibold"/>
              <a:sym typeface="Proxima Nova Semibold"/>
            </a:endParaRPr>
          </a:p>
        </p:txBody>
      </p:sp>
      <p:sp>
        <p:nvSpPr>
          <p:cNvPr id="4592" name="Google Shape;4592;p68"/>
          <p:cNvSpPr txBox="1">
            <a:spLocks noGrp="1"/>
          </p:cNvSpPr>
          <p:nvPr>
            <p:ph type="body" idx="4294967295"/>
          </p:nvPr>
        </p:nvSpPr>
        <p:spPr>
          <a:xfrm>
            <a:off x="1068100" y="14578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200">
                <a:solidFill>
                  <a:srgbClr val="FFFFFF"/>
                </a:solidFill>
                <a:latin typeface="Proxima Nova"/>
                <a:ea typeface="Proxima Nova"/>
                <a:cs typeface="Proxima Nova"/>
                <a:sym typeface="Proxima Nova"/>
              </a:rPr>
              <a:t>You can resize these icons keeping the quality.</a:t>
            </a:r>
            <a:endParaRPr sz="1200">
              <a:solidFill>
                <a:srgbClr val="FFFFFF"/>
              </a:solidFill>
              <a:latin typeface="Proxima Nova"/>
              <a:ea typeface="Proxima Nova"/>
              <a:cs typeface="Proxima Nova"/>
              <a:sym typeface="Proxima Nova"/>
            </a:endParaRPr>
          </a:p>
          <a:p>
            <a:pPr marL="0" lvl="0" indent="0" algn="ctr" rtl="0">
              <a:spcBef>
                <a:spcPts val="0"/>
              </a:spcBef>
              <a:spcAft>
                <a:spcPts val="0"/>
              </a:spcAft>
              <a:buNone/>
            </a:pPr>
            <a:r>
              <a:rPr lang="es">
                <a:solidFill>
                  <a:srgbClr val="FFFFFF"/>
                </a:solidFill>
              </a:rPr>
              <a:t>You can change the stroke and fill color; just select the icon and click on the paint bucket/pen.</a:t>
            </a:r>
            <a:br>
              <a:rPr lang="es"/>
            </a:br>
            <a:endParaRPr/>
          </a:p>
        </p:txBody>
      </p:sp>
      <p:grpSp>
        <p:nvGrpSpPr>
          <p:cNvPr id="4593" name="Google Shape;4593;p68"/>
          <p:cNvGrpSpPr/>
          <p:nvPr/>
        </p:nvGrpSpPr>
        <p:grpSpPr>
          <a:xfrm>
            <a:off x="1464938" y="1938605"/>
            <a:ext cx="230686" cy="202772"/>
            <a:chOff x="898875" y="244725"/>
            <a:chExt cx="481800" cy="423500"/>
          </a:xfrm>
        </p:grpSpPr>
        <p:sp>
          <p:nvSpPr>
            <p:cNvPr id="4594" name="Google Shape;4594;p68"/>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95" name="Google Shape;4595;p68"/>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96" name="Google Shape;4596;p68"/>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97" name="Google Shape;4597;p68"/>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98" name="Google Shape;4598;p68"/>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99" name="Google Shape;4599;p68"/>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00" name="Google Shape;4600;p68"/>
          <p:cNvGrpSpPr/>
          <p:nvPr/>
        </p:nvGrpSpPr>
        <p:grpSpPr>
          <a:xfrm>
            <a:off x="1763045" y="1924643"/>
            <a:ext cx="202760" cy="230698"/>
            <a:chOff x="1529350" y="258825"/>
            <a:chExt cx="423475" cy="481825"/>
          </a:xfrm>
        </p:grpSpPr>
        <p:sp>
          <p:nvSpPr>
            <p:cNvPr id="4601" name="Google Shape;4601;p68"/>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02" name="Google Shape;4602;p68"/>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03" name="Google Shape;4603;p68"/>
          <p:cNvGrpSpPr/>
          <p:nvPr/>
        </p:nvGrpSpPr>
        <p:grpSpPr>
          <a:xfrm>
            <a:off x="2030275" y="1979160"/>
            <a:ext cx="231811" cy="121663"/>
            <a:chOff x="2084325" y="363300"/>
            <a:chExt cx="484150" cy="254100"/>
          </a:xfrm>
        </p:grpSpPr>
        <p:sp>
          <p:nvSpPr>
            <p:cNvPr id="4604" name="Google Shape;4604;p68"/>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05" name="Google Shape;4605;p68"/>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06" name="Google Shape;4606;p68"/>
          <p:cNvGrpSpPr/>
          <p:nvPr/>
        </p:nvGrpSpPr>
        <p:grpSpPr>
          <a:xfrm>
            <a:off x="2335803" y="1924643"/>
            <a:ext cx="202760" cy="230698"/>
            <a:chOff x="2707500" y="249400"/>
            <a:chExt cx="423475" cy="481825"/>
          </a:xfrm>
        </p:grpSpPr>
        <p:sp>
          <p:nvSpPr>
            <p:cNvPr id="4607" name="Google Shape;4607;p68"/>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08" name="Google Shape;4608;p68"/>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09" name="Google Shape;4609;p68"/>
          <p:cNvGrpSpPr/>
          <p:nvPr/>
        </p:nvGrpSpPr>
        <p:grpSpPr>
          <a:xfrm>
            <a:off x="2617068" y="1924865"/>
            <a:ext cx="207668" cy="230255"/>
            <a:chOff x="3300325" y="249875"/>
            <a:chExt cx="433725" cy="480900"/>
          </a:xfrm>
        </p:grpSpPr>
        <p:sp>
          <p:nvSpPr>
            <p:cNvPr id="4610" name="Google Shape;4610;p68"/>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11" name="Google Shape;4611;p68"/>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12" name="Google Shape;4612;p68"/>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13" name="Google Shape;4613;p68"/>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14" name="Google Shape;4614;p68"/>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15" name="Google Shape;4615;p68"/>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16" name="Google Shape;4616;p68"/>
          <p:cNvGrpSpPr/>
          <p:nvPr/>
        </p:nvGrpSpPr>
        <p:grpSpPr>
          <a:xfrm>
            <a:off x="2881653" y="1924811"/>
            <a:ext cx="239603" cy="230363"/>
            <a:chOff x="3854700" y="249750"/>
            <a:chExt cx="500425" cy="481125"/>
          </a:xfrm>
        </p:grpSpPr>
        <p:sp>
          <p:nvSpPr>
            <p:cNvPr id="4617" name="Google Shape;4617;p68"/>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18" name="Google Shape;4618;p68"/>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19" name="Google Shape;4619;p68"/>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20" name="Google Shape;4620;p68"/>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21" name="Google Shape;4621;p68"/>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22" name="Google Shape;4622;p68"/>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23" name="Google Shape;4623;p68"/>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24" name="Google Shape;4624;p68"/>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25" name="Google Shape;4625;p68"/>
          <p:cNvGrpSpPr/>
          <p:nvPr/>
        </p:nvGrpSpPr>
        <p:grpSpPr>
          <a:xfrm>
            <a:off x="3165892" y="1924811"/>
            <a:ext cx="239603" cy="230363"/>
            <a:chOff x="4447550" y="249750"/>
            <a:chExt cx="500425" cy="481125"/>
          </a:xfrm>
        </p:grpSpPr>
        <p:sp>
          <p:nvSpPr>
            <p:cNvPr id="4626" name="Google Shape;4626;p68"/>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27" name="Google Shape;4627;p68"/>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28" name="Google Shape;4628;p68"/>
          <p:cNvGrpSpPr/>
          <p:nvPr/>
        </p:nvGrpSpPr>
        <p:grpSpPr>
          <a:xfrm>
            <a:off x="3457757" y="1924643"/>
            <a:ext cx="230698" cy="230698"/>
            <a:chOff x="5049725" y="249400"/>
            <a:chExt cx="481825" cy="481825"/>
          </a:xfrm>
        </p:grpSpPr>
        <p:sp>
          <p:nvSpPr>
            <p:cNvPr id="4629" name="Google Shape;4629;p68"/>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30" name="Google Shape;4630;p68"/>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31" name="Google Shape;4631;p68"/>
          <p:cNvGrpSpPr/>
          <p:nvPr/>
        </p:nvGrpSpPr>
        <p:grpSpPr>
          <a:xfrm>
            <a:off x="3739244" y="1924643"/>
            <a:ext cx="230698" cy="230698"/>
            <a:chOff x="5660400" y="238125"/>
            <a:chExt cx="481825" cy="481825"/>
          </a:xfrm>
        </p:grpSpPr>
        <p:sp>
          <p:nvSpPr>
            <p:cNvPr id="4632" name="Google Shape;4632;p68"/>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33" name="Google Shape;4633;p68"/>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34" name="Google Shape;4634;p68"/>
          <p:cNvGrpSpPr/>
          <p:nvPr/>
        </p:nvGrpSpPr>
        <p:grpSpPr>
          <a:xfrm>
            <a:off x="4022597" y="1924643"/>
            <a:ext cx="230698" cy="230698"/>
            <a:chOff x="6235400" y="249400"/>
            <a:chExt cx="481825" cy="481825"/>
          </a:xfrm>
        </p:grpSpPr>
        <p:sp>
          <p:nvSpPr>
            <p:cNvPr id="4635" name="Google Shape;4635;p68"/>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36" name="Google Shape;4636;p68"/>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37" name="Google Shape;4637;p68"/>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38" name="Google Shape;4638;p68"/>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39" name="Google Shape;4639;p68"/>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40" name="Google Shape;4640;p68"/>
          <p:cNvGrpSpPr/>
          <p:nvPr/>
        </p:nvGrpSpPr>
        <p:grpSpPr>
          <a:xfrm>
            <a:off x="1464608" y="2227052"/>
            <a:ext cx="231344" cy="202724"/>
            <a:chOff x="899850" y="871450"/>
            <a:chExt cx="483175" cy="423400"/>
          </a:xfrm>
        </p:grpSpPr>
        <p:sp>
          <p:nvSpPr>
            <p:cNvPr id="4641" name="Google Shape;4641;p68"/>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42" name="Google Shape;4642;p68"/>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43" name="Google Shape;4643;p68"/>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44" name="Google Shape;4644;p68"/>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645" name="Google Shape;4645;p68"/>
          <p:cNvSpPr/>
          <p:nvPr/>
        </p:nvSpPr>
        <p:spPr>
          <a:xfrm>
            <a:off x="1761644" y="2213044"/>
            <a:ext cx="205501" cy="230698"/>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646" name="Google Shape;4646;p68"/>
          <p:cNvGrpSpPr/>
          <p:nvPr/>
        </p:nvGrpSpPr>
        <p:grpSpPr>
          <a:xfrm>
            <a:off x="2030383" y="2213059"/>
            <a:ext cx="231596" cy="230710"/>
            <a:chOff x="2085450" y="842250"/>
            <a:chExt cx="483700" cy="481850"/>
          </a:xfrm>
        </p:grpSpPr>
        <p:sp>
          <p:nvSpPr>
            <p:cNvPr id="4647" name="Google Shape;4647;p68"/>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48" name="Google Shape;4648;p68"/>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49" name="Google Shape;4649;p68"/>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50" name="Google Shape;4650;p68"/>
          <p:cNvGrpSpPr/>
          <p:nvPr/>
        </p:nvGrpSpPr>
        <p:grpSpPr>
          <a:xfrm>
            <a:off x="2321816" y="2213065"/>
            <a:ext cx="230734" cy="230698"/>
            <a:chOff x="2685825" y="840375"/>
            <a:chExt cx="481900" cy="481825"/>
          </a:xfrm>
        </p:grpSpPr>
        <p:sp>
          <p:nvSpPr>
            <p:cNvPr id="4651" name="Google Shape;4651;p68"/>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52" name="Google Shape;4652;p68"/>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53" name="Google Shape;4653;p68"/>
          <p:cNvGrpSpPr/>
          <p:nvPr/>
        </p:nvGrpSpPr>
        <p:grpSpPr>
          <a:xfrm>
            <a:off x="2601752" y="2212849"/>
            <a:ext cx="238299" cy="231129"/>
            <a:chOff x="3270675" y="841800"/>
            <a:chExt cx="497700" cy="482725"/>
          </a:xfrm>
        </p:grpSpPr>
        <p:sp>
          <p:nvSpPr>
            <p:cNvPr id="4654" name="Google Shape;4654;p68"/>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55" name="Google Shape;4655;p68"/>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56" name="Google Shape;4656;p68"/>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657" name="Google Shape;4657;p68"/>
          <p:cNvSpPr/>
          <p:nvPr/>
        </p:nvSpPr>
        <p:spPr>
          <a:xfrm>
            <a:off x="2886029" y="2220249"/>
            <a:ext cx="230698" cy="216286"/>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658" name="Google Shape;4658;p68"/>
          <p:cNvGrpSpPr/>
          <p:nvPr/>
        </p:nvGrpSpPr>
        <p:grpSpPr>
          <a:xfrm>
            <a:off x="3170346" y="2227034"/>
            <a:ext cx="230698" cy="202760"/>
            <a:chOff x="4467200" y="877100"/>
            <a:chExt cx="481825" cy="423475"/>
          </a:xfrm>
        </p:grpSpPr>
        <p:sp>
          <p:nvSpPr>
            <p:cNvPr id="4659" name="Google Shape;4659;p68"/>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60" name="Google Shape;4660;p68"/>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61" name="Google Shape;4661;p68"/>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62" name="Google Shape;4662;p68"/>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63" name="Google Shape;4663;p68"/>
          <p:cNvGrpSpPr/>
          <p:nvPr/>
        </p:nvGrpSpPr>
        <p:grpSpPr>
          <a:xfrm>
            <a:off x="3452478" y="2213059"/>
            <a:ext cx="241255" cy="230710"/>
            <a:chOff x="5045500" y="842250"/>
            <a:chExt cx="503875" cy="481850"/>
          </a:xfrm>
        </p:grpSpPr>
        <p:sp>
          <p:nvSpPr>
            <p:cNvPr id="4664" name="Google Shape;4664;p68"/>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65" name="Google Shape;4665;p68"/>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66" name="Google Shape;4666;p68"/>
          <p:cNvGrpSpPr/>
          <p:nvPr/>
        </p:nvGrpSpPr>
        <p:grpSpPr>
          <a:xfrm>
            <a:off x="3740022" y="2230888"/>
            <a:ext cx="229142" cy="195051"/>
            <a:chOff x="5645200" y="879425"/>
            <a:chExt cx="478575" cy="407375"/>
          </a:xfrm>
        </p:grpSpPr>
        <p:sp>
          <p:nvSpPr>
            <p:cNvPr id="4667" name="Google Shape;4667;p68"/>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68" name="Google Shape;4668;p68"/>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69" name="Google Shape;4669;p68"/>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70" name="Google Shape;4670;p68"/>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71" name="Google Shape;4671;p68"/>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72" name="Google Shape;4672;p68"/>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73" name="Google Shape;4673;p68"/>
          <p:cNvGrpSpPr/>
          <p:nvPr/>
        </p:nvGrpSpPr>
        <p:grpSpPr>
          <a:xfrm>
            <a:off x="4036560" y="2213065"/>
            <a:ext cx="202772" cy="230698"/>
            <a:chOff x="6264525" y="842250"/>
            <a:chExt cx="423500" cy="481825"/>
          </a:xfrm>
        </p:grpSpPr>
        <p:sp>
          <p:nvSpPr>
            <p:cNvPr id="4674" name="Google Shape;4674;p68"/>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75" name="Google Shape;4675;p68"/>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76" name="Google Shape;4676;p68"/>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77" name="Google Shape;4677;p68"/>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78" name="Google Shape;4678;p68"/>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79" name="Google Shape;4679;p68"/>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80" name="Google Shape;4680;p68"/>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81" name="Google Shape;4681;p68"/>
          <p:cNvGrpSpPr/>
          <p:nvPr/>
        </p:nvGrpSpPr>
        <p:grpSpPr>
          <a:xfrm>
            <a:off x="1464932" y="2495036"/>
            <a:ext cx="230698" cy="230698"/>
            <a:chOff x="900750" y="1436075"/>
            <a:chExt cx="481825" cy="481825"/>
          </a:xfrm>
        </p:grpSpPr>
        <p:sp>
          <p:nvSpPr>
            <p:cNvPr id="4682" name="Google Shape;4682;p68"/>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83" name="Google Shape;4683;p68"/>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84" name="Google Shape;4684;p68"/>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85" name="Google Shape;4685;p68"/>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86" name="Google Shape;4686;p68"/>
          <p:cNvGrpSpPr/>
          <p:nvPr/>
        </p:nvGrpSpPr>
        <p:grpSpPr>
          <a:xfrm>
            <a:off x="1749075" y="2536033"/>
            <a:ext cx="230698" cy="148703"/>
            <a:chOff x="1492675" y="1520750"/>
            <a:chExt cx="481825" cy="310575"/>
          </a:xfrm>
        </p:grpSpPr>
        <p:sp>
          <p:nvSpPr>
            <p:cNvPr id="4687" name="Google Shape;4687;p68"/>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88" name="Google Shape;4688;p68"/>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89" name="Google Shape;4689;p68"/>
          <p:cNvGrpSpPr/>
          <p:nvPr/>
        </p:nvGrpSpPr>
        <p:grpSpPr>
          <a:xfrm>
            <a:off x="2026384" y="2495024"/>
            <a:ext cx="239592" cy="230722"/>
            <a:chOff x="2071000" y="1435025"/>
            <a:chExt cx="500400" cy="481875"/>
          </a:xfrm>
        </p:grpSpPr>
        <p:sp>
          <p:nvSpPr>
            <p:cNvPr id="4690" name="Google Shape;4690;p68"/>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91" name="Google Shape;4691;p68"/>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92" name="Google Shape;4692;p68"/>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93" name="Google Shape;4693;p68"/>
          <p:cNvGrpSpPr/>
          <p:nvPr/>
        </p:nvGrpSpPr>
        <p:grpSpPr>
          <a:xfrm>
            <a:off x="2317543" y="2509191"/>
            <a:ext cx="239280" cy="202389"/>
            <a:chOff x="2678350" y="1464650"/>
            <a:chExt cx="499750" cy="422700"/>
          </a:xfrm>
        </p:grpSpPr>
        <p:sp>
          <p:nvSpPr>
            <p:cNvPr id="4694" name="Google Shape;4694;p68"/>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95" name="Google Shape;4695;p68"/>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96" name="Google Shape;4696;p68"/>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97" name="Google Shape;4697;p68"/>
          <p:cNvGrpSpPr/>
          <p:nvPr/>
        </p:nvGrpSpPr>
        <p:grpSpPr>
          <a:xfrm>
            <a:off x="2605553" y="2495036"/>
            <a:ext cx="230698" cy="230698"/>
            <a:chOff x="3271200" y="1435075"/>
            <a:chExt cx="481825" cy="481825"/>
          </a:xfrm>
        </p:grpSpPr>
        <p:sp>
          <p:nvSpPr>
            <p:cNvPr id="4698" name="Google Shape;4698;p68"/>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99" name="Google Shape;4699;p68"/>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00" name="Google Shape;4700;p68"/>
          <p:cNvGrpSpPr/>
          <p:nvPr/>
        </p:nvGrpSpPr>
        <p:grpSpPr>
          <a:xfrm>
            <a:off x="2884681" y="2495024"/>
            <a:ext cx="233547" cy="230722"/>
            <a:chOff x="3858100" y="1435075"/>
            <a:chExt cx="487775" cy="481875"/>
          </a:xfrm>
        </p:grpSpPr>
        <p:sp>
          <p:nvSpPr>
            <p:cNvPr id="4701" name="Google Shape;4701;p68"/>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02" name="Google Shape;4702;p68"/>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03" name="Google Shape;4703;p68"/>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04" name="Google Shape;4704;p68"/>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05" name="Google Shape;4705;p68"/>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06" name="Google Shape;4706;p68"/>
          <p:cNvGrpSpPr/>
          <p:nvPr/>
        </p:nvGrpSpPr>
        <p:grpSpPr>
          <a:xfrm>
            <a:off x="3170345" y="2495036"/>
            <a:ext cx="230698" cy="230698"/>
            <a:chOff x="4456875" y="1435075"/>
            <a:chExt cx="481825" cy="481825"/>
          </a:xfrm>
        </p:grpSpPr>
        <p:sp>
          <p:nvSpPr>
            <p:cNvPr id="4707" name="Google Shape;4707;p68"/>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08" name="Google Shape;4708;p68"/>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09" name="Google Shape;4709;p68"/>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10" name="Google Shape;4710;p68"/>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11" name="Google Shape;4711;p68"/>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12" name="Google Shape;4712;p68"/>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13" name="Google Shape;4713;p68"/>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14" name="Google Shape;4714;p68"/>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15" name="Google Shape;4715;p68"/>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16" name="Google Shape;4716;p68"/>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17" name="Google Shape;4717;p68"/>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18" name="Google Shape;4718;p68"/>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19" name="Google Shape;4719;p68"/>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20" name="Google Shape;4720;p68"/>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21" name="Google Shape;4721;p68"/>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22" name="Google Shape;4722;p68"/>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23" name="Google Shape;4723;p68"/>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24" name="Google Shape;4724;p68"/>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25" name="Google Shape;4725;p68"/>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26" name="Google Shape;4726;p68"/>
          <p:cNvGrpSpPr/>
          <p:nvPr/>
        </p:nvGrpSpPr>
        <p:grpSpPr>
          <a:xfrm>
            <a:off x="3456626" y="2495030"/>
            <a:ext cx="232960" cy="230710"/>
            <a:chOff x="5049725" y="1435050"/>
            <a:chExt cx="486550" cy="481850"/>
          </a:xfrm>
        </p:grpSpPr>
        <p:sp>
          <p:nvSpPr>
            <p:cNvPr id="4727" name="Google Shape;4727;p68"/>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28" name="Google Shape;4728;p68"/>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29" name="Google Shape;4729;p68"/>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30" name="Google Shape;4730;p68"/>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31" name="Google Shape;4731;p68"/>
          <p:cNvGrpSpPr/>
          <p:nvPr/>
        </p:nvGrpSpPr>
        <p:grpSpPr>
          <a:xfrm>
            <a:off x="3739208" y="2495036"/>
            <a:ext cx="230770" cy="230698"/>
            <a:chOff x="5642475" y="1435075"/>
            <a:chExt cx="481975" cy="481825"/>
          </a:xfrm>
        </p:grpSpPr>
        <p:sp>
          <p:nvSpPr>
            <p:cNvPr id="4732" name="Google Shape;4732;p68"/>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33" name="Google Shape;4733;p68"/>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34" name="Google Shape;4734;p68"/>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35" name="Google Shape;4735;p68"/>
          <p:cNvGrpSpPr/>
          <p:nvPr/>
        </p:nvGrpSpPr>
        <p:grpSpPr>
          <a:xfrm>
            <a:off x="4021065" y="2495030"/>
            <a:ext cx="233762" cy="230710"/>
            <a:chOff x="6232000" y="1435050"/>
            <a:chExt cx="488225" cy="481850"/>
          </a:xfrm>
        </p:grpSpPr>
        <p:sp>
          <p:nvSpPr>
            <p:cNvPr id="4736" name="Google Shape;4736;p68"/>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37" name="Google Shape;4737;p68"/>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38" name="Google Shape;4738;p68"/>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39" name="Google Shape;4739;p68"/>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40" name="Google Shape;4740;p68"/>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41" name="Google Shape;4741;p68"/>
          <p:cNvGrpSpPr/>
          <p:nvPr/>
        </p:nvGrpSpPr>
        <p:grpSpPr>
          <a:xfrm>
            <a:off x="1478302" y="2776325"/>
            <a:ext cx="203957" cy="229704"/>
            <a:chOff x="924450" y="2028975"/>
            <a:chExt cx="425975" cy="479750"/>
          </a:xfrm>
        </p:grpSpPr>
        <p:sp>
          <p:nvSpPr>
            <p:cNvPr id="4742" name="Google Shape;4742;p68"/>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43" name="Google Shape;4743;p68"/>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44" name="Google Shape;4744;p68"/>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45" name="Google Shape;4745;p68"/>
          <p:cNvGrpSpPr/>
          <p:nvPr/>
        </p:nvGrpSpPr>
        <p:grpSpPr>
          <a:xfrm>
            <a:off x="2030813" y="2789791"/>
            <a:ext cx="230734" cy="202772"/>
            <a:chOff x="2085450" y="2057100"/>
            <a:chExt cx="481900" cy="423500"/>
          </a:xfrm>
        </p:grpSpPr>
        <p:sp>
          <p:nvSpPr>
            <p:cNvPr id="4746" name="Google Shape;4746;p68"/>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47" name="Google Shape;4747;p68"/>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48" name="Google Shape;4748;p68"/>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49" name="Google Shape;4749;p68"/>
          <p:cNvGrpSpPr/>
          <p:nvPr/>
        </p:nvGrpSpPr>
        <p:grpSpPr>
          <a:xfrm>
            <a:off x="2321816" y="2805598"/>
            <a:ext cx="230734" cy="171159"/>
            <a:chOff x="2678275" y="2090100"/>
            <a:chExt cx="481900" cy="357475"/>
          </a:xfrm>
        </p:grpSpPr>
        <p:sp>
          <p:nvSpPr>
            <p:cNvPr id="4750" name="Google Shape;4750;p68"/>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51" name="Google Shape;4751;p68"/>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52" name="Google Shape;4752;p68"/>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53" name="Google Shape;4753;p68"/>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54" name="Google Shape;4754;p68"/>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55" name="Google Shape;4755;p68"/>
          <p:cNvGrpSpPr/>
          <p:nvPr/>
        </p:nvGrpSpPr>
        <p:grpSpPr>
          <a:xfrm>
            <a:off x="2646323" y="2813893"/>
            <a:ext cx="149158" cy="154569"/>
            <a:chOff x="3357325" y="2093500"/>
            <a:chExt cx="311525" cy="322825"/>
          </a:xfrm>
        </p:grpSpPr>
        <p:sp>
          <p:nvSpPr>
            <p:cNvPr id="4756" name="Google Shape;4756;p68"/>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57" name="Google Shape;4757;p68"/>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58" name="Google Shape;4758;p68"/>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759" name="Google Shape;4759;p68"/>
          <p:cNvSpPr/>
          <p:nvPr/>
        </p:nvSpPr>
        <p:spPr>
          <a:xfrm>
            <a:off x="2887926" y="2783744"/>
            <a:ext cx="226903" cy="214766"/>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760" name="Google Shape;4760;p68"/>
          <p:cNvGrpSpPr/>
          <p:nvPr/>
        </p:nvGrpSpPr>
        <p:grpSpPr>
          <a:xfrm>
            <a:off x="3186385" y="2775828"/>
            <a:ext cx="198618" cy="230698"/>
            <a:chOff x="4492800" y="2027925"/>
            <a:chExt cx="414825" cy="481825"/>
          </a:xfrm>
        </p:grpSpPr>
        <p:sp>
          <p:nvSpPr>
            <p:cNvPr id="4761" name="Google Shape;4761;p68"/>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62" name="Google Shape;4762;p68"/>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63" name="Google Shape;4763;p68"/>
          <p:cNvGrpSpPr/>
          <p:nvPr/>
        </p:nvGrpSpPr>
        <p:grpSpPr>
          <a:xfrm>
            <a:off x="3457775" y="2775823"/>
            <a:ext cx="230662" cy="230710"/>
            <a:chOff x="5049725" y="2027900"/>
            <a:chExt cx="481750" cy="481850"/>
          </a:xfrm>
        </p:grpSpPr>
        <p:sp>
          <p:nvSpPr>
            <p:cNvPr id="4764" name="Google Shape;4764;p68"/>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65" name="Google Shape;4765;p68"/>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66" name="Google Shape;4766;p68"/>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67" name="Google Shape;4767;p68"/>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68" name="Google Shape;4768;p68"/>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69" name="Google Shape;4769;p68"/>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70" name="Google Shape;4770;p68"/>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71" name="Google Shape;4771;p68"/>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72" name="Google Shape;4772;p68"/>
          <p:cNvGrpSpPr/>
          <p:nvPr/>
        </p:nvGrpSpPr>
        <p:grpSpPr>
          <a:xfrm>
            <a:off x="3779828" y="2775882"/>
            <a:ext cx="149529" cy="230590"/>
            <a:chOff x="5726350" y="2028150"/>
            <a:chExt cx="312300" cy="481600"/>
          </a:xfrm>
        </p:grpSpPr>
        <p:sp>
          <p:nvSpPr>
            <p:cNvPr id="4773" name="Google Shape;4773;p68"/>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74" name="Google Shape;4774;p68"/>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75" name="Google Shape;4775;p68"/>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76" name="Google Shape;4776;p68"/>
          <p:cNvGrpSpPr/>
          <p:nvPr/>
        </p:nvGrpSpPr>
        <p:grpSpPr>
          <a:xfrm>
            <a:off x="4024764" y="2777995"/>
            <a:ext cx="226365" cy="226365"/>
            <a:chOff x="6239925" y="2032450"/>
            <a:chExt cx="472775" cy="472775"/>
          </a:xfrm>
        </p:grpSpPr>
        <p:sp>
          <p:nvSpPr>
            <p:cNvPr id="4777" name="Google Shape;4777;p68"/>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78" name="Google Shape;4778;p68"/>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79" name="Google Shape;4779;p68"/>
          <p:cNvGrpSpPr/>
          <p:nvPr/>
        </p:nvGrpSpPr>
        <p:grpSpPr>
          <a:xfrm>
            <a:off x="4330172" y="1977005"/>
            <a:ext cx="227562" cy="126092"/>
            <a:chOff x="903075" y="2730000"/>
            <a:chExt cx="475275" cy="263350"/>
          </a:xfrm>
        </p:grpSpPr>
        <p:sp>
          <p:nvSpPr>
            <p:cNvPr id="4780" name="Google Shape;4780;p68"/>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81" name="Google Shape;4781;p68"/>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82" name="Google Shape;4782;p68"/>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83" name="Google Shape;4783;p68"/>
          <p:cNvGrpSpPr/>
          <p:nvPr/>
        </p:nvGrpSpPr>
        <p:grpSpPr>
          <a:xfrm>
            <a:off x="1749075" y="2775828"/>
            <a:ext cx="230698" cy="230698"/>
            <a:chOff x="1492675" y="2027925"/>
            <a:chExt cx="481825" cy="481825"/>
          </a:xfrm>
        </p:grpSpPr>
        <p:sp>
          <p:nvSpPr>
            <p:cNvPr id="4784" name="Google Shape;4784;p68"/>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85" name="Google Shape;4785;p68"/>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86" name="Google Shape;4786;p68"/>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87" name="Google Shape;4787;p68"/>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88" name="Google Shape;4788;p68"/>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89" name="Google Shape;4789;p68"/>
          <p:cNvGrpSpPr/>
          <p:nvPr/>
        </p:nvGrpSpPr>
        <p:grpSpPr>
          <a:xfrm>
            <a:off x="4623101" y="1924702"/>
            <a:ext cx="230698" cy="230698"/>
            <a:chOff x="1492675" y="2620775"/>
            <a:chExt cx="481825" cy="481825"/>
          </a:xfrm>
        </p:grpSpPr>
        <p:sp>
          <p:nvSpPr>
            <p:cNvPr id="4790" name="Google Shape;4790;p68"/>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91" name="Google Shape;4791;p68"/>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792" name="Google Shape;4792;p68"/>
          <p:cNvSpPr/>
          <p:nvPr/>
        </p:nvSpPr>
        <p:spPr>
          <a:xfrm>
            <a:off x="4895078" y="1924637"/>
            <a:ext cx="239711" cy="230698"/>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793" name="Google Shape;4793;p68"/>
          <p:cNvGrpSpPr/>
          <p:nvPr/>
        </p:nvGrpSpPr>
        <p:grpSpPr>
          <a:xfrm>
            <a:off x="5183268" y="1935571"/>
            <a:ext cx="226843" cy="208960"/>
            <a:chOff x="2682350" y="2643425"/>
            <a:chExt cx="473775" cy="436425"/>
          </a:xfrm>
        </p:grpSpPr>
        <p:sp>
          <p:nvSpPr>
            <p:cNvPr id="4794" name="Google Shape;4794;p68"/>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95" name="Google Shape;4795;p68"/>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96" name="Google Shape;4796;p68"/>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97" name="Google Shape;4797;p68"/>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98" name="Google Shape;4798;p68"/>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99" name="Google Shape;4799;p68"/>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00" name="Google Shape;4800;p68"/>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01" name="Google Shape;4801;p68"/>
          <p:cNvGrpSpPr/>
          <p:nvPr/>
        </p:nvGrpSpPr>
        <p:grpSpPr>
          <a:xfrm>
            <a:off x="5499808" y="1924702"/>
            <a:ext cx="162205" cy="230698"/>
            <a:chOff x="3342725" y="2620775"/>
            <a:chExt cx="338775" cy="481825"/>
          </a:xfrm>
        </p:grpSpPr>
        <p:sp>
          <p:nvSpPr>
            <p:cNvPr id="4802" name="Google Shape;4802;p68"/>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03" name="Google Shape;4803;p68"/>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04" name="Google Shape;4804;p68"/>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05" name="Google Shape;4805;p68"/>
          <p:cNvGrpSpPr/>
          <p:nvPr/>
        </p:nvGrpSpPr>
        <p:grpSpPr>
          <a:xfrm>
            <a:off x="5767565" y="1924702"/>
            <a:ext cx="189246" cy="230698"/>
            <a:chOff x="3907325" y="2620775"/>
            <a:chExt cx="395250" cy="481825"/>
          </a:xfrm>
        </p:grpSpPr>
        <p:sp>
          <p:nvSpPr>
            <p:cNvPr id="4806" name="Google Shape;4806;p68"/>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07" name="Google Shape;4807;p68"/>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08" name="Google Shape;4808;p68"/>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09" name="Google Shape;4809;p68"/>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10" name="Google Shape;4810;p68"/>
          <p:cNvGrpSpPr/>
          <p:nvPr/>
        </p:nvGrpSpPr>
        <p:grpSpPr>
          <a:xfrm>
            <a:off x="6034939" y="1931914"/>
            <a:ext cx="230698" cy="216274"/>
            <a:chOff x="4456875" y="2635825"/>
            <a:chExt cx="481825" cy="451700"/>
          </a:xfrm>
        </p:grpSpPr>
        <p:sp>
          <p:nvSpPr>
            <p:cNvPr id="4811" name="Google Shape;4811;p68"/>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12" name="Google Shape;4812;p68"/>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13" name="Google Shape;4813;p68"/>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14" name="Google Shape;4814;p68"/>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15" name="Google Shape;4815;p68"/>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16" name="Google Shape;4816;p68"/>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17" name="Google Shape;4817;p68"/>
          <p:cNvGrpSpPr/>
          <p:nvPr/>
        </p:nvGrpSpPr>
        <p:grpSpPr>
          <a:xfrm>
            <a:off x="6323895" y="1931914"/>
            <a:ext cx="230698" cy="216274"/>
            <a:chOff x="5049725" y="2635825"/>
            <a:chExt cx="481825" cy="451700"/>
          </a:xfrm>
        </p:grpSpPr>
        <p:sp>
          <p:nvSpPr>
            <p:cNvPr id="4818" name="Google Shape;4818;p68"/>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19" name="Google Shape;4819;p68"/>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20" name="Google Shape;4820;p68"/>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21" name="Google Shape;4821;p68"/>
          <p:cNvGrpSpPr/>
          <p:nvPr/>
        </p:nvGrpSpPr>
        <p:grpSpPr>
          <a:xfrm>
            <a:off x="6604855" y="1925001"/>
            <a:ext cx="230231" cy="230099"/>
            <a:chOff x="5643000" y="2621375"/>
            <a:chExt cx="480850" cy="480575"/>
          </a:xfrm>
        </p:grpSpPr>
        <p:sp>
          <p:nvSpPr>
            <p:cNvPr id="4822" name="Google Shape;4822;p68"/>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23" name="Google Shape;4823;p68"/>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24" name="Google Shape;4824;p68"/>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25" name="Google Shape;4825;p68"/>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26" name="Google Shape;4826;p68"/>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27" name="Google Shape;4827;p68"/>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28" name="Google Shape;4828;p68"/>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29" name="Google Shape;4829;p68"/>
          <p:cNvGrpSpPr/>
          <p:nvPr/>
        </p:nvGrpSpPr>
        <p:grpSpPr>
          <a:xfrm>
            <a:off x="6890046" y="1924702"/>
            <a:ext cx="230770" cy="230698"/>
            <a:chOff x="6235250" y="2620775"/>
            <a:chExt cx="481975" cy="481825"/>
          </a:xfrm>
        </p:grpSpPr>
        <p:sp>
          <p:nvSpPr>
            <p:cNvPr id="4830" name="Google Shape;4830;p68"/>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31" name="Google Shape;4831;p68"/>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32" name="Google Shape;4832;p68"/>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33" name="Google Shape;4833;p68"/>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34" name="Google Shape;4834;p68"/>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835" name="Google Shape;4835;p68"/>
          <p:cNvSpPr/>
          <p:nvPr/>
        </p:nvSpPr>
        <p:spPr>
          <a:xfrm>
            <a:off x="4326623" y="2219489"/>
            <a:ext cx="234624" cy="217806"/>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836" name="Google Shape;4836;p68"/>
          <p:cNvGrpSpPr/>
          <p:nvPr/>
        </p:nvGrpSpPr>
        <p:grpSpPr>
          <a:xfrm>
            <a:off x="4622474" y="2213124"/>
            <a:ext cx="231955" cy="230698"/>
            <a:chOff x="1535000" y="3223325"/>
            <a:chExt cx="484450" cy="481825"/>
          </a:xfrm>
        </p:grpSpPr>
        <p:sp>
          <p:nvSpPr>
            <p:cNvPr id="4837" name="Google Shape;4837;p68"/>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38" name="Google Shape;4838;p68"/>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39" name="Google Shape;4839;p68"/>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40" name="Google Shape;4840;p68"/>
          <p:cNvGrpSpPr/>
          <p:nvPr/>
        </p:nvGrpSpPr>
        <p:grpSpPr>
          <a:xfrm>
            <a:off x="4899627" y="2237129"/>
            <a:ext cx="230698" cy="182686"/>
            <a:chOff x="2085525" y="3263750"/>
            <a:chExt cx="481825" cy="381550"/>
          </a:xfrm>
        </p:grpSpPr>
        <p:sp>
          <p:nvSpPr>
            <p:cNvPr id="4841" name="Google Shape;4841;p68"/>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42" name="Google Shape;4842;p68"/>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843" name="Google Shape;4843;p68"/>
          <p:cNvSpPr/>
          <p:nvPr/>
        </p:nvSpPr>
        <p:spPr>
          <a:xfrm>
            <a:off x="5181287" y="2258928"/>
            <a:ext cx="230698" cy="138924"/>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844" name="Google Shape;4844;p68"/>
          <p:cNvGrpSpPr/>
          <p:nvPr/>
        </p:nvGrpSpPr>
        <p:grpSpPr>
          <a:xfrm>
            <a:off x="5465239" y="2213117"/>
            <a:ext cx="231344" cy="230710"/>
            <a:chOff x="3270450" y="3213625"/>
            <a:chExt cx="483175" cy="481850"/>
          </a:xfrm>
        </p:grpSpPr>
        <p:sp>
          <p:nvSpPr>
            <p:cNvPr id="4845" name="Google Shape;4845;p68"/>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46" name="Google Shape;4846;p68"/>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47" name="Google Shape;4847;p68"/>
          <p:cNvGrpSpPr/>
          <p:nvPr/>
        </p:nvGrpSpPr>
        <p:grpSpPr>
          <a:xfrm>
            <a:off x="5804750" y="2213123"/>
            <a:ext cx="114876" cy="230698"/>
            <a:chOff x="3984950" y="3213600"/>
            <a:chExt cx="239925" cy="481825"/>
          </a:xfrm>
        </p:grpSpPr>
        <p:sp>
          <p:nvSpPr>
            <p:cNvPr id="4848" name="Google Shape;4848;p68"/>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49" name="Google Shape;4849;p68"/>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850" name="Google Shape;4850;p68"/>
          <p:cNvSpPr/>
          <p:nvPr/>
        </p:nvSpPr>
        <p:spPr>
          <a:xfrm>
            <a:off x="6034832" y="2213044"/>
            <a:ext cx="230734" cy="230698"/>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51" name="Google Shape;4851;p68"/>
          <p:cNvSpPr/>
          <p:nvPr/>
        </p:nvSpPr>
        <p:spPr>
          <a:xfrm>
            <a:off x="6323794" y="2226545"/>
            <a:ext cx="230698" cy="203693"/>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852" name="Google Shape;4852;p68"/>
          <p:cNvGrpSpPr/>
          <p:nvPr/>
        </p:nvGrpSpPr>
        <p:grpSpPr>
          <a:xfrm>
            <a:off x="6599193" y="2233311"/>
            <a:ext cx="241555" cy="190323"/>
            <a:chOff x="5629975" y="3255775"/>
            <a:chExt cx="504500" cy="397500"/>
          </a:xfrm>
        </p:grpSpPr>
        <p:sp>
          <p:nvSpPr>
            <p:cNvPr id="4853" name="Google Shape;4853;p68"/>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54" name="Google Shape;4854;p68"/>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55" name="Google Shape;4855;p68"/>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56" name="Google Shape;4856;p68"/>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57" name="Google Shape;4857;p68"/>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58" name="Google Shape;4858;p68"/>
          <p:cNvGrpSpPr/>
          <p:nvPr/>
        </p:nvGrpSpPr>
        <p:grpSpPr>
          <a:xfrm>
            <a:off x="6889741" y="2233383"/>
            <a:ext cx="231380" cy="190179"/>
            <a:chOff x="6234950" y="3255925"/>
            <a:chExt cx="483250" cy="397200"/>
          </a:xfrm>
        </p:grpSpPr>
        <p:sp>
          <p:nvSpPr>
            <p:cNvPr id="4859" name="Google Shape;4859;p68"/>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60" name="Google Shape;4860;p68"/>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61" name="Google Shape;4861;p68"/>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62" name="Google Shape;4862;p68"/>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63" name="Google Shape;4863;p68"/>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64" name="Google Shape;4864;p68"/>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65" name="Google Shape;4865;p68"/>
          <p:cNvGrpSpPr/>
          <p:nvPr/>
        </p:nvGrpSpPr>
        <p:grpSpPr>
          <a:xfrm>
            <a:off x="4335816" y="2495095"/>
            <a:ext cx="216274" cy="230698"/>
            <a:chOff x="914900" y="3806450"/>
            <a:chExt cx="451700" cy="481825"/>
          </a:xfrm>
        </p:grpSpPr>
        <p:sp>
          <p:nvSpPr>
            <p:cNvPr id="4866" name="Google Shape;4866;p68"/>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67" name="Google Shape;4867;p68"/>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68" name="Google Shape;4868;p68"/>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69" name="Google Shape;4869;p68"/>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70" name="Google Shape;4870;p68"/>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71" name="Google Shape;4871;p68"/>
          <p:cNvGrpSpPr/>
          <p:nvPr/>
        </p:nvGrpSpPr>
        <p:grpSpPr>
          <a:xfrm>
            <a:off x="4620689" y="2494969"/>
            <a:ext cx="235522" cy="230949"/>
            <a:chOff x="1490050" y="3805975"/>
            <a:chExt cx="491900" cy="482350"/>
          </a:xfrm>
        </p:grpSpPr>
        <p:sp>
          <p:nvSpPr>
            <p:cNvPr id="4872" name="Google Shape;4872;p68"/>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73" name="Google Shape;4873;p68"/>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74" name="Google Shape;4874;p68"/>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75" name="Google Shape;4875;p68"/>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76" name="Google Shape;4876;p68"/>
          <p:cNvGrpSpPr/>
          <p:nvPr/>
        </p:nvGrpSpPr>
        <p:grpSpPr>
          <a:xfrm>
            <a:off x="4908927" y="2495095"/>
            <a:ext cx="212096" cy="230698"/>
            <a:chOff x="2104275" y="3806450"/>
            <a:chExt cx="442975" cy="481825"/>
          </a:xfrm>
        </p:grpSpPr>
        <p:sp>
          <p:nvSpPr>
            <p:cNvPr id="4877" name="Google Shape;4877;p68"/>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78" name="Google Shape;4878;p68"/>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79" name="Google Shape;4879;p68"/>
          <p:cNvGrpSpPr/>
          <p:nvPr/>
        </p:nvGrpSpPr>
        <p:grpSpPr>
          <a:xfrm>
            <a:off x="5196925" y="2495095"/>
            <a:ext cx="199528" cy="230698"/>
            <a:chOff x="2710875" y="3806450"/>
            <a:chExt cx="416725" cy="481825"/>
          </a:xfrm>
        </p:grpSpPr>
        <p:sp>
          <p:nvSpPr>
            <p:cNvPr id="4880" name="Google Shape;4880;p68"/>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81" name="Google Shape;4881;p68"/>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82" name="Google Shape;4882;p68"/>
          <p:cNvGrpSpPr/>
          <p:nvPr/>
        </p:nvGrpSpPr>
        <p:grpSpPr>
          <a:xfrm>
            <a:off x="5465562" y="2522596"/>
            <a:ext cx="230698" cy="175696"/>
            <a:chOff x="3271200" y="3863875"/>
            <a:chExt cx="481825" cy="366950"/>
          </a:xfrm>
        </p:grpSpPr>
        <p:sp>
          <p:nvSpPr>
            <p:cNvPr id="4883" name="Google Shape;4883;p68"/>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84" name="Google Shape;4884;p68"/>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85" name="Google Shape;4885;p68"/>
          <p:cNvGrpSpPr/>
          <p:nvPr/>
        </p:nvGrpSpPr>
        <p:grpSpPr>
          <a:xfrm>
            <a:off x="5761706" y="2495250"/>
            <a:ext cx="200964" cy="230387"/>
            <a:chOff x="3895050" y="3806775"/>
            <a:chExt cx="419725" cy="481175"/>
          </a:xfrm>
        </p:grpSpPr>
        <p:sp>
          <p:nvSpPr>
            <p:cNvPr id="4886" name="Google Shape;4886;p68"/>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87" name="Google Shape;4887;p68"/>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88" name="Google Shape;4888;p68"/>
          <p:cNvGrpSpPr/>
          <p:nvPr/>
        </p:nvGrpSpPr>
        <p:grpSpPr>
          <a:xfrm>
            <a:off x="6035945" y="2495101"/>
            <a:ext cx="228687" cy="230686"/>
            <a:chOff x="4464775" y="3806475"/>
            <a:chExt cx="477625" cy="481800"/>
          </a:xfrm>
        </p:grpSpPr>
        <p:sp>
          <p:nvSpPr>
            <p:cNvPr id="4889" name="Google Shape;4889;p68"/>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90" name="Google Shape;4890;p68"/>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91" name="Google Shape;4891;p68"/>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92" name="Google Shape;4892;p68"/>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93" name="Google Shape;4893;p68"/>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94" name="Google Shape;4894;p68"/>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95" name="Google Shape;4895;p68"/>
          <p:cNvGrpSpPr/>
          <p:nvPr/>
        </p:nvGrpSpPr>
        <p:grpSpPr>
          <a:xfrm>
            <a:off x="6323895" y="2495095"/>
            <a:ext cx="230698" cy="230698"/>
            <a:chOff x="5049725" y="3806450"/>
            <a:chExt cx="481825" cy="481825"/>
          </a:xfrm>
        </p:grpSpPr>
        <p:sp>
          <p:nvSpPr>
            <p:cNvPr id="4896" name="Google Shape;4896;p68"/>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97" name="Google Shape;4897;p68"/>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98" name="Google Shape;4898;p68"/>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99" name="Google Shape;4899;p68"/>
          <p:cNvGrpSpPr/>
          <p:nvPr/>
        </p:nvGrpSpPr>
        <p:grpSpPr>
          <a:xfrm>
            <a:off x="6604621" y="2495095"/>
            <a:ext cx="230698" cy="230698"/>
            <a:chOff x="5651375" y="3806450"/>
            <a:chExt cx="481825" cy="481825"/>
          </a:xfrm>
        </p:grpSpPr>
        <p:sp>
          <p:nvSpPr>
            <p:cNvPr id="4900" name="Google Shape;4900;p68"/>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01" name="Google Shape;4901;p68"/>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02" name="Google Shape;4902;p68"/>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03" name="Google Shape;4903;p68"/>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04" name="Google Shape;4904;p68"/>
          <p:cNvGrpSpPr/>
          <p:nvPr/>
        </p:nvGrpSpPr>
        <p:grpSpPr>
          <a:xfrm>
            <a:off x="6903937" y="2496447"/>
            <a:ext cx="202987" cy="227993"/>
            <a:chOff x="6264300" y="3809300"/>
            <a:chExt cx="423950" cy="476175"/>
          </a:xfrm>
        </p:grpSpPr>
        <p:sp>
          <p:nvSpPr>
            <p:cNvPr id="4905" name="Google Shape;4905;p68"/>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06" name="Google Shape;4906;p68"/>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07" name="Google Shape;4907;p68"/>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08" name="Google Shape;4908;p68"/>
          <p:cNvGrpSpPr/>
          <p:nvPr/>
        </p:nvGrpSpPr>
        <p:grpSpPr>
          <a:xfrm>
            <a:off x="4328155" y="2775881"/>
            <a:ext cx="231596" cy="230710"/>
            <a:chOff x="898875" y="4399275"/>
            <a:chExt cx="483700" cy="481850"/>
          </a:xfrm>
        </p:grpSpPr>
        <p:sp>
          <p:nvSpPr>
            <p:cNvPr id="4909" name="Google Shape;4909;p68"/>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10" name="Google Shape;4910;p68"/>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11" name="Google Shape;4911;p68"/>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12" name="Google Shape;4912;p68"/>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13" name="Google Shape;4913;p68"/>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14" name="Google Shape;4914;p68"/>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15" name="Google Shape;4915;p68"/>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16" name="Google Shape;4916;p68"/>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17" name="Google Shape;4917;p68"/>
          <p:cNvGrpSpPr/>
          <p:nvPr/>
        </p:nvGrpSpPr>
        <p:grpSpPr>
          <a:xfrm>
            <a:off x="4623101" y="2786253"/>
            <a:ext cx="230698" cy="209966"/>
            <a:chOff x="1492675" y="4420975"/>
            <a:chExt cx="481825" cy="438525"/>
          </a:xfrm>
        </p:grpSpPr>
        <p:sp>
          <p:nvSpPr>
            <p:cNvPr id="4918" name="Google Shape;4918;p68"/>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19" name="Google Shape;4919;p68"/>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20" name="Google Shape;4920;p68"/>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21" name="Google Shape;4921;p68"/>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22" name="Google Shape;4922;p68"/>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23" name="Google Shape;4923;p68"/>
          <p:cNvGrpSpPr/>
          <p:nvPr/>
        </p:nvGrpSpPr>
        <p:grpSpPr>
          <a:xfrm>
            <a:off x="4898495" y="2776342"/>
            <a:ext cx="232960" cy="229788"/>
            <a:chOff x="2084100" y="4400250"/>
            <a:chExt cx="486550" cy="479925"/>
          </a:xfrm>
        </p:grpSpPr>
        <p:sp>
          <p:nvSpPr>
            <p:cNvPr id="4924" name="Google Shape;4924;p68"/>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25" name="Google Shape;4925;p68"/>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26" name="Google Shape;4926;p68"/>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27" name="Google Shape;4927;p68"/>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28" name="Google Shape;4928;p68"/>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29" name="Google Shape;4929;p68"/>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30" name="Google Shape;4930;p68"/>
          <p:cNvGrpSpPr/>
          <p:nvPr/>
        </p:nvGrpSpPr>
        <p:grpSpPr>
          <a:xfrm>
            <a:off x="5195310" y="2775899"/>
            <a:ext cx="202760" cy="230674"/>
            <a:chOff x="2707950" y="4399325"/>
            <a:chExt cx="423475" cy="481775"/>
          </a:xfrm>
        </p:grpSpPr>
        <p:sp>
          <p:nvSpPr>
            <p:cNvPr id="4931" name="Google Shape;4931;p68"/>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32" name="Google Shape;4932;p68"/>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33" name="Google Shape;4933;p68"/>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34" name="Google Shape;4934;p68"/>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35" name="Google Shape;4935;p68"/>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36" name="Google Shape;4936;p68"/>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37" name="Google Shape;4937;p68"/>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38" name="Google Shape;4938;p68"/>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39" name="Google Shape;4939;p68"/>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40" name="Google Shape;4940;p68"/>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41" name="Google Shape;4941;p68"/>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42" name="Google Shape;4942;p68"/>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43" name="Google Shape;4943;p68"/>
          <p:cNvGrpSpPr/>
          <p:nvPr/>
        </p:nvGrpSpPr>
        <p:grpSpPr>
          <a:xfrm>
            <a:off x="5487390" y="2775881"/>
            <a:ext cx="187043" cy="230710"/>
            <a:chOff x="3330525" y="4399275"/>
            <a:chExt cx="390650" cy="481850"/>
          </a:xfrm>
        </p:grpSpPr>
        <p:sp>
          <p:nvSpPr>
            <p:cNvPr id="4944" name="Google Shape;4944;p68"/>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45" name="Google Shape;4945;p68"/>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46" name="Google Shape;4946;p68"/>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47" name="Google Shape;4947;p68"/>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48" name="Google Shape;4948;p68"/>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49" name="Google Shape;4949;p68"/>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50" name="Google Shape;4950;p68"/>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51" name="Google Shape;4951;p68"/>
          <p:cNvGrpSpPr/>
          <p:nvPr/>
        </p:nvGrpSpPr>
        <p:grpSpPr>
          <a:xfrm>
            <a:off x="5776076" y="2775887"/>
            <a:ext cx="172224" cy="230698"/>
            <a:chOff x="3938800" y="4399275"/>
            <a:chExt cx="359700" cy="481825"/>
          </a:xfrm>
        </p:grpSpPr>
        <p:sp>
          <p:nvSpPr>
            <p:cNvPr id="4952" name="Google Shape;4952;p68"/>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53" name="Google Shape;4953;p68"/>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54" name="Google Shape;4954;p68"/>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55" name="Google Shape;4955;p68"/>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56" name="Google Shape;4956;p68"/>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57" name="Google Shape;4957;p68"/>
          <p:cNvGrpSpPr/>
          <p:nvPr/>
        </p:nvGrpSpPr>
        <p:grpSpPr>
          <a:xfrm>
            <a:off x="6096214" y="2775887"/>
            <a:ext cx="108149" cy="230698"/>
            <a:chOff x="4584850" y="4399275"/>
            <a:chExt cx="225875" cy="481825"/>
          </a:xfrm>
        </p:grpSpPr>
        <p:sp>
          <p:nvSpPr>
            <p:cNvPr id="4958" name="Google Shape;4958;p68"/>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59" name="Google Shape;4959;p68"/>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960" name="Google Shape;4960;p68"/>
          <p:cNvSpPr/>
          <p:nvPr/>
        </p:nvSpPr>
        <p:spPr>
          <a:xfrm>
            <a:off x="6312567" y="2775826"/>
            <a:ext cx="253154" cy="23060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961" name="Google Shape;4961;p68"/>
          <p:cNvGrpSpPr/>
          <p:nvPr/>
        </p:nvGrpSpPr>
        <p:grpSpPr>
          <a:xfrm>
            <a:off x="6604621" y="2775887"/>
            <a:ext cx="230698" cy="230698"/>
            <a:chOff x="5642550" y="4399275"/>
            <a:chExt cx="481825" cy="481825"/>
          </a:xfrm>
        </p:grpSpPr>
        <p:sp>
          <p:nvSpPr>
            <p:cNvPr id="4962" name="Google Shape;4962;p68"/>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63" name="Google Shape;4963;p68"/>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64" name="Google Shape;4964;p68"/>
          <p:cNvGrpSpPr/>
          <p:nvPr/>
        </p:nvGrpSpPr>
        <p:grpSpPr>
          <a:xfrm>
            <a:off x="6881900" y="2783985"/>
            <a:ext cx="247061" cy="214502"/>
            <a:chOff x="6218300" y="4416175"/>
            <a:chExt cx="516000" cy="448000"/>
          </a:xfrm>
        </p:grpSpPr>
        <p:sp>
          <p:nvSpPr>
            <p:cNvPr id="4965" name="Google Shape;4965;p68"/>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66" name="Google Shape;4966;p68"/>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67" name="Google Shape;4967;p68"/>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68" name="Google Shape;4968;p68"/>
          <p:cNvGrpSpPr/>
          <p:nvPr/>
        </p:nvGrpSpPr>
        <p:grpSpPr>
          <a:xfrm>
            <a:off x="7161095" y="1924761"/>
            <a:ext cx="230698" cy="230698"/>
            <a:chOff x="899850" y="4992125"/>
            <a:chExt cx="481825" cy="481825"/>
          </a:xfrm>
        </p:grpSpPr>
        <p:sp>
          <p:nvSpPr>
            <p:cNvPr id="4969" name="Google Shape;4969;p68"/>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70" name="Google Shape;4970;p68"/>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71" name="Google Shape;4971;p68"/>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72" name="Google Shape;4972;p68"/>
          <p:cNvGrpSpPr/>
          <p:nvPr/>
        </p:nvGrpSpPr>
        <p:grpSpPr>
          <a:xfrm>
            <a:off x="7161106" y="2213167"/>
            <a:ext cx="230698" cy="230698"/>
            <a:chOff x="1492675" y="4992125"/>
            <a:chExt cx="481825" cy="481825"/>
          </a:xfrm>
        </p:grpSpPr>
        <p:sp>
          <p:nvSpPr>
            <p:cNvPr id="4973" name="Google Shape;4973;p68"/>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74" name="Google Shape;4974;p68"/>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75" name="Google Shape;4975;p68"/>
          <p:cNvGrpSpPr/>
          <p:nvPr/>
        </p:nvGrpSpPr>
        <p:grpSpPr>
          <a:xfrm>
            <a:off x="7161118" y="2495124"/>
            <a:ext cx="230698" cy="230698"/>
            <a:chOff x="2085525" y="4992125"/>
            <a:chExt cx="481825" cy="481825"/>
          </a:xfrm>
        </p:grpSpPr>
        <p:sp>
          <p:nvSpPr>
            <p:cNvPr id="4976" name="Google Shape;4976;p68"/>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77" name="Google Shape;4977;p68"/>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78" name="Google Shape;4978;p68"/>
          <p:cNvGrpSpPr/>
          <p:nvPr/>
        </p:nvGrpSpPr>
        <p:grpSpPr>
          <a:xfrm>
            <a:off x="7449623" y="1924761"/>
            <a:ext cx="230698" cy="230698"/>
            <a:chOff x="2678350" y="4992125"/>
            <a:chExt cx="481825" cy="481825"/>
          </a:xfrm>
        </p:grpSpPr>
        <p:sp>
          <p:nvSpPr>
            <p:cNvPr id="4979" name="Google Shape;4979;p68"/>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80" name="Google Shape;4980;p68"/>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81" name="Google Shape;4981;p68"/>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82" name="Google Shape;4982;p68"/>
          <p:cNvGrpSpPr/>
          <p:nvPr/>
        </p:nvGrpSpPr>
        <p:grpSpPr>
          <a:xfrm>
            <a:off x="7161142" y="2775902"/>
            <a:ext cx="230698" cy="230698"/>
            <a:chOff x="3271200" y="4992125"/>
            <a:chExt cx="481825" cy="481825"/>
          </a:xfrm>
        </p:grpSpPr>
        <p:sp>
          <p:nvSpPr>
            <p:cNvPr id="4983" name="Google Shape;4983;p68"/>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84" name="Google Shape;4984;p68"/>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85" name="Google Shape;4985;p68"/>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86" name="Google Shape;4986;p68"/>
          <p:cNvGrpSpPr/>
          <p:nvPr/>
        </p:nvGrpSpPr>
        <p:grpSpPr>
          <a:xfrm>
            <a:off x="7449593" y="2213868"/>
            <a:ext cx="230806" cy="229297"/>
            <a:chOff x="3863900" y="4993625"/>
            <a:chExt cx="482050" cy="478900"/>
          </a:xfrm>
        </p:grpSpPr>
        <p:sp>
          <p:nvSpPr>
            <p:cNvPr id="4987" name="Google Shape;4987;p68"/>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88" name="Google Shape;4988;p68"/>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89" name="Google Shape;4989;p68"/>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90" name="Google Shape;4990;p68"/>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91" name="Google Shape;4991;p68"/>
          <p:cNvGrpSpPr/>
          <p:nvPr/>
        </p:nvGrpSpPr>
        <p:grpSpPr>
          <a:xfrm>
            <a:off x="7449605" y="2495824"/>
            <a:ext cx="230806" cy="229297"/>
            <a:chOff x="4456725" y="4993625"/>
            <a:chExt cx="482050" cy="478900"/>
          </a:xfrm>
        </p:grpSpPr>
        <p:sp>
          <p:nvSpPr>
            <p:cNvPr id="4992" name="Google Shape;4992;p68"/>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93" name="Google Shape;4993;p68"/>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94" name="Google Shape;4994;p68"/>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95" name="Google Shape;4995;p68"/>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96" name="Google Shape;4996;p68"/>
          <p:cNvGrpSpPr/>
          <p:nvPr/>
        </p:nvGrpSpPr>
        <p:grpSpPr>
          <a:xfrm>
            <a:off x="7449617" y="2776596"/>
            <a:ext cx="230806" cy="229309"/>
            <a:chOff x="5049575" y="4993600"/>
            <a:chExt cx="482050" cy="478925"/>
          </a:xfrm>
        </p:grpSpPr>
        <p:sp>
          <p:nvSpPr>
            <p:cNvPr id="4997" name="Google Shape;4997;p68"/>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98" name="Google Shape;4998;p68"/>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99" name="Google Shape;4999;p68"/>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00" name="Google Shape;5000;p68"/>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01" name="Google Shape;5001;p68"/>
          <p:cNvGrpSpPr/>
          <p:nvPr/>
        </p:nvGrpSpPr>
        <p:grpSpPr>
          <a:xfrm>
            <a:off x="1464620" y="3161282"/>
            <a:ext cx="231320" cy="203310"/>
            <a:chOff x="892750" y="267400"/>
            <a:chExt cx="483125" cy="424625"/>
          </a:xfrm>
        </p:grpSpPr>
        <p:sp>
          <p:nvSpPr>
            <p:cNvPr id="5002" name="Google Shape;5002;p68"/>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03" name="Google Shape;5003;p68"/>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04" name="Google Shape;5004;p68"/>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05" name="Google Shape;5005;p68"/>
          <p:cNvGrpSpPr/>
          <p:nvPr/>
        </p:nvGrpSpPr>
        <p:grpSpPr>
          <a:xfrm>
            <a:off x="1762763" y="3147265"/>
            <a:ext cx="203322" cy="231344"/>
            <a:chOff x="1516475" y="238075"/>
            <a:chExt cx="424650" cy="483175"/>
          </a:xfrm>
        </p:grpSpPr>
        <p:sp>
          <p:nvSpPr>
            <p:cNvPr id="5006" name="Google Shape;5006;p68"/>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07" name="Google Shape;5007;p68"/>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08" name="Google Shape;5008;p68"/>
          <p:cNvGrpSpPr/>
          <p:nvPr/>
        </p:nvGrpSpPr>
        <p:grpSpPr>
          <a:xfrm>
            <a:off x="2030071" y="3201938"/>
            <a:ext cx="232218" cy="121998"/>
            <a:chOff x="2080675" y="352325"/>
            <a:chExt cx="485000" cy="254800"/>
          </a:xfrm>
        </p:grpSpPr>
        <p:sp>
          <p:nvSpPr>
            <p:cNvPr id="5009" name="Google Shape;5009;p68"/>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10" name="Google Shape;5010;p68"/>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11" name="Google Shape;5011;p68"/>
          <p:cNvGrpSpPr/>
          <p:nvPr/>
        </p:nvGrpSpPr>
        <p:grpSpPr>
          <a:xfrm>
            <a:off x="2335521" y="3147277"/>
            <a:ext cx="203322" cy="231320"/>
            <a:chOff x="2705375" y="238125"/>
            <a:chExt cx="424650" cy="483125"/>
          </a:xfrm>
        </p:grpSpPr>
        <p:sp>
          <p:nvSpPr>
            <p:cNvPr id="5012" name="Google Shape;5012;p68"/>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13" name="Google Shape;5013;p68"/>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14" name="Google Shape;5014;p68"/>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15" name="Google Shape;5015;p68"/>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16" name="Google Shape;5016;p68"/>
          <p:cNvGrpSpPr/>
          <p:nvPr/>
        </p:nvGrpSpPr>
        <p:grpSpPr>
          <a:xfrm>
            <a:off x="2618504" y="3147493"/>
            <a:ext cx="204795" cy="230889"/>
            <a:chOff x="3299850" y="238575"/>
            <a:chExt cx="427725" cy="482225"/>
          </a:xfrm>
        </p:grpSpPr>
        <p:sp>
          <p:nvSpPr>
            <p:cNvPr id="5017" name="Google Shape;5017;p68"/>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18" name="Google Shape;5018;p68"/>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19" name="Google Shape;5019;p68"/>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20" name="Google Shape;5020;p68"/>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21" name="Google Shape;5021;p68"/>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22" name="Google Shape;5022;p68"/>
          <p:cNvGrpSpPr/>
          <p:nvPr/>
        </p:nvGrpSpPr>
        <p:grpSpPr>
          <a:xfrm>
            <a:off x="2881617" y="3147277"/>
            <a:ext cx="239675" cy="231320"/>
            <a:chOff x="3857225" y="238125"/>
            <a:chExt cx="500575" cy="483125"/>
          </a:xfrm>
        </p:grpSpPr>
        <p:sp>
          <p:nvSpPr>
            <p:cNvPr id="5023" name="Google Shape;5023;p68"/>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24" name="Google Shape;5024;p68"/>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25" name="Google Shape;5025;p68"/>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26" name="Google Shape;5026;p68"/>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27" name="Google Shape;5027;p68"/>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28" name="Google Shape;5028;p68"/>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29" name="Google Shape;5029;p68"/>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030" name="Google Shape;5030;p68"/>
          <p:cNvSpPr/>
          <p:nvPr/>
        </p:nvSpPr>
        <p:spPr>
          <a:xfrm>
            <a:off x="3165768" y="3147289"/>
            <a:ext cx="239675" cy="231284"/>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031" name="Google Shape;5031;p68"/>
          <p:cNvGrpSpPr/>
          <p:nvPr/>
        </p:nvGrpSpPr>
        <p:grpSpPr>
          <a:xfrm>
            <a:off x="3457440" y="3147295"/>
            <a:ext cx="231332" cy="231284"/>
            <a:chOff x="5053900" y="238200"/>
            <a:chExt cx="483150" cy="483050"/>
          </a:xfrm>
        </p:grpSpPr>
        <p:sp>
          <p:nvSpPr>
            <p:cNvPr id="5032" name="Google Shape;5032;p68"/>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33" name="Google Shape;5033;p68"/>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34" name="Google Shape;5034;p68"/>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35" name="Google Shape;5035;p68"/>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36" name="Google Shape;5036;p68"/>
          <p:cNvGrpSpPr/>
          <p:nvPr/>
        </p:nvGrpSpPr>
        <p:grpSpPr>
          <a:xfrm>
            <a:off x="3738932" y="3147277"/>
            <a:ext cx="231320" cy="231320"/>
            <a:chOff x="5648375" y="238125"/>
            <a:chExt cx="483125" cy="483125"/>
          </a:xfrm>
        </p:grpSpPr>
        <p:sp>
          <p:nvSpPr>
            <p:cNvPr id="5037" name="Google Shape;5037;p68"/>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38" name="Google Shape;5038;p68"/>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39" name="Google Shape;5039;p68"/>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40" name="Google Shape;5040;p68"/>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41" name="Google Shape;5041;p68"/>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42" name="Google Shape;5042;p68"/>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43" name="Google Shape;5043;p68"/>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44" name="Google Shape;5044;p68"/>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45" name="Google Shape;5045;p68"/>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46" name="Google Shape;5046;p68"/>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47" name="Google Shape;5047;p68"/>
          <p:cNvGrpSpPr/>
          <p:nvPr/>
        </p:nvGrpSpPr>
        <p:grpSpPr>
          <a:xfrm>
            <a:off x="4022286" y="3147277"/>
            <a:ext cx="231320" cy="231320"/>
            <a:chOff x="6242825" y="238125"/>
            <a:chExt cx="483125" cy="483125"/>
          </a:xfrm>
        </p:grpSpPr>
        <p:sp>
          <p:nvSpPr>
            <p:cNvPr id="5048" name="Google Shape;5048;p68"/>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49" name="Google Shape;5049;p68"/>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50" name="Google Shape;5050;p68"/>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51" name="Google Shape;5051;p68"/>
          <p:cNvGrpSpPr/>
          <p:nvPr/>
        </p:nvGrpSpPr>
        <p:grpSpPr>
          <a:xfrm>
            <a:off x="1463465" y="3446636"/>
            <a:ext cx="233630" cy="203287"/>
            <a:chOff x="889275" y="861850"/>
            <a:chExt cx="487950" cy="424575"/>
          </a:xfrm>
        </p:grpSpPr>
        <p:sp>
          <p:nvSpPr>
            <p:cNvPr id="5052" name="Google Shape;5052;p68"/>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53" name="Google Shape;5053;p68"/>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54" name="Google Shape;5054;p68"/>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55" name="Google Shape;5055;p68"/>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056" name="Google Shape;5056;p68"/>
          <p:cNvSpPr/>
          <p:nvPr/>
        </p:nvSpPr>
        <p:spPr>
          <a:xfrm>
            <a:off x="1761380" y="3432587"/>
            <a:ext cx="206028" cy="23134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57" name="Google Shape;5057;p68"/>
          <p:cNvSpPr/>
          <p:nvPr/>
        </p:nvSpPr>
        <p:spPr>
          <a:xfrm>
            <a:off x="2030024" y="3432587"/>
            <a:ext cx="232230" cy="23134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058" name="Google Shape;5058;p68"/>
          <p:cNvGrpSpPr/>
          <p:nvPr/>
        </p:nvGrpSpPr>
        <p:grpSpPr>
          <a:xfrm>
            <a:off x="2321523" y="3432620"/>
            <a:ext cx="231320" cy="231320"/>
            <a:chOff x="2676100" y="832575"/>
            <a:chExt cx="483125" cy="483125"/>
          </a:xfrm>
        </p:grpSpPr>
        <p:sp>
          <p:nvSpPr>
            <p:cNvPr id="5059" name="Google Shape;5059;p68"/>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60" name="Google Shape;5060;p68"/>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61" name="Google Shape;5061;p68"/>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62" name="Google Shape;5062;p68"/>
          <p:cNvGrpSpPr/>
          <p:nvPr/>
        </p:nvGrpSpPr>
        <p:grpSpPr>
          <a:xfrm>
            <a:off x="2601351" y="3432620"/>
            <a:ext cx="239101" cy="231320"/>
            <a:chOff x="3270550" y="832575"/>
            <a:chExt cx="499375" cy="483125"/>
          </a:xfrm>
        </p:grpSpPr>
        <p:sp>
          <p:nvSpPr>
            <p:cNvPr id="5063" name="Google Shape;5063;p68"/>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64" name="Google Shape;5064;p68"/>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65" name="Google Shape;5065;p68"/>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66" name="Google Shape;5066;p68"/>
          <p:cNvGrpSpPr/>
          <p:nvPr/>
        </p:nvGrpSpPr>
        <p:grpSpPr>
          <a:xfrm>
            <a:off x="2885789" y="3439850"/>
            <a:ext cx="231332" cy="216860"/>
            <a:chOff x="3865000" y="847675"/>
            <a:chExt cx="483150" cy="452925"/>
          </a:xfrm>
        </p:grpSpPr>
        <p:sp>
          <p:nvSpPr>
            <p:cNvPr id="5067" name="Google Shape;5067;p68"/>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68" name="Google Shape;5068;p68"/>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69" name="Google Shape;5069;p68"/>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70" name="Google Shape;5070;p68"/>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71" name="Google Shape;5071;p68"/>
          <p:cNvGrpSpPr/>
          <p:nvPr/>
        </p:nvGrpSpPr>
        <p:grpSpPr>
          <a:xfrm>
            <a:off x="3168460" y="3446595"/>
            <a:ext cx="234468" cy="203370"/>
            <a:chOff x="4452900" y="861750"/>
            <a:chExt cx="489700" cy="424750"/>
          </a:xfrm>
        </p:grpSpPr>
        <p:sp>
          <p:nvSpPr>
            <p:cNvPr id="5072" name="Google Shape;5072;p68"/>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73" name="Google Shape;5073;p68"/>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74" name="Google Shape;5074;p68"/>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75" name="Google Shape;5075;p68"/>
          <p:cNvGrpSpPr/>
          <p:nvPr/>
        </p:nvGrpSpPr>
        <p:grpSpPr>
          <a:xfrm>
            <a:off x="3452185" y="3432626"/>
            <a:ext cx="241842" cy="231308"/>
            <a:chOff x="5049750" y="832600"/>
            <a:chExt cx="505100" cy="483100"/>
          </a:xfrm>
        </p:grpSpPr>
        <p:sp>
          <p:nvSpPr>
            <p:cNvPr id="5076" name="Google Shape;5076;p68"/>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77" name="Google Shape;5077;p68"/>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078" name="Google Shape;5078;p68"/>
          <p:cNvSpPr/>
          <p:nvPr/>
        </p:nvSpPr>
        <p:spPr>
          <a:xfrm>
            <a:off x="3738299" y="3449350"/>
            <a:ext cx="232362" cy="197816"/>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079" name="Google Shape;5079;p68"/>
          <p:cNvGrpSpPr/>
          <p:nvPr/>
        </p:nvGrpSpPr>
        <p:grpSpPr>
          <a:xfrm>
            <a:off x="4036285" y="3432620"/>
            <a:ext cx="203322" cy="231320"/>
            <a:chOff x="6272100" y="832575"/>
            <a:chExt cx="424650" cy="483125"/>
          </a:xfrm>
        </p:grpSpPr>
        <p:sp>
          <p:nvSpPr>
            <p:cNvPr id="5080" name="Google Shape;5080;p68"/>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81" name="Google Shape;5081;p68"/>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82" name="Google Shape;5082;p68"/>
          <p:cNvGrpSpPr/>
          <p:nvPr/>
        </p:nvGrpSpPr>
        <p:grpSpPr>
          <a:xfrm>
            <a:off x="1464602" y="3717580"/>
            <a:ext cx="231356" cy="231332"/>
            <a:chOff x="893650" y="1428000"/>
            <a:chExt cx="483200" cy="483150"/>
          </a:xfrm>
        </p:grpSpPr>
        <p:sp>
          <p:nvSpPr>
            <p:cNvPr id="5083" name="Google Shape;5083;p68"/>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84" name="Google Shape;5084;p68"/>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85" name="Google Shape;5085;p68"/>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86" name="Google Shape;5086;p68"/>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087" name="Google Shape;5087;p68"/>
          <p:cNvSpPr/>
          <p:nvPr/>
        </p:nvSpPr>
        <p:spPr>
          <a:xfrm>
            <a:off x="1748734" y="3758659"/>
            <a:ext cx="231320" cy="149098"/>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88" name="Google Shape;5088;p68"/>
          <p:cNvSpPr/>
          <p:nvPr/>
        </p:nvSpPr>
        <p:spPr>
          <a:xfrm>
            <a:off x="2025906" y="3717562"/>
            <a:ext cx="240465" cy="231296"/>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089" name="Google Shape;5089;p68"/>
          <p:cNvGrpSpPr/>
          <p:nvPr/>
        </p:nvGrpSpPr>
        <p:grpSpPr>
          <a:xfrm>
            <a:off x="2317219" y="3731633"/>
            <a:ext cx="239927" cy="203227"/>
            <a:chOff x="2676100" y="1456375"/>
            <a:chExt cx="501100" cy="424450"/>
          </a:xfrm>
        </p:grpSpPr>
        <p:sp>
          <p:nvSpPr>
            <p:cNvPr id="5090" name="Google Shape;5090;p68"/>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91" name="Google Shape;5091;p68"/>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92" name="Google Shape;5092;p68"/>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93" name="Google Shape;5093;p68"/>
          <p:cNvGrpSpPr/>
          <p:nvPr/>
        </p:nvGrpSpPr>
        <p:grpSpPr>
          <a:xfrm>
            <a:off x="2605224" y="3717586"/>
            <a:ext cx="231356" cy="231320"/>
            <a:chOff x="3270475" y="1427025"/>
            <a:chExt cx="483200" cy="483125"/>
          </a:xfrm>
        </p:grpSpPr>
        <p:sp>
          <p:nvSpPr>
            <p:cNvPr id="5094" name="Google Shape;5094;p68"/>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95" name="Google Shape;5095;p68"/>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96" name="Google Shape;5096;p68"/>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97" name="Google Shape;5097;p68"/>
          <p:cNvGrpSpPr/>
          <p:nvPr/>
        </p:nvGrpSpPr>
        <p:grpSpPr>
          <a:xfrm>
            <a:off x="2884651" y="3717568"/>
            <a:ext cx="233607" cy="231356"/>
            <a:chOff x="3860250" y="1427025"/>
            <a:chExt cx="487900" cy="483200"/>
          </a:xfrm>
        </p:grpSpPr>
        <p:sp>
          <p:nvSpPr>
            <p:cNvPr id="5098" name="Google Shape;5098;p68"/>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99" name="Google Shape;5099;p68"/>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00" name="Google Shape;5100;p68"/>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101" name="Google Shape;5101;p68"/>
          <p:cNvSpPr/>
          <p:nvPr/>
        </p:nvSpPr>
        <p:spPr>
          <a:xfrm>
            <a:off x="3169921" y="3717550"/>
            <a:ext cx="231368" cy="231320"/>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02" name="Google Shape;5102;p68"/>
          <p:cNvSpPr/>
          <p:nvPr/>
        </p:nvSpPr>
        <p:spPr>
          <a:xfrm>
            <a:off x="3456202" y="3717544"/>
            <a:ext cx="233607" cy="231332"/>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103" name="Google Shape;5103;p68"/>
          <p:cNvGrpSpPr/>
          <p:nvPr/>
        </p:nvGrpSpPr>
        <p:grpSpPr>
          <a:xfrm>
            <a:off x="3738914" y="3717586"/>
            <a:ext cx="231356" cy="231320"/>
            <a:chOff x="5648375" y="1427025"/>
            <a:chExt cx="483200" cy="483125"/>
          </a:xfrm>
        </p:grpSpPr>
        <p:sp>
          <p:nvSpPr>
            <p:cNvPr id="5104" name="Google Shape;5104;p68"/>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05" name="Google Shape;5105;p68"/>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06" name="Google Shape;5106;p68"/>
          <p:cNvGrpSpPr/>
          <p:nvPr/>
        </p:nvGrpSpPr>
        <p:grpSpPr>
          <a:xfrm>
            <a:off x="4020772" y="3717574"/>
            <a:ext cx="234349" cy="231344"/>
            <a:chOff x="6238300" y="1426975"/>
            <a:chExt cx="489450" cy="483175"/>
          </a:xfrm>
        </p:grpSpPr>
        <p:sp>
          <p:nvSpPr>
            <p:cNvPr id="5107" name="Google Shape;5107;p68"/>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08" name="Google Shape;5108;p68"/>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09" name="Google Shape;5109;p68"/>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110" name="Google Shape;5110;p68"/>
          <p:cNvSpPr/>
          <p:nvPr/>
        </p:nvSpPr>
        <p:spPr>
          <a:xfrm>
            <a:off x="1477990" y="4002951"/>
            <a:ext cx="204543" cy="230339"/>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111" name="Google Shape;5111;p68"/>
          <p:cNvGrpSpPr/>
          <p:nvPr/>
        </p:nvGrpSpPr>
        <p:grpSpPr>
          <a:xfrm>
            <a:off x="1748764" y="4002505"/>
            <a:ext cx="231320" cy="231332"/>
            <a:chOff x="1487200" y="2021475"/>
            <a:chExt cx="483125" cy="483150"/>
          </a:xfrm>
        </p:grpSpPr>
        <p:sp>
          <p:nvSpPr>
            <p:cNvPr id="5112" name="Google Shape;5112;p68"/>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13" name="Google Shape;5113;p68"/>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14" name="Google Shape;5114;p68"/>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15" name="Google Shape;5115;p68"/>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16" name="Google Shape;5116;p68"/>
          <p:cNvGrpSpPr/>
          <p:nvPr/>
        </p:nvGrpSpPr>
        <p:grpSpPr>
          <a:xfrm>
            <a:off x="2030520" y="4016516"/>
            <a:ext cx="231320" cy="203310"/>
            <a:chOff x="2081650" y="2050750"/>
            <a:chExt cx="483125" cy="424625"/>
          </a:xfrm>
        </p:grpSpPr>
        <p:sp>
          <p:nvSpPr>
            <p:cNvPr id="5117" name="Google Shape;5117;p68"/>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18" name="Google Shape;5118;p68"/>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19" name="Google Shape;5119;p68"/>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20" name="Google Shape;5120;p68"/>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21" name="Google Shape;5121;p68"/>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22" name="Google Shape;5122;p68"/>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23" name="Google Shape;5123;p68"/>
          <p:cNvGrpSpPr/>
          <p:nvPr/>
        </p:nvGrpSpPr>
        <p:grpSpPr>
          <a:xfrm>
            <a:off x="2321523" y="4032376"/>
            <a:ext cx="231320" cy="171590"/>
            <a:chOff x="2676100" y="2083800"/>
            <a:chExt cx="483125" cy="358375"/>
          </a:xfrm>
        </p:grpSpPr>
        <p:sp>
          <p:nvSpPr>
            <p:cNvPr id="5124" name="Google Shape;5124;p68"/>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25" name="Google Shape;5125;p68"/>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26" name="Google Shape;5126;p68"/>
          <p:cNvGrpSpPr/>
          <p:nvPr/>
        </p:nvGrpSpPr>
        <p:grpSpPr>
          <a:xfrm>
            <a:off x="2610879" y="4009286"/>
            <a:ext cx="220045" cy="217770"/>
            <a:chOff x="3282325" y="2035675"/>
            <a:chExt cx="459575" cy="454825"/>
          </a:xfrm>
        </p:grpSpPr>
        <p:sp>
          <p:nvSpPr>
            <p:cNvPr id="5127" name="Google Shape;5127;p68"/>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28" name="Google Shape;5128;p68"/>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29" name="Google Shape;5129;p68"/>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30" name="Google Shape;5130;p68"/>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131" name="Google Shape;5131;p68"/>
          <p:cNvSpPr/>
          <p:nvPr/>
        </p:nvSpPr>
        <p:spPr>
          <a:xfrm>
            <a:off x="2889027" y="4010444"/>
            <a:ext cx="224701" cy="215352"/>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32" name="Google Shape;5132;p68"/>
          <p:cNvSpPr/>
          <p:nvPr/>
        </p:nvSpPr>
        <p:spPr>
          <a:xfrm>
            <a:off x="3183513" y="4002455"/>
            <a:ext cx="204184" cy="231332"/>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133" name="Google Shape;5133;p68"/>
          <p:cNvGrpSpPr/>
          <p:nvPr/>
        </p:nvGrpSpPr>
        <p:grpSpPr>
          <a:xfrm>
            <a:off x="3457296" y="4002511"/>
            <a:ext cx="231619" cy="231320"/>
            <a:chOff x="5053900" y="2021500"/>
            <a:chExt cx="483750" cy="483125"/>
          </a:xfrm>
        </p:grpSpPr>
        <p:sp>
          <p:nvSpPr>
            <p:cNvPr id="5134" name="Google Shape;5134;p68"/>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35" name="Google Shape;5135;p68"/>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36" name="Google Shape;5136;p68"/>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37" name="Google Shape;5137;p68"/>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38" name="Google Shape;5138;p68"/>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39" name="Google Shape;5139;p68"/>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40" name="Google Shape;5140;p68"/>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41" name="Google Shape;5141;p68"/>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142" name="Google Shape;5142;p68"/>
          <p:cNvSpPr/>
          <p:nvPr/>
        </p:nvSpPr>
        <p:spPr>
          <a:xfrm>
            <a:off x="3779510" y="4002520"/>
            <a:ext cx="149936" cy="231201"/>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143" name="Google Shape;5143;p68"/>
          <p:cNvGrpSpPr/>
          <p:nvPr/>
        </p:nvGrpSpPr>
        <p:grpSpPr>
          <a:xfrm>
            <a:off x="4018378" y="4004665"/>
            <a:ext cx="239137" cy="227011"/>
            <a:chOff x="6222125" y="2025975"/>
            <a:chExt cx="499450" cy="474125"/>
          </a:xfrm>
        </p:grpSpPr>
        <p:sp>
          <p:nvSpPr>
            <p:cNvPr id="5144" name="Google Shape;5144;p68"/>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45" name="Google Shape;5145;p68"/>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46" name="Google Shape;5146;p68"/>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47" name="Google Shape;5147;p68"/>
          <p:cNvGrpSpPr/>
          <p:nvPr/>
        </p:nvGrpSpPr>
        <p:grpSpPr>
          <a:xfrm>
            <a:off x="4329878" y="3199771"/>
            <a:ext cx="228148" cy="126451"/>
            <a:chOff x="896050" y="2725450"/>
            <a:chExt cx="476500" cy="264100"/>
          </a:xfrm>
        </p:grpSpPr>
        <p:sp>
          <p:nvSpPr>
            <p:cNvPr id="5148" name="Google Shape;5148;p68"/>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49" name="Google Shape;5149;p68"/>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50" name="Google Shape;5150;p68"/>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51" name="Google Shape;5151;p68"/>
          <p:cNvGrpSpPr/>
          <p:nvPr/>
        </p:nvGrpSpPr>
        <p:grpSpPr>
          <a:xfrm>
            <a:off x="4622790" y="3147330"/>
            <a:ext cx="231320" cy="231332"/>
            <a:chOff x="1487200" y="2615925"/>
            <a:chExt cx="483125" cy="483150"/>
          </a:xfrm>
        </p:grpSpPr>
        <p:sp>
          <p:nvSpPr>
            <p:cNvPr id="5152" name="Google Shape;5152;p68"/>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53" name="Google Shape;5153;p68"/>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54" name="Google Shape;5154;p68"/>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55" name="Google Shape;5155;p68"/>
          <p:cNvGrpSpPr/>
          <p:nvPr/>
        </p:nvGrpSpPr>
        <p:grpSpPr>
          <a:xfrm>
            <a:off x="4894761" y="3147330"/>
            <a:ext cx="240429" cy="231332"/>
            <a:chOff x="2077575" y="2615925"/>
            <a:chExt cx="502150" cy="483150"/>
          </a:xfrm>
        </p:grpSpPr>
        <p:sp>
          <p:nvSpPr>
            <p:cNvPr id="5156" name="Google Shape;5156;p68"/>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57" name="Google Shape;5157;p68"/>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58" name="Google Shape;5158;p68"/>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59" name="Google Shape;5159;p68"/>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60" name="Google Shape;5160;p68"/>
          <p:cNvGrpSpPr/>
          <p:nvPr/>
        </p:nvGrpSpPr>
        <p:grpSpPr>
          <a:xfrm>
            <a:off x="5182944" y="3158229"/>
            <a:ext cx="227490" cy="209535"/>
            <a:chOff x="2680100" y="2638725"/>
            <a:chExt cx="475125" cy="437625"/>
          </a:xfrm>
        </p:grpSpPr>
        <p:sp>
          <p:nvSpPr>
            <p:cNvPr id="5161" name="Google Shape;5161;p68"/>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62" name="Google Shape;5162;p68"/>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63" name="Google Shape;5163;p68"/>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64" name="Google Shape;5164;p68"/>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65" name="Google Shape;5165;p68"/>
          <p:cNvGrpSpPr/>
          <p:nvPr/>
        </p:nvGrpSpPr>
        <p:grpSpPr>
          <a:xfrm>
            <a:off x="5499587" y="3147330"/>
            <a:ext cx="162648" cy="231332"/>
            <a:chOff x="3342275" y="2615925"/>
            <a:chExt cx="339700" cy="483150"/>
          </a:xfrm>
        </p:grpSpPr>
        <p:sp>
          <p:nvSpPr>
            <p:cNvPr id="5166" name="Google Shape;5166;p68"/>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67" name="Google Shape;5167;p68"/>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168" name="Google Shape;5168;p68"/>
          <p:cNvSpPr/>
          <p:nvPr/>
        </p:nvSpPr>
        <p:spPr>
          <a:xfrm>
            <a:off x="5767230" y="3147265"/>
            <a:ext cx="189760" cy="231332"/>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69" name="Google Shape;5169;p68"/>
          <p:cNvSpPr/>
          <p:nvPr/>
        </p:nvSpPr>
        <p:spPr>
          <a:xfrm>
            <a:off x="6034533" y="3154495"/>
            <a:ext cx="231332" cy="21687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70" name="Google Shape;5170;p68"/>
          <p:cNvSpPr/>
          <p:nvPr/>
        </p:nvSpPr>
        <p:spPr>
          <a:xfrm>
            <a:off x="6323477" y="3154495"/>
            <a:ext cx="231332" cy="21687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171" name="Google Shape;5171;p68"/>
          <p:cNvGrpSpPr/>
          <p:nvPr/>
        </p:nvGrpSpPr>
        <p:grpSpPr>
          <a:xfrm>
            <a:off x="6604544" y="3147641"/>
            <a:ext cx="230853" cy="230710"/>
            <a:chOff x="5648900" y="2616600"/>
            <a:chExt cx="482150" cy="481850"/>
          </a:xfrm>
        </p:grpSpPr>
        <p:sp>
          <p:nvSpPr>
            <p:cNvPr id="5172" name="Google Shape;5172;p68"/>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73" name="Google Shape;5173;p68"/>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74" name="Google Shape;5174;p68"/>
          <p:cNvGrpSpPr/>
          <p:nvPr/>
        </p:nvGrpSpPr>
        <p:grpSpPr>
          <a:xfrm>
            <a:off x="6889771" y="3147312"/>
            <a:ext cx="231320" cy="231368"/>
            <a:chOff x="6242825" y="2615925"/>
            <a:chExt cx="483125" cy="483225"/>
          </a:xfrm>
        </p:grpSpPr>
        <p:sp>
          <p:nvSpPr>
            <p:cNvPr id="5175" name="Google Shape;5175;p68"/>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76" name="Google Shape;5176;p68"/>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77" name="Google Shape;5177;p68"/>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78" name="Google Shape;5178;p68"/>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79" name="Google Shape;5179;p68"/>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180" name="Google Shape;5180;p68"/>
          <p:cNvSpPr/>
          <p:nvPr/>
        </p:nvSpPr>
        <p:spPr>
          <a:xfrm>
            <a:off x="4326300" y="3439056"/>
            <a:ext cx="235270" cy="21840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181" name="Google Shape;5181;p68"/>
          <p:cNvGrpSpPr/>
          <p:nvPr/>
        </p:nvGrpSpPr>
        <p:grpSpPr>
          <a:xfrm>
            <a:off x="4622138" y="3432673"/>
            <a:ext cx="232625" cy="231332"/>
            <a:chOff x="1487200" y="3210375"/>
            <a:chExt cx="485850" cy="483150"/>
          </a:xfrm>
        </p:grpSpPr>
        <p:sp>
          <p:nvSpPr>
            <p:cNvPr id="5182" name="Google Shape;5182;p68"/>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83" name="Google Shape;5183;p68"/>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84" name="Google Shape;5184;p68"/>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185" name="Google Shape;5185;p68"/>
          <p:cNvSpPr/>
          <p:nvPr/>
        </p:nvSpPr>
        <p:spPr>
          <a:xfrm>
            <a:off x="4899274" y="3455113"/>
            <a:ext cx="231320" cy="186289"/>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86" name="Google Shape;5186;p68"/>
          <p:cNvSpPr/>
          <p:nvPr/>
        </p:nvSpPr>
        <p:spPr>
          <a:xfrm>
            <a:off x="5180958" y="3478603"/>
            <a:ext cx="231356" cy="139307"/>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187" name="Google Shape;5187;p68"/>
          <p:cNvGrpSpPr/>
          <p:nvPr/>
        </p:nvGrpSpPr>
        <p:grpSpPr>
          <a:xfrm>
            <a:off x="5464922" y="3432667"/>
            <a:ext cx="231979" cy="231344"/>
            <a:chOff x="3269875" y="3210400"/>
            <a:chExt cx="484500" cy="483175"/>
          </a:xfrm>
        </p:grpSpPr>
        <p:sp>
          <p:nvSpPr>
            <p:cNvPr id="5188" name="Google Shape;5188;p68"/>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89" name="Google Shape;5189;p68"/>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90" name="Google Shape;5190;p68"/>
          <p:cNvGrpSpPr/>
          <p:nvPr/>
        </p:nvGrpSpPr>
        <p:grpSpPr>
          <a:xfrm>
            <a:off x="5804313" y="3432421"/>
            <a:ext cx="115750" cy="231835"/>
            <a:chOff x="3985700" y="3210375"/>
            <a:chExt cx="241750" cy="484200"/>
          </a:xfrm>
        </p:grpSpPr>
        <p:sp>
          <p:nvSpPr>
            <p:cNvPr id="5191" name="Google Shape;5191;p68"/>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92" name="Google Shape;5192;p68"/>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93" name="Google Shape;5193;p68"/>
          <p:cNvGrpSpPr/>
          <p:nvPr/>
        </p:nvGrpSpPr>
        <p:grpSpPr>
          <a:xfrm>
            <a:off x="6035023" y="3433109"/>
            <a:ext cx="230530" cy="230458"/>
            <a:chOff x="4460225" y="3211300"/>
            <a:chExt cx="481475" cy="481325"/>
          </a:xfrm>
        </p:grpSpPr>
        <p:sp>
          <p:nvSpPr>
            <p:cNvPr id="5194" name="Google Shape;5194;p68"/>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95" name="Google Shape;5195;p68"/>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196" name="Google Shape;5196;p68"/>
          <p:cNvSpPr/>
          <p:nvPr/>
        </p:nvSpPr>
        <p:spPr>
          <a:xfrm>
            <a:off x="6323477" y="3446071"/>
            <a:ext cx="231332" cy="204376"/>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197" name="Google Shape;5197;p68"/>
          <p:cNvGrpSpPr/>
          <p:nvPr/>
        </p:nvGrpSpPr>
        <p:grpSpPr>
          <a:xfrm>
            <a:off x="6603676" y="3452914"/>
            <a:ext cx="232589" cy="190850"/>
            <a:chOff x="5647000" y="3252650"/>
            <a:chExt cx="485775" cy="398600"/>
          </a:xfrm>
        </p:grpSpPr>
        <p:sp>
          <p:nvSpPr>
            <p:cNvPr id="5198" name="Google Shape;5198;p68"/>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99" name="Google Shape;5199;p68"/>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00" name="Google Shape;5200;p68"/>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01" name="Google Shape;5201;p68"/>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02" name="Google Shape;5202;p68"/>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03" name="Google Shape;5203;p68"/>
          <p:cNvGrpSpPr/>
          <p:nvPr/>
        </p:nvGrpSpPr>
        <p:grpSpPr>
          <a:xfrm>
            <a:off x="6889448" y="3452986"/>
            <a:ext cx="231967" cy="190706"/>
            <a:chOff x="6242450" y="3252800"/>
            <a:chExt cx="484475" cy="398300"/>
          </a:xfrm>
        </p:grpSpPr>
        <p:sp>
          <p:nvSpPr>
            <p:cNvPr id="5204" name="Google Shape;5204;p68"/>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05" name="Google Shape;5205;p68"/>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06" name="Google Shape;5206;p68"/>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07" name="Google Shape;5207;p68"/>
          <p:cNvGrpSpPr/>
          <p:nvPr/>
        </p:nvGrpSpPr>
        <p:grpSpPr>
          <a:xfrm>
            <a:off x="4342297" y="3717645"/>
            <a:ext cx="203310" cy="231320"/>
            <a:chOff x="922025" y="3804850"/>
            <a:chExt cx="424625" cy="483125"/>
          </a:xfrm>
        </p:grpSpPr>
        <p:sp>
          <p:nvSpPr>
            <p:cNvPr id="5208" name="Google Shape;5208;p68"/>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09" name="Google Shape;5209;p68"/>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210" name="Google Shape;5210;p68"/>
          <p:cNvSpPr/>
          <p:nvPr/>
        </p:nvSpPr>
        <p:spPr>
          <a:xfrm>
            <a:off x="4619995" y="3717126"/>
            <a:ext cx="236850" cy="232170"/>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211" name="Google Shape;5211;p68"/>
          <p:cNvGrpSpPr/>
          <p:nvPr/>
        </p:nvGrpSpPr>
        <p:grpSpPr>
          <a:xfrm>
            <a:off x="4908568" y="3717645"/>
            <a:ext cx="212815" cy="231320"/>
            <a:chOff x="2100300" y="3804850"/>
            <a:chExt cx="444475" cy="483125"/>
          </a:xfrm>
        </p:grpSpPr>
        <p:sp>
          <p:nvSpPr>
            <p:cNvPr id="5212" name="Google Shape;5212;p68"/>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13" name="Google Shape;5213;p68"/>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14" name="Google Shape;5214;p68"/>
          <p:cNvGrpSpPr/>
          <p:nvPr/>
        </p:nvGrpSpPr>
        <p:grpSpPr>
          <a:xfrm>
            <a:off x="5196638" y="3717645"/>
            <a:ext cx="200102" cy="231320"/>
            <a:chOff x="2708700" y="3804850"/>
            <a:chExt cx="417925" cy="483125"/>
          </a:xfrm>
        </p:grpSpPr>
        <p:sp>
          <p:nvSpPr>
            <p:cNvPr id="5215" name="Google Shape;5215;p68"/>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16" name="Google Shape;5216;p68"/>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17" name="Google Shape;5217;p68"/>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18" name="Google Shape;5218;p68"/>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219" name="Google Shape;5219;p68"/>
          <p:cNvSpPr/>
          <p:nvPr/>
        </p:nvSpPr>
        <p:spPr>
          <a:xfrm>
            <a:off x="5465186" y="3745122"/>
            <a:ext cx="231320" cy="1761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20" name="Google Shape;5220;p68"/>
          <p:cNvSpPr/>
          <p:nvPr/>
        </p:nvSpPr>
        <p:spPr>
          <a:xfrm>
            <a:off x="5755392" y="3717544"/>
            <a:ext cx="213437" cy="231332"/>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221" name="Google Shape;5221;p68"/>
          <p:cNvGrpSpPr/>
          <p:nvPr/>
        </p:nvGrpSpPr>
        <p:grpSpPr>
          <a:xfrm>
            <a:off x="6037734" y="3718513"/>
            <a:ext cx="225108" cy="229585"/>
            <a:chOff x="4467450" y="3808475"/>
            <a:chExt cx="470150" cy="479500"/>
          </a:xfrm>
        </p:grpSpPr>
        <p:sp>
          <p:nvSpPr>
            <p:cNvPr id="5222" name="Google Shape;5222;p68"/>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23" name="Google Shape;5223;p68"/>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24" name="Google Shape;5224;p68"/>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25" name="Google Shape;5225;p68"/>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26" name="Google Shape;5226;p68"/>
          <p:cNvGrpSpPr/>
          <p:nvPr/>
        </p:nvGrpSpPr>
        <p:grpSpPr>
          <a:xfrm>
            <a:off x="6323578" y="3717645"/>
            <a:ext cx="231332" cy="231320"/>
            <a:chOff x="5053900" y="3804850"/>
            <a:chExt cx="483150" cy="483125"/>
          </a:xfrm>
        </p:grpSpPr>
        <p:sp>
          <p:nvSpPr>
            <p:cNvPr id="5227" name="Google Shape;5227;p68"/>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28" name="Google Shape;5228;p68"/>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29" name="Google Shape;5229;p68"/>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30" name="Google Shape;5230;p68"/>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31" name="Google Shape;5231;p68"/>
          <p:cNvGrpSpPr/>
          <p:nvPr/>
        </p:nvGrpSpPr>
        <p:grpSpPr>
          <a:xfrm>
            <a:off x="6604310" y="3717645"/>
            <a:ext cx="231320" cy="231320"/>
            <a:chOff x="5648375" y="3804850"/>
            <a:chExt cx="483125" cy="483125"/>
          </a:xfrm>
        </p:grpSpPr>
        <p:sp>
          <p:nvSpPr>
            <p:cNvPr id="5232" name="Google Shape;5232;p68"/>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33" name="Google Shape;5233;p68"/>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34" name="Google Shape;5234;p68"/>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35" name="Google Shape;5235;p68"/>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36" name="Google Shape;5236;p68"/>
          <p:cNvGrpSpPr/>
          <p:nvPr/>
        </p:nvGrpSpPr>
        <p:grpSpPr>
          <a:xfrm>
            <a:off x="6905649" y="3721260"/>
            <a:ext cx="199564" cy="224090"/>
            <a:chOff x="6276025" y="3812400"/>
            <a:chExt cx="416800" cy="468025"/>
          </a:xfrm>
        </p:grpSpPr>
        <p:sp>
          <p:nvSpPr>
            <p:cNvPr id="5237" name="Google Shape;5237;p68"/>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38" name="Google Shape;5238;p68"/>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39" name="Google Shape;5239;p68"/>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40" name="Google Shape;5240;p68"/>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41" name="Google Shape;5241;p68"/>
          <p:cNvGrpSpPr/>
          <p:nvPr/>
        </p:nvGrpSpPr>
        <p:grpSpPr>
          <a:xfrm>
            <a:off x="4327461" y="4002563"/>
            <a:ext cx="232984" cy="231332"/>
            <a:chOff x="890400" y="4399350"/>
            <a:chExt cx="486600" cy="483150"/>
          </a:xfrm>
        </p:grpSpPr>
        <p:sp>
          <p:nvSpPr>
            <p:cNvPr id="5242" name="Google Shape;5242;p68"/>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43" name="Google Shape;5243;p68"/>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44" name="Google Shape;5244;p68"/>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45" name="Google Shape;5245;p68"/>
          <p:cNvGrpSpPr/>
          <p:nvPr/>
        </p:nvGrpSpPr>
        <p:grpSpPr>
          <a:xfrm>
            <a:off x="4622790" y="4012953"/>
            <a:ext cx="231320" cy="210552"/>
            <a:chOff x="1487200" y="4421025"/>
            <a:chExt cx="483125" cy="439750"/>
          </a:xfrm>
        </p:grpSpPr>
        <p:sp>
          <p:nvSpPr>
            <p:cNvPr id="5246" name="Google Shape;5246;p68"/>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47" name="Google Shape;5247;p68"/>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48" name="Google Shape;5248;p68"/>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49" name="Google Shape;5249;p68"/>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50" name="Google Shape;5250;p68"/>
          <p:cNvGrpSpPr/>
          <p:nvPr/>
        </p:nvGrpSpPr>
        <p:grpSpPr>
          <a:xfrm>
            <a:off x="4897705" y="4002575"/>
            <a:ext cx="234540" cy="231308"/>
            <a:chOff x="2079300" y="4399325"/>
            <a:chExt cx="489850" cy="483100"/>
          </a:xfrm>
        </p:grpSpPr>
        <p:sp>
          <p:nvSpPr>
            <p:cNvPr id="5251" name="Google Shape;5251;p68"/>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52" name="Google Shape;5252;p68"/>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253" name="Google Shape;5253;p68"/>
          <p:cNvSpPr/>
          <p:nvPr/>
        </p:nvSpPr>
        <p:spPr>
          <a:xfrm>
            <a:off x="5194956" y="4002473"/>
            <a:ext cx="203358" cy="231296"/>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254" name="Google Shape;5254;p68"/>
          <p:cNvGrpSpPr/>
          <p:nvPr/>
        </p:nvGrpSpPr>
        <p:grpSpPr>
          <a:xfrm>
            <a:off x="5486988" y="4002575"/>
            <a:ext cx="187845" cy="231308"/>
            <a:chOff x="3316000" y="4399325"/>
            <a:chExt cx="392325" cy="483100"/>
          </a:xfrm>
        </p:grpSpPr>
        <p:sp>
          <p:nvSpPr>
            <p:cNvPr id="5255" name="Google Shape;5255;p68"/>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56" name="Google Shape;5256;p68"/>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57" name="Google Shape;5257;p68"/>
          <p:cNvGrpSpPr/>
          <p:nvPr/>
        </p:nvGrpSpPr>
        <p:grpSpPr>
          <a:xfrm>
            <a:off x="5775819" y="4002563"/>
            <a:ext cx="172739" cy="231332"/>
            <a:chOff x="3926225" y="4399275"/>
            <a:chExt cx="360775" cy="483150"/>
          </a:xfrm>
        </p:grpSpPr>
        <p:sp>
          <p:nvSpPr>
            <p:cNvPr id="5258" name="Google Shape;5258;p68"/>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59" name="Google Shape;5259;p68"/>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260" name="Google Shape;5260;p68"/>
          <p:cNvSpPr/>
          <p:nvPr/>
        </p:nvSpPr>
        <p:spPr>
          <a:xfrm>
            <a:off x="6089204" y="4002479"/>
            <a:ext cx="121986" cy="231284"/>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261" name="Google Shape;5261;p68"/>
          <p:cNvGrpSpPr/>
          <p:nvPr/>
        </p:nvGrpSpPr>
        <p:grpSpPr>
          <a:xfrm>
            <a:off x="6323614" y="4002605"/>
            <a:ext cx="231260" cy="231248"/>
            <a:chOff x="5053975" y="4399375"/>
            <a:chExt cx="483000" cy="482975"/>
          </a:xfrm>
        </p:grpSpPr>
        <p:sp>
          <p:nvSpPr>
            <p:cNvPr id="5262" name="Google Shape;5262;p68"/>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63" name="Google Shape;5263;p68"/>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64" name="Google Shape;5264;p68"/>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65" name="Google Shape;5265;p68"/>
          <p:cNvGrpSpPr/>
          <p:nvPr/>
        </p:nvGrpSpPr>
        <p:grpSpPr>
          <a:xfrm>
            <a:off x="6604310" y="4002569"/>
            <a:ext cx="231320" cy="231320"/>
            <a:chOff x="5648375" y="4399300"/>
            <a:chExt cx="483125" cy="483125"/>
          </a:xfrm>
        </p:grpSpPr>
        <p:sp>
          <p:nvSpPr>
            <p:cNvPr id="5266" name="Google Shape;5266;p68"/>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67" name="Google Shape;5267;p68"/>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68" name="Google Shape;5268;p68"/>
          <p:cNvGrpSpPr/>
          <p:nvPr/>
        </p:nvGrpSpPr>
        <p:grpSpPr>
          <a:xfrm>
            <a:off x="6888215" y="4010697"/>
            <a:ext cx="234432" cy="215065"/>
            <a:chOff x="6239575" y="4416275"/>
            <a:chExt cx="489625" cy="449175"/>
          </a:xfrm>
        </p:grpSpPr>
        <p:sp>
          <p:nvSpPr>
            <p:cNvPr id="5269" name="Google Shape;5269;p68"/>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70" name="Google Shape;5270;p68"/>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71" name="Google Shape;5271;p68"/>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72" name="Google Shape;5272;p68"/>
          <p:cNvGrpSpPr/>
          <p:nvPr/>
        </p:nvGrpSpPr>
        <p:grpSpPr>
          <a:xfrm>
            <a:off x="7160783" y="3147395"/>
            <a:ext cx="231320" cy="231320"/>
            <a:chOff x="892750" y="4993750"/>
            <a:chExt cx="483125" cy="483125"/>
          </a:xfrm>
        </p:grpSpPr>
        <p:sp>
          <p:nvSpPr>
            <p:cNvPr id="5273" name="Google Shape;5273;p68"/>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74" name="Google Shape;5274;p68"/>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75" name="Google Shape;5275;p68"/>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76" name="Google Shape;5276;p68"/>
          <p:cNvGrpSpPr/>
          <p:nvPr/>
        </p:nvGrpSpPr>
        <p:grpSpPr>
          <a:xfrm>
            <a:off x="7160795" y="3432723"/>
            <a:ext cx="231320" cy="231320"/>
            <a:chOff x="1487200" y="4993750"/>
            <a:chExt cx="483125" cy="483125"/>
          </a:xfrm>
        </p:grpSpPr>
        <p:sp>
          <p:nvSpPr>
            <p:cNvPr id="5277" name="Google Shape;5277;p68"/>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78" name="Google Shape;5278;p68"/>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79" name="Google Shape;5279;p68"/>
          <p:cNvGrpSpPr/>
          <p:nvPr/>
        </p:nvGrpSpPr>
        <p:grpSpPr>
          <a:xfrm>
            <a:off x="7160807" y="3717674"/>
            <a:ext cx="231320" cy="231320"/>
            <a:chOff x="2081650" y="4993750"/>
            <a:chExt cx="483125" cy="483125"/>
          </a:xfrm>
        </p:grpSpPr>
        <p:sp>
          <p:nvSpPr>
            <p:cNvPr id="5280" name="Google Shape;5280;p68"/>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81" name="Google Shape;5281;p68"/>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82" name="Google Shape;5282;p68"/>
          <p:cNvGrpSpPr/>
          <p:nvPr/>
        </p:nvGrpSpPr>
        <p:grpSpPr>
          <a:xfrm>
            <a:off x="7449312" y="3147395"/>
            <a:ext cx="231320" cy="231320"/>
            <a:chOff x="2676100" y="4993750"/>
            <a:chExt cx="483125" cy="483125"/>
          </a:xfrm>
        </p:grpSpPr>
        <p:sp>
          <p:nvSpPr>
            <p:cNvPr id="5283" name="Google Shape;5283;p68"/>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84" name="Google Shape;5284;p68"/>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85" name="Google Shape;5285;p68"/>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86" name="Google Shape;5286;p68"/>
          <p:cNvGrpSpPr/>
          <p:nvPr/>
        </p:nvGrpSpPr>
        <p:grpSpPr>
          <a:xfrm>
            <a:off x="7160831" y="4002584"/>
            <a:ext cx="231320" cy="231320"/>
            <a:chOff x="3270550" y="4993750"/>
            <a:chExt cx="483125" cy="483125"/>
          </a:xfrm>
        </p:grpSpPr>
        <p:sp>
          <p:nvSpPr>
            <p:cNvPr id="5287" name="Google Shape;5287;p68"/>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88" name="Google Shape;5288;p68"/>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89" name="Google Shape;5289;p68"/>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290" name="Google Shape;5290;p68"/>
          <p:cNvSpPr/>
          <p:nvPr/>
        </p:nvSpPr>
        <p:spPr>
          <a:xfrm>
            <a:off x="7449253" y="3432563"/>
            <a:ext cx="231332" cy="231392"/>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291" name="Google Shape;5291;p68"/>
          <p:cNvGrpSpPr/>
          <p:nvPr/>
        </p:nvGrpSpPr>
        <p:grpSpPr>
          <a:xfrm>
            <a:off x="7449342" y="3717638"/>
            <a:ext cx="231332" cy="231392"/>
            <a:chOff x="4459450" y="4993700"/>
            <a:chExt cx="483150" cy="483275"/>
          </a:xfrm>
        </p:grpSpPr>
        <p:sp>
          <p:nvSpPr>
            <p:cNvPr id="5292" name="Google Shape;5292;p68"/>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93" name="Google Shape;5293;p68"/>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94" name="Google Shape;5294;p68"/>
          <p:cNvGrpSpPr/>
          <p:nvPr/>
        </p:nvGrpSpPr>
        <p:grpSpPr>
          <a:xfrm>
            <a:off x="7449354" y="4002548"/>
            <a:ext cx="231332" cy="231392"/>
            <a:chOff x="5053900" y="4993700"/>
            <a:chExt cx="483150" cy="483275"/>
          </a:xfrm>
        </p:grpSpPr>
        <p:sp>
          <p:nvSpPr>
            <p:cNvPr id="5295" name="Google Shape;5295;p68"/>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96" name="Google Shape;5296;p68"/>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300"/>
        <p:cNvGrpSpPr/>
        <p:nvPr/>
      </p:nvGrpSpPr>
      <p:grpSpPr>
        <a:xfrm>
          <a:off x="0" y="0"/>
          <a:ext cx="0" cy="0"/>
          <a:chOff x="0" y="0"/>
          <a:chExt cx="0" cy="0"/>
        </a:xfrm>
      </p:grpSpPr>
      <p:sp>
        <p:nvSpPr>
          <p:cNvPr id="5301" name="Google Shape;5301;p6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Business </a:t>
            </a:r>
            <a:r>
              <a:rPr lang="es"/>
              <a:t>I</a:t>
            </a:r>
            <a:r>
              <a:rPr lang="es">
                <a:solidFill>
                  <a:srgbClr val="FFFFFF"/>
                </a:solidFill>
                <a:latin typeface="Proxima Nova Semibold"/>
                <a:ea typeface="Proxima Nova Semibold"/>
                <a:cs typeface="Proxima Nova Semibold"/>
                <a:sym typeface="Proxima Nova Semibold"/>
              </a:rPr>
              <a:t>cons</a:t>
            </a:r>
            <a:endParaRPr>
              <a:solidFill>
                <a:srgbClr val="FFFFFF"/>
              </a:solidFill>
              <a:latin typeface="Proxima Nova Semibold"/>
              <a:ea typeface="Proxima Nova Semibold"/>
              <a:cs typeface="Proxima Nova Semibold"/>
              <a:sym typeface="Proxima Nova Semibold"/>
            </a:endParaRPr>
          </a:p>
        </p:txBody>
      </p:sp>
      <p:grpSp>
        <p:nvGrpSpPr>
          <p:cNvPr id="5302" name="Google Shape;5302;p69"/>
          <p:cNvGrpSpPr/>
          <p:nvPr/>
        </p:nvGrpSpPr>
        <p:grpSpPr>
          <a:xfrm>
            <a:off x="1012848" y="1674363"/>
            <a:ext cx="348568" cy="348541"/>
            <a:chOff x="-65131525" y="1914325"/>
            <a:chExt cx="316650" cy="316625"/>
          </a:xfrm>
        </p:grpSpPr>
        <p:sp>
          <p:nvSpPr>
            <p:cNvPr id="5303" name="Google Shape;5303;p69"/>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9"/>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5" name="Google Shape;5305;p69"/>
          <p:cNvGrpSpPr/>
          <p:nvPr/>
        </p:nvGrpSpPr>
        <p:grpSpPr>
          <a:xfrm>
            <a:off x="1012848" y="2079072"/>
            <a:ext cx="348568" cy="348568"/>
            <a:chOff x="-65131525" y="2281350"/>
            <a:chExt cx="316650" cy="316650"/>
          </a:xfrm>
        </p:grpSpPr>
        <p:sp>
          <p:nvSpPr>
            <p:cNvPr id="5306" name="Google Shape;5306;p69"/>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9"/>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8" name="Google Shape;5308;p69"/>
          <p:cNvGrpSpPr/>
          <p:nvPr/>
        </p:nvGrpSpPr>
        <p:grpSpPr>
          <a:xfrm>
            <a:off x="1015889" y="2481800"/>
            <a:ext cx="342486" cy="349421"/>
            <a:chOff x="-65129950" y="2646800"/>
            <a:chExt cx="311125" cy="317425"/>
          </a:xfrm>
        </p:grpSpPr>
        <p:sp>
          <p:nvSpPr>
            <p:cNvPr id="5309" name="Google Shape;5309;p69"/>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9"/>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1" name="Google Shape;5311;p69"/>
          <p:cNvGrpSpPr/>
          <p:nvPr/>
        </p:nvGrpSpPr>
        <p:grpSpPr>
          <a:xfrm>
            <a:off x="3112739" y="1673042"/>
            <a:ext cx="351155" cy="351183"/>
            <a:chOff x="-63252250" y="1930850"/>
            <a:chExt cx="319000" cy="319025"/>
          </a:xfrm>
        </p:grpSpPr>
        <p:sp>
          <p:nvSpPr>
            <p:cNvPr id="5312" name="Google Shape;5312;p69"/>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9"/>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4" name="Google Shape;5314;p69"/>
          <p:cNvSpPr/>
          <p:nvPr/>
        </p:nvSpPr>
        <p:spPr>
          <a:xfrm>
            <a:off x="3109167" y="2078344"/>
            <a:ext cx="354375" cy="350164"/>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5" name="Google Shape;5315;p69"/>
          <p:cNvGrpSpPr/>
          <p:nvPr/>
        </p:nvGrpSpPr>
        <p:grpSpPr>
          <a:xfrm>
            <a:off x="3113606" y="2481359"/>
            <a:ext cx="349421" cy="350302"/>
            <a:chOff x="-63250675" y="2664125"/>
            <a:chExt cx="317425" cy="318225"/>
          </a:xfrm>
        </p:grpSpPr>
        <p:sp>
          <p:nvSpPr>
            <p:cNvPr id="5316" name="Google Shape;5316;p69"/>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9"/>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69"/>
          <p:cNvGrpSpPr/>
          <p:nvPr/>
        </p:nvGrpSpPr>
        <p:grpSpPr>
          <a:xfrm>
            <a:off x="5236493" y="1676729"/>
            <a:ext cx="345954" cy="343807"/>
            <a:chOff x="-61354075" y="1940500"/>
            <a:chExt cx="314275" cy="312325"/>
          </a:xfrm>
        </p:grpSpPr>
        <p:sp>
          <p:nvSpPr>
            <p:cNvPr id="5319" name="Google Shape;5319;p69"/>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9"/>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9"/>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9"/>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3" name="Google Shape;5323;p69"/>
          <p:cNvGrpSpPr/>
          <p:nvPr/>
        </p:nvGrpSpPr>
        <p:grpSpPr>
          <a:xfrm>
            <a:off x="5235185" y="2093382"/>
            <a:ext cx="348568" cy="319948"/>
            <a:chOff x="-61354875" y="2322300"/>
            <a:chExt cx="316650" cy="290650"/>
          </a:xfrm>
        </p:grpSpPr>
        <p:sp>
          <p:nvSpPr>
            <p:cNvPr id="5324" name="Google Shape;5324;p69"/>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9"/>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9"/>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7" name="Google Shape;5327;p69"/>
          <p:cNvGrpSpPr/>
          <p:nvPr/>
        </p:nvGrpSpPr>
        <p:grpSpPr>
          <a:xfrm>
            <a:off x="5235185" y="2482226"/>
            <a:ext cx="348568" cy="348568"/>
            <a:chOff x="-61354875" y="2671225"/>
            <a:chExt cx="316650" cy="316650"/>
          </a:xfrm>
        </p:grpSpPr>
        <p:sp>
          <p:nvSpPr>
            <p:cNvPr id="5328" name="Google Shape;5328;p69"/>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9"/>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9"/>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9"/>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9"/>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3" name="Google Shape;5333;p69"/>
          <p:cNvGrpSpPr/>
          <p:nvPr/>
        </p:nvGrpSpPr>
        <p:grpSpPr>
          <a:xfrm>
            <a:off x="7343521" y="1672781"/>
            <a:ext cx="351155" cy="351706"/>
            <a:chOff x="-59502375" y="1904375"/>
            <a:chExt cx="319000" cy="319500"/>
          </a:xfrm>
        </p:grpSpPr>
        <p:sp>
          <p:nvSpPr>
            <p:cNvPr id="5334" name="Google Shape;5334;p69"/>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9"/>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9"/>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7" name="Google Shape;5337;p69"/>
          <p:cNvGrpSpPr/>
          <p:nvPr/>
        </p:nvGrpSpPr>
        <p:grpSpPr>
          <a:xfrm>
            <a:off x="1435629" y="1675588"/>
            <a:ext cx="351155" cy="346092"/>
            <a:chOff x="-64774725" y="1916550"/>
            <a:chExt cx="319000" cy="314400"/>
          </a:xfrm>
        </p:grpSpPr>
        <p:sp>
          <p:nvSpPr>
            <p:cNvPr id="5338" name="Google Shape;5338;p69"/>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9"/>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0" name="Google Shape;5340;p69"/>
          <p:cNvGrpSpPr/>
          <p:nvPr/>
        </p:nvGrpSpPr>
        <p:grpSpPr>
          <a:xfrm>
            <a:off x="1436923" y="2077338"/>
            <a:ext cx="348568" cy="352036"/>
            <a:chOff x="-64764500" y="2280550"/>
            <a:chExt cx="316650" cy="319800"/>
          </a:xfrm>
        </p:grpSpPr>
        <p:sp>
          <p:nvSpPr>
            <p:cNvPr id="5341" name="Google Shape;5341;p69"/>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9"/>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3" name="Google Shape;5343;p69"/>
          <p:cNvSpPr/>
          <p:nvPr/>
        </p:nvSpPr>
        <p:spPr>
          <a:xfrm>
            <a:off x="1457026" y="2482308"/>
            <a:ext cx="304344" cy="348568"/>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44" name="Google Shape;5344;p69"/>
          <p:cNvGrpSpPr/>
          <p:nvPr/>
        </p:nvGrpSpPr>
        <p:grpSpPr>
          <a:xfrm>
            <a:off x="3542063" y="1710757"/>
            <a:ext cx="347688" cy="275750"/>
            <a:chOff x="-62882850" y="1999375"/>
            <a:chExt cx="315850" cy="250500"/>
          </a:xfrm>
        </p:grpSpPr>
        <p:sp>
          <p:nvSpPr>
            <p:cNvPr id="5345" name="Google Shape;5345;p69"/>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9"/>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7" name="Google Shape;5347;p69"/>
          <p:cNvGrpSpPr/>
          <p:nvPr/>
        </p:nvGrpSpPr>
        <p:grpSpPr>
          <a:xfrm>
            <a:off x="3533821" y="2078631"/>
            <a:ext cx="364172" cy="349449"/>
            <a:chOff x="-62890750" y="2296300"/>
            <a:chExt cx="330825" cy="317450"/>
          </a:xfrm>
        </p:grpSpPr>
        <p:sp>
          <p:nvSpPr>
            <p:cNvPr id="5348" name="Google Shape;5348;p69"/>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9"/>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9"/>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1" name="Google Shape;5351;p69"/>
          <p:cNvGrpSpPr/>
          <p:nvPr/>
        </p:nvGrpSpPr>
        <p:grpSpPr>
          <a:xfrm>
            <a:off x="3542063" y="2481799"/>
            <a:ext cx="347688" cy="349421"/>
            <a:chOff x="-62882850" y="2664925"/>
            <a:chExt cx="315850" cy="317425"/>
          </a:xfrm>
        </p:grpSpPr>
        <p:sp>
          <p:nvSpPr>
            <p:cNvPr id="5352" name="Google Shape;5352;p69"/>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9"/>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4" name="Google Shape;5354;p69"/>
          <p:cNvSpPr/>
          <p:nvPr/>
        </p:nvSpPr>
        <p:spPr>
          <a:xfrm>
            <a:off x="5656501" y="1675220"/>
            <a:ext cx="351183" cy="346945"/>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5" name="Google Shape;5355;p69"/>
          <p:cNvGrpSpPr/>
          <p:nvPr/>
        </p:nvGrpSpPr>
        <p:grpSpPr>
          <a:xfrm>
            <a:off x="5659701" y="2082099"/>
            <a:ext cx="348568" cy="342514"/>
            <a:chOff x="-60988625" y="2310475"/>
            <a:chExt cx="316650" cy="311150"/>
          </a:xfrm>
        </p:grpSpPr>
        <p:sp>
          <p:nvSpPr>
            <p:cNvPr id="5356" name="Google Shape;5356;p69"/>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9"/>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9"/>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9"/>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9"/>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9"/>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2" name="Google Shape;5362;p69"/>
          <p:cNvGrpSpPr/>
          <p:nvPr/>
        </p:nvGrpSpPr>
        <p:grpSpPr>
          <a:xfrm>
            <a:off x="5660141" y="2481029"/>
            <a:ext cx="347688" cy="350963"/>
            <a:chOff x="-60987050" y="2671400"/>
            <a:chExt cx="315850" cy="318825"/>
          </a:xfrm>
        </p:grpSpPr>
        <p:sp>
          <p:nvSpPr>
            <p:cNvPr id="5363" name="Google Shape;5363;p69"/>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9"/>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5" name="Google Shape;5365;p69"/>
          <p:cNvGrpSpPr/>
          <p:nvPr/>
        </p:nvGrpSpPr>
        <p:grpSpPr>
          <a:xfrm>
            <a:off x="7343520" y="2082980"/>
            <a:ext cx="351155" cy="340753"/>
            <a:chOff x="-59481900" y="2290800"/>
            <a:chExt cx="319000" cy="309550"/>
          </a:xfrm>
        </p:grpSpPr>
        <p:sp>
          <p:nvSpPr>
            <p:cNvPr id="5366" name="Google Shape;5366;p69"/>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9"/>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9"/>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9"/>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9"/>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9"/>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2" name="Google Shape;5372;p69"/>
          <p:cNvGrpSpPr/>
          <p:nvPr/>
        </p:nvGrpSpPr>
        <p:grpSpPr>
          <a:xfrm>
            <a:off x="1857395" y="1674005"/>
            <a:ext cx="351155" cy="349256"/>
            <a:chOff x="-64401400" y="1914475"/>
            <a:chExt cx="319000" cy="317275"/>
          </a:xfrm>
        </p:grpSpPr>
        <p:sp>
          <p:nvSpPr>
            <p:cNvPr id="5373" name="Google Shape;5373;p69"/>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9"/>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9"/>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6" name="Google Shape;5376;p69"/>
          <p:cNvGrpSpPr/>
          <p:nvPr/>
        </p:nvGrpSpPr>
        <p:grpSpPr>
          <a:xfrm>
            <a:off x="1918957" y="2079430"/>
            <a:ext cx="228031" cy="347853"/>
            <a:chOff x="-64343900" y="2282125"/>
            <a:chExt cx="207150" cy="316000"/>
          </a:xfrm>
        </p:grpSpPr>
        <p:sp>
          <p:nvSpPr>
            <p:cNvPr id="5377" name="Google Shape;5377;p69"/>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9"/>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9" name="Google Shape;5379;p69"/>
          <p:cNvSpPr/>
          <p:nvPr/>
        </p:nvSpPr>
        <p:spPr>
          <a:xfrm>
            <a:off x="1856263" y="2480574"/>
            <a:ext cx="349421" cy="352036"/>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80" name="Google Shape;5380;p69"/>
          <p:cNvGrpSpPr/>
          <p:nvPr/>
        </p:nvGrpSpPr>
        <p:grpSpPr>
          <a:xfrm>
            <a:off x="3994027" y="1674252"/>
            <a:ext cx="303463" cy="348761"/>
            <a:chOff x="-62496925" y="1931475"/>
            <a:chExt cx="275675" cy="316825"/>
          </a:xfrm>
        </p:grpSpPr>
        <p:sp>
          <p:nvSpPr>
            <p:cNvPr id="5381" name="Google Shape;5381;p69"/>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9"/>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3" name="Google Shape;5383;p69"/>
          <p:cNvGrpSpPr/>
          <p:nvPr/>
        </p:nvGrpSpPr>
        <p:grpSpPr>
          <a:xfrm>
            <a:off x="3971901" y="2078521"/>
            <a:ext cx="347715" cy="349669"/>
            <a:chOff x="-62516625" y="2297875"/>
            <a:chExt cx="315875" cy="317650"/>
          </a:xfrm>
        </p:grpSpPr>
        <p:sp>
          <p:nvSpPr>
            <p:cNvPr id="5384" name="Google Shape;5384;p69"/>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9"/>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6" name="Google Shape;5386;p69"/>
          <p:cNvGrpSpPr/>
          <p:nvPr/>
        </p:nvGrpSpPr>
        <p:grpSpPr>
          <a:xfrm>
            <a:off x="3970608" y="2497389"/>
            <a:ext cx="350302" cy="318241"/>
            <a:chOff x="-62518200" y="2692475"/>
            <a:chExt cx="318225" cy="289100"/>
          </a:xfrm>
        </p:grpSpPr>
        <p:sp>
          <p:nvSpPr>
            <p:cNvPr id="5387" name="Google Shape;5387;p69"/>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9"/>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9" name="Google Shape;5389;p69"/>
          <p:cNvGrpSpPr/>
          <p:nvPr/>
        </p:nvGrpSpPr>
        <p:grpSpPr>
          <a:xfrm>
            <a:off x="6103002" y="1674789"/>
            <a:ext cx="294822" cy="347688"/>
            <a:chOff x="-60597975" y="1939525"/>
            <a:chExt cx="267825" cy="315850"/>
          </a:xfrm>
        </p:grpSpPr>
        <p:sp>
          <p:nvSpPr>
            <p:cNvPr id="5390" name="Google Shape;5390;p69"/>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9"/>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2" name="Google Shape;5392;p69"/>
          <p:cNvGrpSpPr/>
          <p:nvPr/>
        </p:nvGrpSpPr>
        <p:grpSpPr>
          <a:xfrm>
            <a:off x="6074836" y="2077998"/>
            <a:ext cx="351155" cy="350715"/>
            <a:chOff x="-60620800" y="2304600"/>
            <a:chExt cx="319000" cy="318600"/>
          </a:xfrm>
        </p:grpSpPr>
        <p:sp>
          <p:nvSpPr>
            <p:cNvPr id="5393" name="Google Shape;5393;p69"/>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9"/>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9"/>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69"/>
          <p:cNvGrpSpPr/>
          <p:nvPr/>
        </p:nvGrpSpPr>
        <p:grpSpPr>
          <a:xfrm>
            <a:off x="6076129" y="2531638"/>
            <a:ext cx="348568" cy="249744"/>
            <a:chOff x="-60621600" y="2716100"/>
            <a:chExt cx="316650" cy="226875"/>
          </a:xfrm>
        </p:grpSpPr>
        <p:sp>
          <p:nvSpPr>
            <p:cNvPr id="5397" name="Google Shape;5397;p69"/>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9"/>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9" name="Google Shape;5399;p69"/>
          <p:cNvGrpSpPr/>
          <p:nvPr/>
        </p:nvGrpSpPr>
        <p:grpSpPr>
          <a:xfrm>
            <a:off x="7348722" y="2482240"/>
            <a:ext cx="340753" cy="348541"/>
            <a:chOff x="-59475600" y="2658625"/>
            <a:chExt cx="309550" cy="316625"/>
          </a:xfrm>
        </p:grpSpPr>
        <p:sp>
          <p:nvSpPr>
            <p:cNvPr id="5400" name="Google Shape;5400;p69"/>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9"/>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9"/>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9"/>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9"/>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9"/>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9"/>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7" name="Google Shape;5407;p69"/>
          <p:cNvSpPr/>
          <p:nvPr/>
        </p:nvSpPr>
        <p:spPr>
          <a:xfrm>
            <a:off x="2274374" y="1674849"/>
            <a:ext cx="347715" cy="347688"/>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9"/>
          <p:cNvSpPr/>
          <p:nvPr/>
        </p:nvSpPr>
        <p:spPr>
          <a:xfrm>
            <a:off x="2300395" y="2077835"/>
            <a:ext cx="295675" cy="351183"/>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9" name="Google Shape;5409;p69"/>
          <p:cNvGrpSpPr/>
          <p:nvPr/>
        </p:nvGrpSpPr>
        <p:grpSpPr>
          <a:xfrm>
            <a:off x="2324934" y="2481800"/>
            <a:ext cx="250570" cy="349421"/>
            <a:chOff x="-63987100" y="2646800"/>
            <a:chExt cx="227625" cy="317425"/>
          </a:xfrm>
        </p:grpSpPr>
        <p:sp>
          <p:nvSpPr>
            <p:cNvPr id="5410" name="Google Shape;5410;p69"/>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9"/>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2" name="Google Shape;5412;p69"/>
          <p:cNvGrpSpPr/>
          <p:nvPr/>
        </p:nvGrpSpPr>
        <p:grpSpPr>
          <a:xfrm>
            <a:off x="4393267" y="1672615"/>
            <a:ext cx="340753" cy="352036"/>
            <a:chOff x="-62148000" y="1930075"/>
            <a:chExt cx="309550" cy="319800"/>
          </a:xfrm>
        </p:grpSpPr>
        <p:sp>
          <p:nvSpPr>
            <p:cNvPr id="5413" name="Google Shape;5413;p69"/>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9"/>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5" name="Google Shape;5415;p69"/>
          <p:cNvGrpSpPr/>
          <p:nvPr/>
        </p:nvGrpSpPr>
        <p:grpSpPr>
          <a:xfrm>
            <a:off x="4390667" y="2079498"/>
            <a:ext cx="345954" cy="347715"/>
            <a:chOff x="-62150375" y="2297875"/>
            <a:chExt cx="314275" cy="315875"/>
          </a:xfrm>
        </p:grpSpPr>
        <p:sp>
          <p:nvSpPr>
            <p:cNvPr id="5416" name="Google Shape;5416;p69"/>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9"/>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9"/>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9"/>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9"/>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1" name="Google Shape;5421;p69"/>
          <p:cNvGrpSpPr/>
          <p:nvPr/>
        </p:nvGrpSpPr>
        <p:grpSpPr>
          <a:xfrm>
            <a:off x="4389359" y="2481359"/>
            <a:ext cx="348568" cy="350302"/>
            <a:chOff x="-62150375" y="2664925"/>
            <a:chExt cx="316650" cy="318225"/>
          </a:xfrm>
        </p:grpSpPr>
        <p:sp>
          <p:nvSpPr>
            <p:cNvPr id="5422" name="Google Shape;5422;p69"/>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9"/>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9"/>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9"/>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6" name="Google Shape;5426;p69"/>
          <p:cNvGrpSpPr/>
          <p:nvPr/>
        </p:nvGrpSpPr>
        <p:grpSpPr>
          <a:xfrm>
            <a:off x="6499777" y="1673096"/>
            <a:ext cx="349421" cy="351073"/>
            <a:chOff x="-60254550" y="1938025"/>
            <a:chExt cx="317425" cy="318925"/>
          </a:xfrm>
        </p:grpSpPr>
        <p:sp>
          <p:nvSpPr>
            <p:cNvPr id="5427" name="Google Shape;5427;p69"/>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9"/>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9"/>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9"/>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1" name="Google Shape;5431;p69"/>
          <p:cNvGrpSpPr/>
          <p:nvPr/>
        </p:nvGrpSpPr>
        <p:grpSpPr>
          <a:xfrm>
            <a:off x="6479471" y="2079003"/>
            <a:ext cx="348923" cy="348706"/>
            <a:chOff x="6479471" y="2079003"/>
            <a:chExt cx="348923" cy="348706"/>
          </a:xfrm>
        </p:grpSpPr>
        <p:sp>
          <p:nvSpPr>
            <p:cNvPr id="5432" name="Google Shape;5432;p69"/>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3" name="Google Shape;5433;p69"/>
            <p:cNvGrpSpPr/>
            <p:nvPr/>
          </p:nvGrpSpPr>
          <p:grpSpPr>
            <a:xfrm>
              <a:off x="6520582" y="2079003"/>
              <a:ext cx="307811" cy="348706"/>
              <a:chOff x="-60218325" y="2304850"/>
              <a:chExt cx="279625" cy="316775"/>
            </a:xfrm>
          </p:grpSpPr>
          <p:sp>
            <p:nvSpPr>
              <p:cNvPr id="5434" name="Google Shape;5434;p69"/>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9"/>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9"/>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9"/>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9"/>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9"/>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9"/>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41" name="Google Shape;5441;p69"/>
          <p:cNvGrpSpPr/>
          <p:nvPr/>
        </p:nvGrpSpPr>
        <p:grpSpPr>
          <a:xfrm>
            <a:off x="6526651" y="2480932"/>
            <a:ext cx="295675" cy="351155"/>
            <a:chOff x="-60232500" y="2671225"/>
            <a:chExt cx="268600" cy="319000"/>
          </a:xfrm>
        </p:grpSpPr>
        <p:sp>
          <p:nvSpPr>
            <p:cNvPr id="5442" name="Google Shape;5442;p69"/>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9"/>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4" name="Google Shape;5444;p69"/>
          <p:cNvGrpSpPr/>
          <p:nvPr/>
        </p:nvGrpSpPr>
        <p:grpSpPr>
          <a:xfrm>
            <a:off x="7768638" y="1673056"/>
            <a:ext cx="347715" cy="351155"/>
            <a:chOff x="-59100700" y="1911950"/>
            <a:chExt cx="315875" cy="319000"/>
          </a:xfrm>
        </p:grpSpPr>
        <p:sp>
          <p:nvSpPr>
            <p:cNvPr id="5445" name="Google Shape;5445;p69"/>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9"/>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9"/>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9"/>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9"/>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9"/>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9"/>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9"/>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9"/>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9"/>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5" name="Google Shape;5455;p69"/>
          <p:cNvGrpSpPr/>
          <p:nvPr/>
        </p:nvGrpSpPr>
        <p:grpSpPr>
          <a:xfrm>
            <a:off x="2694871" y="1674459"/>
            <a:ext cx="361558" cy="348348"/>
            <a:chOff x="-63665750" y="1914325"/>
            <a:chExt cx="328450" cy="316450"/>
          </a:xfrm>
        </p:grpSpPr>
        <p:sp>
          <p:nvSpPr>
            <p:cNvPr id="5456" name="Google Shape;5456;p69"/>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9"/>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8" name="Google Shape;5458;p69"/>
          <p:cNvGrpSpPr/>
          <p:nvPr/>
        </p:nvGrpSpPr>
        <p:grpSpPr>
          <a:xfrm>
            <a:off x="2699632" y="2077985"/>
            <a:ext cx="352036" cy="350742"/>
            <a:chOff x="-63666550" y="2278975"/>
            <a:chExt cx="319800" cy="318625"/>
          </a:xfrm>
        </p:grpSpPr>
        <p:sp>
          <p:nvSpPr>
            <p:cNvPr id="5459" name="Google Shape;5459;p69"/>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9"/>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1" name="Google Shape;5461;p69"/>
          <p:cNvGrpSpPr/>
          <p:nvPr/>
        </p:nvGrpSpPr>
        <p:grpSpPr>
          <a:xfrm>
            <a:off x="2697031" y="2481690"/>
            <a:ext cx="357237" cy="349642"/>
            <a:chOff x="-63669700" y="2646600"/>
            <a:chExt cx="324525" cy="317625"/>
          </a:xfrm>
        </p:grpSpPr>
        <p:sp>
          <p:nvSpPr>
            <p:cNvPr id="5462" name="Google Shape;5462;p69"/>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9"/>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4" name="Google Shape;5464;p69"/>
          <p:cNvGrpSpPr/>
          <p:nvPr/>
        </p:nvGrpSpPr>
        <p:grpSpPr>
          <a:xfrm>
            <a:off x="4806228" y="1674129"/>
            <a:ext cx="348568" cy="349009"/>
            <a:chOff x="-61784125" y="1931250"/>
            <a:chExt cx="316650" cy="317050"/>
          </a:xfrm>
        </p:grpSpPr>
        <p:sp>
          <p:nvSpPr>
            <p:cNvPr id="5465" name="Google Shape;5465;p69"/>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9"/>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9"/>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9"/>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9" name="Google Shape;5469;p69"/>
          <p:cNvGrpSpPr/>
          <p:nvPr/>
        </p:nvGrpSpPr>
        <p:grpSpPr>
          <a:xfrm>
            <a:off x="4806228" y="2079072"/>
            <a:ext cx="348568" cy="348568"/>
            <a:chOff x="-61783350" y="2297100"/>
            <a:chExt cx="316650" cy="316650"/>
          </a:xfrm>
        </p:grpSpPr>
        <p:sp>
          <p:nvSpPr>
            <p:cNvPr id="5470" name="Google Shape;5470;p69"/>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9"/>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2" name="Google Shape;5472;p69"/>
          <p:cNvGrpSpPr/>
          <p:nvPr/>
        </p:nvGrpSpPr>
        <p:grpSpPr>
          <a:xfrm>
            <a:off x="4806228" y="2480781"/>
            <a:ext cx="348568" cy="351458"/>
            <a:chOff x="-61782550" y="2664925"/>
            <a:chExt cx="316650" cy="319275"/>
          </a:xfrm>
        </p:grpSpPr>
        <p:sp>
          <p:nvSpPr>
            <p:cNvPr id="5473" name="Google Shape;5473;p69"/>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9"/>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9"/>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6" name="Google Shape;5476;p69"/>
          <p:cNvGrpSpPr/>
          <p:nvPr/>
        </p:nvGrpSpPr>
        <p:grpSpPr>
          <a:xfrm>
            <a:off x="6920631" y="1682426"/>
            <a:ext cx="349421" cy="332414"/>
            <a:chOff x="-59889100" y="1945025"/>
            <a:chExt cx="317425" cy="301975"/>
          </a:xfrm>
        </p:grpSpPr>
        <p:sp>
          <p:nvSpPr>
            <p:cNvPr id="5477" name="Google Shape;5477;p69"/>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9"/>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9"/>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9"/>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1" name="Google Shape;5481;p69"/>
          <p:cNvSpPr/>
          <p:nvPr/>
        </p:nvSpPr>
        <p:spPr>
          <a:xfrm>
            <a:off x="6918333" y="2116860"/>
            <a:ext cx="350302" cy="27313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2" name="Google Shape;5482;p69"/>
          <p:cNvGrpSpPr/>
          <p:nvPr/>
        </p:nvGrpSpPr>
        <p:grpSpPr>
          <a:xfrm>
            <a:off x="6919764" y="2482611"/>
            <a:ext cx="351155" cy="347798"/>
            <a:chOff x="-59889100" y="2671925"/>
            <a:chExt cx="319000" cy="315950"/>
          </a:xfrm>
        </p:grpSpPr>
        <p:sp>
          <p:nvSpPr>
            <p:cNvPr id="5483" name="Google Shape;5483;p69"/>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9"/>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9"/>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9"/>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7" name="Google Shape;5487;p69"/>
          <p:cNvGrpSpPr/>
          <p:nvPr/>
        </p:nvGrpSpPr>
        <p:grpSpPr>
          <a:xfrm>
            <a:off x="7767785" y="2079072"/>
            <a:ext cx="349421" cy="348568"/>
            <a:chOff x="-59092025" y="2296300"/>
            <a:chExt cx="317425" cy="316650"/>
          </a:xfrm>
        </p:grpSpPr>
        <p:sp>
          <p:nvSpPr>
            <p:cNvPr id="5488" name="Google Shape;5488;p69"/>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9"/>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0" name="Google Shape;5490;p69"/>
          <p:cNvSpPr/>
          <p:nvPr/>
        </p:nvSpPr>
        <p:spPr>
          <a:xfrm>
            <a:off x="1010400" y="3043597"/>
            <a:ext cx="349421" cy="348568"/>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91" name="Google Shape;5491;p69"/>
          <p:cNvGrpSpPr/>
          <p:nvPr/>
        </p:nvGrpSpPr>
        <p:grpSpPr>
          <a:xfrm>
            <a:off x="1012422" y="3464550"/>
            <a:ext cx="349421" cy="349421"/>
            <a:chOff x="-65145700" y="3727425"/>
            <a:chExt cx="317425" cy="317425"/>
          </a:xfrm>
        </p:grpSpPr>
        <p:sp>
          <p:nvSpPr>
            <p:cNvPr id="5492" name="Google Shape;5492;p69"/>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9"/>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4" name="Google Shape;5494;p69"/>
          <p:cNvGrpSpPr/>
          <p:nvPr/>
        </p:nvGrpSpPr>
        <p:grpSpPr>
          <a:xfrm>
            <a:off x="1015463" y="3872630"/>
            <a:ext cx="343340" cy="349421"/>
            <a:chOff x="-65144125" y="4094450"/>
            <a:chExt cx="311900" cy="317425"/>
          </a:xfrm>
        </p:grpSpPr>
        <p:sp>
          <p:nvSpPr>
            <p:cNvPr id="5495" name="Google Shape;5495;p69"/>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9"/>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9"/>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8" name="Google Shape;5498;p69"/>
          <p:cNvSpPr/>
          <p:nvPr/>
        </p:nvSpPr>
        <p:spPr>
          <a:xfrm>
            <a:off x="3110777" y="3042290"/>
            <a:ext cx="351155" cy="351183"/>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99" name="Google Shape;5499;p69"/>
          <p:cNvGrpSpPr/>
          <p:nvPr/>
        </p:nvGrpSpPr>
        <p:grpSpPr>
          <a:xfrm>
            <a:off x="3111996" y="3464178"/>
            <a:ext cx="352641" cy="350164"/>
            <a:chOff x="-63250675" y="3744075"/>
            <a:chExt cx="320350" cy="318100"/>
          </a:xfrm>
        </p:grpSpPr>
        <p:sp>
          <p:nvSpPr>
            <p:cNvPr id="5500" name="Google Shape;5500;p69"/>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9"/>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9"/>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3" name="Google Shape;5503;p69"/>
          <p:cNvGrpSpPr/>
          <p:nvPr/>
        </p:nvGrpSpPr>
        <p:grpSpPr>
          <a:xfrm>
            <a:off x="3113606" y="3872630"/>
            <a:ext cx="349421" cy="349421"/>
            <a:chOff x="-63250675" y="4110200"/>
            <a:chExt cx="317425" cy="317425"/>
          </a:xfrm>
        </p:grpSpPr>
        <p:sp>
          <p:nvSpPr>
            <p:cNvPr id="5504" name="Google Shape;5504;p69"/>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9"/>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9"/>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9"/>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9"/>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9"/>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9"/>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9"/>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9"/>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3" name="Google Shape;5513;p69"/>
          <p:cNvGrpSpPr/>
          <p:nvPr/>
        </p:nvGrpSpPr>
        <p:grpSpPr>
          <a:xfrm>
            <a:off x="5238653" y="3047071"/>
            <a:ext cx="341633" cy="341413"/>
            <a:chOff x="-61351725" y="3372400"/>
            <a:chExt cx="310350" cy="310150"/>
          </a:xfrm>
        </p:grpSpPr>
        <p:sp>
          <p:nvSpPr>
            <p:cNvPr id="5514" name="Google Shape;5514;p69"/>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9"/>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9"/>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7" name="Google Shape;5517;p69"/>
          <p:cNvGrpSpPr/>
          <p:nvPr/>
        </p:nvGrpSpPr>
        <p:grpSpPr>
          <a:xfrm>
            <a:off x="5235185" y="3480594"/>
            <a:ext cx="348568" cy="317333"/>
            <a:chOff x="-61354875" y="3751050"/>
            <a:chExt cx="316650" cy="288275"/>
          </a:xfrm>
        </p:grpSpPr>
        <p:sp>
          <p:nvSpPr>
            <p:cNvPr id="5518" name="Google Shape;5518;p69"/>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9"/>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9"/>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1" name="Google Shape;5521;p69"/>
          <p:cNvGrpSpPr/>
          <p:nvPr/>
        </p:nvGrpSpPr>
        <p:grpSpPr>
          <a:xfrm>
            <a:off x="5235185" y="3872616"/>
            <a:ext cx="348568" cy="349449"/>
            <a:chOff x="-61354875" y="4101525"/>
            <a:chExt cx="316650" cy="317450"/>
          </a:xfrm>
        </p:grpSpPr>
        <p:sp>
          <p:nvSpPr>
            <p:cNvPr id="5522" name="Google Shape;5522;p69"/>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9"/>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4" name="Google Shape;5524;p69"/>
          <p:cNvGrpSpPr/>
          <p:nvPr/>
        </p:nvGrpSpPr>
        <p:grpSpPr>
          <a:xfrm>
            <a:off x="7343960" y="3043811"/>
            <a:ext cx="350275" cy="347935"/>
            <a:chOff x="-59470075" y="3308975"/>
            <a:chExt cx="318200" cy="316075"/>
          </a:xfrm>
        </p:grpSpPr>
        <p:sp>
          <p:nvSpPr>
            <p:cNvPr id="5525" name="Google Shape;5525;p69"/>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9"/>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9"/>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9"/>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9"/>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9"/>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9"/>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9"/>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9"/>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4" name="Google Shape;5534;p69"/>
          <p:cNvGrpSpPr/>
          <p:nvPr/>
        </p:nvGrpSpPr>
        <p:grpSpPr>
          <a:xfrm>
            <a:off x="1436496" y="3044291"/>
            <a:ext cx="349421" cy="346972"/>
            <a:chOff x="-64781025" y="3361050"/>
            <a:chExt cx="317425" cy="315200"/>
          </a:xfrm>
        </p:grpSpPr>
        <p:sp>
          <p:nvSpPr>
            <p:cNvPr id="5535" name="Google Shape;5535;p69"/>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9"/>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9"/>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9"/>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39" name="Google Shape;5539;p69"/>
          <p:cNvSpPr/>
          <p:nvPr/>
        </p:nvSpPr>
        <p:spPr>
          <a:xfrm>
            <a:off x="1434487" y="3465532"/>
            <a:ext cx="349421" cy="34768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9"/>
          <p:cNvSpPr/>
          <p:nvPr/>
        </p:nvSpPr>
        <p:spPr>
          <a:xfrm>
            <a:off x="1460494" y="3872756"/>
            <a:ext cx="297409" cy="34942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9"/>
          <p:cNvSpPr/>
          <p:nvPr/>
        </p:nvSpPr>
        <p:spPr>
          <a:xfrm>
            <a:off x="3539685" y="3081754"/>
            <a:ext cx="348541" cy="2722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2" name="Google Shape;5542;p69"/>
          <p:cNvGrpSpPr/>
          <p:nvPr/>
        </p:nvGrpSpPr>
        <p:grpSpPr>
          <a:xfrm>
            <a:off x="3533821" y="3464288"/>
            <a:ext cx="364172" cy="349944"/>
            <a:chOff x="-62890750" y="3747425"/>
            <a:chExt cx="330825" cy="317900"/>
          </a:xfrm>
        </p:grpSpPr>
        <p:sp>
          <p:nvSpPr>
            <p:cNvPr id="5543" name="Google Shape;5543;p69"/>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9"/>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9"/>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9"/>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9"/>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9"/>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9"/>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9"/>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9"/>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9"/>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9"/>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9"/>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9"/>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9"/>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7" name="Google Shape;5557;p69"/>
          <p:cNvGrpSpPr/>
          <p:nvPr/>
        </p:nvGrpSpPr>
        <p:grpSpPr>
          <a:xfrm>
            <a:off x="3541196" y="3873056"/>
            <a:ext cx="349421" cy="348568"/>
            <a:chOff x="-62884425" y="4111775"/>
            <a:chExt cx="317425" cy="316650"/>
          </a:xfrm>
        </p:grpSpPr>
        <p:sp>
          <p:nvSpPr>
            <p:cNvPr id="5558" name="Google Shape;5558;p69"/>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9"/>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0" name="Google Shape;5560;p69"/>
          <p:cNvGrpSpPr/>
          <p:nvPr/>
        </p:nvGrpSpPr>
        <p:grpSpPr>
          <a:xfrm>
            <a:off x="5660141" y="3046520"/>
            <a:ext cx="347688" cy="342514"/>
            <a:chOff x="-60991775" y="3376900"/>
            <a:chExt cx="315850" cy="311150"/>
          </a:xfrm>
        </p:grpSpPr>
        <p:sp>
          <p:nvSpPr>
            <p:cNvPr id="5561" name="Google Shape;5561;p69"/>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9"/>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9"/>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4" name="Google Shape;5564;p69"/>
          <p:cNvGrpSpPr/>
          <p:nvPr/>
        </p:nvGrpSpPr>
        <p:grpSpPr>
          <a:xfrm>
            <a:off x="5659701" y="3468443"/>
            <a:ext cx="348568" cy="341633"/>
            <a:chOff x="-60988625" y="3740800"/>
            <a:chExt cx="316650" cy="310350"/>
          </a:xfrm>
        </p:grpSpPr>
        <p:sp>
          <p:nvSpPr>
            <p:cNvPr id="5565" name="Google Shape;5565;p69"/>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9"/>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9"/>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8" name="Google Shape;5568;p69"/>
          <p:cNvGrpSpPr/>
          <p:nvPr/>
        </p:nvGrpSpPr>
        <p:grpSpPr>
          <a:xfrm>
            <a:off x="5659701" y="3873607"/>
            <a:ext cx="348568" cy="347468"/>
            <a:chOff x="-60987850" y="4100950"/>
            <a:chExt cx="316650" cy="315650"/>
          </a:xfrm>
        </p:grpSpPr>
        <p:sp>
          <p:nvSpPr>
            <p:cNvPr id="5569" name="Google Shape;5569;p69"/>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9"/>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9"/>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9"/>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9"/>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4" name="Google Shape;5574;p69"/>
          <p:cNvGrpSpPr/>
          <p:nvPr/>
        </p:nvGrpSpPr>
        <p:grpSpPr>
          <a:xfrm>
            <a:off x="7343519" y="3469311"/>
            <a:ext cx="351155" cy="339900"/>
            <a:chOff x="-59447250" y="3706150"/>
            <a:chExt cx="319000" cy="308775"/>
          </a:xfrm>
        </p:grpSpPr>
        <p:sp>
          <p:nvSpPr>
            <p:cNvPr id="5575" name="Google Shape;5575;p69"/>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9"/>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9"/>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9"/>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9" name="Google Shape;5579;p69"/>
          <p:cNvGrpSpPr/>
          <p:nvPr/>
        </p:nvGrpSpPr>
        <p:grpSpPr>
          <a:xfrm>
            <a:off x="1857821" y="3044511"/>
            <a:ext cx="350302" cy="346532"/>
            <a:chOff x="-64406125" y="3362225"/>
            <a:chExt cx="318225" cy="314800"/>
          </a:xfrm>
        </p:grpSpPr>
        <p:sp>
          <p:nvSpPr>
            <p:cNvPr id="5580" name="Google Shape;5580;p69"/>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9"/>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2" name="Google Shape;5582;p69"/>
          <p:cNvSpPr/>
          <p:nvPr/>
        </p:nvSpPr>
        <p:spPr>
          <a:xfrm>
            <a:off x="1916080" y="3464665"/>
            <a:ext cx="229792" cy="34942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3" name="Google Shape;5583;p69"/>
          <p:cNvGrpSpPr/>
          <p:nvPr/>
        </p:nvGrpSpPr>
        <p:grpSpPr>
          <a:xfrm>
            <a:off x="1858262" y="3873057"/>
            <a:ext cx="349421" cy="348568"/>
            <a:chOff x="-64410850" y="4094450"/>
            <a:chExt cx="317425" cy="316650"/>
          </a:xfrm>
        </p:grpSpPr>
        <p:sp>
          <p:nvSpPr>
            <p:cNvPr id="5584" name="Google Shape;5584;p69"/>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9"/>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9"/>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7" name="Google Shape;5587;p69"/>
          <p:cNvSpPr/>
          <p:nvPr/>
        </p:nvSpPr>
        <p:spPr>
          <a:xfrm>
            <a:off x="3991648" y="3043074"/>
            <a:ext cx="304344" cy="349614"/>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8" name="Google Shape;5588;p69"/>
          <p:cNvGrpSpPr/>
          <p:nvPr/>
        </p:nvGrpSpPr>
        <p:grpSpPr>
          <a:xfrm>
            <a:off x="3971901" y="3464013"/>
            <a:ext cx="347715" cy="350495"/>
            <a:chOff x="-62516625" y="3743175"/>
            <a:chExt cx="315875" cy="318400"/>
          </a:xfrm>
        </p:grpSpPr>
        <p:sp>
          <p:nvSpPr>
            <p:cNvPr id="5589" name="Google Shape;5589;p69"/>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9"/>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1" name="Google Shape;5591;p69"/>
          <p:cNvGrpSpPr/>
          <p:nvPr/>
        </p:nvGrpSpPr>
        <p:grpSpPr>
          <a:xfrm>
            <a:off x="3978410" y="3892128"/>
            <a:ext cx="334698" cy="310426"/>
            <a:chOff x="-62511900" y="4129100"/>
            <a:chExt cx="304050" cy="282000"/>
          </a:xfrm>
        </p:grpSpPr>
        <p:sp>
          <p:nvSpPr>
            <p:cNvPr id="5592" name="Google Shape;5592;p69"/>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9"/>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9"/>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9"/>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9"/>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7" name="Google Shape;5597;p69"/>
          <p:cNvGrpSpPr/>
          <p:nvPr/>
        </p:nvGrpSpPr>
        <p:grpSpPr>
          <a:xfrm>
            <a:off x="6102576" y="3043066"/>
            <a:ext cx="295675" cy="349421"/>
            <a:chOff x="-60597975" y="3367475"/>
            <a:chExt cx="268600" cy="317425"/>
          </a:xfrm>
        </p:grpSpPr>
        <p:sp>
          <p:nvSpPr>
            <p:cNvPr id="5598" name="Google Shape;5598;p69"/>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9"/>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9"/>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9"/>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9"/>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3" name="Google Shape;5603;p69"/>
          <p:cNvSpPr/>
          <p:nvPr/>
        </p:nvSpPr>
        <p:spPr>
          <a:xfrm>
            <a:off x="6072955" y="3465738"/>
            <a:ext cx="351155" cy="34727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4" name="Google Shape;5604;p69"/>
          <p:cNvGrpSpPr/>
          <p:nvPr/>
        </p:nvGrpSpPr>
        <p:grpSpPr>
          <a:xfrm>
            <a:off x="6076129" y="3922482"/>
            <a:ext cx="348568" cy="249716"/>
            <a:chOff x="-60621600" y="4145650"/>
            <a:chExt cx="316650" cy="226850"/>
          </a:xfrm>
        </p:grpSpPr>
        <p:sp>
          <p:nvSpPr>
            <p:cNvPr id="5605" name="Google Shape;5605;p69"/>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9"/>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9"/>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8" name="Google Shape;5608;p69"/>
          <p:cNvGrpSpPr/>
          <p:nvPr/>
        </p:nvGrpSpPr>
        <p:grpSpPr>
          <a:xfrm>
            <a:off x="7347852" y="3873484"/>
            <a:ext cx="342486" cy="347715"/>
            <a:chOff x="-59400775" y="4084200"/>
            <a:chExt cx="311125" cy="315875"/>
          </a:xfrm>
        </p:grpSpPr>
        <p:sp>
          <p:nvSpPr>
            <p:cNvPr id="5609" name="Google Shape;5609;p69"/>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9"/>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9"/>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9"/>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9"/>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9"/>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5" name="Google Shape;5615;p69"/>
          <p:cNvGrpSpPr/>
          <p:nvPr/>
        </p:nvGrpSpPr>
        <p:grpSpPr>
          <a:xfrm>
            <a:off x="2276375" y="3043493"/>
            <a:ext cx="347688" cy="348568"/>
            <a:chOff x="-64044600" y="3360375"/>
            <a:chExt cx="315850" cy="316650"/>
          </a:xfrm>
        </p:grpSpPr>
        <p:sp>
          <p:nvSpPr>
            <p:cNvPr id="5616" name="Google Shape;5616;p69"/>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9"/>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9"/>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9" name="Google Shape;5619;p69"/>
          <p:cNvGrpSpPr/>
          <p:nvPr/>
        </p:nvGrpSpPr>
        <p:grpSpPr>
          <a:xfrm>
            <a:off x="2301514" y="3464550"/>
            <a:ext cx="297409" cy="349421"/>
            <a:chOff x="-64022550" y="3727425"/>
            <a:chExt cx="270175" cy="317425"/>
          </a:xfrm>
        </p:grpSpPr>
        <p:sp>
          <p:nvSpPr>
            <p:cNvPr id="5620" name="Google Shape;5620;p69"/>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9"/>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9"/>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3" name="Google Shape;5623;p69"/>
          <p:cNvGrpSpPr/>
          <p:nvPr/>
        </p:nvGrpSpPr>
        <p:grpSpPr>
          <a:xfrm>
            <a:off x="2324480" y="3872616"/>
            <a:ext cx="251478" cy="349449"/>
            <a:chOff x="-64001300" y="4093650"/>
            <a:chExt cx="228450" cy="317450"/>
          </a:xfrm>
        </p:grpSpPr>
        <p:sp>
          <p:nvSpPr>
            <p:cNvPr id="5624" name="Google Shape;5624;p69"/>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9"/>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9"/>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9"/>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8" name="Google Shape;5628;p69"/>
          <p:cNvGrpSpPr/>
          <p:nvPr/>
        </p:nvGrpSpPr>
        <p:grpSpPr>
          <a:xfrm>
            <a:off x="4392400" y="3043438"/>
            <a:ext cx="342486" cy="348678"/>
            <a:chOff x="-62148800" y="3377700"/>
            <a:chExt cx="311125" cy="316750"/>
          </a:xfrm>
        </p:grpSpPr>
        <p:sp>
          <p:nvSpPr>
            <p:cNvPr id="5629" name="Google Shape;5629;p69"/>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9"/>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1" name="Google Shape;5631;p69"/>
          <p:cNvGrpSpPr/>
          <p:nvPr/>
        </p:nvGrpSpPr>
        <p:grpSpPr>
          <a:xfrm>
            <a:off x="4388506" y="3464535"/>
            <a:ext cx="350275" cy="349449"/>
            <a:chOff x="-62154300" y="3743950"/>
            <a:chExt cx="318200" cy="317450"/>
          </a:xfrm>
        </p:grpSpPr>
        <p:sp>
          <p:nvSpPr>
            <p:cNvPr id="5632" name="Google Shape;5632;p69"/>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9"/>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4" name="Google Shape;5634;p69"/>
          <p:cNvGrpSpPr/>
          <p:nvPr/>
        </p:nvGrpSpPr>
        <p:grpSpPr>
          <a:xfrm>
            <a:off x="4388493" y="3873056"/>
            <a:ext cx="350302" cy="348568"/>
            <a:chOff x="-62151950" y="4111775"/>
            <a:chExt cx="318225" cy="316650"/>
          </a:xfrm>
        </p:grpSpPr>
        <p:sp>
          <p:nvSpPr>
            <p:cNvPr id="5635" name="Google Shape;5635;p69"/>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9"/>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9"/>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9"/>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9" name="Google Shape;5639;p69"/>
          <p:cNvGrpSpPr/>
          <p:nvPr/>
        </p:nvGrpSpPr>
        <p:grpSpPr>
          <a:xfrm>
            <a:off x="6499351" y="3042984"/>
            <a:ext cx="350275" cy="349587"/>
            <a:chOff x="-60254550" y="3367325"/>
            <a:chExt cx="318200" cy="317575"/>
          </a:xfrm>
        </p:grpSpPr>
        <p:sp>
          <p:nvSpPr>
            <p:cNvPr id="5640" name="Google Shape;5640;p69"/>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9"/>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9"/>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9"/>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4" name="Google Shape;5644;p69"/>
          <p:cNvGrpSpPr/>
          <p:nvPr/>
        </p:nvGrpSpPr>
        <p:grpSpPr>
          <a:xfrm>
            <a:off x="6500204" y="3465031"/>
            <a:ext cx="348568" cy="348458"/>
            <a:chOff x="-60255350" y="3733825"/>
            <a:chExt cx="316650" cy="316550"/>
          </a:xfrm>
        </p:grpSpPr>
        <p:sp>
          <p:nvSpPr>
            <p:cNvPr id="5645" name="Google Shape;5645;p69"/>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9"/>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9"/>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9"/>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9"/>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9"/>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9"/>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2" name="Google Shape;5652;p69"/>
          <p:cNvGrpSpPr/>
          <p:nvPr/>
        </p:nvGrpSpPr>
        <p:grpSpPr>
          <a:xfrm>
            <a:off x="6526651" y="3873483"/>
            <a:ext cx="295675" cy="347715"/>
            <a:chOff x="-60232500" y="4101525"/>
            <a:chExt cx="268600" cy="315875"/>
          </a:xfrm>
        </p:grpSpPr>
        <p:sp>
          <p:nvSpPr>
            <p:cNvPr id="5653" name="Google Shape;5653;p69"/>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9"/>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5" name="Google Shape;5655;p69"/>
          <p:cNvSpPr/>
          <p:nvPr/>
        </p:nvSpPr>
        <p:spPr>
          <a:xfrm>
            <a:off x="7766392" y="3043157"/>
            <a:ext cx="348541" cy="349449"/>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6" name="Google Shape;5656;p69"/>
          <p:cNvGrpSpPr/>
          <p:nvPr/>
        </p:nvGrpSpPr>
        <p:grpSpPr>
          <a:xfrm>
            <a:off x="2700499" y="3043493"/>
            <a:ext cx="350302" cy="348568"/>
            <a:chOff x="-63679950" y="3360375"/>
            <a:chExt cx="318225" cy="316650"/>
          </a:xfrm>
        </p:grpSpPr>
        <p:sp>
          <p:nvSpPr>
            <p:cNvPr id="5657" name="Google Shape;5657;p69"/>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9"/>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9"/>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9"/>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1" name="Google Shape;5661;p69"/>
          <p:cNvSpPr/>
          <p:nvPr/>
        </p:nvSpPr>
        <p:spPr>
          <a:xfrm>
            <a:off x="2697656" y="3464445"/>
            <a:ext cx="352036" cy="349862"/>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2" name="Google Shape;5662;p69"/>
          <p:cNvGrpSpPr/>
          <p:nvPr/>
        </p:nvGrpSpPr>
        <p:grpSpPr>
          <a:xfrm>
            <a:off x="2699192" y="3872506"/>
            <a:ext cx="352916" cy="349669"/>
            <a:chOff x="-63679950" y="4093450"/>
            <a:chExt cx="320600" cy="317650"/>
          </a:xfrm>
        </p:grpSpPr>
        <p:sp>
          <p:nvSpPr>
            <p:cNvPr id="5663" name="Google Shape;5663;p69"/>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9"/>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9"/>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6" name="Google Shape;5666;p69"/>
          <p:cNvGrpSpPr/>
          <p:nvPr/>
        </p:nvGrpSpPr>
        <p:grpSpPr>
          <a:xfrm>
            <a:off x="4806228" y="3043052"/>
            <a:ext cx="348568" cy="349449"/>
            <a:chOff x="-61784125" y="3377700"/>
            <a:chExt cx="316650" cy="317450"/>
          </a:xfrm>
        </p:grpSpPr>
        <p:sp>
          <p:nvSpPr>
            <p:cNvPr id="5667" name="Google Shape;5667;p69"/>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9"/>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9"/>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9"/>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9"/>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9"/>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9"/>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4" name="Google Shape;5674;p69"/>
          <p:cNvGrpSpPr/>
          <p:nvPr/>
        </p:nvGrpSpPr>
        <p:grpSpPr>
          <a:xfrm>
            <a:off x="4806228" y="3464535"/>
            <a:ext cx="348568" cy="349449"/>
            <a:chOff x="-61783350" y="3743950"/>
            <a:chExt cx="316650" cy="317450"/>
          </a:xfrm>
        </p:grpSpPr>
        <p:sp>
          <p:nvSpPr>
            <p:cNvPr id="5675" name="Google Shape;5675;p69"/>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9"/>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77" name="Google Shape;5677;p69"/>
          <p:cNvSpPr/>
          <p:nvPr/>
        </p:nvSpPr>
        <p:spPr>
          <a:xfrm>
            <a:off x="4804311" y="3873032"/>
            <a:ext cx="348568" cy="348871"/>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9"/>
          <p:cNvSpPr/>
          <p:nvPr/>
        </p:nvSpPr>
        <p:spPr>
          <a:xfrm>
            <a:off x="6919200" y="3052541"/>
            <a:ext cx="348568" cy="330680"/>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9"/>
          <p:cNvSpPr/>
          <p:nvPr/>
        </p:nvSpPr>
        <p:spPr>
          <a:xfrm>
            <a:off x="6918333" y="3502808"/>
            <a:ext cx="350302" cy="273136"/>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0" name="Google Shape;5680;p69"/>
          <p:cNvGrpSpPr/>
          <p:nvPr/>
        </p:nvGrpSpPr>
        <p:grpSpPr>
          <a:xfrm>
            <a:off x="6919750" y="3873868"/>
            <a:ext cx="351183" cy="346945"/>
            <a:chOff x="-59869425" y="4102225"/>
            <a:chExt cx="319025" cy="315175"/>
          </a:xfrm>
        </p:grpSpPr>
        <p:sp>
          <p:nvSpPr>
            <p:cNvPr id="5681" name="Google Shape;5681;p69"/>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9"/>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9"/>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9"/>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5" name="Google Shape;5685;p69"/>
          <p:cNvGrpSpPr/>
          <p:nvPr/>
        </p:nvGrpSpPr>
        <p:grpSpPr>
          <a:xfrm>
            <a:off x="7768209" y="3465403"/>
            <a:ext cx="348568" cy="347715"/>
            <a:chOff x="-59029025" y="3711650"/>
            <a:chExt cx="316650" cy="315875"/>
          </a:xfrm>
        </p:grpSpPr>
        <p:sp>
          <p:nvSpPr>
            <p:cNvPr id="5686" name="Google Shape;5686;p69"/>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9"/>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9"/>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9"/>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9"/>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9"/>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9"/>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696"/>
        <p:cNvGrpSpPr/>
        <p:nvPr/>
      </p:nvGrpSpPr>
      <p:grpSpPr>
        <a:xfrm>
          <a:off x="0" y="0"/>
          <a:ext cx="0" cy="0"/>
          <a:chOff x="0" y="0"/>
          <a:chExt cx="0" cy="0"/>
        </a:xfrm>
      </p:grpSpPr>
      <p:sp>
        <p:nvSpPr>
          <p:cNvPr id="5697" name="Google Shape;5697;p7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Avatar Icons</a:t>
            </a:r>
            <a:endParaRPr>
              <a:solidFill>
                <a:srgbClr val="FFFFFF"/>
              </a:solidFill>
              <a:latin typeface="Proxima Nova Semibold"/>
              <a:ea typeface="Proxima Nova Semibold"/>
              <a:cs typeface="Proxima Nova Semibold"/>
              <a:sym typeface="Proxima Nova Semibold"/>
            </a:endParaRPr>
          </a:p>
        </p:txBody>
      </p:sp>
      <p:grpSp>
        <p:nvGrpSpPr>
          <p:cNvPr id="5698" name="Google Shape;5698;p70"/>
          <p:cNvGrpSpPr/>
          <p:nvPr/>
        </p:nvGrpSpPr>
        <p:grpSpPr>
          <a:xfrm>
            <a:off x="1095363" y="1685939"/>
            <a:ext cx="336332" cy="336332"/>
            <a:chOff x="-57970450" y="1903275"/>
            <a:chExt cx="318225" cy="318225"/>
          </a:xfrm>
        </p:grpSpPr>
        <p:sp>
          <p:nvSpPr>
            <p:cNvPr id="5699" name="Google Shape;5699;p70"/>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0"/>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0"/>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0"/>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3" name="Google Shape;5703;p70"/>
          <p:cNvGrpSpPr/>
          <p:nvPr/>
        </p:nvGrpSpPr>
        <p:grpSpPr>
          <a:xfrm>
            <a:off x="1115761" y="2101328"/>
            <a:ext cx="295536" cy="334667"/>
            <a:chOff x="-57950750" y="2296300"/>
            <a:chExt cx="279625" cy="316650"/>
          </a:xfrm>
        </p:grpSpPr>
        <p:sp>
          <p:nvSpPr>
            <p:cNvPr id="5704" name="Google Shape;5704;p70"/>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0"/>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0"/>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0"/>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8" name="Google Shape;5708;p70"/>
          <p:cNvGrpSpPr/>
          <p:nvPr/>
        </p:nvGrpSpPr>
        <p:grpSpPr>
          <a:xfrm>
            <a:off x="1095469" y="2515051"/>
            <a:ext cx="336121" cy="335513"/>
            <a:chOff x="-57969675" y="2687750"/>
            <a:chExt cx="318025" cy="317450"/>
          </a:xfrm>
        </p:grpSpPr>
        <p:sp>
          <p:nvSpPr>
            <p:cNvPr id="5709" name="Google Shape;5709;p70"/>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0"/>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0"/>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0"/>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3" name="Google Shape;5713;p70"/>
          <p:cNvGrpSpPr/>
          <p:nvPr/>
        </p:nvGrpSpPr>
        <p:grpSpPr>
          <a:xfrm>
            <a:off x="3153180" y="1685939"/>
            <a:ext cx="338842" cy="336332"/>
            <a:chOff x="-56012425" y="1903275"/>
            <a:chExt cx="320600" cy="318225"/>
          </a:xfrm>
        </p:grpSpPr>
        <p:sp>
          <p:nvSpPr>
            <p:cNvPr id="5714" name="Google Shape;5714;p70"/>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0"/>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6" name="Google Shape;5716;p70"/>
          <p:cNvGrpSpPr/>
          <p:nvPr/>
        </p:nvGrpSpPr>
        <p:grpSpPr>
          <a:xfrm>
            <a:off x="3154013" y="2099663"/>
            <a:ext cx="337178" cy="337178"/>
            <a:chOff x="-56010850" y="2294725"/>
            <a:chExt cx="319025" cy="319025"/>
          </a:xfrm>
        </p:grpSpPr>
        <p:sp>
          <p:nvSpPr>
            <p:cNvPr id="5717" name="Google Shape;5717;p70"/>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0"/>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0"/>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0"/>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1" name="Google Shape;5721;p70"/>
          <p:cNvGrpSpPr/>
          <p:nvPr/>
        </p:nvGrpSpPr>
        <p:grpSpPr>
          <a:xfrm>
            <a:off x="3154026" y="2514232"/>
            <a:ext cx="337151" cy="336332"/>
            <a:chOff x="-56010050" y="2686975"/>
            <a:chExt cx="319000" cy="318225"/>
          </a:xfrm>
        </p:grpSpPr>
        <p:sp>
          <p:nvSpPr>
            <p:cNvPr id="5722" name="Google Shape;5722;p70"/>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0"/>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0"/>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0"/>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6" name="Google Shape;5726;p70"/>
          <p:cNvGrpSpPr/>
          <p:nvPr/>
        </p:nvGrpSpPr>
        <p:grpSpPr>
          <a:xfrm>
            <a:off x="5231050" y="1685939"/>
            <a:ext cx="337178" cy="336332"/>
            <a:chOff x="-54081175" y="1903275"/>
            <a:chExt cx="319025" cy="318225"/>
          </a:xfrm>
        </p:grpSpPr>
        <p:sp>
          <p:nvSpPr>
            <p:cNvPr id="5727" name="Google Shape;5727;p70"/>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0"/>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9" name="Google Shape;5729;p70"/>
          <p:cNvGrpSpPr/>
          <p:nvPr/>
        </p:nvGrpSpPr>
        <p:grpSpPr>
          <a:xfrm>
            <a:off x="5251871" y="2101328"/>
            <a:ext cx="295536" cy="335513"/>
            <a:chOff x="-54063050" y="2296300"/>
            <a:chExt cx="279625" cy="317450"/>
          </a:xfrm>
        </p:grpSpPr>
        <p:sp>
          <p:nvSpPr>
            <p:cNvPr id="5730" name="Google Shape;5730;p70"/>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0"/>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0"/>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0"/>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4" name="Google Shape;5734;p70"/>
          <p:cNvGrpSpPr/>
          <p:nvPr/>
        </p:nvGrpSpPr>
        <p:grpSpPr>
          <a:xfrm>
            <a:off x="5251871" y="2512620"/>
            <a:ext cx="295536" cy="336279"/>
            <a:chOff x="-54061475" y="2685450"/>
            <a:chExt cx="279625" cy="318175"/>
          </a:xfrm>
        </p:grpSpPr>
        <p:sp>
          <p:nvSpPr>
            <p:cNvPr id="5735" name="Google Shape;5735;p70"/>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0"/>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0"/>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0"/>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9" name="Google Shape;5739;p70"/>
          <p:cNvGrpSpPr/>
          <p:nvPr/>
        </p:nvGrpSpPr>
        <p:grpSpPr>
          <a:xfrm>
            <a:off x="7350894" y="1695108"/>
            <a:ext cx="256404" cy="337151"/>
            <a:chOff x="-52074300" y="1911950"/>
            <a:chExt cx="242600" cy="319000"/>
          </a:xfrm>
        </p:grpSpPr>
        <p:sp>
          <p:nvSpPr>
            <p:cNvPr id="5740" name="Google Shape;5740;p70"/>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0"/>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0"/>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0"/>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4" name="Google Shape;5744;p70"/>
          <p:cNvGrpSpPr/>
          <p:nvPr/>
        </p:nvGrpSpPr>
        <p:grpSpPr>
          <a:xfrm>
            <a:off x="1495497" y="1686785"/>
            <a:ext cx="337178" cy="336332"/>
            <a:chOff x="-57578225" y="1904075"/>
            <a:chExt cx="319025" cy="318225"/>
          </a:xfrm>
        </p:grpSpPr>
        <p:sp>
          <p:nvSpPr>
            <p:cNvPr id="5745" name="Google Shape;5745;p70"/>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0"/>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0"/>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0"/>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9" name="Google Shape;5749;p70"/>
          <p:cNvGrpSpPr/>
          <p:nvPr/>
        </p:nvGrpSpPr>
        <p:grpSpPr>
          <a:xfrm>
            <a:off x="1516317" y="2099663"/>
            <a:ext cx="295536" cy="336332"/>
            <a:chOff x="-57558525" y="2294725"/>
            <a:chExt cx="279625" cy="318225"/>
          </a:xfrm>
        </p:grpSpPr>
        <p:sp>
          <p:nvSpPr>
            <p:cNvPr id="5750" name="Google Shape;5750;p70"/>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0"/>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0"/>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0"/>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0"/>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5" name="Google Shape;5755;p70"/>
          <p:cNvGrpSpPr/>
          <p:nvPr/>
        </p:nvGrpSpPr>
        <p:grpSpPr>
          <a:xfrm>
            <a:off x="1493832" y="2514232"/>
            <a:ext cx="340507" cy="337151"/>
            <a:chOff x="-57579800" y="2686975"/>
            <a:chExt cx="322175" cy="319000"/>
          </a:xfrm>
        </p:grpSpPr>
        <p:sp>
          <p:nvSpPr>
            <p:cNvPr id="5756" name="Google Shape;5756;p70"/>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0"/>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8" name="Google Shape;5758;p70"/>
          <p:cNvGrpSpPr/>
          <p:nvPr/>
        </p:nvGrpSpPr>
        <p:grpSpPr>
          <a:xfrm>
            <a:off x="3566071" y="2099663"/>
            <a:ext cx="342171" cy="336332"/>
            <a:chOff x="-55620975" y="2294725"/>
            <a:chExt cx="323750" cy="318225"/>
          </a:xfrm>
        </p:grpSpPr>
        <p:sp>
          <p:nvSpPr>
            <p:cNvPr id="5759" name="Google Shape;5759;p70"/>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0"/>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0"/>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0"/>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0"/>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0"/>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70"/>
          <p:cNvGrpSpPr/>
          <p:nvPr/>
        </p:nvGrpSpPr>
        <p:grpSpPr>
          <a:xfrm>
            <a:off x="3568159" y="2514153"/>
            <a:ext cx="337997" cy="336411"/>
            <a:chOff x="-55620175" y="2686900"/>
            <a:chExt cx="319800" cy="318300"/>
          </a:xfrm>
        </p:grpSpPr>
        <p:sp>
          <p:nvSpPr>
            <p:cNvPr id="5766" name="Google Shape;5766;p70"/>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0"/>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0"/>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0"/>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0" name="Google Shape;5770;p70"/>
          <p:cNvGrpSpPr/>
          <p:nvPr/>
        </p:nvGrpSpPr>
        <p:grpSpPr>
          <a:xfrm>
            <a:off x="5645619" y="1685939"/>
            <a:ext cx="337151" cy="336332"/>
            <a:chOff x="-53690500" y="1903275"/>
            <a:chExt cx="319000" cy="318225"/>
          </a:xfrm>
        </p:grpSpPr>
        <p:sp>
          <p:nvSpPr>
            <p:cNvPr id="5771" name="Google Shape;5771;p70"/>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0"/>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0"/>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0"/>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5" name="Google Shape;5775;p70"/>
          <p:cNvGrpSpPr/>
          <p:nvPr/>
        </p:nvGrpSpPr>
        <p:grpSpPr>
          <a:xfrm>
            <a:off x="5666427" y="2101328"/>
            <a:ext cx="295536" cy="334667"/>
            <a:chOff x="-53670800" y="2296300"/>
            <a:chExt cx="279625" cy="316650"/>
          </a:xfrm>
        </p:grpSpPr>
        <p:sp>
          <p:nvSpPr>
            <p:cNvPr id="5776" name="Google Shape;5776;p70"/>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0"/>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0"/>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0"/>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0" name="Google Shape;5780;p70"/>
          <p:cNvGrpSpPr/>
          <p:nvPr/>
        </p:nvGrpSpPr>
        <p:grpSpPr>
          <a:xfrm>
            <a:off x="5645619" y="2513809"/>
            <a:ext cx="337151" cy="336755"/>
            <a:chOff x="-53690500" y="2686575"/>
            <a:chExt cx="319000" cy="318625"/>
          </a:xfrm>
        </p:grpSpPr>
        <p:sp>
          <p:nvSpPr>
            <p:cNvPr id="5781" name="Google Shape;5781;p70"/>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0"/>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0"/>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0"/>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5" name="Google Shape;5785;p70"/>
          <p:cNvGrpSpPr/>
          <p:nvPr/>
        </p:nvGrpSpPr>
        <p:grpSpPr>
          <a:xfrm>
            <a:off x="7331315" y="2108964"/>
            <a:ext cx="295562" cy="336200"/>
            <a:chOff x="-52092425" y="2303525"/>
            <a:chExt cx="279650" cy="318100"/>
          </a:xfrm>
        </p:grpSpPr>
        <p:sp>
          <p:nvSpPr>
            <p:cNvPr id="5786" name="Google Shape;5786;p70"/>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0"/>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0"/>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0"/>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0"/>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1" name="Google Shape;5791;p70"/>
          <p:cNvGrpSpPr/>
          <p:nvPr/>
        </p:nvGrpSpPr>
        <p:grpSpPr>
          <a:xfrm>
            <a:off x="1905365" y="1687604"/>
            <a:ext cx="338816" cy="336332"/>
            <a:chOff x="-57189125" y="1904850"/>
            <a:chExt cx="320575" cy="318225"/>
          </a:xfrm>
        </p:grpSpPr>
        <p:sp>
          <p:nvSpPr>
            <p:cNvPr id="5792" name="Google Shape;5792;p70"/>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0"/>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0"/>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0"/>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0"/>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7" name="Google Shape;5797;p70"/>
          <p:cNvGrpSpPr/>
          <p:nvPr/>
        </p:nvGrpSpPr>
        <p:grpSpPr>
          <a:xfrm>
            <a:off x="1906197" y="2120484"/>
            <a:ext cx="337151" cy="294717"/>
            <a:chOff x="-57187550" y="2314425"/>
            <a:chExt cx="319000" cy="278850"/>
          </a:xfrm>
        </p:grpSpPr>
        <p:sp>
          <p:nvSpPr>
            <p:cNvPr id="5798" name="Google Shape;5798;p70"/>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0"/>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0"/>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0"/>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2" name="Google Shape;5802;p70"/>
          <p:cNvGrpSpPr/>
          <p:nvPr/>
        </p:nvGrpSpPr>
        <p:grpSpPr>
          <a:xfrm>
            <a:off x="1921997" y="2513598"/>
            <a:ext cx="305550" cy="336966"/>
            <a:chOff x="-57172600" y="2686375"/>
            <a:chExt cx="289100" cy="318825"/>
          </a:xfrm>
        </p:grpSpPr>
        <p:sp>
          <p:nvSpPr>
            <p:cNvPr id="5803" name="Google Shape;5803;p70"/>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0"/>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5" name="Google Shape;5805;p70"/>
          <p:cNvGrpSpPr/>
          <p:nvPr/>
        </p:nvGrpSpPr>
        <p:grpSpPr>
          <a:xfrm>
            <a:off x="3983124" y="1685939"/>
            <a:ext cx="336332" cy="334667"/>
            <a:chOff x="-55225575" y="1903275"/>
            <a:chExt cx="318225" cy="316650"/>
          </a:xfrm>
        </p:grpSpPr>
        <p:sp>
          <p:nvSpPr>
            <p:cNvPr id="5806" name="Google Shape;5806;p70"/>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0"/>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0"/>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0"/>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0"/>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1" name="Google Shape;5811;p70"/>
          <p:cNvGrpSpPr/>
          <p:nvPr/>
        </p:nvGrpSpPr>
        <p:grpSpPr>
          <a:xfrm>
            <a:off x="3993535" y="2101328"/>
            <a:ext cx="315511" cy="334667"/>
            <a:chOff x="-55217700" y="2296300"/>
            <a:chExt cx="298525" cy="316650"/>
          </a:xfrm>
        </p:grpSpPr>
        <p:sp>
          <p:nvSpPr>
            <p:cNvPr id="5812" name="Google Shape;5812;p70"/>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0"/>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0"/>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0"/>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70"/>
          <p:cNvGrpSpPr/>
          <p:nvPr/>
        </p:nvGrpSpPr>
        <p:grpSpPr>
          <a:xfrm>
            <a:off x="3982292" y="2515897"/>
            <a:ext cx="337997" cy="334667"/>
            <a:chOff x="-55229525" y="2688550"/>
            <a:chExt cx="319800" cy="316650"/>
          </a:xfrm>
        </p:grpSpPr>
        <p:sp>
          <p:nvSpPr>
            <p:cNvPr id="5817" name="Google Shape;5817;p70"/>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0"/>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0"/>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0"/>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1" name="Google Shape;5821;p70"/>
          <p:cNvGrpSpPr/>
          <p:nvPr/>
        </p:nvGrpSpPr>
        <p:grpSpPr>
          <a:xfrm>
            <a:off x="6069304" y="1685939"/>
            <a:ext cx="315537" cy="336332"/>
            <a:chOff x="-53288825" y="1903275"/>
            <a:chExt cx="298550" cy="318225"/>
          </a:xfrm>
        </p:grpSpPr>
        <p:sp>
          <p:nvSpPr>
            <p:cNvPr id="5822" name="Google Shape;5822;p70"/>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0"/>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0"/>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5" name="Google Shape;5825;p70"/>
          <p:cNvGrpSpPr/>
          <p:nvPr/>
        </p:nvGrpSpPr>
        <p:grpSpPr>
          <a:xfrm>
            <a:off x="6058484" y="2099663"/>
            <a:ext cx="337178" cy="336332"/>
            <a:chOff x="-53299850" y="2294725"/>
            <a:chExt cx="319025" cy="318225"/>
          </a:xfrm>
        </p:grpSpPr>
        <p:sp>
          <p:nvSpPr>
            <p:cNvPr id="5826" name="Google Shape;5826;p70"/>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0"/>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8" name="Google Shape;5828;p70"/>
          <p:cNvGrpSpPr/>
          <p:nvPr/>
        </p:nvGrpSpPr>
        <p:grpSpPr>
          <a:xfrm>
            <a:off x="6079715" y="2515051"/>
            <a:ext cx="294717" cy="335513"/>
            <a:chOff x="-53278575" y="2687750"/>
            <a:chExt cx="278850" cy="317450"/>
          </a:xfrm>
        </p:grpSpPr>
        <p:sp>
          <p:nvSpPr>
            <p:cNvPr id="5829" name="Google Shape;5829;p70"/>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0"/>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0"/>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0"/>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3" name="Google Shape;5833;p70"/>
          <p:cNvGrpSpPr/>
          <p:nvPr/>
        </p:nvGrpSpPr>
        <p:grpSpPr>
          <a:xfrm>
            <a:off x="7310508" y="2514760"/>
            <a:ext cx="337178" cy="337468"/>
            <a:chOff x="-52101875" y="2687475"/>
            <a:chExt cx="319025" cy="319300"/>
          </a:xfrm>
        </p:grpSpPr>
        <p:sp>
          <p:nvSpPr>
            <p:cNvPr id="5834" name="Google Shape;5834;p70"/>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0"/>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0"/>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0"/>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8" name="Google Shape;5838;p70"/>
          <p:cNvGrpSpPr/>
          <p:nvPr/>
        </p:nvGrpSpPr>
        <p:grpSpPr>
          <a:xfrm>
            <a:off x="2346261" y="1686785"/>
            <a:ext cx="295536" cy="336332"/>
            <a:chOff x="-56774050" y="1904075"/>
            <a:chExt cx="279625" cy="318225"/>
          </a:xfrm>
        </p:grpSpPr>
        <p:sp>
          <p:nvSpPr>
            <p:cNvPr id="5839" name="Google Shape;5839;p70"/>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0"/>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1" name="Google Shape;5841;p70"/>
          <p:cNvGrpSpPr/>
          <p:nvPr/>
        </p:nvGrpSpPr>
        <p:grpSpPr>
          <a:xfrm>
            <a:off x="2346261" y="2099663"/>
            <a:ext cx="295536" cy="336332"/>
            <a:chOff x="-56774850" y="2294725"/>
            <a:chExt cx="279625" cy="318225"/>
          </a:xfrm>
        </p:grpSpPr>
        <p:sp>
          <p:nvSpPr>
            <p:cNvPr id="5842" name="Google Shape;5842;p70"/>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0"/>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0"/>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70"/>
          <p:cNvGrpSpPr/>
          <p:nvPr/>
        </p:nvGrpSpPr>
        <p:grpSpPr>
          <a:xfrm>
            <a:off x="2365827" y="2514232"/>
            <a:ext cx="256404" cy="335486"/>
            <a:chOff x="-56756725" y="2686975"/>
            <a:chExt cx="242600" cy="317425"/>
          </a:xfrm>
        </p:grpSpPr>
        <p:sp>
          <p:nvSpPr>
            <p:cNvPr id="5846" name="Google Shape;5846;p70"/>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0"/>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0"/>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9" name="Google Shape;5849;p70"/>
          <p:cNvGrpSpPr/>
          <p:nvPr/>
        </p:nvGrpSpPr>
        <p:grpSpPr>
          <a:xfrm>
            <a:off x="4408328" y="1685939"/>
            <a:ext cx="314216" cy="337178"/>
            <a:chOff x="-54826975" y="1903275"/>
            <a:chExt cx="297300" cy="319025"/>
          </a:xfrm>
        </p:grpSpPr>
        <p:sp>
          <p:nvSpPr>
            <p:cNvPr id="5850" name="Google Shape;5850;p70"/>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0"/>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0"/>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3" name="Google Shape;5853;p70"/>
          <p:cNvGrpSpPr/>
          <p:nvPr/>
        </p:nvGrpSpPr>
        <p:grpSpPr>
          <a:xfrm>
            <a:off x="4396861" y="2101328"/>
            <a:ext cx="337151" cy="334641"/>
            <a:chOff x="-54836500" y="2296300"/>
            <a:chExt cx="319000" cy="316625"/>
          </a:xfrm>
        </p:grpSpPr>
        <p:sp>
          <p:nvSpPr>
            <p:cNvPr id="5854" name="Google Shape;5854;p70"/>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0"/>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0"/>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0"/>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8" name="Google Shape;5858;p70"/>
          <p:cNvGrpSpPr/>
          <p:nvPr/>
        </p:nvGrpSpPr>
        <p:grpSpPr>
          <a:xfrm>
            <a:off x="4416836" y="2515051"/>
            <a:ext cx="297200" cy="336332"/>
            <a:chOff x="-54817600" y="2687750"/>
            <a:chExt cx="281200" cy="318225"/>
          </a:xfrm>
        </p:grpSpPr>
        <p:sp>
          <p:nvSpPr>
            <p:cNvPr id="5859" name="Google Shape;5859;p70"/>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0"/>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0"/>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0"/>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3" name="Google Shape;5863;p70"/>
          <p:cNvGrpSpPr/>
          <p:nvPr/>
        </p:nvGrpSpPr>
        <p:grpSpPr>
          <a:xfrm>
            <a:off x="6494706" y="1685939"/>
            <a:ext cx="295536" cy="334667"/>
            <a:chOff x="-52887125" y="1903275"/>
            <a:chExt cx="279625" cy="316650"/>
          </a:xfrm>
        </p:grpSpPr>
        <p:sp>
          <p:nvSpPr>
            <p:cNvPr id="5864" name="Google Shape;5864;p70"/>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0"/>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6" name="Google Shape;5866;p70"/>
          <p:cNvGrpSpPr/>
          <p:nvPr/>
        </p:nvGrpSpPr>
        <p:grpSpPr>
          <a:xfrm>
            <a:off x="6474731" y="2098844"/>
            <a:ext cx="335486" cy="337151"/>
            <a:chOff x="-52906025" y="2293950"/>
            <a:chExt cx="317425" cy="319000"/>
          </a:xfrm>
        </p:grpSpPr>
        <p:sp>
          <p:nvSpPr>
            <p:cNvPr id="5867" name="Google Shape;5867;p70"/>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0"/>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0"/>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0" name="Google Shape;5870;p70"/>
          <p:cNvGrpSpPr/>
          <p:nvPr/>
        </p:nvGrpSpPr>
        <p:grpSpPr>
          <a:xfrm>
            <a:off x="6494706" y="2514232"/>
            <a:ext cx="295536" cy="336332"/>
            <a:chOff x="-52887125" y="2686975"/>
            <a:chExt cx="279625" cy="318225"/>
          </a:xfrm>
        </p:grpSpPr>
        <p:sp>
          <p:nvSpPr>
            <p:cNvPr id="5871" name="Google Shape;5871;p70"/>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0"/>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0"/>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0"/>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5" name="Google Shape;5875;p70"/>
          <p:cNvGrpSpPr/>
          <p:nvPr/>
        </p:nvGrpSpPr>
        <p:grpSpPr>
          <a:xfrm>
            <a:off x="7742828" y="1698437"/>
            <a:ext cx="296355" cy="334667"/>
            <a:chOff x="-51722225" y="1915100"/>
            <a:chExt cx="280400" cy="316650"/>
          </a:xfrm>
        </p:grpSpPr>
        <p:sp>
          <p:nvSpPr>
            <p:cNvPr id="5876" name="Google Shape;5876;p70"/>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0"/>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0"/>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0"/>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0" name="Google Shape;5880;p70"/>
          <p:cNvGrpSpPr/>
          <p:nvPr/>
        </p:nvGrpSpPr>
        <p:grpSpPr>
          <a:xfrm>
            <a:off x="2733364" y="1685226"/>
            <a:ext cx="345474" cy="336226"/>
            <a:chOff x="-56407800" y="1902600"/>
            <a:chExt cx="326875" cy="318125"/>
          </a:xfrm>
        </p:grpSpPr>
        <p:sp>
          <p:nvSpPr>
            <p:cNvPr id="5881" name="Google Shape;5881;p70"/>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0"/>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0"/>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4" name="Google Shape;5884;p70"/>
          <p:cNvGrpSpPr/>
          <p:nvPr/>
        </p:nvGrpSpPr>
        <p:grpSpPr>
          <a:xfrm>
            <a:off x="2738768" y="2110496"/>
            <a:ext cx="334667" cy="315511"/>
            <a:chOff x="-56401500" y="2304975"/>
            <a:chExt cx="316650" cy="298525"/>
          </a:xfrm>
        </p:grpSpPr>
        <p:sp>
          <p:nvSpPr>
            <p:cNvPr id="5885" name="Google Shape;5885;p70"/>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0"/>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0"/>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0"/>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9" name="Google Shape;5889;p70"/>
          <p:cNvGrpSpPr/>
          <p:nvPr/>
        </p:nvGrpSpPr>
        <p:grpSpPr>
          <a:xfrm>
            <a:off x="4835248" y="1684275"/>
            <a:ext cx="298046" cy="336332"/>
            <a:chOff x="-54426150" y="1901700"/>
            <a:chExt cx="282000" cy="318225"/>
          </a:xfrm>
        </p:grpSpPr>
        <p:sp>
          <p:nvSpPr>
            <p:cNvPr id="5890" name="Google Shape;5890;p70"/>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0"/>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0"/>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0"/>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4" name="Google Shape;5894;p70"/>
          <p:cNvGrpSpPr/>
          <p:nvPr/>
        </p:nvGrpSpPr>
        <p:grpSpPr>
          <a:xfrm>
            <a:off x="4835248" y="2099663"/>
            <a:ext cx="298046" cy="337178"/>
            <a:chOff x="-54426150" y="2294725"/>
            <a:chExt cx="282000" cy="319025"/>
          </a:xfrm>
        </p:grpSpPr>
        <p:sp>
          <p:nvSpPr>
            <p:cNvPr id="5895" name="Google Shape;5895;p70"/>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0"/>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0"/>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0"/>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0"/>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0" name="Google Shape;5900;p70"/>
          <p:cNvGrpSpPr/>
          <p:nvPr/>
        </p:nvGrpSpPr>
        <p:grpSpPr>
          <a:xfrm>
            <a:off x="4833583" y="2514232"/>
            <a:ext cx="301375" cy="337151"/>
            <a:chOff x="-54427725" y="2686975"/>
            <a:chExt cx="285150" cy="319000"/>
          </a:xfrm>
        </p:grpSpPr>
        <p:sp>
          <p:nvSpPr>
            <p:cNvPr id="5901" name="Google Shape;5901;p70"/>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0"/>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0"/>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0"/>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0"/>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6" name="Google Shape;5906;p70"/>
          <p:cNvGrpSpPr/>
          <p:nvPr/>
        </p:nvGrpSpPr>
        <p:grpSpPr>
          <a:xfrm>
            <a:off x="6888851" y="1686151"/>
            <a:ext cx="334667" cy="335302"/>
            <a:chOff x="-52513800" y="1903475"/>
            <a:chExt cx="316650" cy="317250"/>
          </a:xfrm>
        </p:grpSpPr>
        <p:sp>
          <p:nvSpPr>
            <p:cNvPr id="5907" name="Google Shape;5907;p70"/>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0"/>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9" name="Google Shape;5909;p70"/>
          <p:cNvGrpSpPr/>
          <p:nvPr/>
        </p:nvGrpSpPr>
        <p:grpSpPr>
          <a:xfrm>
            <a:off x="6898006" y="2100509"/>
            <a:ext cx="316357" cy="335486"/>
            <a:chOff x="-52505925" y="2295525"/>
            <a:chExt cx="299325" cy="317425"/>
          </a:xfrm>
        </p:grpSpPr>
        <p:sp>
          <p:nvSpPr>
            <p:cNvPr id="5910" name="Google Shape;5910;p70"/>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0"/>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0"/>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0"/>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4" name="Google Shape;5914;p70"/>
          <p:cNvGrpSpPr/>
          <p:nvPr/>
        </p:nvGrpSpPr>
        <p:grpSpPr>
          <a:xfrm>
            <a:off x="6908417" y="2514232"/>
            <a:ext cx="295536" cy="336332"/>
            <a:chOff x="-52494100" y="2686975"/>
            <a:chExt cx="279625" cy="318225"/>
          </a:xfrm>
        </p:grpSpPr>
        <p:sp>
          <p:nvSpPr>
            <p:cNvPr id="5915" name="Google Shape;5915;p70"/>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0"/>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0"/>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0"/>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9" name="Google Shape;5919;p70"/>
          <p:cNvGrpSpPr/>
          <p:nvPr/>
        </p:nvGrpSpPr>
        <p:grpSpPr>
          <a:xfrm>
            <a:off x="7744070" y="2111315"/>
            <a:ext cx="293871" cy="336332"/>
            <a:chOff x="-51708850" y="2305750"/>
            <a:chExt cx="278050" cy="318225"/>
          </a:xfrm>
        </p:grpSpPr>
        <p:sp>
          <p:nvSpPr>
            <p:cNvPr id="5920" name="Google Shape;5920;p70"/>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0"/>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0"/>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3" name="Google Shape;5923;p70"/>
          <p:cNvGrpSpPr/>
          <p:nvPr/>
        </p:nvGrpSpPr>
        <p:grpSpPr>
          <a:xfrm>
            <a:off x="1094954" y="3054255"/>
            <a:ext cx="337151" cy="337389"/>
            <a:chOff x="-57956275" y="3197925"/>
            <a:chExt cx="319000" cy="319225"/>
          </a:xfrm>
        </p:grpSpPr>
        <p:sp>
          <p:nvSpPr>
            <p:cNvPr id="5924" name="Google Shape;5924;p70"/>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0"/>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0"/>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0"/>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0"/>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0"/>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0"/>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1" name="Google Shape;5931;p70"/>
          <p:cNvGrpSpPr/>
          <p:nvPr/>
        </p:nvGrpSpPr>
        <p:grpSpPr>
          <a:xfrm>
            <a:off x="1115761" y="3469035"/>
            <a:ext cx="295536" cy="337151"/>
            <a:chOff x="-57940525" y="3590375"/>
            <a:chExt cx="279625" cy="319000"/>
          </a:xfrm>
        </p:grpSpPr>
        <p:sp>
          <p:nvSpPr>
            <p:cNvPr id="5932" name="Google Shape;5932;p70"/>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0"/>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0"/>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0"/>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0"/>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7" name="Google Shape;5937;p70"/>
          <p:cNvGrpSpPr/>
          <p:nvPr/>
        </p:nvGrpSpPr>
        <p:grpSpPr>
          <a:xfrm>
            <a:off x="1095363" y="3883578"/>
            <a:ext cx="336332" cy="337178"/>
            <a:chOff x="-57959425" y="3982600"/>
            <a:chExt cx="318225" cy="319025"/>
          </a:xfrm>
        </p:grpSpPr>
        <p:sp>
          <p:nvSpPr>
            <p:cNvPr id="5938" name="Google Shape;5938;p70"/>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0"/>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0"/>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0"/>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2" name="Google Shape;5942;p70"/>
          <p:cNvGrpSpPr/>
          <p:nvPr/>
        </p:nvGrpSpPr>
        <p:grpSpPr>
          <a:xfrm>
            <a:off x="3154845" y="3055312"/>
            <a:ext cx="335513" cy="335513"/>
            <a:chOff x="-55987225" y="3198925"/>
            <a:chExt cx="317450" cy="317450"/>
          </a:xfrm>
        </p:grpSpPr>
        <p:sp>
          <p:nvSpPr>
            <p:cNvPr id="5943" name="Google Shape;5943;p70"/>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0"/>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0"/>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0"/>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7" name="Google Shape;5947;p70"/>
          <p:cNvGrpSpPr/>
          <p:nvPr/>
        </p:nvGrpSpPr>
        <p:grpSpPr>
          <a:xfrm>
            <a:off x="3154845" y="3469722"/>
            <a:ext cx="335513" cy="335645"/>
            <a:chOff x="-55987225" y="3591025"/>
            <a:chExt cx="317450" cy="317575"/>
          </a:xfrm>
        </p:grpSpPr>
        <p:sp>
          <p:nvSpPr>
            <p:cNvPr id="5948" name="Google Shape;5948;p70"/>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0"/>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0"/>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0"/>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0"/>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3" name="Google Shape;5953;p70"/>
          <p:cNvGrpSpPr/>
          <p:nvPr/>
        </p:nvGrpSpPr>
        <p:grpSpPr>
          <a:xfrm>
            <a:off x="3154013" y="3883578"/>
            <a:ext cx="337178" cy="337178"/>
            <a:chOff x="-55988800" y="3982600"/>
            <a:chExt cx="319025" cy="319025"/>
          </a:xfrm>
        </p:grpSpPr>
        <p:sp>
          <p:nvSpPr>
            <p:cNvPr id="5954" name="Google Shape;5954;p70"/>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0"/>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0"/>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0"/>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0"/>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9" name="Google Shape;5959;p70"/>
          <p:cNvGrpSpPr/>
          <p:nvPr/>
        </p:nvGrpSpPr>
        <p:grpSpPr>
          <a:xfrm>
            <a:off x="5232305" y="3048653"/>
            <a:ext cx="334667" cy="337151"/>
            <a:chOff x="-54026025" y="3192625"/>
            <a:chExt cx="316650" cy="319000"/>
          </a:xfrm>
        </p:grpSpPr>
        <p:sp>
          <p:nvSpPr>
            <p:cNvPr id="5960" name="Google Shape;5960;p70"/>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0"/>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0"/>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0"/>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0"/>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0"/>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0"/>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0"/>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8" name="Google Shape;5968;p70"/>
          <p:cNvGrpSpPr/>
          <p:nvPr/>
        </p:nvGrpSpPr>
        <p:grpSpPr>
          <a:xfrm>
            <a:off x="5251039" y="3463196"/>
            <a:ext cx="297200" cy="336332"/>
            <a:chOff x="-54007925" y="3584850"/>
            <a:chExt cx="281200" cy="318225"/>
          </a:xfrm>
        </p:grpSpPr>
        <p:sp>
          <p:nvSpPr>
            <p:cNvPr id="5969" name="Google Shape;5969;p70"/>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0"/>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0"/>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0"/>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0"/>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0"/>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5" name="Google Shape;5975;p70"/>
          <p:cNvGrpSpPr/>
          <p:nvPr/>
        </p:nvGrpSpPr>
        <p:grpSpPr>
          <a:xfrm>
            <a:off x="5251039" y="3876153"/>
            <a:ext cx="297200" cy="337098"/>
            <a:chOff x="-54007925" y="3975575"/>
            <a:chExt cx="281200" cy="318950"/>
          </a:xfrm>
        </p:grpSpPr>
        <p:sp>
          <p:nvSpPr>
            <p:cNvPr id="5976" name="Google Shape;5976;p70"/>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0"/>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0"/>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0"/>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0" name="Google Shape;5980;p70"/>
          <p:cNvGrpSpPr/>
          <p:nvPr/>
        </p:nvGrpSpPr>
        <p:grpSpPr>
          <a:xfrm>
            <a:off x="7350062" y="3064930"/>
            <a:ext cx="258069" cy="336702"/>
            <a:chOff x="-52005775" y="3208025"/>
            <a:chExt cx="244175" cy="318575"/>
          </a:xfrm>
        </p:grpSpPr>
        <p:sp>
          <p:nvSpPr>
            <p:cNvPr id="5981" name="Google Shape;5981;p70"/>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0"/>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0"/>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0"/>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0"/>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0"/>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0"/>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0"/>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0"/>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0"/>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0"/>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2" name="Google Shape;5992;p70"/>
          <p:cNvGrpSpPr/>
          <p:nvPr/>
        </p:nvGrpSpPr>
        <p:grpSpPr>
          <a:xfrm>
            <a:off x="1495919" y="3055312"/>
            <a:ext cx="336332" cy="336332"/>
            <a:chOff x="-57568775" y="3198925"/>
            <a:chExt cx="318225" cy="318225"/>
          </a:xfrm>
        </p:grpSpPr>
        <p:sp>
          <p:nvSpPr>
            <p:cNvPr id="5993" name="Google Shape;5993;p70"/>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0"/>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0"/>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0"/>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0"/>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0"/>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9" name="Google Shape;5999;p70"/>
          <p:cNvGrpSpPr/>
          <p:nvPr/>
        </p:nvGrpSpPr>
        <p:grpSpPr>
          <a:xfrm>
            <a:off x="1516317" y="3469035"/>
            <a:ext cx="295536" cy="336332"/>
            <a:chOff x="-57549075" y="3590375"/>
            <a:chExt cx="279625" cy="318225"/>
          </a:xfrm>
        </p:grpSpPr>
        <p:sp>
          <p:nvSpPr>
            <p:cNvPr id="6000" name="Google Shape;6000;p70"/>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0"/>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0"/>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0"/>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4" name="Google Shape;6004;p70"/>
          <p:cNvGrpSpPr/>
          <p:nvPr/>
        </p:nvGrpSpPr>
        <p:grpSpPr>
          <a:xfrm>
            <a:off x="1495087" y="3883578"/>
            <a:ext cx="337997" cy="337997"/>
            <a:chOff x="-57570350" y="3982600"/>
            <a:chExt cx="319800" cy="319800"/>
          </a:xfrm>
        </p:grpSpPr>
        <p:sp>
          <p:nvSpPr>
            <p:cNvPr id="6005" name="Google Shape;6005;p70"/>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0"/>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0"/>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0"/>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9" name="Google Shape;6009;p70"/>
          <p:cNvGrpSpPr/>
          <p:nvPr/>
        </p:nvGrpSpPr>
        <p:grpSpPr>
          <a:xfrm>
            <a:off x="3589389" y="3054466"/>
            <a:ext cx="295536" cy="337178"/>
            <a:chOff x="-55576850" y="3198125"/>
            <a:chExt cx="279625" cy="319025"/>
          </a:xfrm>
        </p:grpSpPr>
        <p:sp>
          <p:nvSpPr>
            <p:cNvPr id="6010" name="Google Shape;6010;p70"/>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0"/>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0"/>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0"/>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4" name="Google Shape;6014;p70"/>
          <p:cNvGrpSpPr/>
          <p:nvPr/>
        </p:nvGrpSpPr>
        <p:grpSpPr>
          <a:xfrm>
            <a:off x="3568159" y="3468824"/>
            <a:ext cx="337997" cy="336543"/>
            <a:chOff x="-55596550" y="3590175"/>
            <a:chExt cx="319800" cy="318425"/>
          </a:xfrm>
        </p:grpSpPr>
        <p:sp>
          <p:nvSpPr>
            <p:cNvPr id="6015" name="Google Shape;6015;p70"/>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0"/>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0"/>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0"/>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9" name="Google Shape;6019;p70"/>
          <p:cNvGrpSpPr/>
          <p:nvPr/>
        </p:nvGrpSpPr>
        <p:grpSpPr>
          <a:xfrm>
            <a:off x="3568568" y="3883340"/>
            <a:ext cx="337178" cy="337415"/>
            <a:chOff x="-55595775" y="3982375"/>
            <a:chExt cx="319025" cy="319250"/>
          </a:xfrm>
        </p:grpSpPr>
        <p:sp>
          <p:nvSpPr>
            <p:cNvPr id="6020" name="Google Shape;6020;p70"/>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0"/>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0"/>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0"/>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0"/>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0"/>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6" name="Google Shape;6026;p70"/>
          <p:cNvGrpSpPr/>
          <p:nvPr/>
        </p:nvGrpSpPr>
        <p:grpSpPr>
          <a:xfrm>
            <a:off x="5645606" y="3048653"/>
            <a:ext cx="337178" cy="336332"/>
            <a:chOff x="-53635375" y="3192625"/>
            <a:chExt cx="319025" cy="318225"/>
          </a:xfrm>
        </p:grpSpPr>
        <p:sp>
          <p:nvSpPr>
            <p:cNvPr id="6027" name="Google Shape;6027;p70"/>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0"/>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0"/>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0" name="Google Shape;6030;p70"/>
          <p:cNvGrpSpPr/>
          <p:nvPr/>
        </p:nvGrpSpPr>
        <p:grpSpPr>
          <a:xfrm>
            <a:off x="5666427" y="3463196"/>
            <a:ext cx="295536" cy="337178"/>
            <a:chOff x="-53615675" y="3584850"/>
            <a:chExt cx="279625" cy="319025"/>
          </a:xfrm>
        </p:grpSpPr>
        <p:sp>
          <p:nvSpPr>
            <p:cNvPr id="6031" name="Google Shape;6031;p70"/>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0"/>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0"/>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4" name="Google Shape;6034;p70"/>
          <p:cNvGrpSpPr/>
          <p:nvPr/>
        </p:nvGrpSpPr>
        <p:grpSpPr>
          <a:xfrm>
            <a:off x="5645619" y="3877131"/>
            <a:ext cx="337151" cy="336121"/>
            <a:chOff x="-53634575" y="3976500"/>
            <a:chExt cx="319000" cy="318025"/>
          </a:xfrm>
        </p:grpSpPr>
        <p:sp>
          <p:nvSpPr>
            <p:cNvPr id="6035" name="Google Shape;6035;p70"/>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0"/>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0"/>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0"/>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0"/>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0"/>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0"/>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0"/>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3" name="Google Shape;6043;p70"/>
          <p:cNvGrpSpPr/>
          <p:nvPr/>
        </p:nvGrpSpPr>
        <p:grpSpPr>
          <a:xfrm>
            <a:off x="7331328" y="3468718"/>
            <a:ext cx="295536" cy="336649"/>
            <a:chOff x="-52023900" y="3590075"/>
            <a:chExt cx="279625" cy="318525"/>
          </a:xfrm>
        </p:grpSpPr>
        <p:sp>
          <p:nvSpPr>
            <p:cNvPr id="6044" name="Google Shape;6044;p70"/>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0"/>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0"/>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0"/>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0"/>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0"/>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0"/>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1" name="Google Shape;6051;p70"/>
          <p:cNvGrpSpPr/>
          <p:nvPr/>
        </p:nvGrpSpPr>
        <p:grpSpPr>
          <a:xfrm>
            <a:off x="1906197" y="3055312"/>
            <a:ext cx="337151" cy="337151"/>
            <a:chOff x="-57173375" y="3198925"/>
            <a:chExt cx="319000" cy="319000"/>
          </a:xfrm>
        </p:grpSpPr>
        <p:sp>
          <p:nvSpPr>
            <p:cNvPr id="6052" name="Google Shape;6052;p70"/>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0"/>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0"/>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0"/>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6" name="Google Shape;6056;p70"/>
          <p:cNvGrpSpPr/>
          <p:nvPr/>
        </p:nvGrpSpPr>
        <p:grpSpPr>
          <a:xfrm>
            <a:off x="1907029" y="3489830"/>
            <a:ext cx="335486" cy="295562"/>
            <a:chOff x="-57176525" y="3610050"/>
            <a:chExt cx="317425" cy="279650"/>
          </a:xfrm>
        </p:grpSpPr>
        <p:sp>
          <p:nvSpPr>
            <p:cNvPr id="6057" name="Google Shape;6057;p70"/>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0"/>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0"/>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0"/>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0"/>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2" name="Google Shape;6062;p70"/>
          <p:cNvGrpSpPr/>
          <p:nvPr/>
        </p:nvGrpSpPr>
        <p:grpSpPr>
          <a:xfrm>
            <a:off x="1922843" y="3882944"/>
            <a:ext cx="303859" cy="336966"/>
            <a:chOff x="-57162350" y="3982000"/>
            <a:chExt cx="287500" cy="318825"/>
          </a:xfrm>
        </p:grpSpPr>
        <p:sp>
          <p:nvSpPr>
            <p:cNvPr id="6063" name="Google Shape;6063;p70"/>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0"/>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0"/>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0"/>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0"/>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0"/>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0"/>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0"/>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1" name="Google Shape;6071;p70"/>
          <p:cNvGrpSpPr/>
          <p:nvPr/>
        </p:nvGrpSpPr>
        <p:grpSpPr>
          <a:xfrm>
            <a:off x="3983124" y="3055312"/>
            <a:ext cx="336332" cy="334667"/>
            <a:chOff x="-55202750" y="3198925"/>
            <a:chExt cx="318225" cy="316650"/>
          </a:xfrm>
        </p:grpSpPr>
        <p:sp>
          <p:nvSpPr>
            <p:cNvPr id="6072" name="Google Shape;6072;p70"/>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0"/>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4" name="Google Shape;6074;p70"/>
          <p:cNvGrpSpPr/>
          <p:nvPr/>
        </p:nvGrpSpPr>
        <p:grpSpPr>
          <a:xfrm>
            <a:off x="3993112" y="3469035"/>
            <a:ext cx="316357" cy="336332"/>
            <a:chOff x="-55194875" y="3590375"/>
            <a:chExt cx="299325" cy="318225"/>
          </a:xfrm>
        </p:grpSpPr>
        <p:sp>
          <p:nvSpPr>
            <p:cNvPr id="6075" name="Google Shape;6075;p70"/>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0"/>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0"/>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0"/>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0"/>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70"/>
          <p:cNvGrpSpPr/>
          <p:nvPr/>
        </p:nvGrpSpPr>
        <p:grpSpPr>
          <a:xfrm>
            <a:off x="3983547" y="3884424"/>
            <a:ext cx="335486" cy="335486"/>
            <a:chOff x="-55203525" y="3983400"/>
            <a:chExt cx="317425" cy="317425"/>
          </a:xfrm>
        </p:grpSpPr>
        <p:sp>
          <p:nvSpPr>
            <p:cNvPr id="6081" name="Google Shape;6081;p70"/>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0"/>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0"/>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4" name="Google Shape;6084;p70"/>
          <p:cNvGrpSpPr/>
          <p:nvPr/>
        </p:nvGrpSpPr>
        <p:grpSpPr>
          <a:xfrm>
            <a:off x="6069317" y="3048653"/>
            <a:ext cx="315511" cy="337151"/>
            <a:chOff x="-53232900" y="3192625"/>
            <a:chExt cx="298525" cy="319000"/>
          </a:xfrm>
        </p:grpSpPr>
        <p:sp>
          <p:nvSpPr>
            <p:cNvPr id="6085" name="Google Shape;6085;p70"/>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0"/>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0"/>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0"/>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0"/>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0"/>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0"/>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0"/>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3" name="Google Shape;6093;p70"/>
          <p:cNvGrpSpPr/>
          <p:nvPr/>
        </p:nvGrpSpPr>
        <p:grpSpPr>
          <a:xfrm>
            <a:off x="6059330" y="3463196"/>
            <a:ext cx="335486" cy="334667"/>
            <a:chOff x="-53242350" y="3584850"/>
            <a:chExt cx="317425" cy="316650"/>
          </a:xfrm>
        </p:grpSpPr>
        <p:sp>
          <p:nvSpPr>
            <p:cNvPr id="6094" name="Google Shape;6094;p70"/>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0"/>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0"/>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0"/>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0"/>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9" name="Google Shape;6099;p70"/>
          <p:cNvGrpSpPr/>
          <p:nvPr/>
        </p:nvGrpSpPr>
        <p:grpSpPr>
          <a:xfrm>
            <a:off x="6079305" y="3876920"/>
            <a:ext cx="295536" cy="337178"/>
            <a:chOff x="-53224225" y="3976300"/>
            <a:chExt cx="279625" cy="319025"/>
          </a:xfrm>
        </p:grpSpPr>
        <p:sp>
          <p:nvSpPr>
            <p:cNvPr id="6100" name="Google Shape;6100;p70"/>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0"/>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0"/>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0"/>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0"/>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0"/>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0"/>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7" name="Google Shape;6107;p70"/>
          <p:cNvGrpSpPr/>
          <p:nvPr/>
        </p:nvGrpSpPr>
        <p:grpSpPr>
          <a:xfrm>
            <a:off x="7310521" y="3884133"/>
            <a:ext cx="337151" cy="336623"/>
            <a:chOff x="-52043575" y="3983125"/>
            <a:chExt cx="319000" cy="318500"/>
          </a:xfrm>
        </p:grpSpPr>
        <p:sp>
          <p:nvSpPr>
            <p:cNvPr id="6108" name="Google Shape;6108;p70"/>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0"/>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0"/>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0"/>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0"/>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0"/>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0"/>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0"/>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0"/>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7" name="Google Shape;6117;p70"/>
          <p:cNvGrpSpPr/>
          <p:nvPr/>
        </p:nvGrpSpPr>
        <p:grpSpPr>
          <a:xfrm>
            <a:off x="2346261" y="3055312"/>
            <a:ext cx="295536" cy="337151"/>
            <a:chOff x="-56766175" y="3198925"/>
            <a:chExt cx="279625" cy="319000"/>
          </a:xfrm>
        </p:grpSpPr>
        <p:sp>
          <p:nvSpPr>
            <p:cNvPr id="6118" name="Google Shape;6118;p70"/>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0"/>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0"/>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0"/>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0"/>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0"/>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0"/>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5" name="Google Shape;6125;p70"/>
          <p:cNvGrpSpPr/>
          <p:nvPr/>
        </p:nvGrpSpPr>
        <p:grpSpPr>
          <a:xfrm>
            <a:off x="2345429" y="3469035"/>
            <a:ext cx="297200" cy="336332"/>
            <a:chOff x="-56766175" y="3590375"/>
            <a:chExt cx="281200" cy="318225"/>
          </a:xfrm>
        </p:grpSpPr>
        <p:sp>
          <p:nvSpPr>
            <p:cNvPr id="6126" name="Google Shape;6126;p70"/>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0"/>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0"/>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0"/>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0" name="Google Shape;6130;p70"/>
          <p:cNvGrpSpPr/>
          <p:nvPr/>
        </p:nvGrpSpPr>
        <p:grpSpPr>
          <a:xfrm>
            <a:off x="2366237" y="3883578"/>
            <a:ext cx="255585" cy="336332"/>
            <a:chOff x="-56747275" y="3982600"/>
            <a:chExt cx="241825" cy="318225"/>
          </a:xfrm>
        </p:grpSpPr>
        <p:sp>
          <p:nvSpPr>
            <p:cNvPr id="6131" name="Google Shape;6131;p70"/>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0"/>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0"/>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0"/>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0"/>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0"/>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0"/>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8" name="Google Shape;6138;p70"/>
          <p:cNvGrpSpPr/>
          <p:nvPr/>
        </p:nvGrpSpPr>
        <p:grpSpPr>
          <a:xfrm>
            <a:off x="4417669" y="3055312"/>
            <a:ext cx="295536" cy="337151"/>
            <a:chOff x="-54793175" y="3198925"/>
            <a:chExt cx="279625" cy="319000"/>
          </a:xfrm>
        </p:grpSpPr>
        <p:sp>
          <p:nvSpPr>
            <p:cNvPr id="6139" name="Google Shape;6139;p70"/>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0"/>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0"/>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0"/>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0"/>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0"/>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0"/>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6" name="Google Shape;6146;p70"/>
          <p:cNvGrpSpPr/>
          <p:nvPr/>
        </p:nvGrpSpPr>
        <p:grpSpPr>
          <a:xfrm>
            <a:off x="4396848" y="3475694"/>
            <a:ext cx="337178" cy="322143"/>
            <a:chOff x="-54812875" y="3596675"/>
            <a:chExt cx="319025" cy="304800"/>
          </a:xfrm>
        </p:grpSpPr>
        <p:sp>
          <p:nvSpPr>
            <p:cNvPr id="6147" name="Google Shape;6147;p70"/>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0"/>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0"/>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0"/>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0"/>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0"/>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0"/>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4" name="Google Shape;6154;p70"/>
          <p:cNvSpPr/>
          <p:nvPr/>
        </p:nvSpPr>
        <p:spPr>
          <a:xfrm>
            <a:off x="4561689" y="3882759"/>
            <a:ext cx="7530" cy="846"/>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0"/>
          <p:cNvSpPr/>
          <p:nvPr/>
        </p:nvSpPr>
        <p:spPr>
          <a:xfrm>
            <a:off x="4562111" y="3883578"/>
            <a:ext cx="6685" cy="872"/>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6" name="Google Shape;6156;p70"/>
          <p:cNvGrpSpPr/>
          <p:nvPr/>
        </p:nvGrpSpPr>
        <p:grpSpPr>
          <a:xfrm>
            <a:off x="4417669" y="3883578"/>
            <a:ext cx="295536" cy="336332"/>
            <a:chOff x="-54793175" y="3982600"/>
            <a:chExt cx="279625" cy="318225"/>
          </a:xfrm>
        </p:grpSpPr>
        <p:sp>
          <p:nvSpPr>
            <p:cNvPr id="6157" name="Google Shape;6157;p70"/>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0"/>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0"/>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0"/>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0"/>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0"/>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0"/>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4" name="Google Shape;6164;p70"/>
          <p:cNvGrpSpPr/>
          <p:nvPr/>
        </p:nvGrpSpPr>
        <p:grpSpPr>
          <a:xfrm>
            <a:off x="6494706" y="3048653"/>
            <a:ext cx="295536" cy="336332"/>
            <a:chOff x="-52832000" y="3192625"/>
            <a:chExt cx="279625" cy="318225"/>
          </a:xfrm>
        </p:grpSpPr>
        <p:sp>
          <p:nvSpPr>
            <p:cNvPr id="6165" name="Google Shape;6165;p70"/>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0"/>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0"/>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0"/>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0"/>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0"/>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0"/>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0"/>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3" name="Google Shape;6173;p70"/>
          <p:cNvGrpSpPr/>
          <p:nvPr/>
        </p:nvGrpSpPr>
        <p:grpSpPr>
          <a:xfrm>
            <a:off x="6473899" y="3464042"/>
            <a:ext cx="337151" cy="335486"/>
            <a:chOff x="-52851675" y="3585650"/>
            <a:chExt cx="319000" cy="317425"/>
          </a:xfrm>
        </p:grpSpPr>
        <p:sp>
          <p:nvSpPr>
            <p:cNvPr id="6174" name="Google Shape;6174;p70"/>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0"/>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0"/>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0"/>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0"/>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0"/>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0" name="Google Shape;6180;p70"/>
          <p:cNvGrpSpPr/>
          <p:nvPr/>
        </p:nvGrpSpPr>
        <p:grpSpPr>
          <a:xfrm>
            <a:off x="6494706" y="3876920"/>
            <a:ext cx="295536" cy="337178"/>
            <a:chOff x="-52832000" y="3976300"/>
            <a:chExt cx="279625" cy="319025"/>
          </a:xfrm>
        </p:grpSpPr>
        <p:sp>
          <p:nvSpPr>
            <p:cNvPr id="6181" name="Google Shape;6181;p70"/>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0"/>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0"/>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0"/>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0"/>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6" name="Google Shape;6186;p70"/>
          <p:cNvGrpSpPr/>
          <p:nvPr/>
        </p:nvGrpSpPr>
        <p:grpSpPr>
          <a:xfrm>
            <a:off x="7742405" y="3055312"/>
            <a:ext cx="297200" cy="336332"/>
            <a:chOff x="-51633225" y="3198925"/>
            <a:chExt cx="281200" cy="318225"/>
          </a:xfrm>
        </p:grpSpPr>
        <p:sp>
          <p:nvSpPr>
            <p:cNvPr id="6187" name="Google Shape;6187;p70"/>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0"/>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0"/>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0"/>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0"/>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0"/>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0"/>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4" name="Google Shape;6194;p70"/>
          <p:cNvGrpSpPr/>
          <p:nvPr/>
        </p:nvGrpSpPr>
        <p:grpSpPr>
          <a:xfrm>
            <a:off x="2734606" y="3056131"/>
            <a:ext cx="342990" cy="335513"/>
            <a:chOff x="-56396775" y="3199700"/>
            <a:chExt cx="324525" cy="317450"/>
          </a:xfrm>
        </p:grpSpPr>
        <p:sp>
          <p:nvSpPr>
            <p:cNvPr id="6195" name="Google Shape;6195;p70"/>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0"/>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0"/>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0"/>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0"/>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0"/>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1" name="Google Shape;6201;p70"/>
          <p:cNvGrpSpPr/>
          <p:nvPr/>
        </p:nvGrpSpPr>
        <p:grpSpPr>
          <a:xfrm>
            <a:off x="2737513" y="3479842"/>
            <a:ext cx="337178" cy="315537"/>
            <a:chOff x="-56394425" y="3600600"/>
            <a:chExt cx="319025" cy="298550"/>
          </a:xfrm>
        </p:grpSpPr>
        <p:sp>
          <p:nvSpPr>
            <p:cNvPr id="6202" name="Google Shape;6202;p70"/>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0"/>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0"/>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5" name="Google Shape;6205;p70"/>
          <p:cNvGrpSpPr/>
          <p:nvPr/>
        </p:nvGrpSpPr>
        <p:grpSpPr>
          <a:xfrm>
            <a:off x="2752507" y="3884424"/>
            <a:ext cx="307188" cy="335486"/>
            <a:chOff x="-56379450" y="3983400"/>
            <a:chExt cx="290650" cy="317425"/>
          </a:xfrm>
        </p:grpSpPr>
        <p:sp>
          <p:nvSpPr>
            <p:cNvPr id="6206" name="Google Shape;6206;p70"/>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0"/>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0"/>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0"/>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0"/>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0"/>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0"/>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0"/>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4" name="Google Shape;6214;p70"/>
          <p:cNvGrpSpPr/>
          <p:nvPr/>
        </p:nvGrpSpPr>
        <p:grpSpPr>
          <a:xfrm>
            <a:off x="4835670" y="3055312"/>
            <a:ext cx="297200" cy="337151"/>
            <a:chOff x="-54401725" y="3198925"/>
            <a:chExt cx="281200" cy="319000"/>
          </a:xfrm>
        </p:grpSpPr>
        <p:sp>
          <p:nvSpPr>
            <p:cNvPr id="6215" name="Google Shape;6215;p70"/>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0"/>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0"/>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0"/>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0"/>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0"/>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0"/>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0"/>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0"/>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0"/>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0"/>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6" name="Google Shape;6226;p70"/>
          <p:cNvGrpSpPr/>
          <p:nvPr/>
        </p:nvGrpSpPr>
        <p:grpSpPr>
          <a:xfrm>
            <a:off x="4836503" y="3469035"/>
            <a:ext cx="295536" cy="336332"/>
            <a:chOff x="-54401725" y="3590375"/>
            <a:chExt cx="279625" cy="318225"/>
          </a:xfrm>
        </p:grpSpPr>
        <p:sp>
          <p:nvSpPr>
            <p:cNvPr id="6227" name="Google Shape;6227;p70"/>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0"/>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0"/>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0"/>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0"/>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0"/>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3" name="Google Shape;6233;p70"/>
          <p:cNvGrpSpPr/>
          <p:nvPr/>
        </p:nvGrpSpPr>
        <p:grpSpPr>
          <a:xfrm>
            <a:off x="4834429" y="3883578"/>
            <a:ext cx="299684" cy="336332"/>
            <a:chOff x="-54403300" y="3982600"/>
            <a:chExt cx="283550" cy="318225"/>
          </a:xfrm>
        </p:grpSpPr>
        <p:sp>
          <p:nvSpPr>
            <p:cNvPr id="6234" name="Google Shape;6234;p70"/>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0"/>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0"/>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0"/>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0"/>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9" name="Google Shape;6239;p70"/>
          <p:cNvGrpSpPr/>
          <p:nvPr/>
        </p:nvGrpSpPr>
        <p:grpSpPr>
          <a:xfrm>
            <a:off x="6888864" y="3050529"/>
            <a:ext cx="334641" cy="335275"/>
            <a:chOff x="-52458650" y="3194400"/>
            <a:chExt cx="316625" cy="317225"/>
          </a:xfrm>
        </p:grpSpPr>
        <p:sp>
          <p:nvSpPr>
            <p:cNvPr id="6240" name="Google Shape;6240;p70"/>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0"/>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0"/>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0"/>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0"/>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0"/>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0"/>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0"/>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8" name="Google Shape;6248;p70"/>
          <p:cNvGrpSpPr/>
          <p:nvPr/>
        </p:nvGrpSpPr>
        <p:grpSpPr>
          <a:xfrm>
            <a:off x="6897597" y="3463196"/>
            <a:ext cx="317176" cy="336094"/>
            <a:chOff x="-52450000" y="3584850"/>
            <a:chExt cx="300100" cy="318000"/>
          </a:xfrm>
        </p:grpSpPr>
        <p:sp>
          <p:nvSpPr>
            <p:cNvPr id="6249" name="Google Shape;6249;p70"/>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0"/>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0"/>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0"/>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0"/>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0"/>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0"/>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6" name="Google Shape;6256;p70"/>
          <p:cNvGrpSpPr/>
          <p:nvPr/>
        </p:nvGrpSpPr>
        <p:grpSpPr>
          <a:xfrm>
            <a:off x="6908417" y="3878584"/>
            <a:ext cx="295536" cy="335513"/>
            <a:chOff x="-52440550" y="3977875"/>
            <a:chExt cx="279625" cy="317450"/>
          </a:xfrm>
        </p:grpSpPr>
        <p:sp>
          <p:nvSpPr>
            <p:cNvPr id="6257" name="Google Shape;6257;p70"/>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0"/>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0"/>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0"/>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0"/>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0"/>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0"/>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0"/>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5" name="Google Shape;6265;p70"/>
          <p:cNvGrpSpPr/>
          <p:nvPr/>
        </p:nvGrpSpPr>
        <p:grpSpPr>
          <a:xfrm>
            <a:off x="7743238" y="3463196"/>
            <a:ext cx="295536" cy="337178"/>
            <a:chOff x="-51623775" y="3584850"/>
            <a:chExt cx="279625" cy="319025"/>
          </a:xfrm>
        </p:grpSpPr>
        <p:sp>
          <p:nvSpPr>
            <p:cNvPr id="6266" name="Google Shape;6266;p70"/>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0"/>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0"/>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0"/>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0"/>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0"/>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0"/>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0"/>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0"/>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5" name="Google Shape;6275;p70"/>
          <p:cNvGrpSpPr/>
          <p:nvPr/>
        </p:nvGrpSpPr>
        <p:grpSpPr>
          <a:xfrm>
            <a:off x="3589004" y="1687377"/>
            <a:ext cx="297204" cy="337241"/>
            <a:chOff x="1044400" y="2917425"/>
            <a:chExt cx="248125" cy="281550"/>
          </a:xfrm>
        </p:grpSpPr>
        <p:sp>
          <p:nvSpPr>
            <p:cNvPr id="6276" name="Google Shape;6276;p70"/>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0"/>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0"/>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0"/>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0"/>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6281" name="Google Shape;6281;p70"/>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6282" name="Google Shape;6282;p70"/>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6283" name="Google Shape;6283;p70"/>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0"/>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5" name="Google Shape;6285;p70"/>
          <p:cNvSpPr/>
          <p:nvPr/>
        </p:nvSpPr>
        <p:spPr>
          <a:xfrm>
            <a:off x="2747818" y="2515053"/>
            <a:ext cx="319692" cy="337331"/>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289"/>
        <p:cNvGrpSpPr/>
        <p:nvPr/>
      </p:nvGrpSpPr>
      <p:grpSpPr>
        <a:xfrm>
          <a:off x="0" y="0"/>
          <a:ext cx="0" cy="0"/>
          <a:chOff x="0" y="0"/>
          <a:chExt cx="0" cy="0"/>
        </a:xfrm>
      </p:grpSpPr>
      <p:sp>
        <p:nvSpPr>
          <p:cNvPr id="6290" name="Google Shape;6290;p7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Creative Process Icons</a:t>
            </a:r>
            <a:endParaRPr>
              <a:solidFill>
                <a:srgbClr val="FFFFFF"/>
              </a:solidFill>
              <a:latin typeface="Proxima Nova Semibold"/>
              <a:ea typeface="Proxima Nova Semibold"/>
              <a:cs typeface="Proxima Nova Semibold"/>
              <a:sym typeface="Proxima Nova Semibold"/>
            </a:endParaRPr>
          </a:p>
        </p:txBody>
      </p:sp>
      <p:grpSp>
        <p:nvGrpSpPr>
          <p:cNvPr id="6291" name="Google Shape;6291;p71"/>
          <p:cNvGrpSpPr/>
          <p:nvPr/>
        </p:nvGrpSpPr>
        <p:grpSpPr>
          <a:xfrm>
            <a:off x="1133421" y="1688547"/>
            <a:ext cx="257794" cy="330743"/>
            <a:chOff x="-50489600" y="1947400"/>
            <a:chExt cx="233150" cy="299125"/>
          </a:xfrm>
        </p:grpSpPr>
        <p:sp>
          <p:nvSpPr>
            <p:cNvPr id="6292" name="Google Shape;6292;p71"/>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4" name="Google Shape;6294;p71"/>
          <p:cNvGrpSpPr/>
          <p:nvPr/>
        </p:nvGrpSpPr>
        <p:grpSpPr>
          <a:xfrm>
            <a:off x="1096836" y="2096108"/>
            <a:ext cx="330964" cy="331821"/>
            <a:chOff x="-50523475" y="2316000"/>
            <a:chExt cx="299325" cy="300100"/>
          </a:xfrm>
        </p:grpSpPr>
        <p:sp>
          <p:nvSpPr>
            <p:cNvPr id="6295" name="Google Shape;6295;p71"/>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7" name="Google Shape;6297;p71"/>
          <p:cNvGrpSpPr/>
          <p:nvPr/>
        </p:nvGrpSpPr>
        <p:grpSpPr>
          <a:xfrm>
            <a:off x="1095537" y="2505383"/>
            <a:ext cx="333562" cy="330991"/>
            <a:chOff x="-50524250" y="2686150"/>
            <a:chExt cx="301675" cy="299350"/>
          </a:xfrm>
        </p:grpSpPr>
        <p:sp>
          <p:nvSpPr>
            <p:cNvPr id="6298" name="Google Shape;6298;p71"/>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4" name="Google Shape;6304;p71"/>
          <p:cNvGrpSpPr/>
          <p:nvPr/>
        </p:nvGrpSpPr>
        <p:grpSpPr>
          <a:xfrm>
            <a:off x="3154610" y="1716411"/>
            <a:ext cx="331821" cy="332705"/>
            <a:chOff x="-48633950" y="1972600"/>
            <a:chExt cx="300100" cy="300900"/>
          </a:xfrm>
        </p:grpSpPr>
        <p:sp>
          <p:nvSpPr>
            <p:cNvPr id="6305" name="Google Shape;6305;p71"/>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7" name="Google Shape;6307;p71"/>
          <p:cNvGrpSpPr/>
          <p:nvPr/>
        </p:nvGrpSpPr>
        <p:grpSpPr>
          <a:xfrm>
            <a:off x="3154167" y="2124856"/>
            <a:ext cx="332705" cy="334419"/>
            <a:chOff x="-48634750" y="2342000"/>
            <a:chExt cx="300900" cy="302450"/>
          </a:xfrm>
        </p:grpSpPr>
        <p:sp>
          <p:nvSpPr>
            <p:cNvPr id="6308" name="Google Shape;6308;p71"/>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6" name="Google Shape;6316;p71"/>
          <p:cNvGrpSpPr/>
          <p:nvPr/>
        </p:nvGrpSpPr>
        <p:grpSpPr>
          <a:xfrm>
            <a:off x="3155038" y="2533274"/>
            <a:ext cx="330964" cy="330964"/>
            <a:chOff x="-48633175" y="2711375"/>
            <a:chExt cx="299325" cy="299325"/>
          </a:xfrm>
        </p:grpSpPr>
        <p:sp>
          <p:nvSpPr>
            <p:cNvPr id="6317" name="Google Shape;6317;p71"/>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9" name="Google Shape;6319;p71"/>
          <p:cNvGrpSpPr/>
          <p:nvPr/>
        </p:nvGrpSpPr>
        <p:grpSpPr>
          <a:xfrm>
            <a:off x="5238891" y="1708560"/>
            <a:ext cx="290882" cy="331848"/>
            <a:chOff x="-46753100" y="1965500"/>
            <a:chExt cx="263075" cy="300125"/>
          </a:xfrm>
        </p:grpSpPr>
        <p:sp>
          <p:nvSpPr>
            <p:cNvPr id="6320" name="Google Shape;6320;p71"/>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2" name="Google Shape;6322;p71"/>
          <p:cNvGrpSpPr/>
          <p:nvPr/>
        </p:nvGrpSpPr>
        <p:grpSpPr>
          <a:xfrm>
            <a:off x="5217979" y="2134421"/>
            <a:ext cx="332705" cy="292651"/>
            <a:chOff x="-46772025" y="2350650"/>
            <a:chExt cx="300900" cy="264675"/>
          </a:xfrm>
        </p:grpSpPr>
        <p:sp>
          <p:nvSpPr>
            <p:cNvPr id="6323" name="Google Shape;6323;p71"/>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5" name="Google Shape;6325;p71"/>
          <p:cNvGrpSpPr/>
          <p:nvPr/>
        </p:nvGrpSpPr>
        <p:grpSpPr>
          <a:xfrm>
            <a:off x="5217979" y="2522825"/>
            <a:ext cx="332705" cy="332705"/>
            <a:chOff x="-46772025" y="2701925"/>
            <a:chExt cx="300900" cy="300900"/>
          </a:xfrm>
        </p:grpSpPr>
        <p:sp>
          <p:nvSpPr>
            <p:cNvPr id="6326" name="Google Shape;6326;p71"/>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28" name="Google Shape;6328;p71"/>
          <p:cNvSpPr/>
          <p:nvPr/>
        </p:nvSpPr>
        <p:spPr>
          <a:xfrm>
            <a:off x="7283043" y="1747658"/>
            <a:ext cx="331821" cy="332705"/>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9" name="Google Shape;6329;p71"/>
          <p:cNvGrpSpPr/>
          <p:nvPr/>
        </p:nvGrpSpPr>
        <p:grpSpPr>
          <a:xfrm>
            <a:off x="1507602" y="1689404"/>
            <a:ext cx="331821" cy="332705"/>
            <a:chOff x="-50154075" y="1948175"/>
            <a:chExt cx="300100" cy="300900"/>
          </a:xfrm>
        </p:grpSpPr>
        <p:sp>
          <p:nvSpPr>
            <p:cNvPr id="6330" name="Google Shape;6330;p71"/>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2" name="Google Shape;6332;p71"/>
          <p:cNvGrpSpPr/>
          <p:nvPr/>
        </p:nvGrpSpPr>
        <p:grpSpPr>
          <a:xfrm>
            <a:off x="1507602" y="2096965"/>
            <a:ext cx="331821" cy="331848"/>
            <a:chOff x="-50154850" y="2316775"/>
            <a:chExt cx="300100" cy="300125"/>
          </a:xfrm>
        </p:grpSpPr>
        <p:sp>
          <p:nvSpPr>
            <p:cNvPr id="6333" name="Google Shape;6333;p71"/>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5" name="Google Shape;6335;p71"/>
          <p:cNvGrpSpPr/>
          <p:nvPr/>
        </p:nvGrpSpPr>
        <p:grpSpPr>
          <a:xfrm>
            <a:off x="1503690" y="2504112"/>
            <a:ext cx="339643" cy="330300"/>
            <a:chOff x="-50158000" y="2685000"/>
            <a:chExt cx="307175" cy="298725"/>
          </a:xfrm>
        </p:grpSpPr>
        <p:sp>
          <p:nvSpPr>
            <p:cNvPr id="6336" name="Google Shape;6336;p71"/>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8" name="Google Shape;6338;p71"/>
          <p:cNvGrpSpPr/>
          <p:nvPr/>
        </p:nvGrpSpPr>
        <p:grpSpPr>
          <a:xfrm>
            <a:off x="3572048" y="1717268"/>
            <a:ext cx="334419" cy="331848"/>
            <a:chOff x="-48266125" y="1973375"/>
            <a:chExt cx="302450" cy="300125"/>
          </a:xfrm>
        </p:grpSpPr>
        <p:sp>
          <p:nvSpPr>
            <p:cNvPr id="6339" name="Google Shape;6339;p71"/>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5" name="Google Shape;6345;p71"/>
          <p:cNvGrpSpPr/>
          <p:nvPr/>
        </p:nvGrpSpPr>
        <p:grpSpPr>
          <a:xfrm>
            <a:off x="3597286" y="2125575"/>
            <a:ext cx="283944" cy="331959"/>
            <a:chOff x="-48237000" y="2342650"/>
            <a:chExt cx="256800" cy="300225"/>
          </a:xfrm>
        </p:grpSpPr>
        <p:sp>
          <p:nvSpPr>
            <p:cNvPr id="6346" name="Google Shape;6346;p71"/>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9" name="Google Shape;6349;p71"/>
          <p:cNvGrpSpPr/>
          <p:nvPr/>
        </p:nvGrpSpPr>
        <p:grpSpPr>
          <a:xfrm>
            <a:off x="5630194" y="1709224"/>
            <a:ext cx="334447" cy="329443"/>
            <a:chOff x="-46404975" y="1966100"/>
            <a:chExt cx="302475" cy="297950"/>
          </a:xfrm>
        </p:grpSpPr>
        <p:sp>
          <p:nvSpPr>
            <p:cNvPr id="6350" name="Google Shape;6350;p71"/>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4" name="Google Shape;6354;p71"/>
          <p:cNvGrpSpPr/>
          <p:nvPr/>
        </p:nvGrpSpPr>
        <p:grpSpPr>
          <a:xfrm>
            <a:off x="5631493" y="2115264"/>
            <a:ext cx="331848" cy="331821"/>
            <a:chOff x="-46401050" y="2333325"/>
            <a:chExt cx="300125" cy="300100"/>
          </a:xfrm>
        </p:grpSpPr>
        <p:sp>
          <p:nvSpPr>
            <p:cNvPr id="6355" name="Google Shape;6355;p71"/>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9" name="Google Shape;6359;p71"/>
          <p:cNvSpPr/>
          <p:nvPr/>
        </p:nvSpPr>
        <p:spPr>
          <a:xfrm>
            <a:off x="5632801" y="2523575"/>
            <a:ext cx="333590" cy="332705"/>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0" name="Google Shape;6360;p71"/>
          <p:cNvGrpSpPr/>
          <p:nvPr/>
        </p:nvGrpSpPr>
        <p:grpSpPr>
          <a:xfrm>
            <a:off x="7280492" y="2124856"/>
            <a:ext cx="332705" cy="332677"/>
            <a:chOff x="-44914800" y="2342000"/>
            <a:chExt cx="300900" cy="300875"/>
          </a:xfrm>
        </p:grpSpPr>
        <p:sp>
          <p:nvSpPr>
            <p:cNvPr id="6361" name="Google Shape;6361;p71"/>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4" name="Google Shape;6364;p71"/>
          <p:cNvSpPr/>
          <p:nvPr/>
        </p:nvSpPr>
        <p:spPr>
          <a:xfrm>
            <a:off x="1920983" y="1688671"/>
            <a:ext cx="330964" cy="330521"/>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5" name="Google Shape;6365;p71"/>
          <p:cNvGrpSpPr/>
          <p:nvPr/>
        </p:nvGrpSpPr>
        <p:grpSpPr>
          <a:xfrm>
            <a:off x="1917775" y="2096827"/>
            <a:ext cx="332705" cy="331102"/>
            <a:chOff x="-49786250" y="2316650"/>
            <a:chExt cx="300900" cy="299450"/>
          </a:xfrm>
        </p:grpSpPr>
        <p:sp>
          <p:nvSpPr>
            <p:cNvPr id="6366" name="Google Shape;6366;p71"/>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73" name="Google Shape;6373;p71"/>
          <p:cNvSpPr/>
          <p:nvPr/>
        </p:nvSpPr>
        <p:spPr>
          <a:xfrm>
            <a:off x="1913589" y="2503535"/>
            <a:ext cx="345752" cy="332705"/>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3988517" y="1718054"/>
            <a:ext cx="332705" cy="331821"/>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5" name="Google Shape;6375;p71"/>
          <p:cNvGrpSpPr/>
          <p:nvPr/>
        </p:nvGrpSpPr>
        <p:grpSpPr>
          <a:xfrm>
            <a:off x="4045921" y="2124856"/>
            <a:ext cx="213400" cy="332677"/>
            <a:chOff x="-47842400" y="2342000"/>
            <a:chExt cx="193000" cy="300875"/>
          </a:xfrm>
        </p:grpSpPr>
        <p:sp>
          <p:nvSpPr>
            <p:cNvPr id="6376" name="Google Shape;6376;p71"/>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9" name="Google Shape;6379;p71"/>
          <p:cNvGrpSpPr/>
          <p:nvPr/>
        </p:nvGrpSpPr>
        <p:grpSpPr>
          <a:xfrm>
            <a:off x="3986697" y="2532417"/>
            <a:ext cx="331848" cy="332705"/>
            <a:chOff x="-47896750" y="2710600"/>
            <a:chExt cx="300125" cy="300900"/>
          </a:xfrm>
        </p:grpSpPr>
        <p:sp>
          <p:nvSpPr>
            <p:cNvPr id="6380" name="Google Shape;6380;p71"/>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4" name="Google Shape;6384;p71"/>
          <p:cNvGrpSpPr/>
          <p:nvPr/>
        </p:nvGrpSpPr>
        <p:grpSpPr>
          <a:xfrm>
            <a:off x="6041972" y="1727717"/>
            <a:ext cx="332705" cy="291794"/>
            <a:chOff x="-46033225" y="1982825"/>
            <a:chExt cx="300900" cy="263900"/>
          </a:xfrm>
        </p:grpSpPr>
        <p:sp>
          <p:nvSpPr>
            <p:cNvPr id="6385" name="Google Shape;6385;p71"/>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8" name="Google Shape;6388;p71"/>
          <p:cNvGrpSpPr/>
          <p:nvPr/>
        </p:nvGrpSpPr>
        <p:grpSpPr>
          <a:xfrm>
            <a:off x="6038932" y="2116564"/>
            <a:ext cx="338786" cy="302133"/>
            <a:chOff x="-46034000" y="2334500"/>
            <a:chExt cx="306400" cy="273250"/>
          </a:xfrm>
        </p:grpSpPr>
        <p:sp>
          <p:nvSpPr>
            <p:cNvPr id="6389" name="Google Shape;6389;p71"/>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2" name="Google Shape;6392;p71"/>
          <p:cNvGrpSpPr/>
          <p:nvPr/>
        </p:nvGrpSpPr>
        <p:grpSpPr>
          <a:xfrm>
            <a:off x="6081598" y="2523599"/>
            <a:ext cx="253454" cy="330190"/>
            <a:chOff x="-45998575" y="2702625"/>
            <a:chExt cx="229225" cy="298625"/>
          </a:xfrm>
        </p:grpSpPr>
        <p:sp>
          <p:nvSpPr>
            <p:cNvPr id="6393" name="Google Shape;6393;p71"/>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0" name="Google Shape;6400;p71"/>
          <p:cNvSpPr/>
          <p:nvPr/>
        </p:nvSpPr>
        <p:spPr>
          <a:xfrm>
            <a:off x="7303069" y="2543173"/>
            <a:ext cx="291767" cy="331821"/>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332159" y="1698014"/>
            <a:ext cx="333562" cy="311807"/>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481948" y="2096850"/>
            <a:ext cx="19184" cy="57524"/>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407924" y="2121367"/>
            <a:ext cx="51415" cy="36488"/>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526367" y="2123026"/>
            <a:ext cx="47932" cy="35686"/>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5" name="Google Shape;6405;p71"/>
          <p:cNvGrpSpPr/>
          <p:nvPr/>
        </p:nvGrpSpPr>
        <p:grpSpPr>
          <a:xfrm>
            <a:off x="2350737" y="2503669"/>
            <a:ext cx="291767" cy="334447"/>
            <a:chOff x="-49398750" y="2684600"/>
            <a:chExt cx="263875" cy="302475"/>
          </a:xfrm>
        </p:grpSpPr>
        <p:sp>
          <p:nvSpPr>
            <p:cNvPr id="6406" name="Google Shape;6406;p71"/>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9" name="Google Shape;6409;p71"/>
          <p:cNvGrpSpPr/>
          <p:nvPr/>
        </p:nvGrpSpPr>
        <p:grpSpPr>
          <a:xfrm>
            <a:off x="4419244" y="1718152"/>
            <a:ext cx="290882" cy="332705"/>
            <a:chOff x="-47509225" y="1974175"/>
            <a:chExt cx="263075" cy="300900"/>
          </a:xfrm>
        </p:grpSpPr>
        <p:sp>
          <p:nvSpPr>
            <p:cNvPr id="6410" name="Google Shape;6410;p71"/>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5" name="Google Shape;6415;p71"/>
          <p:cNvGrpSpPr/>
          <p:nvPr/>
        </p:nvGrpSpPr>
        <p:grpSpPr>
          <a:xfrm>
            <a:off x="4397476" y="2124856"/>
            <a:ext cx="334419" cy="331599"/>
            <a:chOff x="-47529700" y="2342000"/>
            <a:chExt cx="302450" cy="299900"/>
          </a:xfrm>
        </p:grpSpPr>
        <p:sp>
          <p:nvSpPr>
            <p:cNvPr id="6416" name="Google Shape;6416;p71"/>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8" name="Google Shape;6418;p71"/>
          <p:cNvGrpSpPr/>
          <p:nvPr/>
        </p:nvGrpSpPr>
        <p:grpSpPr>
          <a:xfrm>
            <a:off x="4398775" y="2573356"/>
            <a:ext cx="331821" cy="252570"/>
            <a:chOff x="-47527350" y="2747625"/>
            <a:chExt cx="300100" cy="228425"/>
          </a:xfrm>
        </p:grpSpPr>
        <p:sp>
          <p:nvSpPr>
            <p:cNvPr id="6419" name="Google Shape;6419;p71"/>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25" name="Google Shape;6425;p71"/>
          <p:cNvSpPr/>
          <p:nvPr/>
        </p:nvSpPr>
        <p:spPr>
          <a:xfrm>
            <a:off x="6461002" y="1706500"/>
            <a:ext cx="330079" cy="33422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26" name="Google Shape;6426;p71"/>
          <p:cNvGrpSpPr/>
          <p:nvPr/>
        </p:nvGrpSpPr>
        <p:grpSpPr>
          <a:xfrm>
            <a:off x="6457973" y="2136162"/>
            <a:ext cx="331848" cy="291767"/>
            <a:chOff x="-45664625" y="2352225"/>
            <a:chExt cx="300125" cy="263875"/>
          </a:xfrm>
        </p:grpSpPr>
        <p:sp>
          <p:nvSpPr>
            <p:cNvPr id="6427" name="Google Shape;6427;p71"/>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4" name="Google Shape;6434;p71"/>
          <p:cNvGrpSpPr/>
          <p:nvPr/>
        </p:nvGrpSpPr>
        <p:grpSpPr>
          <a:xfrm>
            <a:off x="6457213" y="2524291"/>
            <a:ext cx="333369" cy="331240"/>
            <a:chOff x="-45665400" y="2703250"/>
            <a:chExt cx="301500" cy="299575"/>
          </a:xfrm>
        </p:grpSpPr>
        <p:sp>
          <p:nvSpPr>
            <p:cNvPr id="6435" name="Google Shape;6435;p71"/>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9" name="Google Shape;6439;p71"/>
          <p:cNvGrpSpPr/>
          <p:nvPr/>
        </p:nvGrpSpPr>
        <p:grpSpPr>
          <a:xfrm>
            <a:off x="7727678" y="1727717"/>
            <a:ext cx="332705" cy="333590"/>
            <a:chOff x="-44528075" y="1982825"/>
            <a:chExt cx="300900" cy="301700"/>
          </a:xfrm>
        </p:grpSpPr>
        <p:sp>
          <p:nvSpPr>
            <p:cNvPr id="6440" name="Google Shape;6440;p71"/>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7" name="Google Shape;6447;p71"/>
          <p:cNvSpPr/>
          <p:nvPr/>
        </p:nvSpPr>
        <p:spPr>
          <a:xfrm>
            <a:off x="2744635" y="1688450"/>
            <a:ext cx="331821" cy="331821"/>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48" name="Google Shape;6448;p71"/>
          <p:cNvGrpSpPr/>
          <p:nvPr/>
        </p:nvGrpSpPr>
        <p:grpSpPr>
          <a:xfrm>
            <a:off x="2742332" y="2096965"/>
            <a:ext cx="331821" cy="331848"/>
            <a:chOff x="-49048250" y="2316775"/>
            <a:chExt cx="300100" cy="300125"/>
          </a:xfrm>
        </p:grpSpPr>
        <p:sp>
          <p:nvSpPr>
            <p:cNvPr id="6449" name="Google Shape;6449;p71"/>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53" name="Google Shape;6453;p71"/>
          <p:cNvSpPr/>
          <p:nvPr/>
        </p:nvSpPr>
        <p:spPr>
          <a:xfrm>
            <a:off x="2743336" y="2504724"/>
            <a:ext cx="334419" cy="331517"/>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54" name="Google Shape;6454;p71"/>
          <p:cNvGrpSpPr/>
          <p:nvPr/>
        </p:nvGrpSpPr>
        <p:grpSpPr>
          <a:xfrm>
            <a:off x="4805880" y="1718152"/>
            <a:ext cx="333590" cy="331821"/>
            <a:chOff x="-47160325" y="1974175"/>
            <a:chExt cx="301700" cy="300100"/>
          </a:xfrm>
        </p:grpSpPr>
        <p:sp>
          <p:nvSpPr>
            <p:cNvPr id="6455" name="Google Shape;6455;p71"/>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7" name="Google Shape;6457;p71"/>
          <p:cNvGrpSpPr/>
          <p:nvPr/>
        </p:nvGrpSpPr>
        <p:grpSpPr>
          <a:xfrm>
            <a:off x="4806322" y="2124856"/>
            <a:ext cx="332705" cy="332677"/>
            <a:chOff x="-47159525" y="2342000"/>
            <a:chExt cx="300900" cy="300875"/>
          </a:xfrm>
        </p:grpSpPr>
        <p:sp>
          <p:nvSpPr>
            <p:cNvPr id="6458" name="Google Shape;6458;p71"/>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3" name="Google Shape;6463;p71"/>
          <p:cNvGrpSpPr/>
          <p:nvPr/>
        </p:nvGrpSpPr>
        <p:grpSpPr>
          <a:xfrm>
            <a:off x="4806765" y="2534159"/>
            <a:ext cx="331821" cy="332705"/>
            <a:chOff x="-47157950" y="2712175"/>
            <a:chExt cx="300100" cy="300900"/>
          </a:xfrm>
        </p:grpSpPr>
        <p:sp>
          <p:nvSpPr>
            <p:cNvPr id="6464" name="Google Shape;6464;p71"/>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1" name="Google Shape;6471;p71"/>
          <p:cNvSpPr/>
          <p:nvPr/>
        </p:nvSpPr>
        <p:spPr>
          <a:xfrm>
            <a:off x="6887812" y="1708462"/>
            <a:ext cx="291767" cy="33096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2" name="Google Shape;6472;p71"/>
          <p:cNvGrpSpPr/>
          <p:nvPr/>
        </p:nvGrpSpPr>
        <p:grpSpPr>
          <a:xfrm>
            <a:off x="6885257" y="2115264"/>
            <a:ext cx="292624" cy="331821"/>
            <a:chOff x="-45278675" y="2333325"/>
            <a:chExt cx="264650" cy="300100"/>
          </a:xfrm>
        </p:grpSpPr>
        <p:sp>
          <p:nvSpPr>
            <p:cNvPr id="6473" name="Google Shape;6473;p71"/>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7" name="Google Shape;6477;p71"/>
          <p:cNvGrpSpPr/>
          <p:nvPr/>
        </p:nvGrpSpPr>
        <p:grpSpPr>
          <a:xfrm>
            <a:off x="6894821" y="2522825"/>
            <a:ext cx="273495" cy="331848"/>
            <a:chOff x="-45270025" y="2701925"/>
            <a:chExt cx="247350" cy="300125"/>
          </a:xfrm>
        </p:grpSpPr>
        <p:sp>
          <p:nvSpPr>
            <p:cNvPr id="6478" name="Google Shape;6478;p71"/>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2" name="Google Shape;6482;p71"/>
          <p:cNvSpPr/>
          <p:nvPr/>
        </p:nvSpPr>
        <p:spPr>
          <a:xfrm>
            <a:off x="7730211" y="2131705"/>
            <a:ext cx="331821" cy="331821"/>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3" name="Google Shape;6483;p71"/>
          <p:cNvGrpSpPr/>
          <p:nvPr/>
        </p:nvGrpSpPr>
        <p:grpSpPr>
          <a:xfrm>
            <a:off x="1133422" y="3054944"/>
            <a:ext cx="257794" cy="333728"/>
            <a:chOff x="-50469125" y="3183175"/>
            <a:chExt cx="233150" cy="301825"/>
          </a:xfrm>
        </p:grpSpPr>
        <p:sp>
          <p:nvSpPr>
            <p:cNvPr id="6484" name="Google Shape;6484;p71"/>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7" name="Google Shape;6487;p71"/>
          <p:cNvGrpSpPr/>
          <p:nvPr/>
        </p:nvGrpSpPr>
        <p:grpSpPr>
          <a:xfrm>
            <a:off x="1095967" y="3461620"/>
            <a:ext cx="332705" cy="331848"/>
            <a:chOff x="-50504575" y="3550975"/>
            <a:chExt cx="300900" cy="300125"/>
          </a:xfrm>
        </p:grpSpPr>
        <p:sp>
          <p:nvSpPr>
            <p:cNvPr id="6488" name="Google Shape;6488;p71"/>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71"/>
          <p:cNvGrpSpPr/>
          <p:nvPr/>
        </p:nvGrpSpPr>
        <p:grpSpPr>
          <a:xfrm>
            <a:off x="1095967" y="3870950"/>
            <a:ext cx="332705" cy="330964"/>
            <a:chOff x="-50503000" y="3921175"/>
            <a:chExt cx="300900" cy="299325"/>
          </a:xfrm>
        </p:grpSpPr>
        <p:sp>
          <p:nvSpPr>
            <p:cNvPr id="6493" name="Google Shape;6493;p71"/>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8" name="Google Shape;6498;p71"/>
          <p:cNvGrpSpPr/>
          <p:nvPr/>
        </p:nvGrpSpPr>
        <p:grpSpPr>
          <a:xfrm>
            <a:off x="3154610" y="3073215"/>
            <a:ext cx="331821" cy="332705"/>
            <a:chOff x="-48630025" y="3199700"/>
            <a:chExt cx="300100" cy="300900"/>
          </a:xfrm>
        </p:grpSpPr>
        <p:sp>
          <p:nvSpPr>
            <p:cNvPr id="6499" name="Google Shape;6499;p71"/>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2" name="Google Shape;6502;p71"/>
          <p:cNvGrpSpPr/>
          <p:nvPr/>
        </p:nvGrpSpPr>
        <p:grpSpPr>
          <a:xfrm>
            <a:off x="3154610" y="3481661"/>
            <a:ext cx="331821" cy="331821"/>
            <a:chOff x="-48630025" y="3569100"/>
            <a:chExt cx="300100" cy="300100"/>
          </a:xfrm>
        </p:grpSpPr>
        <p:sp>
          <p:nvSpPr>
            <p:cNvPr id="6503" name="Google Shape;6503;p71"/>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3" name="Google Shape;6513;p71"/>
          <p:cNvGrpSpPr/>
          <p:nvPr/>
        </p:nvGrpSpPr>
        <p:grpSpPr>
          <a:xfrm>
            <a:off x="3155052" y="3890106"/>
            <a:ext cx="330936" cy="330079"/>
            <a:chOff x="-48629225" y="3938500"/>
            <a:chExt cx="299300" cy="298525"/>
          </a:xfrm>
        </p:grpSpPr>
        <p:sp>
          <p:nvSpPr>
            <p:cNvPr id="6514" name="Google Shape;6514;p71"/>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8" name="Google Shape;6518;p71"/>
          <p:cNvGrpSpPr/>
          <p:nvPr/>
        </p:nvGrpSpPr>
        <p:grpSpPr>
          <a:xfrm>
            <a:off x="5238877" y="3074100"/>
            <a:ext cx="290910" cy="330964"/>
            <a:chOff x="-46762575" y="3200500"/>
            <a:chExt cx="263100" cy="299325"/>
          </a:xfrm>
        </p:grpSpPr>
        <p:sp>
          <p:nvSpPr>
            <p:cNvPr id="6519" name="Google Shape;6519;p71"/>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4" name="Google Shape;6524;p71"/>
          <p:cNvGrpSpPr/>
          <p:nvPr/>
        </p:nvGrpSpPr>
        <p:grpSpPr>
          <a:xfrm>
            <a:off x="5218408" y="3502559"/>
            <a:ext cx="331848" cy="291767"/>
            <a:chOff x="-46779900" y="3588000"/>
            <a:chExt cx="300125" cy="263875"/>
          </a:xfrm>
        </p:grpSpPr>
        <p:sp>
          <p:nvSpPr>
            <p:cNvPr id="6525" name="Google Shape;6525;p71"/>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9" name="Google Shape;6529;p71"/>
          <p:cNvGrpSpPr/>
          <p:nvPr/>
        </p:nvGrpSpPr>
        <p:grpSpPr>
          <a:xfrm>
            <a:off x="5218850" y="3890106"/>
            <a:ext cx="330964" cy="330079"/>
            <a:chOff x="-46779100" y="3938500"/>
            <a:chExt cx="299325" cy="298525"/>
          </a:xfrm>
        </p:grpSpPr>
        <p:sp>
          <p:nvSpPr>
            <p:cNvPr id="6530" name="Google Shape;6530;p71"/>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2" name="Google Shape;6532;p71"/>
          <p:cNvGrpSpPr/>
          <p:nvPr/>
        </p:nvGrpSpPr>
        <p:grpSpPr>
          <a:xfrm>
            <a:off x="7280934" y="3080181"/>
            <a:ext cx="331821" cy="331848"/>
            <a:chOff x="-44924250" y="3206000"/>
            <a:chExt cx="300100" cy="300125"/>
          </a:xfrm>
        </p:grpSpPr>
        <p:sp>
          <p:nvSpPr>
            <p:cNvPr id="6533" name="Google Shape;6533;p71"/>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8" name="Google Shape;6538;p71"/>
          <p:cNvGrpSpPr/>
          <p:nvPr/>
        </p:nvGrpSpPr>
        <p:grpSpPr>
          <a:xfrm>
            <a:off x="1507603" y="3054944"/>
            <a:ext cx="331821" cy="331821"/>
            <a:chOff x="-50134375" y="3183175"/>
            <a:chExt cx="300100" cy="300100"/>
          </a:xfrm>
        </p:grpSpPr>
        <p:sp>
          <p:nvSpPr>
            <p:cNvPr id="6539" name="Google Shape;6539;p71"/>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9" name="Google Shape;6549;p71"/>
          <p:cNvGrpSpPr/>
          <p:nvPr/>
        </p:nvGrpSpPr>
        <p:grpSpPr>
          <a:xfrm>
            <a:off x="1507603" y="3461620"/>
            <a:ext cx="331821" cy="331848"/>
            <a:chOff x="-50134375" y="3550975"/>
            <a:chExt cx="300100" cy="300125"/>
          </a:xfrm>
        </p:grpSpPr>
        <p:sp>
          <p:nvSpPr>
            <p:cNvPr id="6550" name="Google Shape;6550;p71"/>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2" name="Google Shape;6552;p71"/>
          <p:cNvGrpSpPr/>
          <p:nvPr/>
        </p:nvGrpSpPr>
        <p:grpSpPr>
          <a:xfrm>
            <a:off x="1507603" y="3870287"/>
            <a:ext cx="331821" cy="331627"/>
            <a:chOff x="-50134375" y="3920575"/>
            <a:chExt cx="300100" cy="299925"/>
          </a:xfrm>
        </p:grpSpPr>
        <p:sp>
          <p:nvSpPr>
            <p:cNvPr id="6553" name="Google Shape;6553;p71"/>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6" name="Google Shape;6556;p71"/>
          <p:cNvGrpSpPr/>
          <p:nvPr/>
        </p:nvGrpSpPr>
        <p:grpSpPr>
          <a:xfrm>
            <a:off x="3572477" y="3074100"/>
            <a:ext cx="333562" cy="331821"/>
            <a:chOff x="-48262200" y="3200500"/>
            <a:chExt cx="301675" cy="300100"/>
          </a:xfrm>
        </p:grpSpPr>
        <p:sp>
          <p:nvSpPr>
            <p:cNvPr id="6557" name="Google Shape;6557;p71"/>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6" name="Google Shape;6566;p71"/>
          <p:cNvGrpSpPr/>
          <p:nvPr/>
        </p:nvGrpSpPr>
        <p:grpSpPr>
          <a:xfrm>
            <a:off x="3599912" y="3482352"/>
            <a:ext cx="278692" cy="331130"/>
            <a:chOff x="-48233050" y="3569725"/>
            <a:chExt cx="252050" cy="299475"/>
          </a:xfrm>
        </p:grpSpPr>
        <p:sp>
          <p:nvSpPr>
            <p:cNvPr id="6567" name="Google Shape;6567;p71"/>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71"/>
          <p:cNvGrpSpPr/>
          <p:nvPr/>
        </p:nvGrpSpPr>
        <p:grpSpPr>
          <a:xfrm>
            <a:off x="3622109" y="3887480"/>
            <a:ext cx="234298" cy="334447"/>
            <a:chOff x="-48216525" y="3936125"/>
            <a:chExt cx="211900" cy="302475"/>
          </a:xfrm>
        </p:grpSpPr>
        <p:sp>
          <p:nvSpPr>
            <p:cNvPr id="6571" name="Google Shape;6571;p71"/>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5" name="Google Shape;6575;p71"/>
          <p:cNvGrpSpPr/>
          <p:nvPr/>
        </p:nvGrpSpPr>
        <p:grpSpPr>
          <a:xfrm>
            <a:off x="5631506" y="3074957"/>
            <a:ext cx="331821" cy="331848"/>
            <a:chOff x="-46410500" y="3201275"/>
            <a:chExt cx="300100" cy="300125"/>
          </a:xfrm>
        </p:grpSpPr>
        <p:sp>
          <p:nvSpPr>
            <p:cNvPr id="6576" name="Google Shape;6576;p71"/>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1" name="Google Shape;6581;p71"/>
          <p:cNvGrpSpPr/>
          <p:nvPr/>
        </p:nvGrpSpPr>
        <p:grpSpPr>
          <a:xfrm>
            <a:off x="5631506" y="3481661"/>
            <a:ext cx="331821" cy="332705"/>
            <a:chOff x="-46409700" y="3569100"/>
            <a:chExt cx="300100" cy="300900"/>
          </a:xfrm>
        </p:grpSpPr>
        <p:sp>
          <p:nvSpPr>
            <p:cNvPr id="6582" name="Google Shape;6582;p71"/>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7" name="Google Shape;6587;p71"/>
          <p:cNvGrpSpPr/>
          <p:nvPr/>
        </p:nvGrpSpPr>
        <p:grpSpPr>
          <a:xfrm>
            <a:off x="5620187" y="3888365"/>
            <a:ext cx="354460" cy="334447"/>
            <a:chOff x="-46422300" y="3936925"/>
            <a:chExt cx="320575" cy="302475"/>
          </a:xfrm>
        </p:grpSpPr>
        <p:sp>
          <p:nvSpPr>
            <p:cNvPr id="6588" name="Google Shape;6588;p71"/>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0" name="Google Shape;6590;p71"/>
          <p:cNvGrpSpPr/>
          <p:nvPr/>
        </p:nvGrpSpPr>
        <p:grpSpPr>
          <a:xfrm>
            <a:off x="7280492" y="3472097"/>
            <a:ext cx="332705" cy="331821"/>
            <a:chOff x="-44914800" y="3560450"/>
            <a:chExt cx="300900" cy="300100"/>
          </a:xfrm>
        </p:grpSpPr>
        <p:sp>
          <p:nvSpPr>
            <p:cNvPr id="6591" name="Google Shape;6591;p71"/>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6" name="Google Shape;6596;p71"/>
          <p:cNvGrpSpPr/>
          <p:nvPr/>
        </p:nvGrpSpPr>
        <p:grpSpPr>
          <a:xfrm>
            <a:off x="1918660" y="3055165"/>
            <a:ext cx="330936" cy="330743"/>
            <a:chOff x="-49764975" y="3183375"/>
            <a:chExt cx="299300" cy="299125"/>
          </a:xfrm>
        </p:grpSpPr>
        <p:sp>
          <p:nvSpPr>
            <p:cNvPr id="6597" name="Google Shape;6597;p71"/>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6" name="Google Shape;6606;p71"/>
          <p:cNvGrpSpPr/>
          <p:nvPr/>
        </p:nvGrpSpPr>
        <p:grpSpPr>
          <a:xfrm>
            <a:off x="1918660" y="3461897"/>
            <a:ext cx="330936" cy="332429"/>
            <a:chOff x="-49764975" y="3551225"/>
            <a:chExt cx="299300" cy="300650"/>
          </a:xfrm>
        </p:grpSpPr>
        <p:sp>
          <p:nvSpPr>
            <p:cNvPr id="6607" name="Google Shape;6607;p71"/>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8" name="Google Shape;6618;p71"/>
          <p:cNvGrpSpPr/>
          <p:nvPr/>
        </p:nvGrpSpPr>
        <p:grpSpPr>
          <a:xfrm>
            <a:off x="1916477" y="3869845"/>
            <a:ext cx="335304" cy="332069"/>
            <a:chOff x="-49766550" y="3920175"/>
            <a:chExt cx="303250" cy="300325"/>
          </a:xfrm>
        </p:grpSpPr>
        <p:sp>
          <p:nvSpPr>
            <p:cNvPr id="6619" name="Google Shape;6619;p71"/>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3" name="Google Shape;6623;p71"/>
          <p:cNvGrpSpPr/>
          <p:nvPr/>
        </p:nvGrpSpPr>
        <p:grpSpPr>
          <a:xfrm>
            <a:off x="3985840" y="3074100"/>
            <a:ext cx="333562" cy="330964"/>
            <a:chOff x="-47892800" y="3200500"/>
            <a:chExt cx="301675" cy="299325"/>
          </a:xfrm>
        </p:grpSpPr>
        <p:sp>
          <p:nvSpPr>
            <p:cNvPr id="6624" name="Google Shape;6624;p71"/>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0" name="Google Shape;6630;p71"/>
          <p:cNvGrpSpPr/>
          <p:nvPr/>
        </p:nvGrpSpPr>
        <p:grpSpPr>
          <a:xfrm>
            <a:off x="4045493" y="3481661"/>
            <a:ext cx="214257" cy="331821"/>
            <a:chOff x="-47839250" y="3569100"/>
            <a:chExt cx="193775" cy="300100"/>
          </a:xfrm>
        </p:grpSpPr>
        <p:sp>
          <p:nvSpPr>
            <p:cNvPr id="6631" name="Google Shape;6631;p71"/>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7" name="Google Shape;6637;p71"/>
          <p:cNvGrpSpPr/>
          <p:nvPr/>
        </p:nvGrpSpPr>
        <p:grpSpPr>
          <a:xfrm>
            <a:off x="3986711" y="3889222"/>
            <a:ext cx="331821" cy="332705"/>
            <a:chOff x="-47892800" y="3937700"/>
            <a:chExt cx="300100" cy="300900"/>
          </a:xfrm>
        </p:grpSpPr>
        <p:sp>
          <p:nvSpPr>
            <p:cNvPr id="6638" name="Google Shape;6638;p71"/>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6" name="Google Shape;6646;p71"/>
          <p:cNvGrpSpPr/>
          <p:nvPr/>
        </p:nvGrpSpPr>
        <p:grpSpPr>
          <a:xfrm>
            <a:off x="6042414" y="3094113"/>
            <a:ext cx="331821" cy="290910"/>
            <a:chOff x="-46042675" y="3218600"/>
            <a:chExt cx="300100" cy="263100"/>
          </a:xfrm>
        </p:grpSpPr>
        <p:sp>
          <p:nvSpPr>
            <p:cNvPr id="6647" name="Google Shape;6647;p71"/>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3" name="Google Shape;6653;p71"/>
          <p:cNvGrpSpPr/>
          <p:nvPr/>
        </p:nvGrpSpPr>
        <p:grpSpPr>
          <a:xfrm>
            <a:off x="6042414" y="3481219"/>
            <a:ext cx="331821" cy="301801"/>
            <a:chOff x="-46042675" y="3568700"/>
            <a:chExt cx="300100" cy="272950"/>
          </a:xfrm>
        </p:grpSpPr>
        <p:sp>
          <p:nvSpPr>
            <p:cNvPr id="6654" name="Google Shape;6654;p71"/>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8" name="Google Shape;6658;p71"/>
          <p:cNvGrpSpPr/>
          <p:nvPr/>
        </p:nvGrpSpPr>
        <p:grpSpPr>
          <a:xfrm>
            <a:off x="6081597" y="3889360"/>
            <a:ext cx="253454" cy="332567"/>
            <a:chOff x="-46007225" y="3937825"/>
            <a:chExt cx="229225" cy="300775"/>
          </a:xfrm>
        </p:grpSpPr>
        <p:sp>
          <p:nvSpPr>
            <p:cNvPr id="6659" name="Google Shape;6659;p71"/>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9" name="Google Shape;6669;p71"/>
          <p:cNvGrpSpPr/>
          <p:nvPr/>
        </p:nvGrpSpPr>
        <p:grpSpPr>
          <a:xfrm>
            <a:off x="7300961" y="3880100"/>
            <a:ext cx="291767" cy="334004"/>
            <a:chOff x="-44895900" y="3929450"/>
            <a:chExt cx="263875" cy="302075"/>
          </a:xfrm>
        </p:grpSpPr>
        <p:sp>
          <p:nvSpPr>
            <p:cNvPr id="6670" name="Google Shape;6670;p71"/>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6" name="Google Shape;6676;p71"/>
          <p:cNvGrpSpPr/>
          <p:nvPr/>
        </p:nvGrpSpPr>
        <p:grpSpPr>
          <a:xfrm>
            <a:off x="2330269" y="3065392"/>
            <a:ext cx="332705" cy="310923"/>
            <a:chOff x="-49397175" y="3192625"/>
            <a:chExt cx="300900" cy="281200"/>
          </a:xfrm>
        </p:grpSpPr>
        <p:sp>
          <p:nvSpPr>
            <p:cNvPr id="6677" name="Google Shape;6677;p71"/>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4" name="Google Shape;6684;p71"/>
          <p:cNvGrpSpPr/>
          <p:nvPr/>
        </p:nvGrpSpPr>
        <p:grpSpPr>
          <a:xfrm>
            <a:off x="2354649" y="3461620"/>
            <a:ext cx="283944" cy="332705"/>
            <a:chOff x="-49375900" y="3550975"/>
            <a:chExt cx="256800" cy="300900"/>
          </a:xfrm>
        </p:grpSpPr>
        <p:sp>
          <p:nvSpPr>
            <p:cNvPr id="6685" name="Google Shape;6685;p71"/>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6" name="Google Shape;6696;p71"/>
          <p:cNvGrpSpPr/>
          <p:nvPr/>
        </p:nvGrpSpPr>
        <p:grpSpPr>
          <a:xfrm>
            <a:off x="2350309" y="3870066"/>
            <a:ext cx="292624" cy="332705"/>
            <a:chOff x="-49378250" y="3920375"/>
            <a:chExt cx="264650" cy="300900"/>
          </a:xfrm>
        </p:grpSpPr>
        <p:sp>
          <p:nvSpPr>
            <p:cNvPr id="6697" name="Google Shape;6697;p71"/>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4" name="Google Shape;6704;p71"/>
          <p:cNvGrpSpPr/>
          <p:nvPr/>
        </p:nvGrpSpPr>
        <p:grpSpPr>
          <a:xfrm>
            <a:off x="4418802" y="3074100"/>
            <a:ext cx="291767" cy="333562"/>
            <a:chOff x="-47505300" y="3200500"/>
            <a:chExt cx="263875" cy="301675"/>
          </a:xfrm>
        </p:grpSpPr>
        <p:sp>
          <p:nvSpPr>
            <p:cNvPr id="6705" name="Google Shape;6705;p71"/>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8" name="Google Shape;6718;p71"/>
          <p:cNvGrpSpPr/>
          <p:nvPr/>
        </p:nvGrpSpPr>
        <p:grpSpPr>
          <a:xfrm>
            <a:off x="4398347" y="3481661"/>
            <a:ext cx="332677" cy="331627"/>
            <a:chOff x="-47524975" y="3569100"/>
            <a:chExt cx="300875" cy="299925"/>
          </a:xfrm>
        </p:grpSpPr>
        <p:sp>
          <p:nvSpPr>
            <p:cNvPr id="6719" name="Google Shape;6719;p71"/>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4" name="Google Shape;6724;p71"/>
          <p:cNvGrpSpPr/>
          <p:nvPr/>
        </p:nvGrpSpPr>
        <p:grpSpPr>
          <a:xfrm>
            <a:off x="4398775" y="3929304"/>
            <a:ext cx="331821" cy="252570"/>
            <a:chOff x="-47523400" y="3973950"/>
            <a:chExt cx="300100" cy="228425"/>
          </a:xfrm>
        </p:grpSpPr>
        <p:sp>
          <p:nvSpPr>
            <p:cNvPr id="6725" name="Google Shape;6725;p71"/>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0" name="Google Shape;6730;p71"/>
          <p:cNvGrpSpPr/>
          <p:nvPr/>
        </p:nvGrpSpPr>
        <p:grpSpPr>
          <a:xfrm>
            <a:off x="6458415" y="3072801"/>
            <a:ext cx="330964" cy="334004"/>
            <a:chOff x="-45673275" y="3199325"/>
            <a:chExt cx="299325" cy="302075"/>
          </a:xfrm>
        </p:grpSpPr>
        <p:sp>
          <p:nvSpPr>
            <p:cNvPr id="6731" name="Google Shape;6731;p71"/>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4" name="Google Shape;6734;p71"/>
          <p:cNvGrpSpPr/>
          <p:nvPr/>
        </p:nvGrpSpPr>
        <p:grpSpPr>
          <a:xfrm>
            <a:off x="6457544" y="3500817"/>
            <a:ext cx="332705" cy="293508"/>
            <a:chOff x="-45674075" y="3586425"/>
            <a:chExt cx="300900" cy="265450"/>
          </a:xfrm>
        </p:grpSpPr>
        <p:sp>
          <p:nvSpPr>
            <p:cNvPr id="6735" name="Google Shape;6735;p71"/>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71"/>
          <p:cNvGrpSpPr/>
          <p:nvPr/>
        </p:nvGrpSpPr>
        <p:grpSpPr>
          <a:xfrm>
            <a:off x="6458415" y="3889222"/>
            <a:ext cx="330964" cy="332705"/>
            <a:chOff x="-45673275" y="3937700"/>
            <a:chExt cx="299325" cy="300900"/>
          </a:xfrm>
        </p:grpSpPr>
        <p:sp>
          <p:nvSpPr>
            <p:cNvPr id="6738" name="Google Shape;6738;p71"/>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4" name="Google Shape;6744;p71"/>
          <p:cNvGrpSpPr/>
          <p:nvPr/>
        </p:nvGrpSpPr>
        <p:grpSpPr>
          <a:xfrm>
            <a:off x="7727679" y="3047093"/>
            <a:ext cx="332705" cy="332705"/>
            <a:chOff x="-44512325" y="3176075"/>
            <a:chExt cx="300900" cy="300900"/>
          </a:xfrm>
        </p:grpSpPr>
        <p:sp>
          <p:nvSpPr>
            <p:cNvPr id="6745" name="Google Shape;6745;p71"/>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8" name="Google Shape;6748;p71"/>
          <p:cNvGrpSpPr/>
          <p:nvPr/>
        </p:nvGrpSpPr>
        <p:grpSpPr>
          <a:xfrm>
            <a:off x="2742761" y="3054944"/>
            <a:ext cx="330964" cy="330964"/>
            <a:chOff x="-49027775" y="3183175"/>
            <a:chExt cx="299325" cy="299325"/>
          </a:xfrm>
        </p:grpSpPr>
        <p:sp>
          <p:nvSpPr>
            <p:cNvPr id="6749" name="Google Shape;6749;p71"/>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3" name="Google Shape;6753;p71"/>
          <p:cNvGrpSpPr/>
          <p:nvPr/>
        </p:nvGrpSpPr>
        <p:grpSpPr>
          <a:xfrm>
            <a:off x="2742333" y="3461620"/>
            <a:ext cx="331821" cy="333590"/>
            <a:chOff x="-49027775" y="3550975"/>
            <a:chExt cx="300100" cy="301700"/>
          </a:xfrm>
        </p:grpSpPr>
        <p:sp>
          <p:nvSpPr>
            <p:cNvPr id="6754" name="Google Shape;6754;p71"/>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4" name="Google Shape;6764;p71"/>
          <p:cNvGrpSpPr/>
          <p:nvPr/>
        </p:nvGrpSpPr>
        <p:grpSpPr>
          <a:xfrm>
            <a:off x="2740536" y="3869845"/>
            <a:ext cx="335414" cy="332069"/>
            <a:chOff x="-49031025" y="3920175"/>
            <a:chExt cx="303350" cy="300325"/>
          </a:xfrm>
        </p:grpSpPr>
        <p:sp>
          <p:nvSpPr>
            <p:cNvPr id="6765" name="Google Shape;6765;p71"/>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71"/>
          <p:cNvGrpSpPr/>
          <p:nvPr/>
        </p:nvGrpSpPr>
        <p:grpSpPr>
          <a:xfrm>
            <a:off x="4806336" y="3074100"/>
            <a:ext cx="332677" cy="330964"/>
            <a:chOff x="-47155575" y="3200500"/>
            <a:chExt cx="300875" cy="299325"/>
          </a:xfrm>
        </p:grpSpPr>
        <p:sp>
          <p:nvSpPr>
            <p:cNvPr id="6772" name="Google Shape;6772;p71"/>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71"/>
          <p:cNvGrpSpPr/>
          <p:nvPr/>
        </p:nvGrpSpPr>
        <p:grpSpPr>
          <a:xfrm>
            <a:off x="4806765" y="3481661"/>
            <a:ext cx="331821" cy="331821"/>
            <a:chOff x="-47154800" y="3569100"/>
            <a:chExt cx="300100" cy="300100"/>
          </a:xfrm>
        </p:grpSpPr>
        <p:sp>
          <p:nvSpPr>
            <p:cNvPr id="6779" name="Google Shape;6779;p71"/>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5" name="Google Shape;6785;p71"/>
          <p:cNvGrpSpPr/>
          <p:nvPr/>
        </p:nvGrpSpPr>
        <p:grpSpPr>
          <a:xfrm>
            <a:off x="4807207" y="3890963"/>
            <a:ext cx="330936" cy="330107"/>
            <a:chOff x="-47154000" y="3939275"/>
            <a:chExt cx="299300" cy="298550"/>
          </a:xfrm>
        </p:grpSpPr>
        <p:sp>
          <p:nvSpPr>
            <p:cNvPr id="6786" name="Google Shape;6786;p71"/>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0" name="Google Shape;6790;p71"/>
          <p:cNvGrpSpPr/>
          <p:nvPr/>
        </p:nvGrpSpPr>
        <p:grpSpPr>
          <a:xfrm>
            <a:off x="6885685" y="3074100"/>
            <a:ext cx="291767" cy="330964"/>
            <a:chOff x="-45286550" y="3200500"/>
            <a:chExt cx="263875" cy="299325"/>
          </a:xfrm>
        </p:grpSpPr>
        <p:sp>
          <p:nvSpPr>
            <p:cNvPr id="6791" name="Google Shape;6791;p71"/>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4" name="Google Shape;6794;p71"/>
          <p:cNvGrpSpPr/>
          <p:nvPr/>
        </p:nvGrpSpPr>
        <p:grpSpPr>
          <a:xfrm>
            <a:off x="6885685" y="3482545"/>
            <a:ext cx="291767" cy="330936"/>
            <a:chOff x="-45286550" y="3569900"/>
            <a:chExt cx="263875" cy="299300"/>
          </a:xfrm>
        </p:grpSpPr>
        <p:sp>
          <p:nvSpPr>
            <p:cNvPr id="6795" name="Google Shape;6795;p71"/>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1" name="Google Shape;6801;p71"/>
          <p:cNvGrpSpPr/>
          <p:nvPr/>
        </p:nvGrpSpPr>
        <p:grpSpPr>
          <a:xfrm>
            <a:off x="6896134" y="3890106"/>
            <a:ext cx="270869" cy="331821"/>
            <a:chOff x="-45277900" y="3938500"/>
            <a:chExt cx="244975" cy="300100"/>
          </a:xfrm>
        </p:grpSpPr>
        <p:sp>
          <p:nvSpPr>
            <p:cNvPr id="6802" name="Google Shape;6802;p71"/>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6" name="Google Shape;6806;p71"/>
          <p:cNvGrpSpPr/>
          <p:nvPr/>
        </p:nvGrpSpPr>
        <p:grpSpPr>
          <a:xfrm>
            <a:off x="7728121" y="3490368"/>
            <a:ext cx="331821" cy="331821"/>
            <a:chOff x="-44502875" y="3576975"/>
            <a:chExt cx="300100" cy="300100"/>
          </a:xfrm>
        </p:grpSpPr>
        <p:sp>
          <p:nvSpPr>
            <p:cNvPr id="6807" name="Google Shape;6807;p71"/>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0" name="Google Shape;6810;p71"/>
          <p:cNvGrpSpPr/>
          <p:nvPr/>
        </p:nvGrpSpPr>
        <p:grpSpPr>
          <a:xfrm>
            <a:off x="2356364" y="2181064"/>
            <a:ext cx="284806" cy="241434"/>
            <a:chOff x="1636184" y="2959225"/>
            <a:chExt cx="232666" cy="197250"/>
          </a:xfrm>
        </p:grpSpPr>
        <p:sp>
          <p:nvSpPr>
            <p:cNvPr id="6811" name="Google Shape;6811;p71"/>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6814" name="Google Shape;6814;p71"/>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6815" name="Google Shape;6815;p71"/>
          <p:cNvGrpSpPr/>
          <p:nvPr/>
        </p:nvGrpSpPr>
        <p:grpSpPr>
          <a:xfrm>
            <a:off x="3623760" y="2531111"/>
            <a:ext cx="239502" cy="338262"/>
            <a:chOff x="-47300587" y="123275"/>
            <a:chExt cx="190975" cy="269725"/>
          </a:xfrm>
        </p:grpSpPr>
        <p:sp>
          <p:nvSpPr>
            <p:cNvPr id="6816" name="Google Shape;6816;p71"/>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62"/>
        <p:cNvGrpSpPr/>
        <p:nvPr/>
      </p:nvGrpSpPr>
      <p:grpSpPr>
        <a:xfrm>
          <a:off x="0" y="0"/>
          <a:ext cx="0" cy="0"/>
          <a:chOff x="0" y="0"/>
          <a:chExt cx="0" cy="0"/>
        </a:xfrm>
      </p:grpSpPr>
      <p:pic>
        <p:nvPicPr>
          <p:cNvPr id="263" name="Google Shape;263;p32"/>
          <p:cNvPicPr preferRelativeResize="0"/>
          <p:nvPr/>
        </p:nvPicPr>
        <p:blipFill>
          <a:blip r:embed="rId3">
            <a:alphaModFix/>
          </a:blip>
          <a:stretch>
            <a:fillRect/>
          </a:stretch>
        </p:blipFill>
        <p:spPr>
          <a:xfrm>
            <a:off x="2561500" y="282154"/>
            <a:ext cx="2061301" cy="1381946"/>
          </a:xfrm>
          <a:prstGeom prst="rect">
            <a:avLst/>
          </a:prstGeom>
          <a:noFill/>
          <a:ln>
            <a:noFill/>
          </a:ln>
        </p:spPr>
      </p:pic>
      <p:pic>
        <p:nvPicPr>
          <p:cNvPr id="264" name="Google Shape;264;p32"/>
          <p:cNvPicPr preferRelativeResize="0"/>
          <p:nvPr/>
        </p:nvPicPr>
        <p:blipFill>
          <a:blip r:embed="rId3">
            <a:alphaModFix/>
          </a:blip>
          <a:stretch>
            <a:fillRect/>
          </a:stretch>
        </p:blipFill>
        <p:spPr>
          <a:xfrm>
            <a:off x="5271100" y="411829"/>
            <a:ext cx="2061301" cy="1381946"/>
          </a:xfrm>
          <a:prstGeom prst="rect">
            <a:avLst/>
          </a:prstGeom>
          <a:noFill/>
          <a:ln>
            <a:noFill/>
          </a:ln>
        </p:spPr>
      </p:pic>
      <p:sp>
        <p:nvSpPr>
          <p:cNvPr id="265" name="Google Shape;265;p32"/>
          <p:cNvSpPr txBox="1">
            <a:spLocks noGrp="1"/>
          </p:cNvSpPr>
          <p:nvPr>
            <p:ph type="title"/>
          </p:nvPr>
        </p:nvSpPr>
        <p:spPr>
          <a:xfrm>
            <a:off x="2114800" y="1305825"/>
            <a:ext cx="2136600" cy="62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About us</a:t>
            </a:r>
            <a:endParaRPr/>
          </a:p>
        </p:txBody>
      </p:sp>
      <p:sp>
        <p:nvSpPr>
          <p:cNvPr id="266" name="Google Shape;266;p32"/>
          <p:cNvSpPr txBox="1">
            <a:spLocks noGrp="1"/>
          </p:cNvSpPr>
          <p:nvPr>
            <p:ph type="title" idx="2"/>
          </p:nvPr>
        </p:nvSpPr>
        <p:spPr>
          <a:xfrm>
            <a:off x="2301550" y="411825"/>
            <a:ext cx="1763100" cy="112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01</a:t>
            </a:r>
            <a:endParaRPr/>
          </a:p>
        </p:txBody>
      </p:sp>
      <p:sp>
        <p:nvSpPr>
          <p:cNvPr id="267" name="Google Shape;267;p32"/>
          <p:cNvSpPr txBox="1">
            <a:spLocks noGrp="1"/>
          </p:cNvSpPr>
          <p:nvPr>
            <p:ph type="title" idx="3"/>
          </p:nvPr>
        </p:nvSpPr>
        <p:spPr>
          <a:xfrm>
            <a:off x="4785950" y="1305825"/>
            <a:ext cx="2136600" cy="62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Services</a:t>
            </a:r>
            <a:endParaRPr/>
          </a:p>
        </p:txBody>
      </p:sp>
      <p:sp>
        <p:nvSpPr>
          <p:cNvPr id="268" name="Google Shape;268;p32"/>
          <p:cNvSpPr txBox="1">
            <a:spLocks noGrp="1"/>
          </p:cNvSpPr>
          <p:nvPr>
            <p:ph type="title" idx="4"/>
          </p:nvPr>
        </p:nvSpPr>
        <p:spPr>
          <a:xfrm>
            <a:off x="4972700" y="411825"/>
            <a:ext cx="1763100" cy="112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02</a:t>
            </a:r>
            <a:endParaRPr/>
          </a:p>
        </p:txBody>
      </p:sp>
      <p:pic>
        <p:nvPicPr>
          <p:cNvPr id="269" name="Google Shape;269;p32"/>
          <p:cNvPicPr preferRelativeResize="0"/>
          <p:nvPr/>
        </p:nvPicPr>
        <p:blipFill>
          <a:blip r:embed="rId3">
            <a:alphaModFix/>
          </a:blip>
          <a:stretch>
            <a:fillRect/>
          </a:stretch>
        </p:blipFill>
        <p:spPr>
          <a:xfrm>
            <a:off x="2510700" y="2625304"/>
            <a:ext cx="2061301" cy="1381946"/>
          </a:xfrm>
          <a:prstGeom prst="rect">
            <a:avLst/>
          </a:prstGeom>
          <a:noFill/>
          <a:ln>
            <a:noFill/>
          </a:ln>
        </p:spPr>
      </p:pic>
      <p:pic>
        <p:nvPicPr>
          <p:cNvPr id="270" name="Google Shape;270;p32"/>
          <p:cNvPicPr preferRelativeResize="0"/>
          <p:nvPr/>
        </p:nvPicPr>
        <p:blipFill>
          <a:blip r:embed="rId3">
            <a:alphaModFix/>
          </a:blip>
          <a:stretch>
            <a:fillRect/>
          </a:stretch>
        </p:blipFill>
        <p:spPr>
          <a:xfrm>
            <a:off x="5303275" y="2625304"/>
            <a:ext cx="2061301" cy="1381946"/>
          </a:xfrm>
          <a:prstGeom prst="rect">
            <a:avLst/>
          </a:prstGeom>
          <a:noFill/>
          <a:ln>
            <a:noFill/>
          </a:ln>
        </p:spPr>
      </p:pic>
      <p:sp>
        <p:nvSpPr>
          <p:cNvPr id="271" name="Google Shape;271;p32"/>
          <p:cNvSpPr txBox="1">
            <a:spLocks noGrp="1"/>
          </p:cNvSpPr>
          <p:nvPr>
            <p:ph type="title" idx="5"/>
          </p:nvPr>
        </p:nvSpPr>
        <p:spPr>
          <a:xfrm>
            <a:off x="2114800" y="3574925"/>
            <a:ext cx="2136600" cy="62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Organization</a:t>
            </a:r>
            <a:endParaRPr/>
          </a:p>
        </p:txBody>
      </p:sp>
      <p:sp>
        <p:nvSpPr>
          <p:cNvPr id="272" name="Google Shape;272;p32"/>
          <p:cNvSpPr txBox="1">
            <a:spLocks noGrp="1"/>
          </p:cNvSpPr>
          <p:nvPr>
            <p:ph type="title" idx="6"/>
          </p:nvPr>
        </p:nvSpPr>
        <p:spPr>
          <a:xfrm>
            <a:off x="2301550" y="2680925"/>
            <a:ext cx="1763100" cy="112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03</a:t>
            </a:r>
            <a:endParaRPr/>
          </a:p>
        </p:txBody>
      </p:sp>
      <p:sp>
        <p:nvSpPr>
          <p:cNvPr id="273" name="Google Shape;273;p32"/>
          <p:cNvSpPr txBox="1">
            <a:spLocks noGrp="1"/>
          </p:cNvSpPr>
          <p:nvPr>
            <p:ph type="title" idx="7"/>
          </p:nvPr>
        </p:nvSpPr>
        <p:spPr>
          <a:xfrm>
            <a:off x="4785950" y="3574925"/>
            <a:ext cx="2136600" cy="62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Design</a:t>
            </a:r>
            <a:endParaRPr/>
          </a:p>
        </p:txBody>
      </p:sp>
      <p:sp>
        <p:nvSpPr>
          <p:cNvPr id="274" name="Google Shape;274;p32"/>
          <p:cNvSpPr txBox="1">
            <a:spLocks noGrp="1"/>
          </p:cNvSpPr>
          <p:nvPr>
            <p:ph type="title" idx="8"/>
          </p:nvPr>
        </p:nvSpPr>
        <p:spPr>
          <a:xfrm>
            <a:off x="4972700" y="2680925"/>
            <a:ext cx="1763100" cy="112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04</a:t>
            </a:r>
            <a:endParaRPr/>
          </a:p>
        </p:txBody>
      </p:sp>
      <p:sp>
        <p:nvSpPr>
          <p:cNvPr id="275" name="Google Shape;275;p32"/>
          <p:cNvSpPr txBox="1">
            <a:spLocks noGrp="1"/>
          </p:cNvSpPr>
          <p:nvPr>
            <p:ph type="subTitle" idx="1"/>
          </p:nvPr>
        </p:nvSpPr>
        <p:spPr>
          <a:xfrm>
            <a:off x="2152450" y="1748388"/>
            <a:ext cx="2061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Here you could describe the topic of the section</a:t>
            </a:r>
            <a:endParaRPr/>
          </a:p>
        </p:txBody>
      </p:sp>
      <p:sp>
        <p:nvSpPr>
          <p:cNvPr id="276" name="Google Shape;276;p32"/>
          <p:cNvSpPr txBox="1">
            <a:spLocks noGrp="1"/>
          </p:cNvSpPr>
          <p:nvPr>
            <p:ph type="subTitle" idx="9"/>
          </p:nvPr>
        </p:nvSpPr>
        <p:spPr>
          <a:xfrm>
            <a:off x="4823600" y="1748375"/>
            <a:ext cx="2061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Here you could describe the topic of the section</a:t>
            </a:r>
            <a:endParaRPr/>
          </a:p>
        </p:txBody>
      </p:sp>
      <p:sp>
        <p:nvSpPr>
          <p:cNvPr id="277" name="Google Shape;277;p32"/>
          <p:cNvSpPr txBox="1">
            <a:spLocks noGrp="1"/>
          </p:cNvSpPr>
          <p:nvPr>
            <p:ph type="subTitle" idx="13"/>
          </p:nvPr>
        </p:nvSpPr>
        <p:spPr>
          <a:xfrm>
            <a:off x="4823600" y="4017450"/>
            <a:ext cx="2061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Here you could describe the topic of the section</a:t>
            </a:r>
            <a:endParaRPr/>
          </a:p>
        </p:txBody>
      </p:sp>
      <p:sp>
        <p:nvSpPr>
          <p:cNvPr id="278" name="Google Shape;278;p32"/>
          <p:cNvSpPr txBox="1">
            <a:spLocks noGrp="1"/>
          </p:cNvSpPr>
          <p:nvPr>
            <p:ph type="subTitle" idx="14"/>
          </p:nvPr>
        </p:nvSpPr>
        <p:spPr>
          <a:xfrm>
            <a:off x="2152450" y="3995250"/>
            <a:ext cx="2061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Here you could describe the topic of the section</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824"/>
        <p:cNvGrpSpPr/>
        <p:nvPr/>
      </p:nvGrpSpPr>
      <p:grpSpPr>
        <a:xfrm>
          <a:off x="0" y="0"/>
          <a:ext cx="0" cy="0"/>
          <a:chOff x="0" y="0"/>
          <a:chExt cx="0" cy="0"/>
        </a:xfrm>
      </p:grpSpPr>
      <p:sp>
        <p:nvSpPr>
          <p:cNvPr id="6825" name="Google Shape;6825;p7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Educational Process </a:t>
            </a:r>
            <a:r>
              <a:rPr lang="es"/>
              <a:t>Icons</a:t>
            </a:r>
            <a:endParaRPr>
              <a:solidFill>
                <a:srgbClr val="FFFFFF"/>
              </a:solidFill>
              <a:latin typeface="Proxima Nova Semibold"/>
              <a:ea typeface="Proxima Nova Semibold"/>
              <a:cs typeface="Proxima Nova Semibold"/>
              <a:sym typeface="Proxima Nova Semibold"/>
            </a:endParaRPr>
          </a:p>
        </p:txBody>
      </p:sp>
      <p:sp>
        <p:nvSpPr>
          <p:cNvPr id="6826" name="Google Shape;6826;p72"/>
          <p:cNvSpPr/>
          <p:nvPr/>
        </p:nvSpPr>
        <p:spPr>
          <a:xfrm>
            <a:off x="1179006" y="1683910"/>
            <a:ext cx="297772" cy="343672"/>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2"/>
          <p:cNvSpPr/>
          <p:nvPr/>
        </p:nvSpPr>
        <p:spPr>
          <a:xfrm>
            <a:off x="1151710" y="2099169"/>
            <a:ext cx="352365" cy="311637"/>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2"/>
          <p:cNvSpPr/>
          <p:nvPr/>
        </p:nvSpPr>
        <p:spPr>
          <a:xfrm>
            <a:off x="1159373" y="2477627"/>
            <a:ext cx="337038" cy="343537"/>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9" name="Google Shape;6829;p72"/>
          <p:cNvGrpSpPr/>
          <p:nvPr/>
        </p:nvGrpSpPr>
        <p:grpSpPr>
          <a:xfrm>
            <a:off x="3151213" y="1709564"/>
            <a:ext cx="342129" cy="343862"/>
            <a:chOff x="-41270450" y="1973375"/>
            <a:chExt cx="315850" cy="317450"/>
          </a:xfrm>
        </p:grpSpPr>
        <p:sp>
          <p:nvSpPr>
            <p:cNvPr id="6830" name="Google Shape;6830;p72"/>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2"/>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2"/>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2"/>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4" name="Google Shape;6834;p72"/>
          <p:cNvGrpSpPr/>
          <p:nvPr/>
        </p:nvGrpSpPr>
        <p:grpSpPr>
          <a:xfrm>
            <a:off x="3140177" y="2105636"/>
            <a:ext cx="364199" cy="342318"/>
            <a:chOff x="-41291625" y="2339025"/>
            <a:chExt cx="336225" cy="316025"/>
          </a:xfrm>
        </p:grpSpPr>
        <p:sp>
          <p:nvSpPr>
            <p:cNvPr id="6835" name="Google Shape;6835;p72"/>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2"/>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7" name="Google Shape;6837;p72"/>
          <p:cNvSpPr/>
          <p:nvPr/>
        </p:nvSpPr>
        <p:spPr>
          <a:xfrm>
            <a:off x="3118588" y="2277702"/>
            <a:ext cx="0" cy="27"/>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2"/>
          <p:cNvSpPr/>
          <p:nvPr/>
        </p:nvSpPr>
        <p:spPr>
          <a:xfrm>
            <a:off x="3150235" y="2503353"/>
            <a:ext cx="346380" cy="343564"/>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2"/>
          <p:cNvSpPr/>
          <p:nvPr/>
        </p:nvSpPr>
        <p:spPr>
          <a:xfrm>
            <a:off x="5251993" y="1681364"/>
            <a:ext cx="213309" cy="342995"/>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2"/>
          <p:cNvSpPr/>
          <p:nvPr/>
        </p:nvSpPr>
        <p:spPr>
          <a:xfrm>
            <a:off x="5207637" y="2076991"/>
            <a:ext cx="302023" cy="344918"/>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2"/>
          <p:cNvSpPr/>
          <p:nvPr/>
        </p:nvSpPr>
        <p:spPr>
          <a:xfrm>
            <a:off x="5185478" y="2476192"/>
            <a:ext cx="342995" cy="344133"/>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2"/>
          <p:cNvSpPr/>
          <p:nvPr/>
        </p:nvSpPr>
        <p:spPr>
          <a:xfrm>
            <a:off x="7226080" y="1681581"/>
            <a:ext cx="344701" cy="342562"/>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3" name="Google Shape;6843;p72"/>
          <p:cNvGrpSpPr/>
          <p:nvPr/>
        </p:nvGrpSpPr>
        <p:grpSpPr>
          <a:xfrm>
            <a:off x="1533687" y="1683811"/>
            <a:ext cx="365174" cy="343293"/>
            <a:chOff x="-42804750" y="1949600"/>
            <a:chExt cx="337125" cy="316925"/>
          </a:xfrm>
        </p:grpSpPr>
        <p:sp>
          <p:nvSpPr>
            <p:cNvPr id="6844" name="Google Shape;6844;p72"/>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2"/>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2"/>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7" name="Google Shape;6847;p72"/>
          <p:cNvGrpSpPr/>
          <p:nvPr/>
        </p:nvGrpSpPr>
        <p:grpSpPr>
          <a:xfrm>
            <a:off x="1564049" y="2085164"/>
            <a:ext cx="308847" cy="335115"/>
            <a:chOff x="-42778750" y="2320125"/>
            <a:chExt cx="285125" cy="309375"/>
          </a:xfrm>
        </p:grpSpPr>
        <p:sp>
          <p:nvSpPr>
            <p:cNvPr id="6848" name="Google Shape;6848;p72"/>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2"/>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0" name="Google Shape;6850;p72"/>
          <p:cNvGrpSpPr/>
          <p:nvPr/>
        </p:nvGrpSpPr>
        <p:grpSpPr>
          <a:xfrm>
            <a:off x="1543503" y="2475712"/>
            <a:ext cx="345541" cy="344701"/>
            <a:chOff x="-42796875" y="2680675"/>
            <a:chExt cx="319000" cy="318225"/>
          </a:xfrm>
        </p:grpSpPr>
        <p:sp>
          <p:nvSpPr>
            <p:cNvPr id="6851" name="Google Shape;6851;p72"/>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2"/>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2"/>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2"/>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2"/>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6" name="Google Shape;6856;p72"/>
          <p:cNvSpPr/>
          <p:nvPr/>
        </p:nvSpPr>
        <p:spPr>
          <a:xfrm>
            <a:off x="3566893" y="1707387"/>
            <a:ext cx="345541" cy="343185"/>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2"/>
          <p:cNvSpPr/>
          <p:nvPr/>
        </p:nvSpPr>
        <p:spPr>
          <a:xfrm>
            <a:off x="3558112" y="2135211"/>
            <a:ext cx="349819" cy="29265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2"/>
          <p:cNvSpPr/>
          <p:nvPr/>
        </p:nvSpPr>
        <p:spPr>
          <a:xfrm>
            <a:off x="3566880" y="2503353"/>
            <a:ext cx="345568" cy="342643"/>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2"/>
          <p:cNvSpPr/>
          <p:nvPr/>
        </p:nvSpPr>
        <p:spPr>
          <a:xfrm>
            <a:off x="5641131" y="1681364"/>
            <a:ext cx="247457" cy="34128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2"/>
          <p:cNvSpPr/>
          <p:nvPr/>
        </p:nvSpPr>
        <p:spPr>
          <a:xfrm>
            <a:off x="5537185" y="2402239"/>
            <a:ext cx="27" cy="27"/>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1" name="Google Shape;6861;p72"/>
          <p:cNvGrpSpPr/>
          <p:nvPr/>
        </p:nvGrpSpPr>
        <p:grpSpPr>
          <a:xfrm>
            <a:off x="5583876" y="2080668"/>
            <a:ext cx="359189" cy="340016"/>
            <a:chOff x="-39055650" y="2315975"/>
            <a:chExt cx="331600" cy="313900"/>
          </a:xfrm>
        </p:grpSpPr>
        <p:sp>
          <p:nvSpPr>
            <p:cNvPr id="6862" name="Google Shape;6862;p72"/>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2"/>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4" name="Google Shape;6864;p72"/>
          <p:cNvSpPr/>
          <p:nvPr/>
        </p:nvSpPr>
        <p:spPr>
          <a:xfrm>
            <a:off x="5589971" y="2504625"/>
            <a:ext cx="344674" cy="29265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2"/>
          <p:cNvSpPr/>
          <p:nvPr/>
        </p:nvSpPr>
        <p:spPr>
          <a:xfrm>
            <a:off x="7264898" y="2067188"/>
            <a:ext cx="267063" cy="345324"/>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6" name="Google Shape;6866;p72"/>
          <p:cNvGrpSpPr/>
          <p:nvPr/>
        </p:nvGrpSpPr>
        <p:grpSpPr>
          <a:xfrm>
            <a:off x="1929543" y="1683974"/>
            <a:ext cx="349819" cy="342047"/>
            <a:chOff x="-42430625" y="1949750"/>
            <a:chExt cx="322950" cy="315775"/>
          </a:xfrm>
        </p:grpSpPr>
        <p:sp>
          <p:nvSpPr>
            <p:cNvPr id="6867" name="Google Shape;6867;p72"/>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2"/>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2"/>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2"/>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71" name="Google Shape;6871;p72"/>
          <p:cNvSpPr/>
          <p:nvPr/>
        </p:nvSpPr>
        <p:spPr>
          <a:xfrm>
            <a:off x="1956643" y="2080620"/>
            <a:ext cx="298638" cy="342995"/>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2"/>
          <p:cNvSpPr/>
          <p:nvPr/>
        </p:nvSpPr>
        <p:spPr>
          <a:xfrm>
            <a:off x="1935918" y="2478467"/>
            <a:ext cx="340450" cy="342833"/>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2"/>
          <p:cNvSpPr/>
          <p:nvPr/>
        </p:nvSpPr>
        <p:spPr>
          <a:xfrm>
            <a:off x="3971588" y="1715484"/>
            <a:ext cx="343862" cy="313126"/>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2"/>
          <p:cNvSpPr/>
          <p:nvPr/>
        </p:nvSpPr>
        <p:spPr>
          <a:xfrm>
            <a:off x="3969029" y="2104503"/>
            <a:ext cx="348980" cy="343862"/>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2"/>
          <p:cNvSpPr/>
          <p:nvPr/>
        </p:nvSpPr>
        <p:spPr>
          <a:xfrm>
            <a:off x="3969428" y="2502242"/>
            <a:ext cx="343862" cy="343835"/>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2"/>
          <p:cNvSpPr/>
          <p:nvPr/>
        </p:nvSpPr>
        <p:spPr>
          <a:xfrm>
            <a:off x="5996142" y="1678575"/>
            <a:ext cx="344701" cy="345568"/>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7" name="Google Shape;6877;p72"/>
          <p:cNvGrpSpPr/>
          <p:nvPr/>
        </p:nvGrpSpPr>
        <p:grpSpPr>
          <a:xfrm>
            <a:off x="6002652" y="2078962"/>
            <a:ext cx="342995" cy="342291"/>
            <a:chOff x="-38686275" y="2314400"/>
            <a:chExt cx="316650" cy="316000"/>
          </a:xfrm>
        </p:grpSpPr>
        <p:sp>
          <p:nvSpPr>
            <p:cNvPr id="6878" name="Google Shape;6878;p72"/>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2"/>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0" name="Google Shape;6880;p72"/>
          <p:cNvGrpSpPr/>
          <p:nvPr/>
        </p:nvGrpSpPr>
        <p:grpSpPr>
          <a:xfrm>
            <a:off x="6001366" y="2477418"/>
            <a:ext cx="345568" cy="343835"/>
            <a:chOff x="-38686275" y="2682250"/>
            <a:chExt cx="319025" cy="317425"/>
          </a:xfrm>
        </p:grpSpPr>
        <p:sp>
          <p:nvSpPr>
            <p:cNvPr id="6881" name="Google Shape;6881;p72"/>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2"/>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3" name="Google Shape;6883;p72"/>
          <p:cNvGrpSpPr/>
          <p:nvPr/>
        </p:nvGrpSpPr>
        <p:grpSpPr>
          <a:xfrm>
            <a:off x="7214268" y="2462063"/>
            <a:ext cx="360056" cy="346516"/>
            <a:chOff x="-37534750" y="2668075"/>
            <a:chExt cx="332400" cy="319900"/>
          </a:xfrm>
        </p:grpSpPr>
        <p:sp>
          <p:nvSpPr>
            <p:cNvPr id="6884" name="Google Shape;6884;p72"/>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2"/>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6" name="Google Shape;6886;p72"/>
          <p:cNvSpPr/>
          <p:nvPr/>
        </p:nvSpPr>
        <p:spPr>
          <a:xfrm>
            <a:off x="2340638" y="1683287"/>
            <a:ext cx="345541" cy="342779"/>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7" name="Google Shape;6887;p72"/>
          <p:cNvGrpSpPr/>
          <p:nvPr/>
        </p:nvGrpSpPr>
        <p:grpSpPr>
          <a:xfrm>
            <a:off x="2336367" y="2080696"/>
            <a:ext cx="345541" cy="344133"/>
            <a:chOff x="-42062025" y="2316000"/>
            <a:chExt cx="319000" cy="317700"/>
          </a:xfrm>
        </p:grpSpPr>
        <p:sp>
          <p:nvSpPr>
            <p:cNvPr id="6888" name="Google Shape;6888;p72"/>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2"/>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90" name="Google Shape;6890;p72"/>
          <p:cNvSpPr/>
          <p:nvPr/>
        </p:nvSpPr>
        <p:spPr>
          <a:xfrm>
            <a:off x="2339352" y="2477627"/>
            <a:ext cx="348113" cy="345270"/>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1" name="Google Shape;6891;p72"/>
          <p:cNvGrpSpPr/>
          <p:nvPr/>
        </p:nvGrpSpPr>
        <p:grpSpPr>
          <a:xfrm>
            <a:off x="4395630" y="1713843"/>
            <a:ext cx="303729" cy="338717"/>
            <a:chOff x="-40150450" y="1977325"/>
            <a:chExt cx="280400" cy="312700"/>
          </a:xfrm>
        </p:grpSpPr>
        <p:sp>
          <p:nvSpPr>
            <p:cNvPr id="6892" name="Google Shape;6892;p72"/>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2"/>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2"/>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2"/>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6" name="Google Shape;6896;p72"/>
          <p:cNvGrpSpPr/>
          <p:nvPr/>
        </p:nvGrpSpPr>
        <p:grpSpPr>
          <a:xfrm>
            <a:off x="4390079" y="2106286"/>
            <a:ext cx="314832" cy="342995"/>
            <a:chOff x="-40160700" y="2339625"/>
            <a:chExt cx="290650" cy="316650"/>
          </a:xfrm>
        </p:grpSpPr>
        <p:sp>
          <p:nvSpPr>
            <p:cNvPr id="6897" name="Google Shape;6897;p72"/>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2"/>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2"/>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2"/>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1" name="Google Shape;6901;p72"/>
          <p:cNvGrpSpPr/>
          <p:nvPr/>
        </p:nvGrpSpPr>
        <p:grpSpPr>
          <a:xfrm>
            <a:off x="4373357" y="2503008"/>
            <a:ext cx="345541" cy="342995"/>
            <a:chOff x="-40171725" y="2705875"/>
            <a:chExt cx="319000" cy="316650"/>
          </a:xfrm>
        </p:grpSpPr>
        <p:sp>
          <p:nvSpPr>
            <p:cNvPr id="6902" name="Google Shape;6902;p72"/>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2"/>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4" name="Google Shape;6904;p72"/>
          <p:cNvGrpSpPr/>
          <p:nvPr/>
        </p:nvGrpSpPr>
        <p:grpSpPr>
          <a:xfrm>
            <a:off x="6450332" y="1680561"/>
            <a:ext cx="250869" cy="343862"/>
            <a:chOff x="-38275925" y="1946600"/>
            <a:chExt cx="231600" cy="317450"/>
          </a:xfrm>
        </p:grpSpPr>
        <p:sp>
          <p:nvSpPr>
            <p:cNvPr id="6905" name="Google Shape;6905;p72"/>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2"/>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07" name="Google Shape;6907;p72"/>
          <p:cNvSpPr/>
          <p:nvPr/>
        </p:nvSpPr>
        <p:spPr>
          <a:xfrm>
            <a:off x="6402341" y="2077749"/>
            <a:ext cx="344701" cy="344160"/>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2"/>
          <p:cNvSpPr/>
          <p:nvPr/>
        </p:nvSpPr>
        <p:spPr>
          <a:xfrm>
            <a:off x="6476011" y="2474757"/>
            <a:ext cx="202233" cy="344701"/>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9" name="Google Shape;6909;p72"/>
          <p:cNvGrpSpPr/>
          <p:nvPr/>
        </p:nvGrpSpPr>
        <p:grpSpPr>
          <a:xfrm>
            <a:off x="7635833" y="1685680"/>
            <a:ext cx="351525" cy="342156"/>
            <a:chOff x="-37190575" y="1951325"/>
            <a:chExt cx="324525" cy="315875"/>
          </a:xfrm>
        </p:grpSpPr>
        <p:sp>
          <p:nvSpPr>
            <p:cNvPr id="6910" name="Google Shape;6910;p72"/>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2"/>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2"/>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2"/>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2"/>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5" name="Google Shape;6915;p72"/>
          <p:cNvSpPr/>
          <p:nvPr/>
        </p:nvSpPr>
        <p:spPr>
          <a:xfrm>
            <a:off x="2740694" y="1681581"/>
            <a:ext cx="348113" cy="343835"/>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6" name="Google Shape;6916;p72"/>
          <p:cNvGrpSpPr/>
          <p:nvPr/>
        </p:nvGrpSpPr>
        <p:grpSpPr>
          <a:xfrm>
            <a:off x="2743418" y="2153216"/>
            <a:ext cx="343835" cy="269608"/>
            <a:chOff x="-41694200" y="2382950"/>
            <a:chExt cx="317425" cy="248900"/>
          </a:xfrm>
        </p:grpSpPr>
        <p:sp>
          <p:nvSpPr>
            <p:cNvPr id="6917" name="Google Shape;6917;p72"/>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2"/>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9" name="Google Shape;6919;p72"/>
          <p:cNvGrpSpPr/>
          <p:nvPr/>
        </p:nvGrpSpPr>
        <p:grpSpPr>
          <a:xfrm>
            <a:off x="2740496" y="2478257"/>
            <a:ext cx="345541" cy="343862"/>
            <a:chOff x="-41695775" y="2683025"/>
            <a:chExt cx="319000" cy="317450"/>
          </a:xfrm>
        </p:grpSpPr>
        <p:sp>
          <p:nvSpPr>
            <p:cNvPr id="6920" name="Google Shape;6920;p72"/>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2"/>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2"/>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3" name="Google Shape;6923;p72"/>
          <p:cNvGrpSpPr/>
          <p:nvPr/>
        </p:nvGrpSpPr>
        <p:grpSpPr>
          <a:xfrm>
            <a:off x="4797389" y="1707858"/>
            <a:ext cx="314832" cy="345568"/>
            <a:chOff x="-39792875" y="1971800"/>
            <a:chExt cx="290650" cy="319025"/>
          </a:xfrm>
        </p:grpSpPr>
        <p:sp>
          <p:nvSpPr>
            <p:cNvPr id="6924" name="Google Shape;6924;p72"/>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2"/>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6" name="Google Shape;6926;p72"/>
          <p:cNvGrpSpPr/>
          <p:nvPr/>
        </p:nvGrpSpPr>
        <p:grpSpPr>
          <a:xfrm>
            <a:off x="4805486" y="2104445"/>
            <a:ext cx="298638" cy="344837"/>
            <a:chOff x="-39783425" y="2337925"/>
            <a:chExt cx="275700" cy="318350"/>
          </a:xfrm>
        </p:grpSpPr>
        <p:sp>
          <p:nvSpPr>
            <p:cNvPr id="6927" name="Google Shape;6927;p72"/>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2"/>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9" name="Google Shape;6929;p72"/>
          <p:cNvSpPr/>
          <p:nvPr/>
        </p:nvSpPr>
        <p:spPr>
          <a:xfrm>
            <a:off x="4781825" y="2505086"/>
            <a:ext cx="342156" cy="343401"/>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0" name="Google Shape;6930;p72"/>
          <p:cNvGrpSpPr/>
          <p:nvPr/>
        </p:nvGrpSpPr>
        <p:grpSpPr>
          <a:xfrm>
            <a:off x="6800271" y="1682268"/>
            <a:ext cx="353232" cy="342806"/>
            <a:chOff x="-37956150" y="1948175"/>
            <a:chExt cx="326100" cy="316475"/>
          </a:xfrm>
        </p:grpSpPr>
        <p:sp>
          <p:nvSpPr>
            <p:cNvPr id="6931" name="Google Shape;6931;p72"/>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2"/>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2"/>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4" name="Google Shape;6934;p72"/>
          <p:cNvGrpSpPr/>
          <p:nvPr/>
        </p:nvGrpSpPr>
        <p:grpSpPr>
          <a:xfrm>
            <a:off x="6807188" y="2148937"/>
            <a:ext cx="345568" cy="223572"/>
            <a:chOff x="-37953000" y="2379000"/>
            <a:chExt cx="319025" cy="206400"/>
          </a:xfrm>
        </p:grpSpPr>
        <p:sp>
          <p:nvSpPr>
            <p:cNvPr id="6935" name="Google Shape;6935;p72"/>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2"/>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2"/>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2"/>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2"/>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40" name="Google Shape;6940;p72"/>
          <p:cNvSpPr/>
          <p:nvPr/>
        </p:nvSpPr>
        <p:spPr>
          <a:xfrm>
            <a:off x="6800769" y="2473918"/>
            <a:ext cx="354938" cy="344701"/>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2"/>
          <p:cNvSpPr/>
          <p:nvPr/>
        </p:nvSpPr>
        <p:spPr>
          <a:xfrm>
            <a:off x="7689189" y="2106209"/>
            <a:ext cx="247457" cy="343862"/>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2" name="Google Shape;6942;p72"/>
          <p:cNvGrpSpPr/>
          <p:nvPr/>
        </p:nvGrpSpPr>
        <p:grpSpPr>
          <a:xfrm>
            <a:off x="1177056" y="3057552"/>
            <a:ext cx="298611" cy="343510"/>
            <a:chOff x="-42971725" y="3217825"/>
            <a:chExt cx="275675" cy="317125"/>
          </a:xfrm>
        </p:grpSpPr>
        <p:sp>
          <p:nvSpPr>
            <p:cNvPr id="6943" name="Google Shape;6943;p72"/>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2"/>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2"/>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6" name="Google Shape;6946;p72"/>
          <p:cNvGrpSpPr/>
          <p:nvPr/>
        </p:nvGrpSpPr>
        <p:grpSpPr>
          <a:xfrm>
            <a:off x="1151019" y="3485173"/>
            <a:ext cx="350686" cy="312936"/>
            <a:chOff x="-42996150" y="3612600"/>
            <a:chExt cx="323750" cy="288900"/>
          </a:xfrm>
        </p:grpSpPr>
        <p:sp>
          <p:nvSpPr>
            <p:cNvPr id="6947" name="Google Shape;6947;p72"/>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2"/>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2"/>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0" name="Google Shape;6950;p72"/>
          <p:cNvGrpSpPr/>
          <p:nvPr/>
        </p:nvGrpSpPr>
        <p:grpSpPr>
          <a:xfrm>
            <a:off x="1153578" y="3850969"/>
            <a:ext cx="345568" cy="343862"/>
            <a:chOff x="-42994575" y="3950300"/>
            <a:chExt cx="319025" cy="317450"/>
          </a:xfrm>
        </p:grpSpPr>
        <p:sp>
          <p:nvSpPr>
            <p:cNvPr id="6951" name="Google Shape;6951;p72"/>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2"/>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2"/>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4" name="Google Shape;6954;p72"/>
          <p:cNvGrpSpPr/>
          <p:nvPr/>
        </p:nvGrpSpPr>
        <p:grpSpPr>
          <a:xfrm>
            <a:off x="3149945" y="3080597"/>
            <a:ext cx="344674" cy="343835"/>
            <a:chOff x="-41111350" y="3239100"/>
            <a:chExt cx="318200" cy="317425"/>
          </a:xfrm>
        </p:grpSpPr>
        <p:sp>
          <p:nvSpPr>
            <p:cNvPr id="6955" name="Google Shape;6955;p72"/>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2"/>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2"/>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2"/>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9" name="Google Shape;6959;p72"/>
          <p:cNvGrpSpPr/>
          <p:nvPr/>
        </p:nvGrpSpPr>
        <p:grpSpPr>
          <a:xfrm>
            <a:off x="3146533" y="3477509"/>
            <a:ext cx="351498" cy="343916"/>
            <a:chOff x="-41117650" y="3605525"/>
            <a:chExt cx="324500" cy="317500"/>
          </a:xfrm>
        </p:grpSpPr>
        <p:sp>
          <p:nvSpPr>
            <p:cNvPr id="6960" name="Google Shape;6960;p72"/>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2"/>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2"/>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63" name="Google Shape;6963;p72"/>
          <p:cNvSpPr/>
          <p:nvPr/>
        </p:nvSpPr>
        <p:spPr>
          <a:xfrm>
            <a:off x="3150976" y="3880708"/>
            <a:ext cx="345541" cy="335305"/>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4" name="Google Shape;6964;p72"/>
          <p:cNvGrpSpPr/>
          <p:nvPr/>
        </p:nvGrpSpPr>
        <p:grpSpPr>
          <a:xfrm>
            <a:off x="5257001" y="3060098"/>
            <a:ext cx="200500" cy="344701"/>
            <a:chOff x="-39205300" y="3220175"/>
            <a:chExt cx="185100" cy="318225"/>
          </a:xfrm>
        </p:grpSpPr>
        <p:sp>
          <p:nvSpPr>
            <p:cNvPr id="6965" name="Google Shape;6965;p72"/>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2"/>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72"/>
          <p:cNvGrpSpPr/>
          <p:nvPr/>
        </p:nvGrpSpPr>
        <p:grpSpPr>
          <a:xfrm>
            <a:off x="5218181" y="3459176"/>
            <a:ext cx="278139" cy="342345"/>
            <a:chOff x="-39248625" y="3588600"/>
            <a:chExt cx="256775" cy="316050"/>
          </a:xfrm>
        </p:grpSpPr>
        <p:sp>
          <p:nvSpPr>
            <p:cNvPr id="6968" name="Google Shape;6968;p72"/>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2"/>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70" name="Google Shape;6970;p72"/>
          <p:cNvSpPr/>
          <p:nvPr/>
        </p:nvSpPr>
        <p:spPr>
          <a:xfrm>
            <a:off x="5190130" y="3854252"/>
            <a:ext cx="337038" cy="343862"/>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2"/>
          <p:cNvSpPr/>
          <p:nvPr/>
        </p:nvSpPr>
        <p:spPr>
          <a:xfrm>
            <a:off x="7226933" y="3048267"/>
            <a:ext cx="342995" cy="341723"/>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2" name="Google Shape;6972;p72"/>
          <p:cNvGrpSpPr/>
          <p:nvPr/>
        </p:nvGrpSpPr>
        <p:grpSpPr>
          <a:xfrm>
            <a:off x="1517188" y="3057552"/>
            <a:ext cx="398184" cy="343835"/>
            <a:chOff x="-42651700" y="3217825"/>
            <a:chExt cx="367600" cy="317425"/>
          </a:xfrm>
        </p:grpSpPr>
        <p:sp>
          <p:nvSpPr>
            <p:cNvPr id="6973" name="Google Shape;6973;p72"/>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2"/>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2"/>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2"/>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7" name="Google Shape;6977;p72"/>
          <p:cNvGrpSpPr/>
          <p:nvPr/>
        </p:nvGrpSpPr>
        <p:grpSpPr>
          <a:xfrm>
            <a:off x="1550036" y="3458282"/>
            <a:ext cx="332488" cy="336740"/>
            <a:chOff x="-42617300" y="3587775"/>
            <a:chExt cx="306950" cy="310875"/>
          </a:xfrm>
        </p:grpSpPr>
        <p:sp>
          <p:nvSpPr>
            <p:cNvPr id="6978" name="Google Shape;6978;p72"/>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2"/>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80" name="Google Shape;6980;p72"/>
          <p:cNvSpPr/>
          <p:nvPr/>
        </p:nvSpPr>
        <p:spPr>
          <a:xfrm>
            <a:off x="1545460" y="3851706"/>
            <a:ext cx="344674" cy="342995"/>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1" name="Google Shape;6981;p72"/>
          <p:cNvGrpSpPr/>
          <p:nvPr/>
        </p:nvGrpSpPr>
        <p:grpSpPr>
          <a:xfrm>
            <a:off x="3563493" y="3080164"/>
            <a:ext cx="349440" cy="343320"/>
            <a:chOff x="-40748275" y="3238700"/>
            <a:chExt cx="322600" cy="316950"/>
          </a:xfrm>
        </p:grpSpPr>
        <p:sp>
          <p:nvSpPr>
            <p:cNvPr id="6982" name="Google Shape;6982;p72"/>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2"/>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2"/>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2"/>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2"/>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2"/>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8" name="Google Shape;6988;p72"/>
          <p:cNvGrpSpPr/>
          <p:nvPr/>
        </p:nvGrpSpPr>
        <p:grpSpPr>
          <a:xfrm>
            <a:off x="3565862" y="3507162"/>
            <a:ext cx="344701" cy="313993"/>
            <a:chOff x="-40745125" y="3632900"/>
            <a:chExt cx="318225" cy="289875"/>
          </a:xfrm>
        </p:grpSpPr>
        <p:sp>
          <p:nvSpPr>
            <p:cNvPr id="6989" name="Google Shape;6989;p72"/>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2"/>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2"/>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2"/>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2"/>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2"/>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2"/>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72"/>
          <p:cNvGrpSpPr/>
          <p:nvPr/>
        </p:nvGrpSpPr>
        <p:grpSpPr>
          <a:xfrm>
            <a:off x="3569708" y="3874664"/>
            <a:ext cx="337011" cy="343185"/>
            <a:chOff x="-40742750" y="3972175"/>
            <a:chExt cx="311125" cy="316825"/>
          </a:xfrm>
        </p:grpSpPr>
        <p:sp>
          <p:nvSpPr>
            <p:cNvPr id="6997" name="Google Shape;6997;p72"/>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2"/>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9" name="Google Shape;6999;p72"/>
          <p:cNvGrpSpPr/>
          <p:nvPr/>
        </p:nvGrpSpPr>
        <p:grpSpPr>
          <a:xfrm>
            <a:off x="5639761" y="3061804"/>
            <a:ext cx="247430" cy="342995"/>
            <a:chOff x="-38860325" y="3221750"/>
            <a:chExt cx="228425" cy="316650"/>
          </a:xfrm>
        </p:grpSpPr>
        <p:sp>
          <p:nvSpPr>
            <p:cNvPr id="7000" name="Google Shape;7000;p72"/>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2"/>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2"/>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2"/>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72"/>
          <p:cNvGrpSpPr/>
          <p:nvPr/>
        </p:nvGrpSpPr>
        <p:grpSpPr>
          <a:xfrm>
            <a:off x="5587293" y="3462723"/>
            <a:ext cx="352365" cy="340341"/>
            <a:chOff x="-38905225" y="3591875"/>
            <a:chExt cx="325300" cy="314200"/>
          </a:xfrm>
        </p:grpSpPr>
        <p:sp>
          <p:nvSpPr>
            <p:cNvPr id="7005" name="Google Shape;7005;p72"/>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2"/>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2"/>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08" name="Google Shape;7008;p72"/>
          <p:cNvSpPr/>
          <p:nvPr/>
        </p:nvSpPr>
        <p:spPr>
          <a:xfrm>
            <a:off x="5593363" y="3908004"/>
            <a:ext cx="342995" cy="290108"/>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9" name="Google Shape;7009;p72"/>
          <p:cNvGrpSpPr/>
          <p:nvPr/>
        </p:nvGrpSpPr>
        <p:grpSpPr>
          <a:xfrm>
            <a:off x="7262295" y="3419504"/>
            <a:ext cx="269608" cy="342779"/>
            <a:chOff x="-37370925" y="3551975"/>
            <a:chExt cx="248900" cy="316450"/>
          </a:xfrm>
        </p:grpSpPr>
        <p:sp>
          <p:nvSpPr>
            <p:cNvPr id="7010" name="Google Shape;7010;p72"/>
            <p:cNvSpPr/>
            <p:nvPr/>
          </p:nvSpPr>
          <p:spPr>
            <a:xfrm>
              <a:off x="-37268550" y="364392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2"/>
            <p:cNvSpPr/>
            <p:nvPr/>
          </p:nvSpPr>
          <p:spPr>
            <a:xfrm>
              <a:off x="-37370925" y="355197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2" name="Google Shape;7012;p72"/>
          <p:cNvSpPr/>
          <p:nvPr/>
        </p:nvSpPr>
        <p:spPr>
          <a:xfrm>
            <a:off x="1937024" y="3058286"/>
            <a:ext cx="337877" cy="342481"/>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2"/>
          <p:cNvSpPr/>
          <p:nvPr/>
        </p:nvSpPr>
        <p:spPr>
          <a:xfrm>
            <a:off x="1960055" y="3454996"/>
            <a:ext cx="291814" cy="344701"/>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4" name="Google Shape;7014;p72"/>
          <p:cNvGrpSpPr/>
          <p:nvPr/>
        </p:nvGrpSpPr>
        <p:grpSpPr>
          <a:xfrm>
            <a:off x="1932108" y="3851836"/>
            <a:ext cx="344701" cy="342995"/>
            <a:chOff x="-42259725" y="3951100"/>
            <a:chExt cx="318225" cy="316650"/>
          </a:xfrm>
        </p:grpSpPr>
        <p:sp>
          <p:nvSpPr>
            <p:cNvPr id="7015" name="Google Shape;7015;p72"/>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2"/>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7" name="Google Shape;7017;p72"/>
          <p:cNvGrpSpPr/>
          <p:nvPr/>
        </p:nvGrpSpPr>
        <p:grpSpPr>
          <a:xfrm>
            <a:off x="3970164" y="3111306"/>
            <a:ext cx="343835" cy="313126"/>
            <a:chOff x="-40378075" y="3267450"/>
            <a:chExt cx="317425" cy="289075"/>
          </a:xfrm>
        </p:grpSpPr>
        <p:sp>
          <p:nvSpPr>
            <p:cNvPr id="7018" name="Google Shape;7018;p72"/>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2"/>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2"/>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2"/>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72"/>
          <p:cNvGrpSpPr/>
          <p:nvPr/>
        </p:nvGrpSpPr>
        <p:grpSpPr>
          <a:xfrm>
            <a:off x="3973563" y="3476453"/>
            <a:ext cx="337038" cy="342995"/>
            <a:chOff x="-40372575" y="3604550"/>
            <a:chExt cx="311150" cy="316650"/>
          </a:xfrm>
        </p:grpSpPr>
        <p:sp>
          <p:nvSpPr>
            <p:cNvPr id="7023" name="Google Shape;7023;p72"/>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2"/>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2"/>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6" name="Google Shape;7026;p72"/>
          <p:cNvSpPr/>
          <p:nvPr/>
        </p:nvSpPr>
        <p:spPr>
          <a:xfrm>
            <a:off x="3975433" y="3873803"/>
            <a:ext cx="336171" cy="344783"/>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7" name="Google Shape;7027;p72"/>
          <p:cNvGrpSpPr/>
          <p:nvPr/>
        </p:nvGrpSpPr>
        <p:grpSpPr>
          <a:xfrm>
            <a:off x="5989185" y="3060098"/>
            <a:ext cx="369940" cy="345026"/>
            <a:chOff x="-38542250" y="3220175"/>
            <a:chExt cx="341525" cy="318525"/>
          </a:xfrm>
        </p:grpSpPr>
        <p:sp>
          <p:nvSpPr>
            <p:cNvPr id="7028" name="Google Shape;7028;p72"/>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2"/>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2"/>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72"/>
          <p:cNvGrpSpPr/>
          <p:nvPr/>
        </p:nvGrpSpPr>
        <p:grpSpPr>
          <a:xfrm>
            <a:off x="6002657" y="3458526"/>
            <a:ext cx="342995" cy="342156"/>
            <a:chOff x="-38537400" y="3588000"/>
            <a:chExt cx="316650" cy="315875"/>
          </a:xfrm>
        </p:grpSpPr>
        <p:sp>
          <p:nvSpPr>
            <p:cNvPr id="7032" name="Google Shape;7032;p72"/>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2"/>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2"/>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2"/>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6" name="Google Shape;7036;p72"/>
          <p:cNvGrpSpPr/>
          <p:nvPr/>
        </p:nvGrpSpPr>
        <p:grpSpPr>
          <a:xfrm>
            <a:off x="6001804" y="3855248"/>
            <a:ext cx="344701" cy="342995"/>
            <a:chOff x="-38538975" y="3954250"/>
            <a:chExt cx="318225" cy="316650"/>
          </a:xfrm>
        </p:grpSpPr>
        <p:sp>
          <p:nvSpPr>
            <p:cNvPr id="7037" name="Google Shape;7037;p72"/>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2"/>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9" name="Google Shape;7039;p72"/>
          <p:cNvGrpSpPr/>
          <p:nvPr/>
        </p:nvGrpSpPr>
        <p:grpSpPr>
          <a:xfrm>
            <a:off x="7223057" y="3794670"/>
            <a:ext cx="348086" cy="344701"/>
            <a:chOff x="-37385100" y="3898325"/>
            <a:chExt cx="321350" cy="318225"/>
          </a:xfrm>
        </p:grpSpPr>
        <p:sp>
          <p:nvSpPr>
            <p:cNvPr id="7040" name="Google Shape;7040;p72"/>
            <p:cNvSpPr/>
            <p:nvPr/>
          </p:nvSpPr>
          <p:spPr>
            <a:xfrm>
              <a:off x="-37190575" y="4093650"/>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2"/>
            <p:cNvSpPr/>
            <p:nvPr/>
          </p:nvSpPr>
          <p:spPr>
            <a:xfrm>
              <a:off x="-37385100" y="3898325"/>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2" name="Google Shape;7042;p72"/>
          <p:cNvGrpSpPr/>
          <p:nvPr/>
        </p:nvGrpSpPr>
        <p:grpSpPr>
          <a:xfrm>
            <a:off x="2339986" y="3056902"/>
            <a:ext cx="343862" cy="343645"/>
            <a:chOff x="-41895050" y="3217225"/>
            <a:chExt cx="317450" cy="317250"/>
          </a:xfrm>
        </p:grpSpPr>
        <p:sp>
          <p:nvSpPr>
            <p:cNvPr id="7043" name="Google Shape;7043;p72"/>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2"/>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2"/>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2"/>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2"/>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8" name="Google Shape;7048;p72"/>
          <p:cNvGrpSpPr/>
          <p:nvPr/>
        </p:nvGrpSpPr>
        <p:grpSpPr>
          <a:xfrm>
            <a:off x="2339567" y="3455114"/>
            <a:ext cx="344701" cy="342995"/>
            <a:chOff x="-41893475" y="3584850"/>
            <a:chExt cx="318225" cy="316650"/>
          </a:xfrm>
        </p:grpSpPr>
        <p:sp>
          <p:nvSpPr>
            <p:cNvPr id="7049" name="Google Shape;7049;p72"/>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2"/>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2"/>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2"/>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3" name="Google Shape;7053;p72"/>
          <p:cNvSpPr/>
          <p:nvPr/>
        </p:nvSpPr>
        <p:spPr>
          <a:xfrm>
            <a:off x="2341058" y="3853412"/>
            <a:ext cx="344701" cy="34237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2"/>
          <p:cNvSpPr/>
          <p:nvPr/>
        </p:nvSpPr>
        <p:spPr>
          <a:xfrm>
            <a:off x="4345433" y="3079625"/>
            <a:ext cx="406985" cy="34212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5" name="Google Shape;7055;p72"/>
          <p:cNvGrpSpPr/>
          <p:nvPr/>
        </p:nvGrpSpPr>
        <p:grpSpPr>
          <a:xfrm>
            <a:off x="4391046" y="3477292"/>
            <a:ext cx="312909" cy="343862"/>
            <a:chOff x="-39998250" y="3605325"/>
            <a:chExt cx="288875" cy="317450"/>
          </a:xfrm>
        </p:grpSpPr>
        <p:sp>
          <p:nvSpPr>
            <p:cNvPr id="7056" name="Google Shape;7056;p72"/>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2"/>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8" name="Google Shape;7058;p72"/>
          <p:cNvGrpSpPr/>
          <p:nvPr/>
        </p:nvGrpSpPr>
        <p:grpSpPr>
          <a:xfrm>
            <a:off x="4376003" y="3874881"/>
            <a:ext cx="342995" cy="342968"/>
            <a:chOff x="-40011050" y="3972375"/>
            <a:chExt cx="316650" cy="316625"/>
          </a:xfrm>
        </p:grpSpPr>
        <p:sp>
          <p:nvSpPr>
            <p:cNvPr id="7059" name="Google Shape;7059;p72"/>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2"/>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1" name="Google Shape;7061;p72"/>
          <p:cNvGrpSpPr/>
          <p:nvPr/>
        </p:nvGrpSpPr>
        <p:grpSpPr>
          <a:xfrm>
            <a:off x="6452043" y="3062671"/>
            <a:ext cx="247457" cy="342129"/>
            <a:chOff x="-38129425" y="3222550"/>
            <a:chExt cx="228450" cy="315850"/>
          </a:xfrm>
        </p:grpSpPr>
        <p:sp>
          <p:nvSpPr>
            <p:cNvPr id="7062" name="Google Shape;7062;p72"/>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2"/>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4" name="Google Shape;7064;p72"/>
          <p:cNvGrpSpPr/>
          <p:nvPr/>
        </p:nvGrpSpPr>
        <p:grpSpPr>
          <a:xfrm>
            <a:off x="6403434" y="3458526"/>
            <a:ext cx="344674" cy="342995"/>
            <a:chOff x="-38172725" y="3588000"/>
            <a:chExt cx="318200" cy="316650"/>
          </a:xfrm>
        </p:grpSpPr>
        <p:sp>
          <p:nvSpPr>
            <p:cNvPr id="7065" name="Google Shape;7065;p72"/>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2"/>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2"/>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2"/>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2"/>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2"/>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2"/>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2"/>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3" name="Google Shape;7073;p72"/>
          <p:cNvGrpSpPr/>
          <p:nvPr/>
        </p:nvGrpSpPr>
        <p:grpSpPr>
          <a:xfrm>
            <a:off x="6473802" y="3856087"/>
            <a:ext cx="203939" cy="342995"/>
            <a:chOff x="-38109725" y="3955025"/>
            <a:chExt cx="188275" cy="316650"/>
          </a:xfrm>
        </p:grpSpPr>
        <p:sp>
          <p:nvSpPr>
            <p:cNvPr id="7074" name="Google Shape;7074;p72"/>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2"/>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6" name="Google Shape;7076;p72"/>
          <p:cNvSpPr/>
          <p:nvPr/>
        </p:nvSpPr>
        <p:spPr>
          <a:xfrm>
            <a:off x="7635018" y="3054035"/>
            <a:ext cx="355804" cy="343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7" name="Google Shape;7077;p72"/>
          <p:cNvGrpSpPr/>
          <p:nvPr/>
        </p:nvGrpSpPr>
        <p:grpSpPr>
          <a:xfrm>
            <a:off x="2740068" y="3058609"/>
            <a:ext cx="346407" cy="342156"/>
            <a:chOff x="-41530375" y="3218800"/>
            <a:chExt cx="319800" cy="315875"/>
          </a:xfrm>
        </p:grpSpPr>
        <p:sp>
          <p:nvSpPr>
            <p:cNvPr id="7078" name="Google Shape;7078;p72"/>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2"/>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72"/>
          <p:cNvGrpSpPr/>
          <p:nvPr/>
        </p:nvGrpSpPr>
        <p:grpSpPr>
          <a:xfrm>
            <a:off x="2742194" y="3529340"/>
            <a:ext cx="342156" cy="267930"/>
            <a:chOff x="-41526450" y="3653375"/>
            <a:chExt cx="315875" cy="247350"/>
          </a:xfrm>
        </p:grpSpPr>
        <p:sp>
          <p:nvSpPr>
            <p:cNvPr id="7081" name="Google Shape;7081;p72"/>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2"/>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3" name="Google Shape;7083;p72"/>
          <p:cNvGrpSpPr/>
          <p:nvPr/>
        </p:nvGrpSpPr>
        <p:grpSpPr>
          <a:xfrm>
            <a:off x="2743480" y="3851836"/>
            <a:ext cx="339583" cy="342995"/>
            <a:chOff x="-41526450" y="3951100"/>
            <a:chExt cx="313500" cy="316650"/>
          </a:xfrm>
        </p:grpSpPr>
        <p:sp>
          <p:nvSpPr>
            <p:cNvPr id="7084" name="Google Shape;7084;p72"/>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2"/>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2"/>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7" name="Google Shape;7087;p72"/>
          <p:cNvGrpSpPr/>
          <p:nvPr/>
        </p:nvGrpSpPr>
        <p:grpSpPr>
          <a:xfrm>
            <a:off x="4797395" y="3079731"/>
            <a:ext cx="314832" cy="344701"/>
            <a:chOff x="-39625900" y="3238300"/>
            <a:chExt cx="290650" cy="318225"/>
          </a:xfrm>
        </p:grpSpPr>
        <p:sp>
          <p:nvSpPr>
            <p:cNvPr id="7088" name="Google Shape;7088;p72"/>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2"/>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90" name="Google Shape;7090;p72"/>
          <p:cNvSpPr/>
          <p:nvPr/>
        </p:nvSpPr>
        <p:spPr>
          <a:xfrm>
            <a:off x="4809895" y="3478041"/>
            <a:ext cx="292654" cy="342995"/>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1" name="Google Shape;7091;p72"/>
          <p:cNvGrpSpPr/>
          <p:nvPr/>
        </p:nvGrpSpPr>
        <p:grpSpPr>
          <a:xfrm>
            <a:off x="4785019" y="3874475"/>
            <a:ext cx="339583" cy="343429"/>
            <a:chOff x="-39647175" y="3972000"/>
            <a:chExt cx="313500" cy="317050"/>
          </a:xfrm>
        </p:grpSpPr>
        <p:sp>
          <p:nvSpPr>
            <p:cNvPr id="7092" name="Google Shape;7092;p72"/>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2"/>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2"/>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5" name="Google Shape;7095;p72"/>
          <p:cNvGrpSpPr/>
          <p:nvPr/>
        </p:nvGrpSpPr>
        <p:grpSpPr>
          <a:xfrm>
            <a:off x="6802835" y="3061614"/>
            <a:ext cx="348113" cy="343835"/>
            <a:chOff x="-37808850" y="3221575"/>
            <a:chExt cx="321375" cy="317425"/>
          </a:xfrm>
        </p:grpSpPr>
        <p:sp>
          <p:nvSpPr>
            <p:cNvPr id="7096" name="Google Shape;7096;p72"/>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2"/>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8" name="Google Shape;7098;p72"/>
          <p:cNvGrpSpPr/>
          <p:nvPr/>
        </p:nvGrpSpPr>
        <p:grpSpPr>
          <a:xfrm>
            <a:off x="6804108" y="3577109"/>
            <a:ext cx="345568" cy="223572"/>
            <a:chOff x="-37806500" y="3697475"/>
            <a:chExt cx="319025" cy="206400"/>
          </a:xfrm>
        </p:grpSpPr>
        <p:sp>
          <p:nvSpPr>
            <p:cNvPr id="7099" name="Google Shape;7099;p72"/>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2"/>
            <p:cNvSpPr/>
            <p:nvPr/>
          </p:nvSpPr>
          <p:spPr>
            <a:xfrm>
              <a:off x="-37806500" y="3697475"/>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1" name="Google Shape;7101;p72"/>
          <p:cNvGrpSpPr/>
          <p:nvPr/>
        </p:nvGrpSpPr>
        <p:grpSpPr>
          <a:xfrm>
            <a:off x="6806247" y="3854381"/>
            <a:ext cx="341289" cy="344701"/>
            <a:chOff x="-37804925" y="3953450"/>
            <a:chExt cx="315075" cy="318225"/>
          </a:xfrm>
        </p:grpSpPr>
        <p:sp>
          <p:nvSpPr>
            <p:cNvPr id="7102" name="Google Shape;7102;p72"/>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2"/>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2"/>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5" name="Google Shape;7105;p72"/>
          <p:cNvSpPr/>
          <p:nvPr/>
        </p:nvSpPr>
        <p:spPr>
          <a:xfrm>
            <a:off x="7689623" y="3472923"/>
            <a:ext cx="246590" cy="34212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109"/>
        <p:cNvGrpSpPr/>
        <p:nvPr/>
      </p:nvGrpSpPr>
      <p:grpSpPr>
        <a:xfrm>
          <a:off x="0" y="0"/>
          <a:ext cx="0" cy="0"/>
          <a:chOff x="0" y="0"/>
          <a:chExt cx="0" cy="0"/>
        </a:xfrm>
      </p:grpSpPr>
      <p:sp>
        <p:nvSpPr>
          <p:cNvPr id="7110" name="Google Shape;7110;p7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Help &amp; Support Icons</a:t>
            </a:r>
            <a:endParaRPr>
              <a:solidFill>
                <a:srgbClr val="FFFFFF"/>
              </a:solidFill>
              <a:latin typeface="Proxima Nova Semibold"/>
              <a:ea typeface="Proxima Nova Semibold"/>
              <a:cs typeface="Proxima Nova Semibold"/>
              <a:sym typeface="Proxima Nova Semibold"/>
            </a:endParaRPr>
          </a:p>
        </p:txBody>
      </p:sp>
      <p:grpSp>
        <p:nvGrpSpPr>
          <p:cNvPr id="7111" name="Google Shape;7111;p73"/>
          <p:cNvGrpSpPr/>
          <p:nvPr/>
        </p:nvGrpSpPr>
        <p:grpSpPr>
          <a:xfrm>
            <a:off x="1055960" y="1681536"/>
            <a:ext cx="276267" cy="336065"/>
            <a:chOff x="-35830350" y="1912725"/>
            <a:chExt cx="241050" cy="293225"/>
          </a:xfrm>
        </p:grpSpPr>
        <p:sp>
          <p:nvSpPr>
            <p:cNvPr id="7112" name="Google Shape;7112;p73"/>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3"/>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4" name="Google Shape;7114;p73"/>
          <p:cNvGrpSpPr/>
          <p:nvPr/>
        </p:nvGrpSpPr>
        <p:grpSpPr>
          <a:xfrm>
            <a:off x="1026190" y="2108631"/>
            <a:ext cx="335807" cy="334031"/>
            <a:chOff x="-35854750" y="2272675"/>
            <a:chExt cx="293000" cy="291450"/>
          </a:xfrm>
        </p:grpSpPr>
        <p:sp>
          <p:nvSpPr>
            <p:cNvPr id="7115" name="Google Shape;7115;p73"/>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3"/>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3"/>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8" name="Google Shape;7118;p73"/>
          <p:cNvGrpSpPr/>
          <p:nvPr/>
        </p:nvGrpSpPr>
        <p:grpSpPr>
          <a:xfrm>
            <a:off x="1025731" y="2502659"/>
            <a:ext cx="336724" cy="334948"/>
            <a:chOff x="-35853975" y="2631825"/>
            <a:chExt cx="293800" cy="292250"/>
          </a:xfrm>
        </p:grpSpPr>
        <p:sp>
          <p:nvSpPr>
            <p:cNvPr id="7119" name="Google Shape;7119;p73"/>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3"/>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3"/>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3"/>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3"/>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4" name="Google Shape;7124;p73"/>
          <p:cNvGrpSpPr/>
          <p:nvPr/>
        </p:nvGrpSpPr>
        <p:grpSpPr>
          <a:xfrm>
            <a:off x="3140521" y="1682553"/>
            <a:ext cx="334031" cy="334031"/>
            <a:chOff x="-34032200" y="1916675"/>
            <a:chExt cx="291450" cy="291450"/>
          </a:xfrm>
        </p:grpSpPr>
        <p:sp>
          <p:nvSpPr>
            <p:cNvPr id="7125" name="Google Shape;7125;p73"/>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3"/>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3"/>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3"/>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9" name="Google Shape;7129;p73"/>
          <p:cNvSpPr/>
          <p:nvPr/>
        </p:nvSpPr>
        <p:spPr>
          <a:xfrm>
            <a:off x="3138320" y="2107301"/>
            <a:ext cx="334919" cy="336896"/>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0" name="Google Shape;7130;p73"/>
          <p:cNvGrpSpPr/>
          <p:nvPr/>
        </p:nvGrpSpPr>
        <p:grpSpPr>
          <a:xfrm>
            <a:off x="3140077" y="2502659"/>
            <a:ext cx="334919" cy="334948"/>
            <a:chOff x="-34032200" y="2634975"/>
            <a:chExt cx="292225" cy="292250"/>
          </a:xfrm>
        </p:grpSpPr>
        <p:sp>
          <p:nvSpPr>
            <p:cNvPr id="7131" name="Google Shape;7131;p73"/>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3"/>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3"/>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4" name="Google Shape;7134;p73"/>
          <p:cNvGrpSpPr/>
          <p:nvPr/>
        </p:nvGrpSpPr>
        <p:grpSpPr>
          <a:xfrm>
            <a:off x="5239889" y="1682108"/>
            <a:ext cx="338558" cy="334919"/>
            <a:chOff x="-32245875" y="1938725"/>
            <a:chExt cx="295400" cy="292225"/>
          </a:xfrm>
        </p:grpSpPr>
        <p:sp>
          <p:nvSpPr>
            <p:cNvPr id="7135" name="Google Shape;7135;p73"/>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3"/>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3"/>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8" name="Google Shape;7138;p73"/>
          <p:cNvGrpSpPr/>
          <p:nvPr/>
        </p:nvGrpSpPr>
        <p:grpSpPr>
          <a:xfrm>
            <a:off x="5236737" y="2109303"/>
            <a:ext cx="344861" cy="332684"/>
            <a:chOff x="-32243500" y="2299850"/>
            <a:chExt cx="300900" cy="290275"/>
          </a:xfrm>
        </p:grpSpPr>
        <p:sp>
          <p:nvSpPr>
            <p:cNvPr id="7139" name="Google Shape;7139;p73"/>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3"/>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1" name="Google Shape;7141;p73"/>
          <p:cNvSpPr/>
          <p:nvPr/>
        </p:nvSpPr>
        <p:spPr>
          <a:xfrm>
            <a:off x="5239142" y="2503695"/>
            <a:ext cx="336724" cy="333114"/>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2" name="Google Shape;7142;p73"/>
          <p:cNvGrpSpPr/>
          <p:nvPr/>
        </p:nvGrpSpPr>
        <p:grpSpPr>
          <a:xfrm>
            <a:off x="1449401" y="1681651"/>
            <a:ext cx="334919" cy="335836"/>
            <a:chOff x="-35495600" y="1912725"/>
            <a:chExt cx="292225" cy="293025"/>
          </a:xfrm>
        </p:grpSpPr>
        <p:sp>
          <p:nvSpPr>
            <p:cNvPr id="7143" name="Google Shape;7143;p73"/>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3"/>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3"/>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6" name="Google Shape;7146;p73"/>
          <p:cNvSpPr/>
          <p:nvPr/>
        </p:nvSpPr>
        <p:spPr>
          <a:xfrm>
            <a:off x="1446666" y="2108290"/>
            <a:ext cx="336724" cy="334919"/>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7" name="Google Shape;7147;p73"/>
          <p:cNvGrpSpPr/>
          <p:nvPr/>
        </p:nvGrpSpPr>
        <p:grpSpPr>
          <a:xfrm>
            <a:off x="1449401" y="2503118"/>
            <a:ext cx="334919" cy="334031"/>
            <a:chOff x="-35495600" y="2631825"/>
            <a:chExt cx="292225" cy="291450"/>
          </a:xfrm>
        </p:grpSpPr>
        <p:sp>
          <p:nvSpPr>
            <p:cNvPr id="7148" name="Google Shape;7148;p73"/>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3"/>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3"/>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3"/>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2" name="Google Shape;7152;p73"/>
          <p:cNvGrpSpPr/>
          <p:nvPr/>
        </p:nvGrpSpPr>
        <p:grpSpPr>
          <a:xfrm>
            <a:off x="3563288" y="1682553"/>
            <a:ext cx="334031" cy="334031"/>
            <a:chOff x="-33673825" y="1916675"/>
            <a:chExt cx="291450" cy="291450"/>
          </a:xfrm>
        </p:grpSpPr>
        <p:sp>
          <p:nvSpPr>
            <p:cNvPr id="7153" name="Google Shape;7153;p73"/>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3"/>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3"/>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3"/>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7" name="Google Shape;7157;p73"/>
          <p:cNvGrpSpPr/>
          <p:nvPr/>
        </p:nvGrpSpPr>
        <p:grpSpPr>
          <a:xfrm>
            <a:off x="3561039" y="2107743"/>
            <a:ext cx="338529" cy="335807"/>
            <a:chOff x="-33676975" y="2275050"/>
            <a:chExt cx="295375" cy="293000"/>
          </a:xfrm>
        </p:grpSpPr>
        <p:sp>
          <p:nvSpPr>
            <p:cNvPr id="7158" name="Google Shape;7158;p73"/>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3"/>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3"/>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1" name="Google Shape;7161;p73"/>
          <p:cNvGrpSpPr/>
          <p:nvPr/>
        </p:nvGrpSpPr>
        <p:grpSpPr>
          <a:xfrm>
            <a:off x="3563288" y="2502444"/>
            <a:ext cx="334031" cy="335378"/>
            <a:chOff x="-33673825" y="2634975"/>
            <a:chExt cx="291450" cy="292625"/>
          </a:xfrm>
        </p:grpSpPr>
        <p:sp>
          <p:nvSpPr>
            <p:cNvPr id="7162" name="Google Shape;7162;p73"/>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3"/>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4" name="Google Shape;7164;p73"/>
          <p:cNvGrpSpPr/>
          <p:nvPr/>
        </p:nvGrpSpPr>
        <p:grpSpPr>
          <a:xfrm>
            <a:off x="5679739" y="1682524"/>
            <a:ext cx="311453" cy="334088"/>
            <a:chOff x="-31874100" y="1939525"/>
            <a:chExt cx="271750" cy="291500"/>
          </a:xfrm>
        </p:grpSpPr>
        <p:sp>
          <p:nvSpPr>
            <p:cNvPr id="7165" name="Google Shape;7165;p73"/>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3"/>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7" name="Google Shape;7167;p73"/>
          <p:cNvSpPr/>
          <p:nvPr/>
        </p:nvSpPr>
        <p:spPr>
          <a:xfrm>
            <a:off x="5686661" y="2108734"/>
            <a:ext cx="294318" cy="334031"/>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8" name="Google Shape;7168;p73"/>
          <p:cNvGrpSpPr/>
          <p:nvPr/>
        </p:nvGrpSpPr>
        <p:grpSpPr>
          <a:xfrm>
            <a:off x="5662132" y="2503504"/>
            <a:ext cx="346667" cy="333257"/>
            <a:chOff x="-31889075" y="2658950"/>
            <a:chExt cx="302475" cy="290775"/>
          </a:xfrm>
        </p:grpSpPr>
        <p:sp>
          <p:nvSpPr>
            <p:cNvPr id="7169" name="Google Shape;7169;p73"/>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3"/>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1" name="Google Shape;7171;p73"/>
          <p:cNvSpPr/>
          <p:nvPr/>
        </p:nvSpPr>
        <p:spPr>
          <a:xfrm>
            <a:off x="7352389" y="2108275"/>
            <a:ext cx="336724" cy="33494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2" name="Google Shape;7172;p73"/>
          <p:cNvGrpSpPr/>
          <p:nvPr/>
        </p:nvGrpSpPr>
        <p:grpSpPr>
          <a:xfrm>
            <a:off x="1872611" y="1681651"/>
            <a:ext cx="334919" cy="335836"/>
            <a:chOff x="-35136450" y="1912725"/>
            <a:chExt cx="292225" cy="293025"/>
          </a:xfrm>
        </p:grpSpPr>
        <p:sp>
          <p:nvSpPr>
            <p:cNvPr id="7173" name="Google Shape;7173;p73"/>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3"/>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3"/>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6" name="Google Shape;7176;p73"/>
          <p:cNvGrpSpPr/>
          <p:nvPr/>
        </p:nvGrpSpPr>
        <p:grpSpPr>
          <a:xfrm>
            <a:off x="1873055" y="2108387"/>
            <a:ext cx="334031" cy="334518"/>
            <a:chOff x="-35134875" y="2272675"/>
            <a:chExt cx="291450" cy="291875"/>
          </a:xfrm>
        </p:grpSpPr>
        <p:sp>
          <p:nvSpPr>
            <p:cNvPr id="7177" name="Google Shape;7177;p73"/>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3"/>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3"/>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3"/>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1" name="Google Shape;7181;p73"/>
          <p:cNvGrpSpPr/>
          <p:nvPr/>
        </p:nvGrpSpPr>
        <p:grpSpPr>
          <a:xfrm>
            <a:off x="1912324" y="2503118"/>
            <a:ext cx="255494" cy="334031"/>
            <a:chOff x="-35101800" y="2631050"/>
            <a:chExt cx="222925" cy="291450"/>
          </a:xfrm>
        </p:grpSpPr>
        <p:sp>
          <p:nvSpPr>
            <p:cNvPr id="7182" name="Google Shape;7182;p73"/>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3"/>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3"/>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3"/>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86" name="Google Shape;7186;p73"/>
          <p:cNvSpPr/>
          <p:nvPr/>
        </p:nvSpPr>
        <p:spPr>
          <a:xfrm>
            <a:off x="3984873" y="1681852"/>
            <a:ext cx="319561" cy="335607"/>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7" name="Google Shape;7187;p73"/>
          <p:cNvGrpSpPr/>
          <p:nvPr/>
        </p:nvGrpSpPr>
        <p:grpSpPr>
          <a:xfrm>
            <a:off x="3979357" y="2107743"/>
            <a:ext cx="334031" cy="335807"/>
            <a:chOff x="-33314675" y="2275050"/>
            <a:chExt cx="291450" cy="293000"/>
          </a:xfrm>
        </p:grpSpPr>
        <p:sp>
          <p:nvSpPr>
            <p:cNvPr id="7188" name="Google Shape;7188;p73"/>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3"/>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3"/>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91" name="Google Shape;7191;p73"/>
          <p:cNvSpPr/>
          <p:nvPr/>
        </p:nvSpPr>
        <p:spPr>
          <a:xfrm>
            <a:off x="3976291" y="2501876"/>
            <a:ext cx="336724" cy="336753"/>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2" name="Google Shape;7192;p73"/>
          <p:cNvGrpSpPr/>
          <p:nvPr/>
        </p:nvGrpSpPr>
        <p:grpSpPr>
          <a:xfrm>
            <a:off x="6090314" y="1682567"/>
            <a:ext cx="334031" cy="334002"/>
            <a:chOff x="-31523625" y="1939525"/>
            <a:chExt cx="291450" cy="291425"/>
          </a:xfrm>
        </p:grpSpPr>
        <p:sp>
          <p:nvSpPr>
            <p:cNvPr id="7193" name="Google Shape;7193;p73"/>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3"/>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3"/>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3"/>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3"/>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3"/>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3"/>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3"/>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3"/>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3"/>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3"/>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73"/>
          <p:cNvGrpSpPr/>
          <p:nvPr/>
        </p:nvGrpSpPr>
        <p:grpSpPr>
          <a:xfrm>
            <a:off x="6089411" y="2108630"/>
            <a:ext cx="335836" cy="334031"/>
            <a:chOff x="-31523625" y="2298675"/>
            <a:chExt cx="293025" cy="291450"/>
          </a:xfrm>
        </p:grpSpPr>
        <p:sp>
          <p:nvSpPr>
            <p:cNvPr id="7205" name="Google Shape;7205;p73"/>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3"/>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3"/>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08" name="Google Shape;7208;p73"/>
          <p:cNvSpPr/>
          <p:nvPr/>
        </p:nvSpPr>
        <p:spPr>
          <a:xfrm>
            <a:off x="6085979" y="2501890"/>
            <a:ext cx="339446" cy="336724"/>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3"/>
          <p:cNvSpPr/>
          <p:nvPr/>
        </p:nvSpPr>
        <p:spPr>
          <a:xfrm>
            <a:off x="7353292" y="2503237"/>
            <a:ext cx="334919" cy="334031"/>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0" name="Google Shape;7210;p73"/>
          <p:cNvGrpSpPr/>
          <p:nvPr/>
        </p:nvGrpSpPr>
        <p:grpSpPr>
          <a:xfrm>
            <a:off x="2305764" y="1682568"/>
            <a:ext cx="313258" cy="334002"/>
            <a:chOff x="-34767825" y="1914325"/>
            <a:chExt cx="273325" cy="291425"/>
          </a:xfrm>
        </p:grpSpPr>
        <p:sp>
          <p:nvSpPr>
            <p:cNvPr id="7211" name="Google Shape;7211;p73"/>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3"/>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3"/>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4" name="Google Shape;7214;p73"/>
          <p:cNvGrpSpPr/>
          <p:nvPr/>
        </p:nvGrpSpPr>
        <p:grpSpPr>
          <a:xfrm>
            <a:off x="2294031" y="2107728"/>
            <a:ext cx="336724" cy="335836"/>
            <a:chOff x="-34778075" y="2272675"/>
            <a:chExt cx="293800" cy="293025"/>
          </a:xfrm>
        </p:grpSpPr>
        <p:sp>
          <p:nvSpPr>
            <p:cNvPr id="7215" name="Google Shape;7215;p73"/>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3"/>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3"/>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8" name="Google Shape;7218;p73"/>
          <p:cNvGrpSpPr/>
          <p:nvPr/>
        </p:nvGrpSpPr>
        <p:grpSpPr>
          <a:xfrm>
            <a:off x="2295378" y="2503118"/>
            <a:ext cx="334031" cy="334031"/>
            <a:chOff x="-34776500" y="2631825"/>
            <a:chExt cx="291450" cy="291450"/>
          </a:xfrm>
        </p:grpSpPr>
        <p:sp>
          <p:nvSpPr>
            <p:cNvPr id="7219" name="Google Shape;7219;p73"/>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3"/>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3"/>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2" name="Google Shape;7222;p73"/>
          <p:cNvGrpSpPr/>
          <p:nvPr/>
        </p:nvGrpSpPr>
        <p:grpSpPr>
          <a:xfrm>
            <a:off x="4403027" y="1680304"/>
            <a:ext cx="334919" cy="338529"/>
            <a:chOff x="-32956300" y="1915900"/>
            <a:chExt cx="292225" cy="295375"/>
          </a:xfrm>
        </p:grpSpPr>
        <p:sp>
          <p:nvSpPr>
            <p:cNvPr id="7223" name="Google Shape;7223;p73"/>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3"/>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5" name="Google Shape;7225;p73"/>
          <p:cNvSpPr/>
          <p:nvPr/>
        </p:nvSpPr>
        <p:spPr>
          <a:xfrm>
            <a:off x="4401325" y="2108748"/>
            <a:ext cx="334919" cy="334002"/>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3"/>
          <p:cNvSpPr/>
          <p:nvPr/>
        </p:nvSpPr>
        <p:spPr>
          <a:xfrm>
            <a:off x="4400867" y="2502778"/>
            <a:ext cx="335836" cy="33494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7" name="Google Shape;7227;p73"/>
          <p:cNvGrpSpPr/>
          <p:nvPr/>
        </p:nvGrpSpPr>
        <p:grpSpPr>
          <a:xfrm>
            <a:off x="6507301" y="1682567"/>
            <a:ext cx="336724" cy="334002"/>
            <a:chOff x="-31166825" y="1939525"/>
            <a:chExt cx="293800" cy="291425"/>
          </a:xfrm>
        </p:grpSpPr>
        <p:sp>
          <p:nvSpPr>
            <p:cNvPr id="7228" name="Google Shape;7228;p73"/>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3"/>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3"/>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3"/>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3"/>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3"/>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3"/>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3"/>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3"/>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3"/>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3"/>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9" name="Google Shape;7239;p73"/>
          <p:cNvGrpSpPr/>
          <p:nvPr/>
        </p:nvGrpSpPr>
        <p:grpSpPr>
          <a:xfrm>
            <a:off x="6508203" y="2108372"/>
            <a:ext cx="334919" cy="334547"/>
            <a:chOff x="-31165250" y="2298675"/>
            <a:chExt cx="292225" cy="291900"/>
          </a:xfrm>
        </p:grpSpPr>
        <p:sp>
          <p:nvSpPr>
            <p:cNvPr id="7240" name="Google Shape;7240;p73"/>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3"/>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3"/>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3" name="Google Shape;7243;p73"/>
          <p:cNvGrpSpPr/>
          <p:nvPr/>
        </p:nvGrpSpPr>
        <p:grpSpPr>
          <a:xfrm>
            <a:off x="6508662" y="2503131"/>
            <a:ext cx="334002" cy="334002"/>
            <a:chOff x="-31164450" y="2657050"/>
            <a:chExt cx="291425" cy="291425"/>
          </a:xfrm>
        </p:grpSpPr>
        <p:sp>
          <p:nvSpPr>
            <p:cNvPr id="7244" name="Google Shape;7244;p73"/>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3"/>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3"/>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3"/>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48" name="Google Shape;7248;p73"/>
          <p:cNvSpPr/>
          <p:nvPr/>
        </p:nvSpPr>
        <p:spPr>
          <a:xfrm>
            <a:off x="7777937" y="1683098"/>
            <a:ext cx="335836" cy="333114"/>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9" name="Google Shape;7249;p73"/>
          <p:cNvGrpSpPr/>
          <p:nvPr/>
        </p:nvGrpSpPr>
        <p:grpSpPr>
          <a:xfrm>
            <a:off x="2709198" y="1682224"/>
            <a:ext cx="338529" cy="334690"/>
            <a:chOff x="-34421275" y="1912725"/>
            <a:chExt cx="295375" cy="292025"/>
          </a:xfrm>
        </p:grpSpPr>
        <p:sp>
          <p:nvSpPr>
            <p:cNvPr id="7250" name="Google Shape;7250;p73"/>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3"/>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2" name="Google Shape;7252;p73"/>
          <p:cNvGrpSpPr/>
          <p:nvPr/>
        </p:nvGrpSpPr>
        <p:grpSpPr>
          <a:xfrm>
            <a:off x="2708296" y="2107728"/>
            <a:ext cx="340334" cy="335836"/>
            <a:chOff x="-34418125" y="2271100"/>
            <a:chExt cx="296950" cy="293025"/>
          </a:xfrm>
        </p:grpSpPr>
        <p:sp>
          <p:nvSpPr>
            <p:cNvPr id="7253" name="Google Shape;7253;p73"/>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3"/>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3"/>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3"/>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3"/>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8" name="Google Shape;7258;p73"/>
          <p:cNvGrpSpPr/>
          <p:nvPr/>
        </p:nvGrpSpPr>
        <p:grpSpPr>
          <a:xfrm>
            <a:off x="2709198" y="2503118"/>
            <a:ext cx="338529" cy="334031"/>
            <a:chOff x="-34421275" y="2631050"/>
            <a:chExt cx="295375" cy="291450"/>
          </a:xfrm>
        </p:grpSpPr>
        <p:sp>
          <p:nvSpPr>
            <p:cNvPr id="7259" name="Google Shape;7259;p73"/>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3"/>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3"/>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3"/>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3" name="Google Shape;7263;p73"/>
          <p:cNvSpPr/>
          <p:nvPr/>
        </p:nvSpPr>
        <p:spPr>
          <a:xfrm>
            <a:off x="4825013" y="1682196"/>
            <a:ext cx="334031" cy="334919"/>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3"/>
          <p:cNvSpPr/>
          <p:nvPr/>
        </p:nvSpPr>
        <p:spPr>
          <a:xfrm>
            <a:off x="4825013" y="2108748"/>
            <a:ext cx="334031" cy="334002"/>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3"/>
          <p:cNvSpPr/>
          <p:nvPr/>
        </p:nvSpPr>
        <p:spPr>
          <a:xfrm>
            <a:off x="4816446" y="2502907"/>
            <a:ext cx="351165" cy="334690"/>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6" name="Google Shape;7266;p73"/>
          <p:cNvGrpSpPr/>
          <p:nvPr/>
        </p:nvGrpSpPr>
        <p:grpSpPr>
          <a:xfrm>
            <a:off x="6938569" y="1683011"/>
            <a:ext cx="334031" cy="333114"/>
            <a:chOff x="-30805300" y="1938725"/>
            <a:chExt cx="291450" cy="290650"/>
          </a:xfrm>
        </p:grpSpPr>
        <p:sp>
          <p:nvSpPr>
            <p:cNvPr id="7267" name="Google Shape;7267;p73"/>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3"/>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73"/>
          <p:cNvGrpSpPr/>
          <p:nvPr/>
        </p:nvGrpSpPr>
        <p:grpSpPr>
          <a:xfrm>
            <a:off x="6939028" y="2108816"/>
            <a:ext cx="333114" cy="333658"/>
            <a:chOff x="-30805300" y="2298675"/>
            <a:chExt cx="290650" cy="291125"/>
          </a:xfrm>
        </p:grpSpPr>
        <p:sp>
          <p:nvSpPr>
            <p:cNvPr id="7270" name="Google Shape;7270;p73"/>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3"/>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3"/>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3"/>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4" name="Google Shape;7274;p73"/>
          <p:cNvGrpSpPr/>
          <p:nvPr/>
        </p:nvGrpSpPr>
        <p:grpSpPr>
          <a:xfrm>
            <a:off x="6938584" y="2503131"/>
            <a:ext cx="334002" cy="334002"/>
            <a:chOff x="-30806075" y="2657050"/>
            <a:chExt cx="291425" cy="291425"/>
          </a:xfrm>
        </p:grpSpPr>
        <p:sp>
          <p:nvSpPr>
            <p:cNvPr id="7275" name="Google Shape;7275;p73"/>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3"/>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3"/>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73"/>
          <p:cNvGrpSpPr/>
          <p:nvPr/>
        </p:nvGrpSpPr>
        <p:grpSpPr>
          <a:xfrm>
            <a:off x="7780406" y="2108643"/>
            <a:ext cx="334002" cy="334002"/>
            <a:chOff x="-30064925" y="2332550"/>
            <a:chExt cx="291425" cy="291425"/>
          </a:xfrm>
        </p:grpSpPr>
        <p:sp>
          <p:nvSpPr>
            <p:cNvPr id="7279" name="Google Shape;7279;p73"/>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3"/>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3"/>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2" name="Google Shape;7282;p73"/>
          <p:cNvGrpSpPr/>
          <p:nvPr/>
        </p:nvGrpSpPr>
        <p:grpSpPr>
          <a:xfrm>
            <a:off x="1055057" y="3057139"/>
            <a:ext cx="278073" cy="334031"/>
            <a:chOff x="-35814600" y="3202075"/>
            <a:chExt cx="242625" cy="291450"/>
          </a:xfrm>
        </p:grpSpPr>
        <p:sp>
          <p:nvSpPr>
            <p:cNvPr id="7283" name="Google Shape;7283;p73"/>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3"/>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3"/>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3"/>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3"/>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3"/>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3"/>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73"/>
          <p:cNvGrpSpPr/>
          <p:nvPr/>
        </p:nvGrpSpPr>
        <p:grpSpPr>
          <a:xfrm>
            <a:off x="1027077" y="3473603"/>
            <a:ext cx="334031" cy="334260"/>
            <a:chOff x="-35839800" y="3561025"/>
            <a:chExt cx="291450" cy="291650"/>
          </a:xfrm>
        </p:grpSpPr>
        <p:sp>
          <p:nvSpPr>
            <p:cNvPr id="7291" name="Google Shape;7291;p73"/>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3"/>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3"/>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3"/>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3"/>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3"/>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3"/>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8" name="Google Shape;7298;p73"/>
          <p:cNvSpPr/>
          <p:nvPr/>
        </p:nvSpPr>
        <p:spPr>
          <a:xfrm>
            <a:off x="1024325" y="3885087"/>
            <a:ext cx="335836" cy="334031"/>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9" name="Google Shape;7299;p73"/>
          <p:cNvGrpSpPr/>
          <p:nvPr/>
        </p:nvGrpSpPr>
        <p:grpSpPr>
          <a:xfrm>
            <a:off x="3140520" y="3057138"/>
            <a:ext cx="334031" cy="334031"/>
            <a:chOff x="-34003850" y="3227275"/>
            <a:chExt cx="291450" cy="291450"/>
          </a:xfrm>
        </p:grpSpPr>
        <p:sp>
          <p:nvSpPr>
            <p:cNvPr id="7300" name="Google Shape;7300;p73"/>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3"/>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3"/>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3"/>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3"/>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5" name="Google Shape;7305;p73"/>
          <p:cNvGrpSpPr/>
          <p:nvPr/>
        </p:nvGrpSpPr>
        <p:grpSpPr>
          <a:xfrm>
            <a:off x="3140076" y="3473387"/>
            <a:ext cx="334919" cy="334690"/>
            <a:chOff x="-34004625" y="3585850"/>
            <a:chExt cx="292225" cy="292025"/>
          </a:xfrm>
        </p:grpSpPr>
        <p:sp>
          <p:nvSpPr>
            <p:cNvPr id="7306" name="Google Shape;7306;p73"/>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3"/>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3"/>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3"/>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3"/>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73"/>
          <p:cNvGrpSpPr/>
          <p:nvPr/>
        </p:nvGrpSpPr>
        <p:grpSpPr>
          <a:xfrm>
            <a:off x="3139617" y="3884450"/>
            <a:ext cx="335836" cy="334948"/>
            <a:chOff x="-34005425" y="3945575"/>
            <a:chExt cx="293025" cy="292250"/>
          </a:xfrm>
        </p:grpSpPr>
        <p:sp>
          <p:nvSpPr>
            <p:cNvPr id="7312" name="Google Shape;7312;p73"/>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3"/>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3"/>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5" name="Google Shape;7315;p73"/>
          <p:cNvGrpSpPr/>
          <p:nvPr/>
        </p:nvGrpSpPr>
        <p:grpSpPr>
          <a:xfrm>
            <a:off x="5239900" y="3056237"/>
            <a:ext cx="338529" cy="335836"/>
            <a:chOff x="-32174975" y="3192625"/>
            <a:chExt cx="295375" cy="293025"/>
          </a:xfrm>
        </p:grpSpPr>
        <p:sp>
          <p:nvSpPr>
            <p:cNvPr id="7316" name="Google Shape;7316;p73"/>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3"/>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3"/>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3"/>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0" name="Google Shape;7320;p73"/>
          <p:cNvSpPr/>
          <p:nvPr/>
        </p:nvSpPr>
        <p:spPr>
          <a:xfrm>
            <a:off x="5235975" y="3473306"/>
            <a:ext cx="343056" cy="335177"/>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3"/>
          <p:cNvSpPr/>
          <p:nvPr/>
        </p:nvSpPr>
        <p:spPr>
          <a:xfrm>
            <a:off x="5240488" y="3884643"/>
            <a:ext cx="334031" cy="334919"/>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2" name="Google Shape;7322;p73"/>
          <p:cNvGrpSpPr/>
          <p:nvPr/>
        </p:nvGrpSpPr>
        <p:grpSpPr>
          <a:xfrm>
            <a:off x="7354858" y="3057140"/>
            <a:ext cx="334919" cy="334031"/>
            <a:chOff x="-30345325" y="3184750"/>
            <a:chExt cx="292225" cy="291450"/>
          </a:xfrm>
        </p:grpSpPr>
        <p:sp>
          <p:nvSpPr>
            <p:cNvPr id="7323" name="Google Shape;7323;p73"/>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3"/>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3"/>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3"/>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3"/>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8" name="Google Shape;7328;p73"/>
          <p:cNvGrpSpPr/>
          <p:nvPr/>
        </p:nvGrpSpPr>
        <p:grpSpPr>
          <a:xfrm>
            <a:off x="1449844" y="3057139"/>
            <a:ext cx="334031" cy="334031"/>
            <a:chOff x="-35481425" y="3202075"/>
            <a:chExt cx="291450" cy="291450"/>
          </a:xfrm>
        </p:grpSpPr>
        <p:sp>
          <p:nvSpPr>
            <p:cNvPr id="7329" name="Google Shape;7329;p73"/>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3"/>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3"/>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3"/>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3"/>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3"/>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3"/>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6" name="Google Shape;7336;p73"/>
          <p:cNvGrpSpPr/>
          <p:nvPr/>
        </p:nvGrpSpPr>
        <p:grpSpPr>
          <a:xfrm>
            <a:off x="1449400" y="3474176"/>
            <a:ext cx="334919" cy="333114"/>
            <a:chOff x="-35482200" y="3561225"/>
            <a:chExt cx="292225" cy="290650"/>
          </a:xfrm>
        </p:grpSpPr>
        <p:sp>
          <p:nvSpPr>
            <p:cNvPr id="7337" name="Google Shape;7337;p73"/>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3"/>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3"/>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0" name="Google Shape;7340;p73"/>
          <p:cNvGrpSpPr/>
          <p:nvPr/>
        </p:nvGrpSpPr>
        <p:grpSpPr>
          <a:xfrm>
            <a:off x="1449844" y="3884924"/>
            <a:ext cx="334031" cy="334002"/>
            <a:chOff x="-35481425" y="3919600"/>
            <a:chExt cx="291450" cy="291425"/>
          </a:xfrm>
        </p:grpSpPr>
        <p:sp>
          <p:nvSpPr>
            <p:cNvPr id="7341" name="Google Shape;7341;p73"/>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3"/>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3"/>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3"/>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3"/>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3"/>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3"/>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3"/>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9" name="Google Shape;7349;p73"/>
          <p:cNvGrpSpPr/>
          <p:nvPr/>
        </p:nvGrpSpPr>
        <p:grpSpPr>
          <a:xfrm>
            <a:off x="3561481" y="3057596"/>
            <a:ext cx="337641" cy="333114"/>
            <a:chOff x="-33645475" y="3228075"/>
            <a:chExt cx="294600" cy="290650"/>
          </a:xfrm>
        </p:grpSpPr>
        <p:sp>
          <p:nvSpPr>
            <p:cNvPr id="7350" name="Google Shape;7350;p73"/>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3"/>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3"/>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3"/>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3"/>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3"/>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3"/>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7" name="Google Shape;7357;p73"/>
          <p:cNvGrpSpPr/>
          <p:nvPr/>
        </p:nvGrpSpPr>
        <p:grpSpPr>
          <a:xfrm>
            <a:off x="3562398" y="3473272"/>
            <a:ext cx="335807" cy="334919"/>
            <a:chOff x="-33646250" y="3586425"/>
            <a:chExt cx="293000" cy="292225"/>
          </a:xfrm>
        </p:grpSpPr>
        <p:sp>
          <p:nvSpPr>
            <p:cNvPr id="7358" name="Google Shape;7358;p73"/>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3"/>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0" name="Google Shape;7360;p73"/>
          <p:cNvGrpSpPr/>
          <p:nvPr/>
        </p:nvGrpSpPr>
        <p:grpSpPr>
          <a:xfrm>
            <a:off x="3562842" y="3884006"/>
            <a:ext cx="334919" cy="335836"/>
            <a:chOff x="-33645475" y="3944800"/>
            <a:chExt cx="292225" cy="293025"/>
          </a:xfrm>
        </p:grpSpPr>
        <p:sp>
          <p:nvSpPr>
            <p:cNvPr id="7361" name="Google Shape;7361;p73"/>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3"/>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3"/>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3"/>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3"/>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3"/>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3"/>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3"/>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3"/>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3"/>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73"/>
          <p:cNvGrpSpPr/>
          <p:nvPr/>
        </p:nvGrpSpPr>
        <p:grpSpPr>
          <a:xfrm>
            <a:off x="5668905" y="3056323"/>
            <a:ext cx="333114" cy="335664"/>
            <a:chOff x="-31809525" y="3192625"/>
            <a:chExt cx="290650" cy="292875"/>
          </a:xfrm>
        </p:grpSpPr>
        <p:sp>
          <p:nvSpPr>
            <p:cNvPr id="7372" name="Google Shape;7372;p73"/>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3"/>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3"/>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3"/>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73"/>
          <p:cNvGrpSpPr/>
          <p:nvPr/>
        </p:nvGrpSpPr>
        <p:grpSpPr>
          <a:xfrm>
            <a:off x="5668446" y="3472816"/>
            <a:ext cx="334031" cy="335836"/>
            <a:chOff x="-31811100" y="3550975"/>
            <a:chExt cx="291450" cy="293025"/>
          </a:xfrm>
        </p:grpSpPr>
        <p:sp>
          <p:nvSpPr>
            <p:cNvPr id="7377" name="Google Shape;7377;p73"/>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3"/>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3"/>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3"/>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3"/>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3"/>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3"/>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4" name="Google Shape;7384;p73"/>
          <p:cNvGrpSpPr/>
          <p:nvPr/>
        </p:nvGrpSpPr>
        <p:grpSpPr>
          <a:xfrm>
            <a:off x="5662587" y="3883406"/>
            <a:ext cx="345750" cy="337039"/>
            <a:chOff x="-31817400" y="3910025"/>
            <a:chExt cx="301675" cy="294075"/>
          </a:xfrm>
        </p:grpSpPr>
        <p:sp>
          <p:nvSpPr>
            <p:cNvPr id="7385" name="Google Shape;7385;p73"/>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3"/>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3"/>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8" name="Google Shape;7388;p73"/>
          <p:cNvGrpSpPr/>
          <p:nvPr/>
        </p:nvGrpSpPr>
        <p:grpSpPr>
          <a:xfrm>
            <a:off x="7354844" y="3473273"/>
            <a:ext cx="334948" cy="334919"/>
            <a:chOff x="-30354000" y="3569100"/>
            <a:chExt cx="292250" cy="292225"/>
          </a:xfrm>
        </p:grpSpPr>
        <p:sp>
          <p:nvSpPr>
            <p:cNvPr id="7389" name="Google Shape;7389;p73"/>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3"/>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3"/>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3"/>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3"/>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3"/>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73"/>
          <p:cNvGrpSpPr/>
          <p:nvPr/>
        </p:nvGrpSpPr>
        <p:grpSpPr>
          <a:xfrm>
            <a:off x="1878484" y="3057139"/>
            <a:ext cx="323172" cy="334031"/>
            <a:chOff x="-35118325" y="3202075"/>
            <a:chExt cx="281975" cy="291450"/>
          </a:xfrm>
        </p:grpSpPr>
        <p:sp>
          <p:nvSpPr>
            <p:cNvPr id="7396" name="Google Shape;7396;p73"/>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3"/>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3"/>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3"/>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0" name="Google Shape;7400;p73"/>
          <p:cNvGrpSpPr/>
          <p:nvPr/>
        </p:nvGrpSpPr>
        <p:grpSpPr>
          <a:xfrm>
            <a:off x="1872611" y="3473918"/>
            <a:ext cx="334919" cy="333630"/>
            <a:chOff x="-35123050" y="3561225"/>
            <a:chExt cx="292225" cy="291100"/>
          </a:xfrm>
        </p:grpSpPr>
        <p:sp>
          <p:nvSpPr>
            <p:cNvPr id="7401" name="Google Shape;7401;p73"/>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3"/>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3" name="Google Shape;7403;p73"/>
          <p:cNvGrpSpPr/>
          <p:nvPr/>
        </p:nvGrpSpPr>
        <p:grpSpPr>
          <a:xfrm>
            <a:off x="1912337" y="3884924"/>
            <a:ext cx="255466" cy="334002"/>
            <a:chOff x="-35089175" y="3919600"/>
            <a:chExt cx="222900" cy="291425"/>
          </a:xfrm>
        </p:grpSpPr>
        <p:sp>
          <p:nvSpPr>
            <p:cNvPr id="7404" name="Google Shape;7404;p73"/>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3"/>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6" name="Google Shape;7406;p73"/>
          <p:cNvGrpSpPr/>
          <p:nvPr/>
        </p:nvGrpSpPr>
        <p:grpSpPr>
          <a:xfrm>
            <a:off x="3987479" y="3056908"/>
            <a:ext cx="317785" cy="334489"/>
            <a:chOff x="-33277650" y="3226875"/>
            <a:chExt cx="277275" cy="291850"/>
          </a:xfrm>
        </p:grpSpPr>
        <p:sp>
          <p:nvSpPr>
            <p:cNvPr id="7407" name="Google Shape;7407;p73"/>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3"/>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3"/>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3"/>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3"/>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3"/>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3"/>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4" name="Google Shape;7414;p73"/>
          <p:cNvGrpSpPr/>
          <p:nvPr/>
        </p:nvGrpSpPr>
        <p:grpSpPr>
          <a:xfrm>
            <a:off x="3979356" y="3473717"/>
            <a:ext cx="334031" cy="334031"/>
            <a:chOff x="-33286325" y="3586425"/>
            <a:chExt cx="291450" cy="291450"/>
          </a:xfrm>
        </p:grpSpPr>
        <p:sp>
          <p:nvSpPr>
            <p:cNvPr id="7415" name="Google Shape;7415;p73"/>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3"/>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3"/>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3"/>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3"/>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0" name="Google Shape;7420;p73"/>
          <p:cNvGrpSpPr/>
          <p:nvPr/>
        </p:nvGrpSpPr>
        <p:grpSpPr>
          <a:xfrm>
            <a:off x="3979356" y="3884006"/>
            <a:ext cx="334031" cy="335836"/>
            <a:chOff x="-33286325" y="3944800"/>
            <a:chExt cx="291450" cy="293025"/>
          </a:xfrm>
        </p:grpSpPr>
        <p:sp>
          <p:nvSpPr>
            <p:cNvPr id="7421" name="Google Shape;7421;p73"/>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3"/>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3"/>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3"/>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73"/>
          <p:cNvGrpSpPr/>
          <p:nvPr/>
        </p:nvGrpSpPr>
        <p:grpSpPr>
          <a:xfrm>
            <a:off x="6090310" y="3055778"/>
            <a:ext cx="334031" cy="336753"/>
            <a:chOff x="-31452725" y="3191825"/>
            <a:chExt cx="291450" cy="293825"/>
          </a:xfrm>
        </p:grpSpPr>
        <p:sp>
          <p:nvSpPr>
            <p:cNvPr id="7426" name="Google Shape;7426;p73"/>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3"/>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3"/>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3"/>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0" name="Google Shape;7430;p73"/>
          <p:cNvGrpSpPr/>
          <p:nvPr/>
        </p:nvGrpSpPr>
        <p:grpSpPr>
          <a:xfrm>
            <a:off x="6089866" y="3473274"/>
            <a:ext cx="334919" cy="334919"/>
            <a:chOff x="-31452725" y="3551775"/>
            <a:chExt cx="292225" cy="292225"/>
          </a:xfrm>
        </p:grpSpPr>
        <p:sp>
          <p:nvSpPr>
            <p:cNvPr id="7431" name="Google Shape;7431;p73"/>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3"/>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3"/>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3"/>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5" name="Google Shape;7435;p73"/>
          <p:cNvGrpSpPr/>
          <p:nvPr/>
        </p:nvGrpSpPr>
        <p:grpSpPr>
          <a:xfrm>
            <a:off x="6088505" y="3883563"/>
            <a:ext cx="337641" cy="336724"/>
            <a:chOff x="-31455100" y="3909350"/>
            <a:chExt cx="294600" cy="293800"/>
          </a:xfrm>
        </p:grpSpPr>
        <p:sp>
          <p:nvSpPr>
            <p:cNvPr id="7436" name="Google Shape;7436;p73"/>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3"/>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73"/>
          <p:cNvGrpSpPr/>
          <p:nvPr/>
        </p:nvGrpSpPr>
        <p:grpSpPr>
          <a:xfrm>
            <a:off x="7355302" y="3884466"/>
            <a:ext cx="334031" cy="334919"/>
            <a:chOff x="-30345325" y="3918800"/>
            <a:chExt cx="291450" cy="292225"/>
          </a:xfrm>
        </p:grpSpPr>
        <p:sp>
          <p:nvSpPr>
            <p:cNvPr id="7439" name="Google Shape;7439;p73"/>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3"/>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3"/>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3"/>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3"/>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73"/>
          <p:cNvGrpSpPr/>
          <p:nvPr/>
        </p:nvGrpSpPr>
        <p:grpSpPr>
          <a:xfrm>
            <a:off x="2305320" y="3057139"/>
            <a:ext cx="314146" cy="334031"/>
            <a:chOff x="-34755225" y="3202075"/>
            <a:chExt cx="274100" cy="291450"/>
          </a:xfrm>
        </p:grpSpPr>
        <p:sp>
          <p:nvSpPr>
            <p:cNvPr id="7445" name="Google Shape;7445;p73"/>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3"/>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3"/>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3"/>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3"/>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3"/>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3"/>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73"/>
          <p:cNvGrpSpPr/>
          <p:nvPr/>
        </p:nvGrpSpPr>
        <p:grpSpPr>
          <a:xfrm>
            <a:off x="2295377" y="3473718"/>
            <a:ext cx="334031" cy="334031"/>
            <a:chOff x="-34763900" y="3561225"/>
            <a:chExt cx="291450" cy="291450"/>
          </a:xfrm>
        </p:grpSpPr>
        <p:sp>
          <p:nvSpPr>
            <p:cNvPr id="7453" name="Google Shape;7453;p73"/>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3"/>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3"/>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56" name="Google Shape;7456;p73"/>
          <p:cNvSpPr/>
          <p:nvPr/>
        </p:nvSpPr>
        <p:spPr>
          <a:xfrm>
            <a:off x="2293583" y="3885101"/>
            <a:ext cx="334031" cy="334002"/>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7" name="Google Shape;7457;p73"/>
          <p:cNvGrpSpPr/>
          <p:nvPr/>
        </p:nvGrpSpPr>
        <p:grpSpPr>
          <a:xfrm>
            <a:off x="4403025" y="3056693"/>
            <a:ext cx="334919" cy="334919"/>
            <a:chOff x="-32927950" y="3227275"/>
            <a:chExt cx="292225" cy="292225"/>
          </a:xfrm>
        </p:grpSpPr>
        <p:sp>
          <p:nvSpPr>
            <p:cNvPr id="7458" name="Google Shape;7458;p73"/>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3"/>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3"/>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3"/>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3"/>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3" name="Google Shape;7463;p73"/>
          <p:cNvGrpSpPr/>
          <p:nvPr/>
        </p:nvGrpSpPr>
        <p:grpSpPr>
          <a:xfrm>
            <a:off x="4402567" y="3473717"/>
            <a:ext cx="335836" cy="334031"/>
            <a:chOff x="-32927950" y="3586425"/>
            <a:chExt cx="293025" cy="291450"/>
          </a:xfrm>
        </p:grpSpPr>
        <p:sp>
          <p:nvSpPr>
            <p:cNvPr id="7464" name="Google Shape;7464;p73"/>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3"/>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3"/>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3"/>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3"/>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9" name="Google Shape;7469;p73"/>
          <p:cNvGrpSpPr/>
          <p:nvPr/>
        </p:nvGrpSpPr>
        <p:grpSpPr>
          <a:xfrm>
            <a:off x="4403025" y="3884006"/>
            <a:ext cx="334919" cy="335836"/>
            <a:chOff x="-32927950" y="3944800"/>
            <a:chExt cx="292225" cy="293025"/>
          </a:xfrm>
        </p:grpSpPr>
        <p:sp>
          <p:nvSpPr>
            <p:cNvPr id="7470" name="Google Shape;7470;p73"/>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3"/>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3"/>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3"/>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3"/>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3"/>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3"/>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3"/>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3"/>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9" name="Google Shape;7479;p73"/>
          <p:cNvGrpSpPr/>
          <p:nvPr/>
        </p:nvGrpSpPr>
        <p:grpSpPr>
          <a:xfrm>
            <a:off x="6508199" y="3057025"/>
            <a:ext cx="334919" cy="334260"/>
            <a:chOff x="-31094350" y="3194000"/>
            <a:chExt cx="292225" cy="291650"/>
          </a:xfrm>
        </p:grpSpPr>
        <p:sp>
          <p:nvSpPr>
            <p:cNvPr id="7480" name="Google Shape;7480;p73"/>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3"/>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3"/>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3"/>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3"/>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3"/>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3"/>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3"/>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8" name="Google Shape;7488;p73"/>
          <p:cNvGrpSpPr/>
          <p:nvPr/>
        </p:nvGrpSpPr>
        <p:grpSpPr>
          <a:xfrm>
            <a:off x="6508644" y="3473460"/>
            <a:ext cx="334031" cy="334547"/>
            <a:chOff x="-31093575" y="3552550"/>
            <a:chExt cx="291450" cy="291900"/>
          </a:xfrm>
        </p:grpSpPr>
        <p:sp>
          <p:nvSpPr>
            <p:cNvPr id="7489" name="Google Shape;7489;p73"/>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73"/>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3"/>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3"/>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3" name="Google Shape;7493;p73"/>
          <p:cNvGrpSpPr/>
          <p:nvPr/>
        </p:nvGrpSpPr>
        <p:grpSpPr>
          <a:xfrm>
            <a:off x="6508644" y="3884924"/>
            <a:ext cx="334031" cy="334002"/>
            <a:chOff x="-31093575" y="3911725"/>
            <a:chExt cx="291450" cy="291425"/>
          </a:xfrm>
        </p:grpSpPr>
        <p:sp>
          <p:nvSpPr>
            <p:cNvPr id="7494" name="Google Shape;7494;p73"/>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3"/>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6" name="Google Shape;7496;p73"/>
          <p:cNvGrpSpPr/>
          <p:nvPr/>
        </p:nvGrpSpPr>
        <p:grpSpPr>
          <a:xfrm>
            <a:off x="7779039" y="3056695"/>
            <a:ext cx="336724" cy="334919"/>
            <a:chOff x="-29946000" y="3183175"/>
            <a:chExt cx="293800" cy="292225"/>
          </a:xfrm>
        </p:grpSpPr>
        <p:sp>
          <p:nvSpPr>
            <p:cNvPr id="7497" name="Google Shape;7497;p73"/>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3"/>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3"/>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3"/>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3"/>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3"/>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3"/>
          <p:cNvGrpSpPr/>
          <p:nvPr/>
        </p:nvGrpSpPr>
        <p:grpSpPr>
          <a:xfrm>
            <a:off x="2709198" y="3056895"/>
            <a:ext cx="338529" cy="334518"/>
            <a:chOff x="-34408675" y="3202075"/>
            <a:chExt cx="295375" cy="291875"/>
          </a:xfrm>
        </p:grpSpPr>
        <p:sp>
          <p:nvSpPr>
            <p:cNvPr id="7504" name="Google Shape;7504;p73"/>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3"/>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3"/>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3"/>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8" name="Google Shape;7508;p73"/>
          <p:cNvGrpSpPr/>
          <p:nvPr/>
        </p:nvGrpSpPr>
        <p:grpSpPr>
          <a:xfrm>
            <a:off x="2711003" y="3472486"/>
            <a:ext cx="334919" cy="336495"/>
            <a:chOff x="-34405525" y="3558075"/>
            <a:chExt cx="292225" cy="293600"/>
          </a:xfrm>
        </p:grpSpPr>
        <p:sp>
          <p:nvSpPr>
            <p:cNvPr id="7509" name="Google Shape;7509;p73"/>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3"/>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3"/>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2" name="Google Shape;7512;p73"/>
          <p:cNvGrpSpPr/>
          <p:nvPr/>
        </p:nvGrpSpPr>
        <p:grpSpPr>
          <a:xfrm>
            <a:off x="2710544" y="3884924"/>
            <a:ext cx="335836" cy="334002"/>
            <a:chOff x="-34406325" y="3919600"/>
            <a:chExt cx="293025" cy="291425"/>
          </a:xfrm>
        </p:grpSpPr>
        <p:sp>
          <p:nvSpPr>
            <p:cNvPr id="7513" name="Google Shape;7513;p73"/>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3"/>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3"/>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3"/>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3"/>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3"/>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3"/>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0" name="Google Shape;7520;p73"/>
          <p:cNvGrpSpPr/>
          <p:nvPr/>
        </p:nvGrpSpPr>
        <p:grpSpPr>
          <a:xfrm>
            <a:off x="4826694" y="3062553"/>
            <a:ext cx="334031" cy="323200"/>
            <a:chOff x="-32568800" y="3232000"/>
            <a:chExt cx="291450" cy="282000"/>
          </a:xfrm>
        </p:grpSpPr>
        <p:sp>
          <p:nvSpPr>
            <p:cNvPr id="7521" name="Google Shape;7521;p73"/>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3"/>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3" name="Google Shape;7523;p73"/>
          <p:cNvGrpSpPr/>
          <p:nvPr/>
        </p:nvGrpSpPr>
        <p:grpSpPr>
          <a:xfrm>
            <a:off x="4826250" y="3473717"/>
            <a:ext cx="334919" cy="334031"/>
            <a:chOff x="-32569575" y="3586425"/>
            <a:chExt cx="292225" cy="291450"/>
          </a:xfrm>
        </p:grpSpPr>
        <p:sp>
          <p:nvSpPr>
            <p:cNvPr id="7524" name="Google Shape;7524;p73"/>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3"/>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73"/>
          <p:cNvGrpSpPr/>
          <p:nvPr/>
        </p:nvGrpSpPr>
        <p:grpSpPr>
          <a:xfrm>
            <a:off x="4817669" y="3884579"/>
            <a:ext cx="352082" cy="334690"/>
            <a:chOff x="-32576675" y="3944600"/>
            <a:chExt cx="307200" cy="292025"/>
          </a:xfrm>
        </p:grpSpPr>
        <p:sp>
          <p:nvSpPr>
            <p:cNvPr id="7527" name="Google Shape;7527;p73"/>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3"/>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3"/>
          <p:cNvGrpSpPr/>
          <p:nvPr/>
        </p:nvGrpSpPr>
        <p:grpSpPr>
          <a:xfrm>
            <a:off x="6938122" y="3056695"/>
            <a:ext cx="334919" cy="334919"/>
            <a:chOff x="-30735200" y="3192625"/>
            <a:chExt cx="292225" cy="292225"/>
          </a:xfrm>
        </p:grpSpPr>
        <p:sp>
          <p:nvSpPr>
            <p:cNvPr id="7530" name="Google Shape;7530;p73"/>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3"/>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3"/>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3"/>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3"/>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3"/>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3"/>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7" name="Google Shape;7537;p73"/>
          <p:cNvGrpSpPr/>
          <p:nvPr/>
        </p:nvGrpSpPr>
        <p:grpSpPr>
          <a:xfrm>
            <a:off x="6938122" y="3474019"/>
            <a:ext cx="334919" cy="333429"/>
            <a:chOff x="-30735200" y="3552550"/>
            <a:chExt cx="292225" cy="290925"/>
          </a:xfrm>
        </p:grpSpPr>
        <p:sp>
          <p:nvSpPr>
            <p:cNvPr id="7538" name="Google Shape;7538;p73"/>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3"/>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0" name="Google Shape;7540;p73"/>
          <p:cNvGrpSpPr/>
          <p:nvPr/>
        </p:nvGrpSpPr>
        <p:grpSpPr>
          <a:xfrm>
            <a:off x="6938122" y="3884910"/>
            <a:ext cx="334919" cy="334031"/>
            <a:chOff x="-30735200" y="3910925"/>
            <a:chExt cx="292225" cy="291450"/>
          </a:xfrm>
        </p:grpSpPr>
        <p:sp>
          <p:nvSpPr>
            <p:cNvPr id="7541" name="Google Shape;7541;p73"/>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3"/>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3" name="Google Shape;7543;p73"/>
          <p:cNvSpPr/>
          <p:nvPr/>
        </p:nvSpPr>
        <p:spPr>
          <a:xfrm>
            <a:off x="7778396" y="3473879"/>
            <a:ext cx="334919" cy="334031"/>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4" name="Google Shape;7544;p73"/>
          <p:cNvGrpSpPr/>
          <p:nvPr/>
        </p:nvGrpSpPr>
        <p:grpSpPr>
          <a:xfrm>
            <a:off x="7360282" y="1678487"/>
            <a:ext cx="329539" cy="328617"/>
            <a:chOff x="2821450" y="2957850"/>
            <a:chExt cx="259275" cy="258550"/>
          </a:xfrm>
        </p:grpSpPr>
        <p:sp>
          <p:nvSpPr>
            <p:cNvPr id="7545" name="Google Shape;7545;p73"/>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3"/>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3"/>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551"/>
        <p:cNvGrpSpPr/>
        <p:nvPr/>
      </p:nvGrpSpPr>
      <p:grpSpPr>
        <a:xfrm>
          <a:off x="0" y="0"/>
          <a:ext cx="0" cy="0"/>
          <a:chOff x="0" y="0"/>
          <a:chExt cx="0" cy="0"/>
        </a:xfrm>
      </p:grpSpPr>
      <p:sp>
        <p:nvSpPr>
          <p:cNvPr id="7552" name="Google Shape;7552;p7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Medical Icons</a:t>
            </a:r>
            <a:endParaRPr>
              <a:solidFill>
                <a:srgbClr val="FFFFFF"/>
              </a:solidFill>
              <a:latin typeface="Proxima Nova Semibold"/>
              <a:ea typeface="Proxima Nova Semibold"/>
              <a:cs typeface="Proxima Nova Semibold"/>
              <a:sym typeface="Proxima Nova Semibold"/>
            </a:endParaRPr>
          </a:p>
        </p:txBody>
      </p:sp>
      <p:sp>
        <p:nvSpPr>
          <p:cNvPr id="7553" name="Google Shape;7553;p74"/>
          <p:cNvSpPr/>
          <p:nvPr/>
        </p:nvSpPr>
        <p:spPr>
          <a:xfrm>
            <a:off x="1023243" y="1707705"/>
            <a:ext cx="334010" cy="297513"/>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4" name="Google Shape;7554;p74"/>
          <p:cNvGrpSpPr/>
          <p:nvPr/>
        </p:nvGrpSpPr>
        <p:grpSpPr>
          <a:xfrm>
            <a:off x="1022516" y="2111640"/>
            <a:ext cx="334886" cy="335791"/>
            <a:chOff x="-28467625" y="2331750"/>
            <a:chExt cx="296150" cy="296950"/>
          </a:xfrm>
        </p:grpSpPr>
        <p:sp>
          <p:nvSpPr>
            <p:cNvPr id="7555" name="Google Shape;7555;p74"/>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4"/>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7" name="Google Shape;7557;p74"/>
          <p:cNvGrpSpPr/>
          <p:nvPr/>
        </p:nvGrpSpPr>
        <p:grpSpPr>
          <a:xfrm>
            <a:off x="1035873" y="2530673"/>
            <a:ext cx="308171" cy="332257"/>
            <a:chOff x="-28461325" y="2701925"/>
            <a:chExt cx="272525" cy="293825"/>
          </a:xfrm>
        </p:grpSpPr>
        <p:sp>
          <p:nvSpPr>
            <p:cNvPr id="7558" name="Google Shape;7558;p74"/>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4"/>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4"/>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1" name="Google Shape;7561;p74"/>
          <p:cNvGrpSpPr/>
          <p:nvPr/>
        </p:nvGrpSpPr>
        <p:grpSpPr>
          <a:xfrm>
            <a:off x="3139340" y="1749163"/>
            <a:ext cx="334886" cy="214654"/>
            <a:chOff x="-26585200" y="2025375"/>
            <a:chExt cx="296150" cy="189825"/>
          </a:xfrm>
        </p:grpSpPr>
        <p:sp>
          <p:nvSpPr>
            <p:cNvPr id="7562" name="Google Shape;7562;p74"/>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4"/>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4"/>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4"/>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4"/>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7" name="Google Shape;7567;p74"/>
          <p:cNvGrpSpPr/>
          <p:nvPr/>
        </p:nvGrpSpPr>
        <p:grpSpPr>
          <a:xfrm>
            <a:off x="3139779" y="2112531"/>
            <a:ext cx="334010" cy="334010"/>
            <a:chOff x="-26584425" y="2340425"/>
            <a:chExt cx="295375" cy="295375"/>
          </a:xfrm>
        </p:grpSpPr>
        <p:sp>
          <p:nvSpPr>
            <p:cNvPr id="7568" name="Google Shape;7568;p74"/>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4"/>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4"/>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74"/>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4"/>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3" name="Google Shape;7573;p74"/>
          <p:cNvGrpSpPr/>
          <p:nvPr/>
        </p:nvGrpSpPr>
        <p:grpSpPr>
          <a:xfrm>
            <a:off x="3134888" y="2529683"/>
            <a:ext cx="343791" cy="334236"/>
            <a:chOff x="-26585200" y="2710400"/>
            <a:chExt cx="304025" cy="295575"/>
          </a:xfrm>
        </p:grpSpPr>
        <p:sp>
          <p:nvSpPr>
            <p:cNvPr id="7574" name="Google Shape;7574;p74"/>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4"/>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4"/>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4"/>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4"/>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74"/>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4"/>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4"/>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4"/>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4"/>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4"/>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4"/>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6" name="Google Shape;7586;p74"/>
          <p:cNvGrpSpPr/>
          <p:nvPr/>
        </p:nvGrpSpPr>
        <p:grpSpPr>
          <a:xfrm>
            <a:off x="5239477" y="1689471"/>
            <a:ext cx="334915" cy="334038"/>
            <a:chOff x="-24709875" y="1970225"/>
            <a:chExt cx="296175" cy="295400"/>
          </a:xfrm>
        </p:grpSpPr>
        <p:sp>
          <p:nvSpPr>
            <p:cNvPr id="7587" name="Google Shape;7587;p74"/>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4"/>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9" name="Google Shape;7589;p74"/>
          <p:cNvGrpSpPr/>
          <p:nvPr/>
        </p:nvGrpSpPr>
        <p:grpSpPr>
          <a:xfrm>
            <a:off x="5269754" y="2112093"/>
            <a:ext cx="274360" cy="334886"/>
            <a:chOff x="-24683100" y="2340425"/>
            <a:chExt cx="242625" cy="296150"/>
          </a:xfrm>
        </p:grpSpPr>
        <p:sp>
          <p:nvSpPr>
            <p:cNvPr id="7590" name="Google Shape;7590;p74"/>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4"/>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74"/>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4"/>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4" name="Google Shape;7594;p74"/>
          <p:cNvSpPr/>
          <p:nvPr/>
        </p:nvSpPr>
        <p:spPr>
          <a:xfrm>
            <a:off x="5270019" y="2529305"/>
            <a:ext cx="274332" cy="334915"/>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5" name="Google Shape;7595;p74"/>
          <p:cNvGrpSpPr/>
          <p:nvPr/>
        </p:nvGrpSpPr>
        <p:grpSpPr>
          <a:xfrm>
            <a:off x="7356246" y="1689471"/>
            <a:ext cx="341134" cy="334038"/>
            <a:chOff x="-22881800" y="1971800"/>
            <a:chExt cx="301675" cy="295400"/>
          </a:xfrm>
        </p:grpSpPr>
        <p:sp>
          <p:nvSpPr>
            <p:cNvPr id="7596" name="Google Shape;7596;p74"/>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4"/>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4"/>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4"/>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4"/>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4"/>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4"/>
          <p:cNvSpPr/>
          <p:nvPr/>
        </p:nvSpPr>
        <p:spPr>
          <a:xfrm>
            <a:off x="1457848" y="1689004"/>
            <a:ext cx="297513" cy="334915"/>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4"/>
          <p:cNvSpPr/>
          <p:nvPr/>
        </p:nvSpPr>
        <p:spPr>
          <a:xfrm>
            <a:off x="1437367" y="2112159"/>
            <a:ext cx="338477" cy="334689"/>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4" name="Google Shape;7604;p74"/>
          <p:cNvGrpSpPr/>
          <p:nvPr/>
        </p:nvGrpSpPr>
        <p:grpSpPr>
          <a:xfrm>
            <a:off x="1498540" y="2529344"/>
            <a:ext cx="215559" cy="334915"/>
            <a:chOff x="-28043900" y="2701925"/>
            <a:chExt cx="190625" cy="296175"/>
          </a:xfrm>
        </p:grpSpPr>
        <p:sp>
          <p:nvSpPr>
            <p:cNvPr id="7605" name="Google Shape;7605;p74"/>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4"/>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4"/>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4"/>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4"/>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0" name="Google Shape;7610;p74"/>
          <p:cNvGrpSpPr/>
          <p:nvPr/>
        </p:nvGrpSpPr>
        <p:grpSpPr>
          <a:xfrm>
            <a:off x="3553468" y="1689485"/>
            <a:ext cx="334915" cy="334010"/>
            <a:chOff x="-26215025" y="1971025"/>
            <a:chExt cx="296175" cy="295375"/>
          </a:xfrm>
        </p:grpSpPr>
        <p:sp>
          <p:nvSpPr>
            <p:cNvPr id="7611" name="Google Shape;7611;p74"/>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4"/>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4"/>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4"/>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4"/>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4"/>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4"/>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4"/>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9" name="Google Shape;7619;p74"/>
          <p:cNvGrpSpPr/>
          <p:nvPr/>
        </p:nvGrpSpPr>
        <p:grpSpPr>
          <a:xfrm>
            <a:off x="3553015" y="2112969"/>
            <a:ext cx="335819" cy="333134"/>
            <a:chOff x="-26215825" y="2341200"/>
            <a:chExt cx="296975" cy="294600"/>
          </a:xfrm>
        </p:grpSpPr>
        <p:sp>
          <p:nvSpPr>
            <p:cNvPr id="7620" name="Google Shape;7620;p74"/>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4"/>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2" name="Google Shape;7622;p74"/>
          <p:cNvGrpSpPr/>
          <p:nvPr/>
        </p:nvGrpSpPr>
        <p:grpSpPr>
          <a:xfrm>
            <a:off x="3583307" y="2529796"/>
            <a:ext cx="275237" cy="334010"/>
            <a:chOff x="-26179575" y="2710600"/>
            <a:chExt cx="243400" cy="295375"/>
          </a:xfrm>
        </p:grpSpPr>
        <p:sp>
          <p:nvSpPr>
            <p:cNvPr id="7623" name="Google Shape;7623;p74"/>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4"/>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4"/>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6" name="Google Shape;7626;p74"/>
          <p:cNvGrpSpPr/>
          <p:nvPr/>
        </p:nvGrpSpPr>
        <p:grpSpPr>
          <a:xfrm>
            <a:off x="5672692" y="1689485"/>
            <a:ext cx="318886" cy="334010"/>
            <a:chOff x="-24328675" y="1971025"/>
            <a:chExt cx="282000" cy="295375"/>
          </a:xfrm>
        </p:grpSpPr>
        <p:sp>
          <p:nvSpPr>
            <p:cNvPr id="7627" name="Google Shape;7627;p74"/>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4"/>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74"/>
          <p:cNvGrpSpPr/>
          <p:nvPr/>
        </p:nvGrpSpPr>
        <p:grpSpPr>
          <a:xfrm>
            <a:off x="5674926" y="2112531"/>
            <a:ext cx="314419" cy="334010"/>
            <a:chOff x="-24330250" y="2340425"/>
            <a:chExt cx="278050" cy="295375"/>
          </a:xfrm>
        </p:grpSpPr>
        <p:sp>
          <p:nvSpPr>
            <p:cNvPr id="7630" name="Google Shape;7630;p74"/>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4"/>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74"/>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4"/>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4"/>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4"/>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4"/>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7" name="Google Shape;7637;p74"/>
          <p:cNvGrpSpPr/>
          <p:nvPr/>
        </p:nvGrpSpPr>
        <p:grpSpPr>
          <a:xfrm>
            <a:off x="5665130" y="2529796"/>
            <a:ext cx="334010" cy="334010"/>
            <a:chOff x="-24338900" y="2710600"/>
            <a:chExt cx="295375" cy="295375"/>
          </a:xfrm>
        </p:grpSpPr>
        <p:sp>
          <p:nvSpPr>
            <p:cNvPr id="7638" name="Google Shape;7638;p74"/>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4"/>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0" name="Google Shape;7640;p74"/>
          <p:cNvGrpSpPr/>
          <p:nvPr/>
        </p:nvGrpSpPr>
        <p:grpSpPr>
          <a:xfrm>
            <a:off x="7358918" y="2113096"/>
            <a:ext cx="335791" cy="332879"/>
            <a:chOff x="-22859750" y="2335900"/>
            <a:chExt cx="296950" cy="294375"/>
          </a:xfrm>
        </p:grpSpPr>
        <p:sp>
          <p:nvSpPr>
            <p:cNvPr id="7641" name="Google Shape;7641;p74"/>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4"/>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4"/>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74"/>
          <p:cNvGrpSpPr/>
          <p:nvPr/>
        </p:nvGrpSpPr>
        <p:grpSpPr>
          <a:xfrm>
            <a:off x="1882340" y="1689470"/>
            <a:ext cx="294828" cy="334038"/>
            <a:chOff x="-27710725" y="1959200"/>
            <a:chExt cx="260725" cy="295400"/>
          </a:xfrm>
        </p:grpSpPr>
        <p:sp>
          <p:nvSpPr>
            <p:cNvPr id="7645" name="Google Shape;7645;p74"/>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4"/>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74"/>
          <p:cNvGrpSpPr/>
          <p:nvPr/>
        </p:nvGrpSpPr>
        <p:grpSpPr>
          <a:xfrm>
            <a:off x="1861406" y="2170414"/>
            <a:ext cx="336696" cy="218244"/>
            <a:chOff x="-27728850" y="2382950"/>
            <a:chExt cx="297750" cy="193000"/>
          </a:xfrm>
        </p:grpSpPr>
        <p:sp>
          <p:nvSpPr>
            <p:cNvPr id="7648" name="Google Shape;7648;p74"/>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4"/>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4"/>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1" name="Google Shape;7651;p74"/>
          <p:cNvSpPr/>
          <p:nvPr/>
        </p:nvSpPr>
        <p:spPr>
          <a:xfrm>
            <a:off x="1862126" y="2535765"/>
            <a:ext cx="335819" cy="321995"/>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4"/>
          <p:cNvSpPr/>
          <p:nvPr/>
        </p:nvSpPr>
        <p:spPr>
          <a:xfrm>
            <a:off x="3971900" y="1689004"/>
            <a:ext cx="334915" cy="334915"/>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3" name="Google Shape;7653;p74"/>
          <p:cNvGrpSpPr/>
          <p:nvPr/>
        </p:nvGrpSpPr>
        <p:grpSpPr>
          <a:xfrm>
            <a:off x="3971638" y="2121436"/>
            <a:ext cx="334915" cy="316200"/>
            <a:chOff x="-25844850" y="2357750"/>
            <a:chExt cx="296175" cy="279625"/>
          </a:xfrm>
        </p:grpSpPr>
        <p:sp>
          <p:nvSpPr>
            <p:cNvPr id="7654" name="Google Shape;7654;p74"/>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4"/>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4"/>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4"/>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4"/>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4"/>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60" name="Google Shape;7660;p74"/>
          <p:cNvSpPr/>
          <p:nvPr/>
        </p:nvSpPr>
        <p:spPr>
          <a:xfrm>
            <a:off x="3969681" y="2529419"/>
            <a:ext cx="339353" cy="334689"/>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1" name="Google Shape;7661;p74"/>
          <p:cNvGrpSpPr/>
          <p:nvPr/>
        </p:nvGrpSpPr>
        <p:grpSpPr>
          <a:xfrm>
            <a:off x="6145995" y="1689471"/>
            <a:ext cx="216463" cy="334038"/>
            <a:chOff x="-23917525" y="1970225"/>
            <a:chExt cx="191425" cy="295400"/>
          </a:xfrm>
        </p:grpSpPr>
        <p:sp>
          <p:nvSpPr>
            <p:cNvPr id="7662" name="Google Shape;7662;p74"/>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4"/>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4"/>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5" name="Google Shape;7665;p74"/>
          <p:cNvGrpSpPr/>
          <p:nvPr/>
        </p:nvGrpSpPr>
        <p:grpSpPr>
          <a:xfrm>
            <a:off x="6103703" y="2112093"/>
            <a:ext cx="301047" cy="334886"/>
            <a:chOff x="-23952175" y="2340425"/>
            <a:chExt cx="266225" cy="296150"/>
          </a:xfrm>
        </p:grpSpPr>
        <p:sp>
          <p:nvSpPr>
            <p:cNvPr id="7666" name="Google Shape;7666;p74"/>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4"/>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68" name="Google Shape;7668;p74"/>
          <p:cNvSpPr/>
          <p:nvPr/>
        </p:nvSpPr>
        <p:spPr>
          <a:xfrm>
            <a:off x="6078108" y="2530083"/>
            <a:ext cx="352725" cy="333360"/>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9" name="Google Shape;7669;p74"/>
          <p:cNvGrpSpPr/>
          <p:nvPr/>
        </p:nvGrpSpPr>
        <p:grpSpPr>
          <a:xfrm>
            <a:off x="7413691" y="2528453"/>
            <a:ext cx="226245" cy="336696"/>
            <a:chOff x="-22811700" y="2700350"/>
            <a:chExt cx="200075" cy="297750"/>
          </a:xfrm>
        </p:grpSpPr>
        <p:sp>
          <p:nvSpPr>
            <p:cNvPr id="7670" name="Google Shape;7670;p74"/>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4"/>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4"/>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74"/>
          <p:cNvGrpSpPr/>
          <p:nvPr/>
        </p:nvGrpSpPr>
        <p:grpSpPr>
          <a:xfrm>
            <a:off x="2286183" y="1689032"/>
            <a:ext cx="335791" cy="334915"/>
            <a:chOff x="-27358650" y="1961575"/>
            <a:chExt cx="296950" cy="296175"/>
          </a:xfrm>
        </p:grpSpPr>
        <p:sp>
          <p:nvSpPr>
            <p:cNvPr id="7674" name="Google Shape;7674;p74"/>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4"/>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6" name="Google Shape;7676;p74"/>
          <p:cNvSpPr/>
          <p:nvPr/>
        </p:nvSpPr>
        <p:spPr>
          <a:xfrm>
            <a:off x="2325643" y="2112470"/>
            <a:ext cx="257427" cy="334067"/>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4"/>
          <p:cNvSpPr/>
          <p:nvPr/>
        </p:nvSpPr>
        <p:spPr>
          <a:xfrm>
            <a:off x="2286461" y="2529305"/>
            <a:ext cx="335791" cy="334915"/>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4"/>
          <p:cNvSpPr/>
          <p:nvPr/>
        </p:nvSpPr>
        <p:spPr>
          <a:xfrm>
            <a:off x="4415734" y="1689895"/>
            <a:ext cx="304638" cy="333134"/>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9" name="Google Shape;7679;p74"/>
          <p:cNvGrpSpPr/>
          <p:nvPr/>
        </p:nvGrpSpPr>
        <p:grpSpPr>
          <a:xfrm>
            <a:off x="4399008" y="2122327"/>
            <a:ext cx="337572" cy="314419"/>
            <a:chOff x="-25477800" y="2357750"/>
            <a:chExt cx="298525" cy="278050"/>
          </a:xfrm>
        </p:grpSpPr>
        <p:sp>
          <p:nvSpPr>
            <p:cNvPr id="7680" name="Google Shape;7680;p74"/>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4"/>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2" name="Google Shape;7682;p74"/>
          <p:cNvSpPr/>
          <p:nvPr/>
        </p:nvSpPr>
        <p:spPr>
          <a:xfrm>
            <a:off x="4400157" y="2529687"/>
            <a:ext cx="335791" cy="334151"/>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3" name="Google Shape;7683;p74"/>
          <p:cNvGrpSpPr/>
          <p:nvPr/>
        </p:nvGrpSpPr>
        <p:grpSpPr>
          <a:xfrm>
            <a:off x="6512437" y="1689485"/>
            <a:ext cx="334915" cy="334010"/>
            <a:chOff x="-23599325" y="1971025"/>
            <a:chExt cx="296175" cy="295375"/>
          </a:xfrm>
        </p:grpSpPr>
        <p:sp>
          <p:nvSpPr>
            <p:cNvPr id="7684" name="Google Shape;7684;p74"/>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4"/>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6" name="Google Shape;7686;p74"/>
          <p:cNvSpPr/>
          <p:nvPr/>
        </p:nvSpPr>
        <p:spPr>
          <a:xfrm>
            <a:off x="6513129" y="2111607"/>
            <a:ext cx="334010" cy="335791"/>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4"/>
          <p:cNvSpPr/>
          <p:nvPr/>
        </p:nvSpPr>
        <p:spPr>
          <a:xfrm>
            <a:off x="6510896" y="2539991"/>
            <a:ext cx="338477" cy="313543"/>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4"/>
          <p:cNvSpPr/>
          <p:nvPr/>
        </p:nvSpPr>
        <p:spPr>
          <a:xfrm>
            <a:off x="7778709" y="1689004"/>
            <a:ext cx="336696" cy="334915"/>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9" name="Google Shape;7689;p74"/>
          <p:cNvGrpSpPr/>
          <p:nvPr/>
        </p:nvGrpSpPr>
        <p:grpSpPr>
          <a:xfrm>
            <a:off x="2705151" y="1689145"/>
            <a:ext cx="341134" cy="334689"/>
            <a:chOff x="-26993200" y="1961775"/>
            <a:chExt cx="301675" cy="295975"/>
          </a:xfrm>
        </p:grpSpPr>
        <p:sp>
          <p:nvSpPr>
            <p:cNvPr id="7690" name="Google Shape;7690;p74"/>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4"/>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4"/>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3" name="Google Shape;7693;p74"/>
          <p:cNvGrpSpPr/>
          <p:nvPr/>
        </p:nvGrpSpPr>
        <p:grpSpPr>
          <a:xfrm>
            <a:off x="2728756" y="2112531"/>
            <a:ext cx="293923" cy="334010"/>
            <a:chOff x="-26970350" y="2332550"/>
            <a:chExt cx="259925" cy="295375"/>
          </a:xfrm>
        </p:grpSpPr>
        <p:sp>
          <p:nvSpPr>
            <p:cNvPr id="7694" name="Google Shape;7694;p74"/>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4"/>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6" name="Google Shape;7696;p74"/>
          <p:cNvGrpSpPr/>
          <p:nvPr/>
        </p:nvGrpSpPr>
        <p:grpSpPr>
          <a:xfrm>
            <a:off x="2709165" y="2559635"/>
            <a:ext cx="333105" cy="274332"/>
            <a:chOff x="-26986100" y="2735800"/>
            <a:chExt cx="294575" cy="242600"/>
          </a:xfrm>
        </p:grpSpPr>
        <p:sp>
          <p:nvSpPr>
            <p:cNvPr id="7697" name="Google Shape;7697;p74"/>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4"/>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9" name="Google Shape;7699;p74"/>
          <p:cNvSpPr/>
          <p:nvPr/>
        </p:nvSpPr>
        <p:spPr>
          <a:xfrm>
            <a:off x="4817871" y="1689457"/>
            <a:ext cx="334010" cy="33401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0" name="Google Shape;7700;p74"/>
          <p:cNvGrpSpPr/>
          <p:nvPr/>
        </p:nvGrpSpPr>
        <p:grpSpPr>
          <a:xfrm>
            <a:off x="4817616" y="2112093"/>
            <a:ext cx="334010" cy="334886"/>
            <a:chOff x="-25104475" y="2340425"/>
            <a:chExt cx="295375" cy="296150"/>
          </a:xfrm>
        </p:grpSpPr>
        <p:sp>
          <p:nvSpPr>
            <p:cNvPr id="7701" name="Google Shape;7701;p74"/>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4"/>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4"/>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4"/>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4"/>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4"/>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4"/>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4"/>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4"/>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0" name="Google Shape;7710;p74"/>
          <p:cNvSpPr/>
          <p:nvPr/>
        </p:nvSpPr>
        <p:spPr>
          <a:xfrm>
            <a:off x="4816090" y="2572063"/>
            <a:ext cx="337572" cy="249398"/>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1" name="Google Shape;7711;p74"/>
          <p:cNvGrpSpPr/>
          <p:nvPr/>
        </p:nvGrpSpPr>
        <p:grpSpPr>
          <a:xfrm>
            <a:off x="6935871" y="1689032"/>
            <a:ext cx="335791" cy="334915"/>
            <a:chOff x="-23229925" y="1970225"/>
            <a:chExt cx="296950" cy="296175"/>
          </a:xfrm>
        </p:grpSpPr>
        <p:sp>
          <p:nvSpPr>
            <p:cNvPr id="7712" name="Google Shape;7712;p74"/>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4"/>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4"/>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4"/>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6" name="Google Shape;7716;p74"/>
          <p:cNvGrpSpPr/>
          <p:nvPr/>
        </p:nvGrpSpPr>
        <p:grpSpPr>
          <a:xfrm>
            <a:off x="6975944" y="2111641"/>
            <a:ext cx="255646" cy="335791"/>
            <a:chOff x="-23177950" y="2340425"/>
            <a:chExt cx="226075" cy="296950"/>
          </a:xfrm>
        </p:grpSpPr>
        <p:sp>
          <p:nvSpPr>
            <p:cNvPr id="7717" name="Google Shape;7717;p74"/>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4"/>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9" name="Google Shape;7719;p74"/>
          <p:cNvGrpSpPr/>
          <p:nvPr/>
        </p:nvGrpSpPr>
        <p:grpSpPr>
          <a:xfrm>
            <a:off x="6936309" y="2529344"/>
            <a:ext cx="334915" cy="334915"/>
            <a:chOff x="-23229150" y="2710600"/>
            <a:chExt cx="296175" cy="296175"/>
          </a:xfrm>
        </p:grpSpPr>
        <p:sp>
          <p:nvSpPr>
            <p:cNvPr id="7720" name="Google Shape;7720;p74"/>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4"/>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2" name="Google Shape;7722;p74"/>
          <p:cNvSpPr/>
          <p:nvPr/>
        </p:nvSpPr>
        <p:spPr>
          <a:xfrm>
            <a:off x="7779599" y="2112498"/>
            <a:ext cx="334915" cy="33401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3" name="Google Shape;7723;p74"/>
          <p:cNvGrpSpPr/>
          <p:nvPr/>
        </p:nvGrpSpPr>
        <p:grpSpPr>
          <a:xfrm>
            <a:off x="1021159" y="3058276"/>
            <a:ext cx="337600" cy="293047"/>
            <a:chOff x="-28462125" y="3199700"/>
            <a:chExt cx="298550" cy="259150"/>
          </a:xfrm>
        </p:grpSpPr>
        <p:sp>
          <p:nvSpPr>
            <p:cNvPr id="7724" name="Google Shape;7724;p74"/>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4"/>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4"/>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74"/>
          <p:cNvGrpSpPr/>
          <p:nvPr/>
        </p:nvGrpSpPr>
        <p:grpSpPr>
          <a:xfrm>
            <a:off x="1022064" y="3449815"/>
            <a:ext cx="335791" cy="334915"/>
            <a:chOff x="-28461325" y="3545475"/>
            <a:chExt cx="296950" cy="296175"/>
          </a:xfrm>
        </p:grpSpPr>
        <p:sp>
          <p:nvSpPr>
            <p:cNvPr id="7728" name="Google Shape;7728;p74"/>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4"/>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4"/>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4"/>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4"/>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74"/>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4" name="Google Shape;7734;p74"/>
          <p:cNvGrpSpPr/>
          <p:nvPr/>
        </p:nvGrpSpPr>
        <p:grpSpPr>
          <a:xfrm>
            <a:off x="1018487" y="3884028"/>
            <a:ext cx="342943" cy="334886"/>
            <a:chOff x="-28463700" y="3914875"/>
            <a:chExt cx="303275" cy="296150"/>
          </a:xfrm>
        </p:grpSpPr>
        <p:sp>
          <p:nvSpPr>
            <p:cNvPr id="7735" name="Google Shape;7735;p74"/>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4"/>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7" name="Google Shape;7737;p74"/>
          <p:cNvGrpSpPr/>
          <p:nvPr/>
        </p:nvGrpSpPr>
        <p:grpSpPr>
          <a:xfrm>
            <a:off x="3139779" y="3097020"/>
            <a:ext cx="334010" cy="215559"/>
            <a:chOff x="-26573400" y="3224125"/>
            <a:chExt cx="295375" cy="190625"/>
          </a:xfrm>
        </p:grpSpPr>
        <p:sp>
          <p:nvSpPr>
            <p:cNvPr id="7738" name="Google Shape;7738;p74"/>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4"/>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0" name="Google Shape;7740;p74"/>
          <p:cNvGrpSpPr/>
          <p:nvPr/>
        </p:nvGrpSpPr>
        <p:grpSpPr>
          <a:xfrm>
            <a:off x="3139779" y="3450254"/>
            <a:ext cx="334010" cy="334038"/>
            <a:chOff x="-26573400" y="3546250"/>
            <a:chExt cx="295375" cy="295400"/>
          </a:xfrm>
        </p:grpSpPr>
        <p:sp>
          <p:nvSpPr>
            <p:cNvPr id="7741" name="Google Shape;7741;p74"/>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4"/>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4"/>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4"/>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4"/>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6" name="Google Shape;7746;p74"/>
          <p:cNvGrpSpPr/>
          <p:nvPr/>
        </p:nvGrpSpPr>
        <p:grpSpPr>
          <a:xfrm>
            <a:off x="3128655" y="3884339"/>
            <a:ext cx="356259" cy="334264"/>
            <a:chOff x="-26583625" y="3917025"/>
            <a:chExt cx="315050" cy="295600"/>
          </a:xfrm>
        </p:grpSpPr>
        <p:sp>
          <p:nvSpPr>
            <p:cNvPr id="7747" name="Google Shape;7747;p74"/>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4"/>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4"/>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4"/>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1" name="Google Shape;7751;p74"/>
          <p:cNvSpPr/>
          <p:nvPr/>
        </p:nvSpPr>
        <p:spPr>
          <a:xfrm>
            <a:off x="5239728" y="3037749"/>
            <a:ext cx="334915" cy="33401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2" name="Google Shape;7752;p74"/>
          <p:cNvGrpSpPr/>
          <p:nvPr/>
        </p:nvGrpSpPr>
        <p:grpSpPr>
          <a:xfrm>
            <a:off x="5269754" y="3449815"/>
            <a:ext cx="274360" cy="334915"/>
            <a:chOff x="-24694925" y="3518700"/>
            <a:chExt cx="242625" cy="296175"/>
          </a:xfrm>
        </p:grpSpPr>
        <p:sp>
          <p:nvSpPr>
            <p:cNvPr id="7753" name="Google Shape;7753;p74"/>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4"/>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4"/>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4"/>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7" name="Google Shape;7757;p74"/>
          <p:cNvGrpSpPr/>
          <p:nvPr/>
        </p:nvGrpSpPr>
        <p:grpSpPr>
          <a:xfrm>
            <a:off x="5269315" y="3884014"/>
            <a:ext cx="275237" cy="334915"/>
            <a:chOff x="-24709100" y="3888875"/>
            <a:chExt cx="243400" cy="296175"/>
          </a:xfrm>
        </p:grpSpPr>
        <p:sp>
          <p:nvSpPr>
            <p:cNvPr id="7758" name="Google Shape;7758;p74"/>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4"/>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4"/>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1" name="Google Shape;7761;p74"/>
          <p:cNvGrpSpPr/>
          <p:nvPr/>
        </p:nvGrpSpPr>
        <p:grpSpPr>
          <a:xfrm>
            <a:off x="7357589" y="3038896"/>
            <a:ext cx="338448" cy="331805"/>
            <a:chOff x="-22863675" y="3131775"/>
            <a:chExt cx="299300" cy="293425"/>
          </a:xfrm>
        </p:grpSpPr>
        <p:sp>
          <p:nvSpPr>
            <p:cNvPr id="7762" name="Google Shape;7762;p74"/>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4"/>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74"/>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5" name="Google Shape;7765;p74"/>
          <p:cNvGrpSpPr/>
          <p:nvPr/>
        </p:nvGrpSpPr>
        <p:grpSpPr>
          <a:xfrm>
            <a:off x="1458906" y="3037356"/>
            <a:ext cx="294828" cy="334886"/>
            <a:chOff x="-28069875" y="3175300"/>
            <a:chExt cx="260725" cy="296150"/>
          </a:xfrm>
        </p:grpSpPr>
        <p:sp>
          <p:nvSpPr>
            <p:cNvPr id="7766" name="Google Shape;7766;p74"/>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4"/>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4"/>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4"/>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4"/>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4"/>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4"/>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4"/>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4"/>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75" name="Google Shape;7775;p74"/>
          <p:cNvSpPr/>
          <p:nvPr/>
        </p:nvSpPr>
        <p:spPr>
          <a:xfrm>
            <a:off x="1439162" y="3450769"/>
            <a:ext cx="334886" cy="332908"/>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6" name="Google Shape;7776;p74"/>
          <p:cNvGrpSpPr/>
          <p:nvPr/>
        </p:nvGrpSpPr>
        <p:grpSpPr>
          <a:xfrm>
            <a:off x="1498088" y="3884467"/>
            <a:ext cx="216463" cy="334010"/>
            <a:chOff x="-28032075" y="3916450"/>
            <a:chExt cx="191425" cy="295375"/>
          </a:xfrm>
        </p:grpSpPr>
        <p:sp>
          <p:nvSpPr>
            <p:cNvPr id="7777" name="Google Shape;7777;p74"/>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4"/>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4"/>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0" name="Google Shape;7780;p74"/>
          <p:cNvGrpSpPr/>
          <p:nvPr/>
        </p:nvGrpSpPr>
        <p:grpSpPr>
          <a:xfrm>
            <a:off x="3553468" y="3037342"/>
            <a:ext cx="334915" cy="334915"/>
            <a:chOff x="-26201650" y="3176075"/>
            <a:chExt cx="296175" cy="296175"/>
          </a:xfrm>
        </p:grpSpPr>
        <p:sp>
          <p:nvSpPr>
            <p:cNvPr id="7781" name="Google Shape;7781;p74"/>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4"/>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3" name="Google Shape;7783;p74"/>
          <p:cNvGrpSpPr/>
          <p:nvPr/>
        </p:nvGrpSpPr>
        <p:grpSpPr>
          <a:xfrm>
            <a:off x="3553016" y="3450268"/>
            <a:ext cx="335819" cy="334010"/>
            <a:chOff x="-26204800" y="3547050"/>
            <a:chExt cx="296975" cy="295375"/>
          </a:xfrm>
        </p:grpSpPr>
        <p:sp>
          <p:nvSpPr>
            <p:cNvPr id="7784" name="Google Shape;7784;p74"/>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4"/>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6" name="Google Shape;7786;p74"/>
          <p:cNvSpPr/>
          <p:nvPr/>
        </p:nvSpPr>
        <p:spPr>
          <a:xfrm>
            <a:off x="3584025" y="3883959"/>
            <a:ext cx="274332" cy="334915"/>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7" name="Google Shape;7787;p74"/>
          <p:cNvGrpSpPr/>
          <p:nvPr/>
        </p:nvGrpSpPr>
        <p:grpSpPr>
          <a:xfrm>
            <a:off x="5668240" y="3037342"/>
            <a:ext cx="327791" cy="334915"/>
            <a:chOff x="-24353875" y="3147725"/>
            <a:chExt cx="289875" cy="296175"/>
          </a:xfrm>
        </p:grpSpPr>
        <p:sp>
          <p:nvSpPr>
            <p:cNvPr id="7788" name="Google Shape;7788;p74"/>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4"/>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0" name="Google Shape;7790;p74"/>
          <p:cNvGrpSpPr/>
          <p:nvPr/>
        </p:nvGrpSpPr>
        <p:grpSpPr>
          <a:xfrm>
            <a:off x="5675816" y="3450253"/>
            <a:ext cx="312638" cy="334038"/>
            <a:chOff x="-24344425" y="3519475"/>
            <a:chExt cx="276475" cy="295400"/>
          </a:xfrm>
        </p:grpSpPr>
        <p:sp>
          <p:nvSpPr>
            <p:cNvPr id="7791" name="Google Shape;7791;p74"/>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4"/>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74"/>
          <p:cNvGrpSpPr/>
          <p:nvPr/>
        </p:nvGrpSpPr>
        <p:grpSpPr>
          <a:xfrm>
            <a:off x="5666020" y="3886247"/>
            <a:ext cx="332229" cy="330448"/>
            <a:chOff x="-24353075" y="3891250"/>
            <a:chExt cx="293800" cy="292225"/>
          </a:xfrm>
        </p:grpSpPr>
        <p:sp>
          <p:nvSpPr>
            <p:cNvPr id="7794" name="Google Shape;7794;p74"/>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4"/>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6" name="Google Shape;7796;p74"/>
          <p:cNvGrpSpPr/>
          <p:nvPr/>
        </p:nvGrpSpPr>
        <p:grpSpPr>
          <a:xfrm>
            <a:off x="7358918" y="3450465"/>
            <a:ext cx="335791" cy="333614"/>
            <a:chOff x="-22845575" y="3504075"/>
            <a:chExt cx="296950" cy="295025"/>
          </a:xfrm>
        </p:grpSpPr>
        <p:sp>
          <p:nvSpPr>
            <p:cNvPr id="7797" name="Google Shape;7797;p74"/>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4"/>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9" name="Google Shape;7799;p74"/>
          <p:cNvGrpSpPr/>
          <p:nvPr/>
        </p:nvGrpSpPr>
        <p:grpSpPr>
          <a:xfrm>
            <a:off x="1887683" y="3037794"/>
            <a:ext cx="284142" cy="334010"/>
            <a:chOff x="-27691025" y="3175300"/>
            <a:chExt cx="251275" cy="295375"/>
          </a:xfrm>
        </p:grpSpPr>
        <p:sp>
          <p:nvSpPr>
            <p:cNvPr id="7800" name="Google Shape;7800;p74"/>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4"/>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4"/>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4"/>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4" name="Google Shape;7804;p74"/>
          <p:cNvGrpSpPr/>
          <p:nvPr/>
        </p:nvGrpSpPr>
        <p:grpSpPr>
          <a:xfrm>
            <a:off x="1861406" y="3509055"/>
            <a:ext cx="336696" cy="216435"/>
            <a:chOff x="-27721750" y="3598250"/>
            <a:chExt cx="297750" cy="191400"/>
          </a:xfrm>
        </p:grpSpPr>
        <p:sp>
          <p:nvSpPr>
            <p:cNvPr id="7805" name="Google Shape;7805;p74"/>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4"/>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7" name="Google Shape;7807;p74"/>
          <p:cNvGrpSpPr/>
          <p:nvPr/>
        </p:nvGrpSpPr>
        <p:grpSpPr>
          <a:xfrm>
            <a:off x="1862735" y="3889640"/>
            <a:ext cx="334038" cy="323663"/>
            <a:chOff x="-27719400" y="3925600"/>
            <a:chExt cx="295400" cy="286225"/>
          </a:xfrm>
        </p:grpSpPr>
        <p:sp>
          <p:nvSpPr>
            <p:cNvPr id="7808" name="Google Shape;7808;p74"/>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4"/>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0" name="Google Shape;7810;p74"/>
          <p:cNvGrpSpPr/>
          <p:nvPr/>
        </p:nvGrpSpPr>
        <p:grpSpPr>
          <a:xfrm>
            <a:off x="3971200" y="3036904"/>
            <a:ext cx="335791" cy="335791"/>
            <a:chOff x="-25834600" y="3176875"/>
            <a:chExt cx="296950" cy="296950"/>
          </a:xfrm>
        </p:grpSpPr>
        <p:sp>
          <p:nvSpPr>
            <p:cNvPr id="7811" name="Google Shape;7811;p74"/>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4"/>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4"/>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4"/>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4"/>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6" name="Google Shape;7816;p74"/>
          <p:cNvGrpSpPr/>
          <p:nvPr/>
        </p:nvGrpSpPr>
        <p:grpSpPr>
          <a:xfrm>
            <a:off x="3971200" y="3460064"/>
            <a:ext cx="335791" cy="314419"/>
            <a:chOff x="-25834600" y="3564375"/>
            <a:chExt cx="296950" cy="278050"/>
          </a:xfrm>
        </p:grpSpPr>
        <p:sp>
          <p:nvSpPr>
            <p:cNvPr id="7817" name="Google Shape;7817;p74"/>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4"/>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4"/>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4"/>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4"/>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4"/>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4"/>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4"/>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5" name="Google Shape;7825;p74"/>
          <p:cNvGrpSpPr/>
          <p:nvPr/>
        </p:nvGrpSpPr>
        <p:grpSpPr>
          <a:xfrm>
            <a:off x="3969419" y="3884127"/>
            <a:ext cx="339353" cy="334689"/>
            <a:chOff x="-25834600" y="3915850"/>
            <a:chExt cx="300100" cy="295975"/>
          </a:xfrm>
        </p:grpSpPr>
        <p:sp>
          <p:nvSpPr>
            <p:cNvPr id="7826" name="Google Shape;7826;p74"/>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4"/>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4"/>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74"/>
          <p:cNvGrpSpPr/>
          <p:nvPr/>
        </p:nvGrpSpPr>
        <p:grpSpPr>
          <a:xfrm>
            <a:off x="6145557" y="3038218"/>
            <a:ext cx="217340" cy="333162"/>
            <a:chOff x="-23930925" y="3149300"/>
            <a:chExt cx="192200" cy="294625"/>
          </a:xfrm>
        </p:grpSpPr>
        <p:sp>
          <p:nvSpPr>
            <p:cNvPr id="7830" name="Google Shape;7830;p74"/>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4"/>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4"/>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4"/>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4" name="Google Shape;7834;p74"/>
          <p:cNvGrpSpPr/>
          <p:nvPr/>
        </p:nvGrpSpPr>
        <p:grpSpPr>
          <a:xfrm>
            <a:off x="6104579" y="3450253"/>
            <a:ext cx="299294" cy="334038"/>
            <a:chOff x="-23962425" y="3519475"/>
            <a:chExt cx="264675" cy="295400"/>
          </a:xfrm>
        </p:grpSpPr>
        <p:sp>
          <p:nvSpPr>
            <p:cNvPr id="7835" name="Google Shape;7835;p74"/>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4"/>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7" name="Google Shape;7837;p74"/>
          <p:cNvSpPr/>
          <p:nvPr/>
        </p:nvSpPr>
        <p:spPr>
          <a:xfrm>
            <a:off x="6076327" y="3887945"/>
            <a:ext cx="356287" cy="326943"/>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8" name="Google Shape;7838;p74"/>
          <p:cNvGrpSpPr/>
          <p:nvPr/>
        </p:nvGrpSpPr>
        <p:grpSpPr>
          <a:xfrm>
            <a:off x="7413239" y="3884466"/>
            <a:ext cx="227149" cy="334010"/>
            <a:chOff x="-22788075" y="3904625"/>
            <a:chExt cx="200875" cy="295375"/>
          </a:xfrm>
        </p:grpSpPr>
        <p:sp>
          <p:nvSpPr>
            <p:cNvPr id="7839" name="Google Shape;7839;p74"/>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4"/>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4"/>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4"/>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4"/>
          <p:cNvGrpSpPr/>
          <p:nvPr/>
        </p:nvGrpSpPr>
        <p:grpSpPr>
          <a:xfrm>
            <a:off x="2285731" y="3037356"/>
            <a:ext cx="336696" cy="334886"/>
            <a:chOff x="-27351575" y="3175300"/>
            <a:chExt cx="297750" cy="296150"/>
          </a:xfrm>
        </p:grpSpPr>
        <p:sp>
          <p:nvSpPr>
            <p:cNvPr id="7844" name="Google Shape;7844;p74"/>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4"/>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4"/>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4"/>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8" name="Google Shape;7848;p74"/>
          <p:cNvGrpSpPr/>
          <p:nvPr/>
        </p:nvGrpSpPr>
        <p:grpSpPr>
          <a:xfrm>
            <a:off x="2326270" y="3449702"/>
            <a:ext cx="255617" cy="335141"/>
            <a:chOff x="-27313750" y="3545275"/>
            <a:chExt cx="226050" cy="296375"/>
          </a:xfrm>
        </p:grpSpPr>
        <p:sp>
          <p:nvSpPr>
            <p:cNvPr id="7849" name="Google Shape;7849;p74"/>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4"/>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4"/>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4"/>
          <p:cNvGrpSpPr/>
          <p:nvPr/>
        </p:nvGrpSpPr>
        <p:grpSpPr>
          <a:xfrm>
            <a:off x="2285731" y="3882233"/>
            <a:ext cx="336696" cy="338477"/>
            <a:chOff x="-27351575" y="3915650"/>
            <a:chExt cx="297750" cy="299325"/>
          </a:xfrm>
        </p:grpSpPr>
        <p:sp>
          <p:nvSpPr>
            <p:cNvPr id="7853" name="Google Shape;7853;p74"/>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4"/>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5" name="Google Shape;7855;p74"/>
          <p:cNvGrpSpPr/>
          <p:nvPr/>
        </p:nvGrpSpPr>
        <p:grpSpPr>
          <a:xfrm>
            <a:off x="4416366" y="3037243"/>
            <a:ext cx="302857" cy="335113"/>
            <a:chOff x="-25445525" y="3175900"/>
            <a:chExt cx="267825" cy="296350"/>
          </a:xfrm>
        </p:grpSpPr>
        <p:sp>
          <p:nvSpPr>
            <p:cNvPr id="7856" name="Google Shape;7856;p74"/>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4"/>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4"/>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74"/>
          <p:cNvGrpSpPr/>
          <p:nvPr/>
        </p:nvGrpSpPr>
        <p:grpSpPr>
          <a:xfrm>
            <a:off x="4399008" y="3460516"/>
            <a:ext cx="337572" cy="313514"/>
            <a:chOff x="-25465200" y="3565175"/>
            <a:chExt cx="298525" cy="277250"/>
          </a:xfrm>
        </p:grpSpPr>
        <p:sp>
          <p:nvSpPr>
            <p:cNvPr id="7860" name="Google Shape;7860;p74"/>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4"/>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2" name="Google Shape;7862;p74"/>
          <p:cNvGrpSpPr/>
          <p:nvPr/>
        </p:nvGrpSpPr>
        <p:grpSpPr>
          <a:xfrm>
            <a:off x="4398570" y="3884749"/>
            <a:ext cx="338448" cy="333445"/>
            <a:chOff x="-25465200" y="3916150"/>
            <a:chExt cx="299300" cy="294875"/>
          </a:xfrm>
        </p:grpSpPr>
        <p:sp>
          <p:nvSpPr>
            <p:cNvPr id="7863" name="Google Shape;7863;p74"/>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4"/>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5" name="Google Shape;7865;p74"/>
          <p:cNvGrpSpPr/>
          <p:nvPr/>
        </p:nvGrpSpPr>
        <p:grpSpPr>
          <a:xfrm>
            <a:off x="6512889" y="3037356"/>
            <a:ext cx="334010" cy="334886"/>
            <a:chOff x="-23615075" y="3148525"/>
            <a:chExt cx="295375" cy="296150"/>
          </a:xfrm>
        </p:grpSpPr>
        <p:sp>
          <p:nvSpPr>
            <p:cNvPr id="7866" name="Google Shape;7866;p74"/>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4"/>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4"/>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4"/>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0" name="Google Shape;7870;p74"/>
          <p:cNvSpPr/>
          <p:nvPr/>
        </p:nvSpPr>
        <p:spPr>
          <a:xfrm>
            <a:off x="6510896" y="3449270"/>
            <a:ext cx="338477" cy="335904"/>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1" name="Google Shape;7871;p74"/>
          <p:cNvGrpSpPr/>
          <p:nvPr/>
        </p:nvGrpSpPr>
        <p:grpSpPr>
          <a:xfrm>
            <a:off x="6512437" y="3893810"/>
            <a:ext cx="334915" cy="315324"/>
            <a:chOff x="-23615075" y="3906200"/>
            <a:chExt cx="296175" cy="278850"/>
          </a:xfrm>
        </p:grpSpPr>
        <p:sp>
          <p:nvSpPr>
            <p:cNvPr id="7872" name="Google Shape;7872;p74"/>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4"/>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4"/>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5" name="Google Shape;7875;p74"/>
          <p:cNvSpPr/>
          <p:nvPr/>
        </p:nvSpPr>
        <p:spPr>
          <a:xfrm>
            <a:off x="7780052" y="3038187"/>
            <a:ext cx="334010" cy="333134"/>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6" name="Google Shape;7876;p74"/>
          <p:cNvGrpSpPr/>
          <p:nvPr/>
        </p:nvGrpSpPr>
        <p:grpSpPr>
          <a:xfrm>
            <a:off x="2707822" y="3037469"/>
            <a:ext cx="335791" cy="334660"/>
            <a:chOff x="-26980600" y="3175500"/>
            <a:chExt cx="296950" cy="295950"/>
          </a:xfrm>
        </p:grpSpPr>
        <p:sp>
          <p:nvSpPr>
            <p:cNvPr id="7877" name="Google Shape;7877;p74"/>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4"/>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4"/>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0" name="Google Shape;7880;p74"/>
          <p:cNvSpPr/>
          <p:nvPr/>
        </p:nvSpPr>
        <p:spPr>
          <a:xfrm>
            <a:off x="2729030" y="3450203"/>
            <a:ext cx="293923" cy="334038"/>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1" name="Google Shape;7881;p74"/>
          <p:cNvGrpSpPr/>
          <p:nvPr/>
        </p:nvGrpSpPr>
        <p:grpSpPr>
          <a:xfrm>
            <a:off x="2708275" y="3914292"/>
            <a:ext cx="334886" cy="274360"/>
            <a:chOff x="-26981375" y="3951875"/>
            <a:chExt cx="296150" cy="242625"/>
          </a:xfrm>
        </p:grpSpPr>
        <p:sp>
          <p:nvSpPr>
            <p:cNvPr id="7882" name="Google Shape;7882;p74"/>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4"/>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4"/>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5" name="Google Shape;7885;p74"/>
          <p:cNvGrpSpPr/>
          <p:nvPr/>
        </p:nvGrpSpPr>
        <p:grpSpPr>
          <a:xfrm>
            <a:off x="4817602" y="3036451"/>
            <a:ext cx="334038" cy="336696"/>
            <a:chOff x="-25094250" y="3176075"/>
            <a:chExt cx="295400" cy="297750"/>
          </a:xfrm>
        </p:grpSpPr>
        <p:sp>
          <p:nvSpPr>
            <p:cNvPr id="7886" name="Google Shape;7886;p74"/>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4"/>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4"/>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74"/>
          <p:cNvGrpSpPr/>
          <p:nvPr/>
        </p:nvGrpSpPr>
        <p:grpSpPr>
          <a:xfrm>
            <a:off x="4817602" y="3450268"/>
            <a:ext cx="334038" cy="334010"/>
            <a:chOff x="-25094250" y="3547050"/>
            <a:chExt cx="295400" cy="295375"/>
          </a:xfrm>
        </p:grpSpPr>
        <p:sp>
          <p:nvSpPr>
            <p:cNvPr id="7890" name="Google Shape;7890;p74"/>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4"/>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4"/>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4"/>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4"/>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5" name="Google Shape;7895;p74"/>
          <p:cNvSpPr/>
          <p:nvPr/>
        </p:nvSpPr>
        <p:spPr>
          <a:xfrm>
            <a:off x="4817419" y="3936625"/>
            <a:ext cx="334915" cy="229581"/>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6" name="Google Shape;7896;p74"/>
          <p:cNvGrpSpPr/>
          <p:nvPr/>
        </p:nvGrpSpPr>
        <p:grpSpPr>
          <a:xfrm>
            <a:off x="6936323" y="3037356"/>
            <a:ext cx="334886" cy="334886"/>
            <a:chOff x="-23245675" y="3148525"/>
            <a:chExt cx="296150" cy="296150"/>
          </a:xfrm>
        </p:grpSpPr>
        <p:sp>
          <p:nvSpPr>
            <p:cNvPr id="7897" name="Google Shape;7897;p74"/>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4"/>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4"/>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0" name="Google Shape;7900;p74"/>
          <p:cNvSpPr/>
          <p:nvPr/>
        </p:nvSpPr>
        <p:spPr>
          <a:xfrm>
            <a:off x="6976180" y="3450203"/>
            <a:ext cx="255646" cy="334038"/>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1" name="Google Shape;7901;p74"/>
          <p:cNvGrpSpPr/>
          <p:nvPr/>
        </p:nvGrpSpPr>
        <p:grpSpPr>
          <a:xfrm>
            <a:off x="6936762" y="3884028"/>
            <a:ext cx="334010" cy="334886"/>
            <a:chOff x="-23244900" y="3888100"/>
            <a:chExt cx="295375" cy="296150"/>
          </a:xfrm>
        </p:grpSpPr>
        <p:sp>
          <p:nvSpPr>
            <p:cNvPr id="7902" name="Google Shape;7902;p74"/>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4"/>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4"/>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4"/>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4"/>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4"/>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4"/>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4"/>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4"/>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4"/>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4"/>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3" name="Google Shape;7913;p74"/>
          <p:cNvSpPr/>
          <p:nvPr/>
        </p:nvSpPr>
        <p:spPr>
          <a:xfrm>
            <a:off x="7779147" y="3449327"/>
            <a:ext cx="335819" cy="335791"/>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917"/>
        <p:cNvGrpSpPr/>
        <p:nvPr/>
      </p:nvGrpSpPr>
      <p:grpSpPr>
        <a:xfrm>
          <a:off x="0" y="0"/>
          <a:ext cx="0" cy="0"/>
          <a:chOff x="0" y="0"/>
          <a:chExt cx="0" cy="0"/>
        </a:xfrm>
      </p:grpSpPr>
      <p:sp>
        <p:nvSpPr>
          <p:cNvPr id="7918" name="Google Shape;7918;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Nature Icons</a:t>
            </a:r>
            <a:endParaRPr>
              <a:solidFill>
                <a:srgbClr val="FFFFFF"/>
              </a:solidFill>
              <a:latin typeface="Proxima Nova Semibold"/>
              <a:ea typeface="Proxima Nova Semibold"/>
              <a:cs typeface="Proxima Nova Semibold"/>
              <a:sym typeface="Proxima Nova Semibold"/>
            </a:endParaRPr>
          </a:p>
        </p:txBody>
      </p:sp>
      <p:sp>
        <p:nvSpPr>
          <p:cNvPr id="7919" name="Google Shape;7919;p75"/>
          <p:cNvSpPr/>
          <p:nvPr/>
        </p:nvSpPr>
        <p:spPr>
          <a:xfrm>
            <a:off x="1072928" y="1676467"/>
            <a:ext cx="259238" cy="340091"/>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0" name="Google Shape;7920;p75"/>
          <p:cNvGrpSpPr/>
          <p:nvPr/>
        </p:nvGrpSpPr>
        <p:grpSpPr>
          <a:xfrm>
            <a:off x="1032281" y="2096112"/>
            <a:ext cx="341820" cy="341736"/>
            <a:chOff x="-21298675" y="2414425"/>
            <a:chExt cx="306400" cy="306325"/>
          </a:xfrm>
        </p:grpSpPr>
        <p:sp>
          <p:nvSpPr>
            <p:cNvPr id="7921" name="Google Shape;7921;p75"/>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5"/>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5"/>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4" name="Google Shape;7924;p75"/>
          <p:cNvGrpSpPr/>
          <p:nvPr/>
        </p:nvGrpSpPr>
        <p:grpSpPr>
          <a:xfrm>
            <a:off x="1031834" y="2520890"/>
            <a:ext cx="342712" cy="319647"/>
            <a:chOff x="-21299475" y="2798025"/>
            <a:chExt cx="307200" cy="286525"/>
          </a:xfrm>
        </p:grpSpPr>
        <p:sp>
          <p:nvSpPr>
            <p:cNvPr id="7925" name="Google Shape;7925;p75"/>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5"/>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5"/>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5"/>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5"/>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5"/>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5"/>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5"/>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5"/>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75"/>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5"/>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5"/>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7" name="Google Shape;7937;p75"/>
          <p:cNvSpPr/>
          <p:nvPr/>
        </p:nvSpPr>
        <p:spPr>
          <a:xfrm>
            <a:off x="3128634" y="1677457"/>
            <a:ext cx="339198" cy="33811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75"/>
          <p:cNvSpPr/>
          <p:nvPr/>
        </p:nvSpPr>
        <p:spPr>
          <a:xfrm>
            <a:off x="3128202" y="2096604"/>
            <a:ext cx="340063" cy="34095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5"/>
          <p:cNvSpPr/>
          <p:nvPr/>
        </p:nvSpPr>
        <p:spPr>
          <a:xfrm>
            <a:off x="3122485" y="2510800"/>
            <a:ext cx="351498" cy="340063"/>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0" name="Google Shape;7940;p75"/>
          <p:cNvGrpSpPr/>
          <p:nvPr/>
        </p:nvGrpSpPr>
        <p:grpSpPr>
          <a:xfrm>
            <a:off x="5243755" y="1676827"/>
            <a:ext cx="297029" cy="339198"/>
            <a:chOff x="-17545650" y="2051350"/>
            <a:chExt cx="266250" cy="304050"/>
          </a:xfrm>
        </p:grpSpPr>
        <p:sp>
          <p:nvSpPr>
            <p:cNvPr id="7941" name="Google Shape;7941;p75"/>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5"/>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5"/>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5"/>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45" name="Google Shape;7945;p75"/>
          <p:cNvSpPr/>
          <p:nvPr/>
        </p:nvSpPr>
        <p:spPr>
          <a:xfrm>
            <a:off x="5221706" y="2096618"/>
            <a:ext cx="340063" cy="340927"/>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6" name="Google Shape;7946;p75"/>
          <p:cNvGrpSpPr/>
          <p:nvPr/>
        </p:nvGrpSpPr>
        <p:grpSpPr>
          <a:xfrm>
            <a:off x="5222670" y="2521211"/>
            <a:ext cx="339198" cy="319006"/>
            <a:chOff x="-17565350" y="2809825"/>
            <a:chExt cx="304050" cy="285950"/>
          </a:xfrm>
        </p:grpSpPr>
        <p:sp>
          <p:nvSpPr>
            <p:cNvPr id="7947" name="Google Shape;7947;p75"/>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5"/>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5"/>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5"/>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5"/>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2" name="Google Shape;7952;p75"/>
          <p:cNvSpPr/>
          <p:nvPr/>
        </p:nvSpPr>
        <p:spPr>
          <a:xfrm>
            <a:off x="7360389" y="1677346"/>
            <a:ext cx="258345" cy="338334"/>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5"/>
          <p:cNvSpPr/>
          <p:nvPr/>
        </p:nvSpPr>
        <p:spPr>
          <a:xfrm>
            <a:off x="1451210" y="1676467"/>
            <a:ext cx="338334" cy="340091"/>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5"/>
          <p:cNvSpPr/>
          <p:nvPr/>
        </p:nvSpPr>
        <p:spPr>
          <a:xfrm>
            <a:off x="1451210" y="2097148"/>
            <a:ext cx="338334" cy="339868"/>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5" name="Google Shape;7955;p75"/>
          <p:cNvGrpSpPr/>
          <p:nvPr/>
        </p:nvGrpSpPr>
        <p:grpSpPr>
          <a:xfrm>
            <a:off x="1471646" y="2510683"/>
            <a:ext cx="298730" cy="340063"/>
            <a:chOff x="-20904875" y="2788575"/>
            <a:chExt cx="267775" cy="304825"/>
          </a:xfrm>
        </p:grpSpPr>
        <p:sp>
          <p:nvSpPr>
            <p:cNvPr id="7956" name="Google Shape;7956;p75"/>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5"/>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75"/>
          <p:cNvGrpSpPr/>
          <p:nvPr/>
        </p:nvGrpSpPr>
        <p:grpSpPr>
          <a:xfrm>
            <a:off x="3581724" y="2097812"/>
            <a:ext cx="258373" cy="338334"/>
            <a:chOff x="-19006700" y="2434925"/>
            <a:chExt cx="231600" cy="303275"/>
          </a:xfrm>
        </p:grpSpPr>
        <p:sp>
          <p:nvSpPr>
            <p:cNvPr id="7959" name="Google Shape;7959;p75"/>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5"/>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5"/>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5"/>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3" name="Google Shape;7963;p75"/>
          <p:cNvSpPr/>
          <p:nvPr/>
        </p:nvSpPr>
        <p:spPr>
          <a:xfrm>
            <a:off x="3540734" y="2511232"/>
            <a:ext cx="339198" cy="339198"/>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75"/>
          <p:cNvSpPr/>
          <p:nvPr/>
        </p:nvSpPr>
        <p:spPr>
          <a:xfrm>
            <a:off x="5668006" y="1676481"/>
            <a:ext cx="297893" cy="340063"/>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5" name="Google Shape;7965;p75"/>
          <p:cNvGrpSpPr/>
          <p:nvPr/>
        </p:nvGrpSpPr>
        <p:grpSpPr>
          <a:xfrm>
            <a:off x="5647441" y="2107491"/>
            <a:ext cx="340063" cy="318978"/>
            <a:chOff x="-17190425" y="2435725"/>
            <a:chExt cx="304825" cy="285925"/>
          </a:xfrm>
        </p:grpSpPr>
        <p:sp>
          <p:nvSpPr>
            <p:cNvPr id="7966" name="Google Shape;7966;p75"/>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5"/>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5"/>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9" name="Google Shape;7969;p75"/>
          <p:cNvSpPr/>
          <p:nvPr/>
        </p:nvSpPr>
        <p:spPr>
          <a:xfrm>
            <a:off x="5648678" y="2512543"/>
            <a:ext cx="336549" cy="336577"/>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0" name="Google Shape;7970;p75"/>
          <p:cNvGrpSpPr/>
          <p:nvPr/>
        </p:nvGrpSpPr>
        <p:grpSpPr>
          <a:xfrm>
            <a:off x="7319127" y="2096516"/>
            <a:ext cx="341820" cy="340927"/>
            <a:chOff x="-15719925" y="2416825"/>
            <a:chExt cx="306400" cy="305600"/>
          </a:xfrm>
        </p:grpSpPr>
        <p:sp>
          <p:nvSpPr>
            <p:cNvPr id="7971" name="Google Shape;7971;p75"/>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5"/>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5"/>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4" name="Google Shape;7974;p75"/>
          <p:cNvSpPr/>
          <p:nvPr/>
        </p:nvSpPr>
        <p:spPr>
          <a:xfrm>
            <a:off x="1873789" y="1675812"/>
            <a:ext cx="342684" cy="341401"/>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5"/>
          <p:cNvSpPr/>
          <p:nvPr/>
        </p:nvSpPr>
        <p:spPr>
          <a:xfrm>
            <a:off x="1875100" y="2138148"/>
            <a:ext cx="340063" cy="257871"/>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6" name="Google Shape;7976;p75"/>
          <p:cNvGrpSpPr/>
          <p:nvPr/>
        </p:nvGrpSpPr>
        <p:grpSpPr>
          <a:xfrm>
            <a:off x="1873533" y="2511115"/>
            <a:ext cx="344442" cy="339198"/>
            <a:chOff x="-20550425" y="2789350"/>
            <a:chExt cx="308750" cy="304050"/>
          </a:xfrm>
        </p:grpSpPr>
        <p:sp>
          <p:nvSpPr>
            <p:cNvPr id="7977" name="Google Shape;7977;p75"/>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5"/>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9" name="Google Shape;7979;p75"/>
          <p:cNvGrpSpPr/>
          <p:nvPr/>
        </p:nvGrpSpPr>
        <p:grpSpPr>
          <a:xfrm>
            <a:off x="3965636" y="1676283"/>
            <a:ext cx="340091" cy="340286"/>
            <a:chOff x="-18666450" y="2059825"/>
            <a:chExt cx="304850" cy="305025"/>
          </a:xfrm>
        </p:grpSpPr>
        <p:sp>
          <p:nvSpPr>
            <p:cNvPr id="7980" name="Google Shape;7980;p75"/>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75"/>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75"/>
          <p:cNvGrpSpPr/>
          <p:nvPr/>
        </p:nvGrpSpPr>
        <p:grpSpPr>
          <a:xfrm>
            <a:off x="3965204" y="2097826"/>
            <a:ext cx="340955" cy="338306"/>
            <a:chOff x="-18668025" y="2435725"/>
            <a:chExt cx="305625" cy="303250"/>
          </a:xfrm>
        </p:grpSpPr>
        <p:sp>
          <p:nvSpPr>
            <p:cNvPr id="7983" name="Google Shape;7983;p75"/>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5"/>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5"/>
          <p:cNvGrpSpPr/>
          <p:nvPr/>
        </p:nvGrpSpPr>
        <p:grpSpPr>
          <a:xfrm>
            <a:off x="3964771" y="2510682"/>
            <a:ext cx="341820" cy="340063"/>
            <a:chOff x="-18668800" y="2807475"/>
            <a:chExt cx="306400" cy="304825"/>
          </a:xfrm>
        </p:grpSpPr>
        <p:sp>
          <p:nvSpPr>
            <p:cNvPr id="7986" name="Google Shape;7986;p75"/>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5"/>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5"/>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5"/>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5"/>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5"/>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5"/>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5"/>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5"/>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5" name="Google Shape;7995;p75"/>
          <p:cNvGrpSpPr/>
          <p:nvPr/>
        </p:nvGrpSpPr>
        <p:grpSpPr>
          <a:xfrm>
            <a:off x="6084575" y="1675949"/>
            <a:ext cx="298786" cy="340955"/>
            <a:chOff x="-16798200" y="2050575"/>
            <a:chExt cx="267825" cy="305625"/>
          </a:xfrm>
        </p:grpSpPr>
        <p:sp>
          <p:nvSpPr>
            <p:cNvPr id="7996" name="Google Shape;7996;p75"/>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5"/>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5"/>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75"/>
          <p:cNvGrpSpPr/>
          <p:nvPr/>
        </p:nvGrpSpPr>
        <p:grpSpPr>
          <a:xfrm>
            <a:off x="6063490" y="2511561"/>
            <a:ext cx="340955" cy="338306"/>
            <a:chOff x="-16817100" y="2801175"/>
            <a:chExt cx="305625" cy="303250"/>
          </a:xfrm>
        </p:grpSpPr>
        <p:sp>
          <p:nvSpPr>
            <p:cNvPr id="8000" name="Google Shape;8000;p75"/>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5"/>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5"/>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5"/>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5"/>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5"/>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5"/>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5"/>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8" name="Google Shape;8008;p75"/>
          <p:cNvGrpSpPr/>
          <p:nvPr/>
        </p:nvGrpSpPr>
        <p:grpSpPr>
          <a:xfrm>
            <a:off x="7319127" y="2510237"/>
            <a:ext cx="341820" cy="340955"/>
            <a:chOff x="-15717575" y="2786200"/>
            <a:chExt cx="306400" cy="305625"/>
          </a:xfrm>
        </p:grpSpPr>
        <p:sp>
          <p:nvSpPr>
            <p:cNvPr id="8009" name="Google Shape;8009;p75"/>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5"/>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5"/>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5"/>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5"/>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5"/>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5"/>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6" name="Google Shape;8016;p75"/>
          <p:cNvGrpSpPr/>
          <p:nvPr/>
        </p:nvGrpSpPr>
        <p:grpSpPr>
          <a:xfrm>
            <a:off x="2292218" y="1676381"/>
            <a:ext cx="340955" cy="340091"/>
            <a:chOff x="-20173175" y="2038750"/>
            <a:chExt cx="305625" cy="304850"/>
          </a:xfrm>
        </p:grpSpPr>
        <p:sp>
          <p:nvSpPr>
            <p:cNvPr id="8017" name="Google Shape;8017;p75"/>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5"/>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19" name="Google Shape;8019;p75"/>
          <p:cNvSpPr/>
          <p:nvPr/>
        </p:nvSpPr>
        <p:spPr>
          <a:xfrm>
            <a:off x="2292485" y="2097706"/>
            <a:ext cx="339198" cy="338752"/>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0" name="Google Shape;8020;p75"/>
          <p:cNvGrpSpPr/>
          <p:nvPr/>
        </p:nvGrpSpPr>
        <p:grpSpPr>
          <a:xfrm>
            <a:off x="2293096" y="2510237"/>
            <a:ext cx="339198" cy="340955"/>
            <a:chOff x="-20173175" y="2787775"/>
            <a:chExt cx="304050" cy="305625"/>
          </a:xfrm>
        </p:grpSpPr>
        <p:sp>
          <p:nvSpPr>
            <p:cNvPr id="8021" name="Google Shape;8021;p75"/>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5"/>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5"/>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5"/>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5"/>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5"/>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5"/>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8" name="Google Shape;8028;p75"/>
          <p:cNvGrpSpPr/>
          <p:nvPr/>
        </p:nvGrpSpPr>
        <p:grpSpPr>
          <a:xfrm>
            <a:off x="4392101" y="2097812"/>
            <a:ext cx="340063" cy="338334"/>
            <a:chOff x="-18294675" y="2434925"/>
            <a:chExt cx="304825" cy="303275"/>
          </a:xfrm>
        </p:grpSpPr>
        <p:sp>
          <p:nvSpPr>
            <p:cNvPr id="8029" name="Google Shape;8029;p75"/>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75"/>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5"/>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75"/>
          <p:cNvGrpSpPr/>
          <p:nvPr/>
        </p:nvGrpSpPr>
        <p:grpSpPr>
          <a:xfrm>
            <a:off x="4432513" y="2511546"/>
            <a:ext cx="259238" cy="338334"/>
            <a:chOff x="-18258450" y="2809825"/>
            <a:chExt cx="232375" cy="303275"/>
          </a:xfrm>
        </p:grpSpPr>
        <p:sp>
          <p:nvSpPr>
            <p:cNvPr id="8033" name="Google Shape;8033;p75"/>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5"/>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5"/>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6" name="Google Shape;8036;p75"/>
          <p:cNvSpPr/>
          <p:nvPr/>
        </p:nvSpPr>
        <p:spPr>
          <a:xfrm>
            <a:off x="6482095" y="1676035"/>
            <a:ext cx="338334" cy="34095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7" name="Google Shape;8037;p75"/>
          <p:cNvGrpSpPr/>
          <p:nvPr/>
        </p:nvGrpSpPr>
        <p:grpSpPr>
          <a:xfrm>
            <a:off x="6502814" y="2096934"/>
            <a:ext cx="297893" cy="340091"/>
            <a:chOff x="-16422500" y="2425450"/>
            <a:chExt cx="267025" cy="304850"/>
          </a:xfrm>
        </p:grpSpPr>
        <p:sp>
          <p:nvSpPr>
            <p:cNvPr id="8038" name="Google Shape;8038;p75"/>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5"/>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5"/>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75"/>
          <p:cNvGrpSpPr/>
          <p:nvPr/>
        </p:nvGrpSpPr>
        <p:grpSpPr>
          <a:xfrm>
            <a:off x="6481715" y="2511115"/>
            <a:ext cx="340091" cy="339198"/>
            <a:chOff x="-16442200" y="2801175"/>
            <a:chExt cx="304850" cy="304050"/>
          </a:xfrm>
        </p:grpSpPr>
        <p:sp>
          <p:nvSpPr>
            <p:cNvPr id="8042" name="Google Shape;8042;p75"/>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5"/>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5"/>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45" name="Google Shape;8045;p75"/>
          <p:cNvSpPr/>
          <p:nvPr/>
        </p:nvSpPr>
        <p:spPr>
          <a:xfrm>
            <a:off x="7738672" y="1677792"/>
            <a:ext cx="338306" cy="33744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5"/>
          <p:cNvSpPr/>
          <p:nvPr/>
        </p:nvSpPr>
        <p:spPr>
          <a:xfrm>
            <a:off x="2703720" y="1689325"/>
            <a:ext cx="340955" cy="31437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7" name="Google Shape;8047;p75"/>
          <p:cNvGrpSpPr/>
          <p:nvPr/>
        </p:nvGrpSpPr>
        <p:grpSpPr>
          <a:xfrm>
            <a:off x="2702117" y="2098371"/>
            <a:ext cx="345362" cy="337218"/>
            <a:chOff x="-19802200" y="2416025"/>
            <a:chExt cx="309575" cy="302275"/>
          </a:xfrm>
        </p:grpSpPr>
        <p:sp>
          <p:nvSpPr>
            <p:cNvPr id="8048" name="Google Shape;8048;p75"/>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5"/>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5"/>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5"/>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5"/>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3" name="Google Shape;8053;p75"/>
          <p:cNvGrpSpPr/>
          <p:nvPr/>
        </p:nvGrpSpPr>
        <p:grpSpPr>
          <a:xfrm>
            <a:off x="2704320" y="2511115"/>
            <a:ext cx="340955" cy="339198"/>
            <a:chOff x="-19801400" y="2788575"/>
            <a:chExt cx="305625" cy="304050"/>
          </a:xfrm>
        </p:grpSpPr>
        <p:sp>
          <p:nvSpPr>
            <p:cNvPr id="8054" name="Google Shape;8054;p75"/>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5"/>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5"/>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5"/>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5"/>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5"/>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0" name="Google Shape;8060;p75"/>
          <p:cNvGrpSpPr/>
          <p:nvPr/>
        </p:nvGrpSpPr>
        <p:grpSpPr>
          <a:xfrm>
            <a:off x="4824919" y="1676827"/>
            <a:ext cx="303164" cy="339198"/>
            <a:chOff x="-17903225" y="2060800"/>
            <a:chExt cx="271750" cy="304050"/>
          </a:xfrm>
        </p:grpSpPr>
        <p:sp>
          <p:nvSpPr>
            <p:cNvPr id="8061" name="Google Shape;8061;p75"/>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5"/>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5"/>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75"/>
          <p:cNvGrpSpPr/>
          <p:nvPr/>
        </p:nvGrpSpPr>
        <p:grpSpPr>
          <a:xfrm>
            <a:off x="4806470" y="2097380"/>
            <a:ext cx="340063" cy="339198"/>
            <a:chOff x="-17918975" y="2435725"/>
            <a:chExt cx="304825" cy="304050"/>
          </a:xfrm>
        </p:grpSpPr>
        <p:sp>
          <p:nvSpPr>
            <p:cNvPr id="8065" name="Google Shape;8065;p75"/>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5"/>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7" name="Google Shape;8067;p75"/>
          <p:cNvGrpSpPr/>
          <p:nvPr/>
        </p:nvGrpSpPr>
        <p:grpSpPr>
          <a:xfrm>
            <a:off x="4827109" y="2511993"/>
            <a:ext cx="298786" cy="337441"/>
            <a:chOff x="-17899300" y="2810625"/>
            <a:chExt cx="267825" cy="302475"/>
          </a:xfrm>
        </p:grpSpPr>
        <p:sp>
          <p:nvSpPr>
            <p:cNvPr id="8068" name="Google Shape;8068;p75"/>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5"/>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5"/>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75"/>
          <p:cNvGrpSpPr/>
          <p:nvPr/>
        </p:nvGrpSpPr>
        <p:grpSpPr>
          <a:xfrm>
            <a:off x="6899981" y="1687802"/>
            <a:ext cx="339198" cy="317249"/>
            <a:chOff x="-16066500" y="2060800"/>
            <a:chExt cx="304050" cy="284375"/>
          </a:xfrm>
        </p:grpSpPr>
        <p:sp>
          <p:nvSpPr>
            <p:cNvPr id="8072" name="Google Shape;8072;p75"/>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5"/>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5"/>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5"/>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5"/>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77" name="Google Shape;8077;p75"/>
          <p:cNvSpPr/>
          <p:nvPr/>
        </p:nvSpPr>
        <p:spPr>
          <a:xfrm>
            <a:off x="6898616" y="2096618"/>
            <a:ext cx="340955" cy="340927"/>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5"/>
          <p:cNvSpPr/>
          <p:nvPr/>
        </p:nvSpPr>
        <p:spPr>
          <a:xfrm>
            <a:off x="6928487" y="2510465"/>
            <a:ext cx="281215" cy="340732"/>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5"/>
          <p:cNvSpPr/>
          <p:nvPr/>
        </p:nvSpPr>
        <p:spPr>
          <a:xfrm>
            <a:off x="7737361" y="2098138"/>
            <a:ext cx="340927" cy="337887"/>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5"/>
          <p:cNvSpPr/>
          <p:nvPr/>
        </p:nvSpPr>
        <p:spPr>
          <a:xfrm>
            <a:off x="1072928" y="3036728"/>
            <a:ext cx="259238" cy="337441"/>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1" name="Google Shape;8081;p75"/>
          <p:cNvGrpSpPr/>
          <p:nvPr/>
        </p:nvGrpSpPr>
        <p:grpSpPr>
          <a:xfrm>
            <a:off x="1032281" y="3453878"/>
            <a:ext cx="341820" cy="339310"/>
            <a:chOff x="-21322300" y="3693325"/>
            <a:chExt cx="306400" cy="304150"/>
          </a:xfrm>
        </p:grpSpPr>
        <p:sp>
          <p:nvSpPr>
            <p:cNvPr id="8082" name="Google Shape;8082;p75"/>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5"/>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5"/>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5"/>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6" name="Google Shape;8086;p75"/>
          <p:cNvGrpSpPr/>
          <p:nvPr/>
        </p:nvGrpSpPr>
        <p:grpSpPr>
          <a:xfrm>
            <a:off x="1031835" y="3881711"/>
            <a:ext cx="342712" cy="318978"/>
            <a:chOff x="-21322300" y="4077125"/>
            <a:chExt cx="307200" cy="285925"/>
          </a:xfrm>
        </p:grpSpPr>
        <p:sp>
          <p:nvSpPr>
            <p:cNvPr id="8087" name="Google Shape;8087;p75"/>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5"/>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5"/>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5"/>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5"/>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5"/>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5"/>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5"/>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5"/>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5"/>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5"/>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5"/>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9" name="Google Shape;8099;p75"/>
          <p:cNvGrpSpPr/>
          <p:nvPr/>
        </p:nvGrpSpPr>
        <p:grpSpPr>
          <a:xfrm>
            <a:off x="3128343" y="3035374"/>
            <a:ext cx="340955" cy="339868"/>
            <a:chOff x="-19394200" y="3333800"/>
            <a:chExt cx="305625" cy="304650"/>
          </a:xfrm>
        </p:grpSpPr>
        <p:sp>
          <p:nvSpPr>
            <p:cNvPr id="8100" name="Google Shape;8100;p75"/>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5"/>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5"/>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5"/>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5"/>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5"/>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5"/>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5"/>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5"/>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9" name="Google Shape;8109;p75"/>
          <p:cNvGrpSpPr/>
          <p:nvPr/>
        </p:nvGrpSpPr>
        <p:grpSpPr>
          <a:xfrm>
            <a:off x="3127465" y="3453933"/>
            <a:ext cx="342712" cy="339198"/>
            <a:chOff x="-19396575" y="3708500"/>
            <a:chExt cx="307200" cy="304050"/>
          </a:xfrm>
        </p:grpSpPr>
        <p:sp>
          <p:nvSpPr>
            <p:cNvPr id="8110" name="Google Shape;8110;p75"/>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5"/>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5"/>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3" name="Google Shape;8113;p75"/>
          <p:cNvGrpSpPr/>
          <p:nvPr/>
        </p:nvGrpSpPr>
        <p:grpSpPr>
          <a:xfrm>
            <a:off x="3123072" y="3871307"/>
            <a:ext cx="351498" cy="339784"/>
            <a:chOff x="-19394200" y="4084200"/>
            <a:chExt cx="315075" cy="304575"/>
          </a:xfrm>
        </p:grpSpPr>
        <p:sp>
          <p:nvSpPr>
            <p:cNvPr id="8114" name="Google Shape;8114;p75"/>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5"/>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5"/>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5"/>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5"/>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5"/>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5"/>
          <p:cNvGrpSpPr/>
          <p:nvPr/>
        </p:nvGrpSpPr>
        <p:grpSpPr>
          <a:xfrm>
            <a:off x="5241119" y="3035277"/>
            <a:ext cx="302300" cy="340063"/>
            <a:chOff x="-17526750" y="3309200"/>
            <a:chExt cx="270975" cy="304825"/>
          </a:xfrm>
        </p:grpSpPr>
        <p:sp>
          <p:nvSpPr>
            <p:cNvPr id="8121" name="Google Shape;8121;p75"/>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5"/>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5"/>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5"/>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5"/>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6" name="Google Shape;8126;p75"/>
          <p:cNvGrpSpPr/>
          <p:nvPr/>
        </p:nvGrpSpPr>
        <p:grpSpPr>
          <a:xfrm>
            <a:off x="5223116" y="3454380"/>
            <a:ext cx="338306" cy="338306"/>
            <a:chOff x="-17542500" y="3684100"/>
            <a:chExt cx="303250" cy="303250"/>
          </a:xfrm>
        </p:grpSpPr>
        <p:sp>
          <p:nvSpPr>
            <p:cNvPr id="8127" name="Google Shape;8127;p75"/>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5"/>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5"/>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5"/>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5"/>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5"/>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5"/>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4" name="Google Shape;8134;p75"/>
          <p:cNvGrpSpPr/>
          <p:nvPr/>
        </p:nvGrpSpPr>
        <p:grpSpPr>
          <a:xfrm>
            <a:off x="5222669" y="3882143"/>
            <a:ext cx="339198" cy="318113"/>
            <a:chOff x="-17542500" y="4068450"/>
            <a:chExt cx="304050" cy="285150"/>
          </a:xfrm>
        </p:grpSpPr>
        <p:sp>
          <p:nvSpPr>
            <p:cNvPr id="8135" name="Google Shape;8135;p75"/>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75"/>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75"/>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5"/>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5"/>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5"/>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1" name="Google Shape;8141;p75"/>
          <p:cNvGrpSpPr/>
          <p:nvPr/>
        </p:nvGrpSpPr>
        <p:grpSpPr>
          <a:xfrm>
            <a:off x="7360417" y="3035709"/>
            <a:ext cx="259238" cy="339198"/>
            <a:chOff x="-15652200" y="3335975"/>
            <a:chExt cx="232375" cy="304050"/>
          </a:xfrm>
        </p:grpSpPr>
        <p:sp>
          <p:nvSpPr>
            <p:cNvPr id="8142" name="Google Shape;8142;p75"/>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5"/>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5"/>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5"/>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5"/>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5"/>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5"/>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5"/>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5"/>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1" name="Google Shape;8151;p75"/>
          <p:cNvGrpSpPr/>
          <p:nvPr/>
        </p:nvGrpSpPr>
        <p:grpSpPr>
          <a:xfrm>
            <a:off x="1450980" y="3035709"/>
            <a:ext cx="340063" cy="339198"/>
            <a:chOff x="-20946600" y="3317850"/>
            <a:chExt cx="304825" cy="304050"/>
          </a:xfrm>
        </p:grpSpPr>
        <p:sp>
          <p:nvSpPr>
            <p:cNvPr id="8152" name="Google Shape;8152;p75"/>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5"/>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5"/>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5" name="Google Shape;8155;p75"/>
          <p:cNvGrpSpPr/>
          <p:nvPr/>
        </p:nvGrpSpPr>
        <p:grpSpPr>
          <a:xfrm>
            <a:off x="1451412" y="3454045"/>
            <a:ext cx="339198" cy="338975"/>
            <a:chOff x="-20945825" y="3692175"/>
            <a:chExt cx="304050" cy="303850"/>
          </a:xfrm>
        </p:grpSpPr>
        <p:sp>
          <p:nvSpPr>
            <p:cNvPr id="8156" name="Google Shape;8156;p75"/>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5"/>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5"/>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5"/>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0" name="Google Shape;8160;p75"/>
          <p:cNvGrpSpPr/>
          <p:nvPr/>
        </p:nvGrpSpPr>
        <p:grpSpPr>
          <a:xfrm>
            <a:off x="1470740" y="3872047"/>
            <a:ext cx="300543" cy="338306"/>
            <a:chOff x="-20930075" y="4066100"/>
            <a:chExt cx="269400" cy="303250"/>
          </a:xfrm>
        </p:grpSpPr>
        <p:sp>
          <p:nvSpPr>
            <p:cNvPr id="8161" name="Google Shape;8161;p75"/>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5"/>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3" name="Google Shape;8163;p75"/>
          <p:cNvGrpSpPr/>
          <p:nvPr/>
        </p:nvGrpSpPr>
        <p:grpSpPr>
          <a:xfrm>
            <a:off x="3570302" y="3035918"/>
            <a:ext cx="281215" cy="338780"/>
            <a:chOff x="-18994100" y="3334775"/>
            <a:chExt cx="252075" cy="303675"/>
          </a:xfrm>
        </p:grpSpPr>
        <p:sp>
          <p:nvSpPr>
            <p:cNvPr id="8164" name="Google Shape;8164;p75"/>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5"/>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5"/>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5"/>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8" name="Google Shape;8168;p75"/>
          <p:cNvGrpSpPr/>
          <p:nvPr/>
        </p:nvGrpSpPr>
        <p:grpSpPr>
          <a:xfrm>
            <a:off x="3581291" y="3454812"/>
            <a:ext cx="259238" cy="337441"/>
            <a:chOff x="-18983850" y="3710075"/>
            <a:chExt cx="232375" cy="302475"/>
          </a:xfrm>
        </p:grpSpPr>
        <p:sp>
          <p:nvSpPr>
            <p:cNvPr id="8169" name="Google Shape;8169;p75"/>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5"/>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5"/>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5"/>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75"/>
          <p:cNvGrpSpPr/>
          <p:nvPr/>
        </p:nvGrpSpPr>
        <p:grpSpPr>
          <a:xfrm>
            <a:off x="3540878" y="3872032"/>
            <a:ext cx="340063" cy="338334"/>
            <a:chOff x="-19020075" y="4084200"/>
            <a:chExt cx="304825" cy="303275"/>
          </a:xfrm>
        </p:grpSpPr>
        <p:sp>
          <p:nvSpPr>
            <p:cNvPr id="8174" name="Google Shape;8174;p75"/>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5"/>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5"/>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5"/>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5"/>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5"/>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5"/>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5"/>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75"/>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3" name="Google Shape;8183;p75"/>
          <p:cNvGrpSpPr/>
          <p:nvPr/>
        </p:nvGrpSpPr>
        <p:grpSpPr>
          <a:xfrm>
            <a:off x="5667647" y="3035277"/>
            <a:ext cx="299650" cy="340063"/>
            <a:chOff x="-17149475" y="3309200"/>
            <a:chExt cx="268600" cy="304825"/>
          </a:xfrm>
        </p:grpSpPr>
        <p:sp>
          <p:nvSpPr>
            <p:cNvPr id="8184" name="Google Shape;8184;p75"/>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5"/>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6" name="Google Shape;8186;p75"/>
          <p:cNvGrpSpPr/>
          <p:nvPr/>
        </p:nvGrpSpPr>
        <p:grpSpPr>
          <a:xfrm>
            <a:off x="5647873" y="3464909"/>
            <a:ext cx="339198" cy="317249"/>
            <a:chOff x="-17168375" y="3692750"/>
            <a:chExt cx="304050" cy="284375"/>
          </a:xfrm>
        </p:grpSpPr>
        <p:sp>
          <p:nvSpPr>
            <p:cNvPr id="8187" name="Google Shape;8187;p75"/>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5"/>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5"/>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5"/>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5"/>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5"/>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5"/>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4" name="Google Shape;8194;p75"/>
          <p:cNvGrpSpPr/>
          <p:nvPr/>
        </p:nvGrpSpPr>
        <p:grpSpPr>
          <a:xfrm>
            <a:off x="5645237" y="3871601"/>
            <a:ext cx="344469" cy="339198"/>
            <a:chOff x="-17170750" y="4058800"/>
            <a:chExt cx="308775" cy="304050"/>
          </a:xfrm>
        </p:grpSpPr>
        <p:sp>
          <p:nvSpPr>
            <p:cNvPr id="8195" name="Google Shape;8195;p75"/>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75"/>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5"/>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5"/>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5"/>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5"/>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5"/>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5"/>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5"/>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5"/>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5"/>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5"/>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5"/>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5"/>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5"/>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5"/>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5"/>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75"/>
          <p:cNvGrpSpPr/>
          <p:nvPr/>
        </p:nvGrpSpPr>
        <p:grpSpPr>
          <a:xfrm>
            <a:off x="7320004" y="3454812"/>
            <a:ext cx="340063" cy="337441"/>
            <a:chOff x="-15688425" y="3707725"/>
            <a:chExt cx="304825" cy="302475"/>
          </a:xfrm>
        </p:grpSpPr>
        <p:sp>
          <p:nvSpPr>
            <p:cNvPr id="8213" name="Google Shape;8213;p75"/>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75"/>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5"/>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5"/>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5"/>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5"/>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9" name="Google Shape;8219;p75"/>
          <p:cNvGrpSpPr/>
          <p:nvPr/>
        </p:nvGrpSpPr>
        <p:grpSpPr>
          <a:xfrm>
            <a:off x="1875277" y="3036365"/>
            <a:ext cx="340955" cy="337887"/>
            <a:chOff x="-20572500" y="3319025"/>
            <a:chExt cx="305625" cy="302875"/>
          </a:xfrm>
        </p:grpSpPr>
        <p:sp>
          <p:nvSpPr>
            <p:cNvPr id="8220" name="Google Shape;8220;p75"/>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5"/>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75"/>
          <p:cNvGrpSpPr/>
          <p:nvPr/>
        </p:nvGrpSpPr>
        <p:grpSpPr>
          <a:xfrm>
            <a:off x="1876155" y="3500608"/>
            <a:ext cx="339198" cy="245850"/>
            <a:chOff x="-20571700" y="3722875"/>
            <a:chExt cx="304050" cy="220375"/>
          </a:xfrm>
        </p:grpSpPr>
        <p:sp>
          <p:nvSpPr>
            <p:cNvPr id="8223" name="Google Shape;8223;p75"/>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5"/>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5"/>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75"/>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5"/>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75"/>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75"/>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75"/>
          <p:cNvGrpSpPr/>
          <p:nvPr/>
        </p:nvGrpSpPr>
        <p:grpSpPr>
          <a:xfrm>
            <a:off x="1875723" y="3871168"/>
            <a:ext cx="340063" cy="340063"/>
            <a:chOff x="-20571700" y="4066875"/>
            <a:chExt cx="304825" cy="304825"/>
          </a:xfrm>
        </p:grpSpPr>
        <p:sp>
          <p:nvSpPr>
            <p:cNvPr id="8231" name="Google Shape;8231;p75"/>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5"/>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5"/>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5"/>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5"/>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5"/>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7" name="Google Shape;8237;p75"/>
          <p:cNvGrpSpPr/>
          <p:nvPr/>
        </p:nvGrpSpPr>
        <p:grpSpPr>
          <a:xfrm>
            <a:off x="3964324" y="3034719"/>
            <a:ext cx="342712" cy="341178"/>
            <a:chOff x="-18645175" y="3334200"/>
            <a:chExt cx="307200" cy="305825"/>
          </a:xfrm>
        </p:grpSpPr>
        <p:sp>
          <p:nvSpPr>
            <p:cNvPr id="8238" name="Google Shape;8238;p75"/>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5"/>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5"/>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5"/>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5"/>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3" name="Google Shape;8243;p75"/>
          <p:cNvGrpSpPr/>
          <p:nvPr/>
        </p:nvGrpSpPr>
        <p:grpSpPr>
          <a:xfrm>
            <a:off x="3964771" y="3453487"/>
            <a:ext cx="341820" cy="340091"/>
            <a:chOff x="-18645175" y="3708500"/>
            <a:chExt cx="306400" cy="304850"/>
          </a:xfrm>
        </p:grpSpPr>
        <p:sp>
          <p:nvSpPr>
            <p:cNvPr id="8244" name="Google Shape;8244;p75"/>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75"/>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5"/>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5"/>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5"/>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5"/>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5"/>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1" name="Google Shape;8251;p75"/>
          <p:cNvGrpSpPr/>
          <p:nvPr/>
        </p:nvGrpSpPr>
        <p:grpSpPr>
          <a:xfrm>
            <a:off x="3963014" y="3870680"/>
            <a:ext cx="345334" cy="341039"/>
            <a:chOff x="-18647525" y="4082625"/>
            <a:chExt cx="309550" cy="305700"/>
          </a:xfrm>
        </p:grpSpPr>
        <p:sp>
          <p:nvSpPr>
            <p:cNvPr id="8252" name="Google Shape;8252;p75"/>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5"/>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5"/>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5"/>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6" name="Google Shape;8256;p75"/>
          <p:cNvGrpSpPr/>
          <p:nvPr/>
        </p:nvGrpSpPr>
        <p:grpSpPr>
          <a:xfrm>
            <a:off x="6084588" y="3035724"/>
            <a:ext cx="298758" cy="339170"/>
            <a:chOff x="-16775350" y="3309200"/>
            <a:chExt cx="267800" cy="304025"/>
          </a:xfrm>
        </p:grpSpPr>
        <p:sp>
          <p:nvSpPr>
            <p:cNvPr id="8257" name="Google Shape;8257;p75"/>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5"/>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5"/>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75"/>
          <p:cNvGrpSpPr/>
          <p:nvPr/>
        </p:nvGrpSpPr>
        <p:grpSpPr>
          <a:xfrm>
            <a:off x="6084588" y="3452609"/>
            <a:ext cx="298758" cy="341848"/>
            <a:chOff x="-16775350" y="3683300"/>
            <a:chExt cx="267800" cy="306425"/>
          </a:xfrm>
        </p:grpSpPr>
        <p:sp>
          <p:nvSpPr>
            <p:cNvPr id="8261" name="Google Shape;8261;p75"/>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5"/>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5"/>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4" name="Google Shape;8264;p75"/>
          <p:cNvGrpSpPr/>
          <p:nvPr/>
        </p:nvGrpSpPr>
        <p:grpSpPr>
          <a:xfrm>
            <a:off x="6063490" y="3871615"/>
            <a:ext cx="340955" cy="339170"/>
            <a:chOff x="-16794250" y="4058225"/>
            <a:chExt cx="305625" cy="304025"/>
          </a:xfrm>
        </p:grpSpPr>
        <p:sp>
          <p:nvSpPr>
            <p:cNvPr id="8265" name="Google Shape;8265;p75"/>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5"/>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5"/>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5"/>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5"/>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5"/>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5"/>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5"/>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5"/>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74" name="Google Shape;8274;p75"/>
          <p:cNvSpPr/>
          <p:nvPr/>
        </p:nvSpPr>
        <p:spPr>
          <a:xfrm>
            <a:off x="7318651" y="3871339"/>
            <a:ext cx="341820" cy="340063"/>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5" name="Google Shape;8275;p75"/>
          <p:cNvGrpSpPr/>
          <p:nvPr/>
        </p:nvGrpSpPr>
        <p:grpSpPr>
          <a:xfrm>
            <a:off x="2290029" y="3035709"/>
            <a:ext cx="345334" cy="339198"/>
            <a:chOff x="-20199150" y="3317850"/>
            <a:chExt cx="309550" cy="304050"/>
          </a:xfrm>
        </p:grpSpPr>
        <p:sp>
          <p:nvSpPr>
            <p:cNvPr id="8276" name="Google Shape;8276;p75"/>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5"/>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5"/>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5"/>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5"/>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75"/>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75"/>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3" name="Google Shape;8283;p75"/>
          <p:cNvGrpSpPr/>
          <p:nvPr/>
        </p:nvGrpSpPr>
        <p:grpSpPr>
          <a:xfrm>
            <a:off x="2291786" y="3453390"/>
            <a:ext cx="341820" cy="340286"/>
            <a:chOff x="-20199150" y="3693150"/>
            <a:chExt cx="306400" cy="305025"/>
          </a:xfrm>
        </p:grpSpPr>
        <p:sp>
          <p:nvSpPr>
            <p:cNvPr id="8284" name="Google Shape;8284;p75"/>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5"/>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5"/>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5"/>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5"/>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5"/>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0" name="Google Shape;8290;p75"/>
          <p:cNvGrpSpPr/>
          <p:nvPr/>
        </p:nvGrpSpPr>
        <p:grpSpPr>
          <a:xfrm>
            <a:off x="2292218" y="3870722"/>
            <a:ext cx="340955" cy="340955"/>
            <a:chOff x="-20197575" y="4066875"/>
            <a:chExt cx="305625" cy="305625"/>
          </a:xfrm>
        </p:grpSpPr>
        <p:sp>
          <p:nvSpPr>
            <p:cNvPr id="8291" name="Google Shape;8291;p75"/>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5"/>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5"/>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5"/>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5"/>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5"/>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5"/>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5"/>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9" name="Google Shape;8299;p75"/>
          <p:cNvGrpSpPr/>
          <p:nvPr/>
        </p:nvGrpSpPr>
        <p:grpSpPr>
          <a:xfrm>
            <a:off x="4392532" y="3034161"/>
            <a:ext cx="339198" cy="342294"/>
            <a:chOff x="-18271050" y="3333200"/>
            <a:chExt cx="304050" cy="306825"/>
          </a:xfrm>
        </p:grpSpPr>
        <p:sp>
          <p:nvSpPr>
            <p:cNvPr id="8300" name="Google Shape;8300;p75"/>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5"/>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5"/>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5"/>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5"/>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5" name="Google Shape;8305;p75"/>
          <p:cNvGrpSpPr/>
          <p:nvPr/>
        </p:nvGrpSpPr>
        <p:grpSpPr>
          <a:xfrm>
            <a:off x="4392965" y="3454379"/>
            <a:ext cx="338334" cy="338306"/>
            <a:chOff x="-18270275" y="3710875"/>
            <a:chExt cx="303275" cy="303250"/>
          </a:xfrm>
        </p:grpSpPr>
        <p:sp>
          <p:nvSpPr>
            <p:cNvPr id="8306" name="Google Shape;8306;p75"/>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5"/>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5"/>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5"/>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5"/>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5"/>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2" name="Google Shape;8312;p75"/>
          <p:cNvGrpSpPr/>
          <p:nvPr/>
        </p:nvGrpSpPr>
        <p:grpSpPr>
          <a:xfrm>
            <a:off x="4433391" y="3872032"/>
            <a:ext cx="257480" cy="338334"/>
            <a:chOff x="-18234025" y="4084200"/>
            <a:chExt cx="230800" cy="303275"/>
          </a:xfrm>
        </p:grpSpPr>
        <p:sp>
          <p:nvSpPr>
            <p:cNvPr id="8313" name="Google Shape;8313;p75"/>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5"/>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5"/>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75"/>
          <p:cNvGrpSpPr/>
          <p:nvPr/>
        </p:nvGrpSpPr>
        <p:grpSpPr>
          <a:xfrm>
            <a:off x="6482160" y="3035277"/>
            <a:ext cx="339198" cy="340063"/>
            <a:chOff x="-16419350" y="3308400"/>
            <a:chExt cx="304050" cy="304825"/>
          </a:xfrm>
        </p:grpSpPr>
        <p:sp>
          <p:nvSpPr>
            <p:cNvPr id="8317" name="Google Shape;8317;p75"/>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5"/>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5"/>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5"/>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5"/>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5"/>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5"/>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4" name="Google Shape;8324;p75"/>
          <p:cNvGrpSpPr/>
          <p:nvPr/>
        </p:nvGrpSpPr>
        <p:grpSpPr>
          <a:xfrm>
            <a:off x="6502381" y="3452596"/>
            <a:ext cx="298758" cy="341876"/>
            <a:chOff x="-16401225" y="3683275"/>
            <a:chExt cx="267800" cy="306450"/>
          </a:xfrm>
        </p:grpSpPr>
        <p:sp>
          <p:nvSpPr>
            <p:cNvPr id="8325" name="Google Shape;8325;p75"/>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5"/>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5"/>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5"/>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5"/>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5"/>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5"/>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5"/>
          <p:cNvGrpSpPr/>
          <p:nvPr/>
        </p:nvGrpSpPr>
        <p:grpSpPr>
          <a:xfrm>
            <a:off x="6481728" y="3872033"/>
            <a:ext cx="340063" cy="338334"/>
            <a:chOff x="-16419350" y="4058200"/>
            <a:chExt cx="304825" cy="303275"/>
          </a:xfrm>
        </p:grpSpPr>
        <p:sp>
          <p:nvSpPr>
            <p:cNvPr id="8333" name="Google Shape;8333;p75"/>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5"/>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5"/>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5"/>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5"/>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5"/>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5"/>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75"/>
          <p:cNvGrpSpPr/>
          <p:nvPr/>
        </p:nvGrpSpPr>
        <p:grpSpPr>
          <a:xfrm>
            <a:off x="7738242" y="3036364"/>
            <a:ext cx="340091" cy="337887"/>
            <a:chOff x="-15296200" y="3326900"/>
            <a:chExt cx="304850" cy="302875"/>
          </a:xfrm>
        </p:grpSpPr>
        <p:sp>
          <p:nvSpPr>
            <p:cNvPr id="8341" name="Google Shape;8341;p75"/>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5"/>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5"/>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5"/>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5"/>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6" name="Google Shape;8346;p75"/>
          <p:cNvGrpSpPr/>
          <p:nvPr/>
        </p:nvGrpSpPr>
        <p:grpSpPr>
          <a:xfrm>
            <a:off x="2691143" y="3048776"/>
            <a:ext cx="367311" cy="313065"/>
            <a:chOff x="-19835275" y="3330250"/>
            <a:chExt cx="329250" cy="280625"/>
          </a:xfrm>
        </p:grpSpPr>
        <p:sp>
          <p:nvSpPr>
            <p:cNvPr id="8347" name="Google Shape;8347;p75"/>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5"/>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5"/>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0" name="Google Shape;8350;p75"/>
          <p:cNvGrpSpPr/>
          <p:nvPr/>
        </p:nvGrpSpPr>
        <p:grpSpPr>
          <a:xfrm>
            <a:off x="2704753" y="3453850"/>
            <a:ext cx="340091" cy="339366"/>
            <a:chOff x="-19822675" y="3692750"/>
            <a:chExt cx="304850" cy="304200"/>
          </a:xfrm>
        </p:grpSpPr>
        <p:sp>
          <p:nvSpPr>
            <p:cNvPr id="8351" name="Google Shape;8351;p75"/>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5"/>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5"/>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5"/>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5"/>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75"/>
          <p:cNvGrpSpPr/>
          <p:nvPr/>
        </p:nvGrpSpPr>
        <p:grpSpPr>
          <a:xfrm>
            <a:off x="2705200" y="3871168"/>
            <a:ext cx="339198" cy="340063"/>
            <a:chOff x="-19822675" y="4066875"/>
            <a:chExt cx="304050" cy="304825"/>
          </a:xfrm>
        </p:grpSpPr>
        <p:sp>
          <p:nvSpPr>
            <p:cNvPr id="8357" name="Google Shape;8357;p75"/>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5"/>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5"/>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5"/>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5"/>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5"/>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3" name="Google Shape;8363;p75"/>
          <p:cNvGrpSpPr/>
          <p:nvPr/>
        </p:nvGrpSpPr>
        <p:grpSpPr>
          <a:xfrm>
            <a:off x="4825783" y="3035709"/>
            <a:ext cx="301435" cy="339198"/>
            <a:chOff x="-17878825" y="3334400"/>
            <a:chExt cx="270200" cy="304050"/>
          </a:xfrm>
        </p:grpSpPr>
        <p:sp>
          <p:nvSpPr>
            <p:cNvPr id="8364" name="Google Shape;8364;p75"/>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5"/>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5"/>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5"/>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5"/>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5"/>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5"/>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1" name="Google Shape;8371;p75"/>
          <p:cNvGrpSpPr/>
          <p:nvPr/>
        </p:nvGrpSpPr>
        <p:grpSpPr>
          <a:xfrm>
            <a:off x="4806023" y="3453055"/>
            <a:ext cx="340955" cy="340955"/>
            <a:chOff x="-17896150" y="3709300"/>
            <a:chExt cx="305625" cy="305625"/>
          </a:xfrm>
        </p:grpSpPr>
        <p:sp>
          <p:nvSpPr>
            <p:cNvPr id="8372" name="Google Shape;8372;p75"/>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5"/>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5"/>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5"/>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75"/>
          <p:cNvGrpSpPr/>
          <p:nvPr/>
        </p:nvGrpSpPr>
        <p:grpSpPr>
          <a:xfrm>
            <a:off x="4827108" y="3870721"/>
            <a:ext cx="298786" cy="340955"/>
            <a:chOff x="-17878025" y="4082625"/>
            <a:chExt cx="267825" cy="305625"/>
          </a:xfrm>
        </p:grpSpPr>
        <p:sp>
          <p:nvSpPr>
            <p:cNvPr id="8377" name="Google Shape;8377;p75"/>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5"/>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5"/>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5"/>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5"/>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5"/>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5"/>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4" name="Google Shape;8384;p75"/>
          <p:cNvGrpSpPr/>
          <p:nvPr/>
        </p:nvGrpSpPr>
        <p:grpSpPr>
          <a:xfrm>
            <a:off x="6899534" y="3045374"/>
            <a:ext cx="340091" cy="319870"/>
            <a:chOff x="-16044450" y="3317850"/>
            <a:chExt cx="304850" cy="286725"/>
          </a:xfrm>
        </p:grpSpPr>
        <p:sp>
          <p:nvSpPr>
            <p:cNvPr id="8385" name="Google Shape;8385;p75"/>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5"/>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5"/>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5"/>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9" name="Google Shape;8389;p75"/>
          <p:cNvSpPr/>
          <p:nvPr/>
        </p:nvSpPr>
        <p:spPr>
          <a:xfrm>
            <a:off x="6899927" y="3453643"/>
            <a:ext cx="338334" cy="340091"/>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0" name="Google Shape;8390;p75"/>
          <p:cNvGrpSpPr/>
          <p:nvPr/>
        </p:nvGrpSpPr>
        <p:grpSpPr>
          <a:xfrm>
            <a:off x="6928540" y="3871713"/>
            <a:ext cx="282079" cy="338975"/>
            <a:chOff x="-16018450" y="4058400"/>
            <a:chExt cx="252850" cy="303850"/>
          </a:xfrm>
        </p:grpSpPr>
        <p:sp>
          <p:nvSpPr>
            <p:cNvPr id="8391" name="Google Shape;8391;p75"/>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5"/>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5"/>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5"/>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5" name="Google Shape;8395;p75"/>
          <p:cNvSpPr/>
          <p:nvPr/>
        </p:nvSpPr>
        <p:spPr>
          <a:xfrm>
            <a:off x="7738239" y="3454536"/>
            <a:ext cx="339170" cy="338306"/>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6" name="Google Shape;8396;p75"/>
          <p:cNvGrpSpPr/>
          <p:nvPr/>
        </p:nvGrpSpPr>
        <p:grpSpPr>
          <a:xfrm>
            <a:off x="6112322" y="2113746"/>
            <a:ext cx="264341" cy="300905"/>
            <a:chOff x="4995050" y="3245650"/>
            <a:chExt cx="236950" cy="269725"/>
          </a:xfrm>
        </p:grpSpPr>
        <p:sp>
          <p:nvSpPr>
            <p:cNvPr id="8397" name="Google Shape;8397;p75"/>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5"/>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5"/>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0" name="Google Shape;8400;p75"/>
            <p:cNvGrpSpPr/>
            <p:nvPr/>
          </p:nvGrpSpPr>
          <p:grpSpPr>
            <a:xfrm>
              <a:off x="4995050" y="3245650"/>
              <a:ext cx="236950" cy="269725"/>
              <a:chOff x="4995050" y="3245650"/>
              <a:chExt cx="236950" cy="269725"/>
            </a:xfrm>
          </p:grpSpPr>
          <p:sp>
            <p:nvSpPr>
              <p:cNvPr id="8401" name="Google Shape;8401;p75"/>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5"/>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8403" name="Google Shape;8403;p75"/>
          <p:cNvGrpSpPr/>
          <p:nvPr/>
        </p:nvGrpSpPr>
        <p:grpSpPr>
          <a:xfrm>
            <a:off x="4389657" y="1677273"/>
            <a:ext cx="347129" cy="345366"/>
            <a:chOff x="4724650" y="2885700"/>
            <a:chExt cx="270750" cy="269375"/>
          </a:xfrm>
        </p:grpSpPr>
        <p:sp>
          <p:nvSpPr>
            <p:cNvPr id="8404" name="Google Shape;8404;p75"/>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5"/>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5"/>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5"/>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5"/>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5"/>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5"/>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1" name="Google Shape;8411;p75"/>
          <p:cNvGrpSpPr/>
          <p:nvPr/>
        </p:nvGrpSpPr>
        <p:grpSpPr>
          <a:xfrm>
            <a:off x="3577077" y="1673302"/>
            <a:ext cx="279462" cy="335722"/>
            <a:chOff x="4459350" y="2882125"/>
            <a:chExt cx="228375" cy="274350"/>
          </a:xfrm>
        </p:grpSpPr>
        <p:sp>
          <p:nvSpPr>
            <p:cNvPr id="8412" name="Google Shape;8412;p75"/>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5"/>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5"/>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5"/>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5"/>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8417" name="Google Shape;8417;p75"/>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21"/>
        <p:cNvGrpSpPr/>
        <p:nvPr/>
      </p:nvGrpSpPr>
      <p:grpSpPr>
        <a:xfrm>
          <a:off x="0" y="0"/>
          <a:ext cx="0" cy="0"/>
          <a:chOff x="0" y="0"/>
          <a:chExt cx="0" cy="0"/>
        </a:xfrm>
      </p:grpSpPr>
      <p:sp>
        <p:nvSpPr>
          <p:cNvPr id="8422" name="Google Shape;8422;p7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t>Performing </a:t>
            </a:r>
            <a:r>
              <a:rPr lang="es">
                <a:solidFill>
                  <a:srgbClr val="FFFFFF"/>
                </a:solidFill>
                <a:latin typeface="Proxima Nova Semibold"/>
                <a:ea typeface="Proxima Nova Semibold"/>
                <a:cs typeface="Proxima Nova Semibold"/>
                <a:sym typeface="Proxima Nova Semibold"/>
              </a:rPr>
              <a:t>Arts Icons</a:t>
            </a:r>
            <a:endParaRPr>
              <a:solidFill>
                <a:srgbClr val="FFFFFF"/>
              </a:solidFill>
              <a:latin typeface="Proxima Nova Semibold"/>
              <a:ea typeface="Proxima Nova Semibold"/>
              <a:cs typeface="Proxima Nova Semibold"/>
              <a:sym typeface="Proxima Nova Semibold"/>
            </a:endParaRPr>
          </a:p>
        </p:txBody>
      </p:sp>
      <p:grpSp>
        <p:nvGrpSpPr>
          <p:cNvPr id="8423" name="Google Shape;8423;p76"/>
          <p:cNvGrpSpPr/>
          <p:nvPr/>
        </p:nvGrpSpPr>
        <p:grpSpPr>
          <a:xfrm>
            <a:off x="1624426" y="1670551"/>
            <a:ext cx="342328" cy="339793"/>
            <a:chOff x="-13966675" y="1639700"/>
            <a:chExt cx="354450" cy="351825"/>
          </a:xfrm>
        </p:grpSpPr>
        <p:sp>
          <p:nvSpPr>
            <p:cNvPr id="8424" name="Google Shape;8424;p76"/>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6"/>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6"/>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6"/>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6"/>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9" name="Google Shape;8429;p76"/>
          <p:cNvSpPr/>
          <p:nvPr/>
        </p:nvSpPr>
        <p:spPr>
          <a:xfrm>
            <a:off x="1625205" y="207748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6"/>
          <p:cNvSpPr/>
          <p:nvPr/>
        </p:nvSpPr>
        <p:spPr>
          <a:xfrm>
            <a:off x="2110077" y="250880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1" name="Google Shape;8431;p76"/>
          <p:cNvGrpSpPr/>
          <p:nvPr/>
        </p:nvGrpSpPr>
        <p:grpSpPr>
          <a:xfrm>
            <a:off x="3336047" y="1670237"/>
            <a:ext cx="340034" cy="340420"/>
            <a:chOff x="-12199250" y="1662675"/>
            <a:chExt cx="352075" cy="352475"/>
          </a:xfrm>
        </p:grpSpPr>
        <p:sp>
          <p:nvSpPr>
            <p:cNvPr id="8432" name="Google Shape;8432;p76"/>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6"/>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6"/>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76"/>
          <p:cNvGrpSpPr/>
          <p:nvPr/>
        </p:nvGrpSpPr>
        <p:grpSpPr>
          <a:xfrm>
            <a:off x="3334900" y="2077104"/>
            <a:ext cx="342328" cy="342328"/>
            <a:chOff x="-12199250" y="2096250"/>
            <a:chExt cx="354450" cy="354450"/>
          </a:xfrm>
        </p:grpSpPr>
        <p:sp>
          <p:nvSpPr>
            <p:cNvPr id="8436" name="Google Shape;8436;p76"/>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6"/>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76"/>
          <p:cNvGrpSpPr/>
          <p:nvPr/>
        </p:nvGrpSpPr>
        <p:grpSpPr>
          <a:xfrm>
            <a:off x="3763489" y="2507658"/>
            <a:ext cx="340034" cy="341579"/>
            <a:chOff x="-12199250" y="2530225"/>
            <a:chExt cx="352075" cy="353675"/>
          </a:xfrm>
        </p:grpSpPr>
        <p:sp>
          <p:nvSpPr>
            <p:cNvPr id="8439" name="Google Shape;8439;p76"/>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6"/>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6"/>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6"/>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3" name="Google Shape;8443;p76"/>
          <p:cNvSpPr/>
          <p:nvPr/>
        </p:nvSpPr>
        <p:spPr>
          <a:xfrm>
            <a:off x="5042839" y="1669563"/>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4" name="Google Shape;8444;p76"/>
          <p:cNvGrpSpPr/>
          <p:nvPr/>
        </p:nvGrpSpPr>
        <p:grpSpPr>
          <a:xfrm>
            <a:off x="5042451" y="2078613"/>
            <a:ext cx="342328" cy="339310"/>
            <a:chOff x="-10462550" y="2057650"/>
            <a:chExt cx="354450" cy="351325"/>
          </a:xfrm>
        </p:grpSpPr>
        <p:sp>
          <p:nvSpPr>
            <p:cNvPr id="8445" name="Google Shape;8445;p76"/>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6"/>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7" name="Google Shape;8447;p76"/>
          <p:cNvSpPr/>
          <p:nvPr/>
        </p:nvSpPr>
        <p:spPr>
          <a:xfrm>
            <a:off x="5484357" y="25076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8" name="Google Shape;8448;p76"/>
          <p:cNvGrpSpPr/>
          <p:nvPr/>
        </p:nvGrpSpPr>
        <p:grpSpPr>
          <a:xfrm>
            <a:off x="6735937" y="1670176"/>
            <a:ext cx="375044" cy="340541"/>
            <a:chOff x="-8692750" y="1622100"/>
            <a:chExt cx="388325" cy="352600"/>
          </a:xfrm>
        </p:grpSpPr>
        <p:sp>
          <p:nvSpPr>
            <p:cNvPr id="8449" name="Google Shape;8449;p76"/>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6"/>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1" name="Google Shape;8451;p76"/>
          <p:cNvGrpSpPr/>
          <p:nvPr/>
        </p:nvGrpSpPr>
        <p:grpSpPr>
          <a:xfrm>
            <a:off x="2049214" y="1669657"/>
            <a:ext cx="341555" cy="341579"/>
            <a:chOff x="-13529550" y="1639425"/>
            <a:chExt cx="353650" cy="353675"/>
          </a:xfrm>
        </p:grpSpPr>
        <p:sp>
          <p:nvSpPr>
            <p:cNvPr id="8452" name="Google Shape;8452;p76"/>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6"/>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6"/>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6"/>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6"/>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6"/>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6"/>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6"/>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76"/>
          <p:cNvGrpSpPr/>
          <p:nvPr/>
        </p:nvGrpSpPr>
        <p:grpSpPr>
          <a:xfrm>
            <a:off x="2048067" y="2078239"/>
            <a:ext cx="343849" cy="340058"/>
            <a:chOff x="-13531925" y="2075775"/>
            <a:chExt cx="356025" cy="352100"/>
          </a:xfrm>
        </p:grpSpPr>
        <p:sp>
          <p:nvSpPr>
            <p:cNvPr id="8461" name="Google Shape;8461;p76"/>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6"/>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6"/>
          <p:cNvGrpSpPr/>
          <p:nvPr/>
        </p:nvGrpSpPr>
        <p:grpSpPr>
          <a:xfrm>
            <a:off x="2477030" y="2508044"/>
            <a:ext cx="340807" cy="340807"/>
            <a:chOff x="-13528775" y="2507400"/>
            <a:chExt cx="352875" cy="352875"/>
          </a:xfrm>
        </p:grpSpPr>
        <p:sp>
          <p:nvSpPr>
            <p:cNvPr id="8464" name="Google Shape;8464;p76"/>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6"/>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6"/>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7" name="Google Shape;8467;p76"/>
          <p:cNvSpPr/>
          <p:nvPr/>
        </p:nvSpPr>
        <p:spPr>
          <a:xfrm>
            <a:off x="3759294" y="170085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6"/>
          <p:cNvSpPr/>
          <p:nvPr/>
        </p:nvSpPr>
        <p:spPr>
          <a:xfrm>
            <a:off x="3758920" y="207795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9" name="Google Shape;8469;p76"/>
          <p:cNvGrpSpPr/>
          <p:nvPr/>
        </p:nvGrpSpPr>
        <p:grpSpPr>
          <a:xfrm>
            <a:off x="4203464" y="2507658"/>
            <a:ext cx="308090" cy="341579"/>
            <a:chOff x="-11747150" y="2530225"/>
            <a:chExt cx="319000" cy="353675"/>
          </a:xfrm>
        </p:grpSpPr>
        <p:sp>
          <p:nvSpPr>
            <p:cNvPr id="8470" name="Google Shape;8470;p76"/>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6"/>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76"/>
          <p:cNvGrpSpPr/>
          <p:nvPr/>
        </p:nvGrpSpPr>
        <p:grpSpPr>
          <a:xfrm>
            <a:off x="5472870" y="1670044"/>
            <a:ext cx="340807" cy="340807"/>
            <a:chOff x="-10027775" y="1622900"/>
            <a:chExt cx="352875" cy="352875"/>
          </a:xfrm>
        </p:grpSpPr>
        <p:sp>
          <p:nvSpPr>
            <p:cNvPr id="8473" name="Google Shape;8473;p76"/>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6"/>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6"/>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6"/>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6"/>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6"/>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9" name="Google Shape;8479;p76"/>
          <p:cNvSpPr/>
          <p:nvPr/>
        </p:nvSpPr>
        <p:spPr>
          <a:xfrm>
            <a:off x="5479729" y="2077397"/>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0" name="Google Shape;8480;p76"/>
          <p:cNvGrpSpPr/>
          <p:nvPr/>
        </p:nvGrpSpPr>
        <p:grpSpPr>
          <a:xfrm>
            <a:off x="5909439" y="2507283"/>
            <a:ext cx="322553" cy="342328"/>
            <a:chOff x="-10019125" y="2490075"/>
            <a:chExt cx="333975" cy="354450"/>
          </a:xfrm>
        </p:grpSpPr>
        <p:sp>
          <p:nvSpPr>
            <p:cNvPr id="8481" name="Google Shape;8481;p76"/>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6"/>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6"/>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6"/>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6"/>
          <p:cNvGrpSpPr/>
          <p:nvPr/>
        </p:nvGrpSpPr>
        <p:grpSpPr>
          <a:xfrm>
            <a:off x="6747346" y="2076718"/>
            <a:ext cx="352227" cy="343100"/>
            <a:chOff x="-8684100" y="2032450"/>
            <a:chExt cx="364700" cy="355250"/>
          </a:xfrm>
        </p:grpSpPr>
        <p:sp>
          <p:nvSpPr>
            <p:cNvPr id="8486" name="Google Shape;8486;p76"/>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6"/>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6"/>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9" name="Google Shape;8489;p76"/>
          <p:cNvSpPr/>
          <p:nvPr/>
        </p:nvSpPr>
        <p:spPr>
          <a:xfrm>
            <a:off x="2501321" y="167004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0" name="Google Shape;8490;p76"/>
          <p:cNvGrpSpPr/>
          <p:nvPr/>
        </p:nvGrpSpPr>
        <p:grpSpPr>
          <a:xfrm>
            <a:off x="2479634" y="2077406"/>
            <a:ext cx="343849" cy="341724"/>
            <a:chOff x="-13095575" y="2073400"/>
            <a:chExt cx="356025" cy="353825"/>
          </a:xfrm>
        </p:grpSpPr>
        <p:sp>
          <p:nvSpPr>
            <p:cNvPr id="8491" name="Google Shape;8491;p76"/>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6"/>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6"/>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6"/>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6"/>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6"/>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6"/>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6"/>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9" name="Google Shape;8499;p76"/>
          <p:cNvSpPr/>
          <p:nvPr/>
        </p:nvSpPr>
        <p:spPr>
          <a:xfrm>
            <a:off x="2908227" y="250804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0" name="Google Shape;8500;p76"/>
          <p:cNvGrpSpPr/>
          <p:nvPr/>
        </p:nvGrpSpPr>
        <p:grpSpPr>
          <a:xfrm>
            <a:off x="4189710" y="1669235"/>
            <a:ext cx="343100" cy="342424"/>
            <a:chOff x="-11332875" y="1660700"/>
            <a:chExt cx="355250" cy="354550"/>
          </a:xfrm>
        </p:grpSpPr>
        <p:sp>
          <p:nvSpPr>
            <p:cNvPr id="8501" name="Google Shape;8501;p76"/>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6"/>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6"/>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6"/>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05" name="Google Shape;8505;p76"/>
          <p:cNvSpPr/>
          <p:nvPr/>
        </p:nvSpPr>
        <p:spPr>
          <a:xfrm>
            <a:off x="4188590" y="207862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6"/>
          <p:cNvSpPr/>
          <p:nvPr/>
        </p:nvSpPr>
        <p:spPr>
          <a:xfrm>
            <a:off x="4616792" y="252895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7" name="Google Shape;8507;p76"/>
          <p:cNvGrpSpPr/>
          <p:nvPr/>
        </p:nvGrpSpPr>
        <p:grpSpPr>
          <a:xfrm>
            <a:off x="5916673" y="1668522"/>
            <a:ext cx="299736" cy="343849"/>
            <a:chOff x="-9570950" y="1622100"/>
            <a:chExt cx="310350" cy="356025"/>
          </a:xfrm>
        </p:grpSpPr>
        <p:sp>
          <p:nvSpPr>
            <p:cNvPr id="8508" name="Google Shape;8508;p76"/>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6"/>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0" name="Google Shape;8510;p76"/>
          <p:cNvGrpSpPr/>
          <p:nvPr/>
        </p:nvGrpSpPr>
        <p:grpSpPr>
          <a:xfrm>
            <a:off x="5895377" y="2077478"/>
            <a:ext cx="342328" cy="341579"/>
            <a:chOff x="-9594575" y="2056875"/>
            <a:chExt cx="354450" cy="353675"/>
          </a:xfrm>
        </p:grpSpPr>
        <p:sp>
          <p:nvSpPr>
            <p:cNvPr id="8511" name="Google Shape;8511;p76"/>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6"/>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6"/>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4" name="Google Shape;8514;p76"/>
          <p:cNvSpPr/>
          <p:nvPr/>
        </p:nvSpPr>
        <p:spPr>
          <a:xfrm>
            <a:off x="7181693" y="2107916"/>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5" name="Google Shape;8515;p76"/>
          <p:cNvGrpSpPr/>
          <p:nvPr/>
        </p:nvGrpSpPr>
        <p:grpSpPr>
          <a:xfrm>
            <a:off x="2902515" y="1670043"/>
            <a:ext cx="342328" cy="340807"/>
            <a:chOff x="-12661600" y="1640225"/>
            <a:chExt cx="354450" cy="352875"/>
          </a:xfrm>
        </p:grpSpPr>
        <p:sp>
          <p:nvSpPr>
            <p:cNvPr id="8516" name="Google Shape;8516;p76"/>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6"/>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6"/>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9" name="Google Shape;8519;p76"/>
          <p:cNvGrpSpPr/>
          <p:nvPr/>
        </p:nvGrpSpPr>
        <p:grpSpPr>
          <a:xfrm>
            <a:off x="2902889" y="2098581"/>
            <a:ext cx="341579" cy="299374"/>
            <a:chOff x="-12660025" y="2096250"/>
            <a:chExt cx="353675" cy="309975"/>
          </a:xfrm>
        </p:grpSpPr>
        <p:sp>
          <p:nvSpPr>
            <p:cNvPr id="8520" name="Google Shape;8520;p76"/>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6"/>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6"/>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6"/>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6"/>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6"/>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76"/>
          <p:cNvGrpSpPr/>
          <p:nvPr/>
        </p:nvGrpSpPr>
        <p:grpSpPr>
          <a:xfrm>
            <a:off x="3328809" y="2507477"/>
            <a:ext cx="344622" cy="341941"/>
            <a:chOff x="-12663175" y="2506800"/>
            <a:chExt cx="356825" cy="354050"/>
          </a:xfrm>
        </p:grpSpPr>
        <p:sp>
          <p:nvSpPr>
            <p:cNvPr id="8527" name="Google Shape;8527;p76"/>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6"/>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6"/>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6"/>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76"/>
          <p:cNvGrpSpPr/>
          <p:nvPr/>
        </p:nvGrpSpPr>
        <p:grpSpPr>
          <a:xfrm>
            <a:off x="4612603" y="1669657"/>
            <a:ext cx="340807" cy="341579"/>
            <a:chOff x="-10896525" y="1663050"/>
            <a:chExt cx="352875" cy="353675"/>
          </a:xfrm>
        </p:grpSpPr>
        <p:sp>
          <p:nvSpPr>
            <p:cNvPr id="8532" name="Google Shape;8532;p76"/>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6"/>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4" name="Google Shape;8534;p76"/>
          <p:cNvSpPr/>
          <p:nvPr/>
        </p:nvSpPr>
        <p:spPr>
          <a:xfrm>
            <a:off x="4651793" y="207740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5" name="Google Shape;8535;p76"/>
          <p:cNvGrpSpPr/>
          <p:nvPr/>
        </p:nvGrpSpPr>
        <p:grpSpPr>
          <a:xfrm>
            <a:off x="5039658" y="2518692"/>
            <a:ext cx="341579" cy="319511"/>
            <a:chOff x="-10898100" y="2542050"/>
            <a:chExt cx="353675" cy="330825"/>
          </a:xfrm>
        </p:grpSpPr>
        <p:sp>
          <p:nvSpPr>
            <p:cNvPr id="8536" name="Google Shape;8536;p76"/>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6"/>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6"/>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6"/>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6"/>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6"/>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2" name="Google Shape;8542;p76"/>
          <p:cNvGrpSpPr/>
          <p:nvPr/>
        </p:nvGrpSpPr>
        <p:grpSpPr>
          <a:xfrm>
            <a:off x="6322049" y="1670732"/>
            <a:ext cx="340058" cy="339430"/>
            <a:chOff x="-9157450" y="1622750"/>
            <a:chExt cx="352100" cy="351450"/>
          </a:xfrm>
        </p:grpSpPr>
        <p:sp>
          <p:nvSpPr>
            <p:cNvPr id="8543" name="Google Shape;8543;p76"/>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6"/>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5" name="Google Shape;8545;p76"/>
          <p:cNvGrpSpPr/>
          <p:nvPr/>
        </p:nvGrpSpPr>
        <p:grpSpPr>
          <a:xfrm>
            <a:off x="6360089" y="2078999"/>
            <a:ext cx="263977" cy="338537"/>
            <a:chOff x="-9119650" y="2056875"/>
            <a:chExt cx="273325" cy="350525"/>
          </a:xfrm>
        </p:grpSpPr>
        <p:sp>
          <p:nvSpPr>
            <p:cNvPr id="8546" name="Google Shape;8546;p76"/>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6"/>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8" name="Google Shape;8548;p76"/>
          <p:cNvSpPr/>
          <p:nvPr/>
        </p:nvSpPr>
        <p:spPr>
          <a:xfrm>
            <a:off x="6749502" y="2507674"/>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6"/>
          <p:cNvSpPr/>
          <p:nvPr/>
        </p:nvSpPr>
        <p:spPr>
          <a:xfrm>
            <a:off x="7202252" y="1669672"/>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0" name="Google Shape;8550;p76"/>
          <p:cNvGrpSpPr/>
          <p:nvPr/>
        </p:nvGrpSpPr>
        <p:grpSpPr>
          <a:xfrm>
            <a:off x="1624800" y="3048000"/>
            <a:ext cx="341579" cy="340348"/>
            <a:chOff x="-13947000" y="3212800"/>
            <a:chExt cx="353675" cy="352400"/>
          </a:xfrm>
        </p:grpSpPr>
        <p:sp>
          <p:nvSpPr>
            <p:cNvPr id="8551" name="Google Shape;8551;p76"/>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6"/>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3" name="Google Shape;8553;p76"/>
          <p:cNvGrpSpPr/>
          <p:nvPr/>
        </p:nvGrpSpPr>
        <p:grpSpPr>
          <a:xfrm>
            <a:off x="1624812" y="3470706"/>
            <a:ext cx="341555" cy="340058"/>
            <a:chOff x="-13946200" y="3647075"/>
            <a:chExt cx="353650" cy="352100"/>
          </a:xfrm>
        </p:grpSpPr>
        <p:sp>
          <p:nvSpPr>
            <p:cNvPr id="8554" name="Google Shape;8554;p76"/>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6"/>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6"/>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6"/>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6"/>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6"/>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0" name="Google Shape;8560;p76"/>
          <p:cNvSpPr/>
          <p:nvPr/>
        </p:nvSpPr>
        <p:spPr>
          <a:xfrm>
            <a:off x="2089916" y="3890329"/>
            <a:ext cx="260187" cy="339286"/>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1" name="Google Shape;8561;p76"/>
          <p:cNvGrpSpPr/>
          <p:nvPr/>
        </p:nvGrpSpPr>
        <p:grpSpPr>
          <a:xfrm>
            <a:off x="3334900" y="3048338"/>
            <a:ext cx="342328" cy="339672"/>
            <a:chOff x="-12163025" y="3214275"/>
            <a:chExt cx="354450" cy="351700"/>
          </a:xfrm>
        </p:grpSpPr>
        <p:sp>
          <p:nvSpPr>
            <p:cNvPr id="8562" name="Google Shape;8562;p76"/>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6"/>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6"/>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5" name="Google Shape;8565;p76"/>
          <p:cNvGrpSpPr/>
          <p:nvPr/>
        </p:nvGrpSpPr>
        <p:grpSpPr>
          <a:xfrm>
            <a:off x="3335649" y="3469958"/>
            <a:ext cx="340831" cy="341555"/>
            <a:chOff x="-12160675" y="3647875"/>
            <a:chExt cx="352900" cy="353650"/>
          </a:xfrm>
        </p:grpSpPr>
        <p:sp>
          <p:nvSpPr>
            <p:cNvPr id="8566" name="Google Shape;8566;p76"/>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6"/>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6"/>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6"/>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6"/>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6"/>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6"/>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76"/>
          <p:cNvGrpSpPr/>
          <p:nvPr/>
        </p:nvGrpSpPr>
        <p:grpSpPr>
          <a:xfrm>
            <a:off x="3769149" y="3889187"/>
            <a:ext cx="340058" cy="341555"/>
            <a:chOff x="-12160675" y="4081850"/>
            <a:chExt cx="352100" cy="353650"/>
          </a:xfrm>
        </p:grpSpPr>
        <p:sp>
          <p:nvSpPr>
            <p:cNvPr id="8574" name="Google Shape;8574;p76"/>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6"/>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6"/>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6"/>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6"/>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6"/>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0" name="Google Shape;8580;p76"/>
          <p:cNvGrpSpPr/>
          <p:nvPr/>
        </p:nvGrpSpPr>
        <p:grpSpPr>
          <a:xfrm>
            <a:off x="5043212" y="3047674"/>
            <a:ext cx="340807" cy="341000"/>
            <a:chOff x="-10391650" y="3180600"/>
            <a:chExt cx="352875" cy="353075"/>
          </a:xfrm>
        </p:grpSpPr>
        <p:sp>
          <p:nvSpPr>
            <p:cNvPr id="8581" name="Google Shape;8581;p76"/>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6"/>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6"/>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6"/>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6"/>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6"/>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7" name="Google Shape;8587;p76"/>
          <p:cNvGrpSpPr/>
          <p:nvPr/>
        </p:nvGrpSpPr>
        <p:grpSpPr>
          <a:xfrm>
            <a:off x="5043586" y="3471081"/>
            <a:ext cx="340058" cy="339310"/>
            <a:chOff x="-10390875" y="3616350"/>
            <a:chExt cx="352100" cy="351325"/>
          </a:xfrm>
        </p:grpSpPr>
        <p:sp>
          <p:nvSpPr>
            <p:cNvPr id="8588" name="Google Shape;8588;p76"/>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6"/>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6"/>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1" name="Google Shape;8591;p76"/>
          <p:cNvGrpSpPr/>
          <p:nvPr/>
        </p:nvGrpSpPr>
        <p:grpSpPr>
          <a:xfrm>
            <a:off x="5496860" y="3889936"/>
            <a:ext cx="299736" cy="340058"/>
            <a:chOff x="-10370400" y="4049550"/>
            <a:chExt cx="310350" cy="352100"/>
          </a:xfrm>
        </p:grpSpPr>
        <p:sp>
          <p:nvSpPr>
            <p:cNvPr id="8592" name="Google Shape;8592;p76"/>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6"/>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6"/>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6"/>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6"/>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7" name="Google Shape;8597;p76"/>
          <p:cNvGrpSpPr/>
          <p:nvPr/>
        </p:nvGrpSpPr>
        <p:grpSpPr>
          <a:xfrm>
            <a:off x="6741635" y="3048060"/>
            <a:ext cx="363648" cy="340227"/>
            <a:chOff x="-8674650" y="3210975"/>
            <a:chExt cx="376525" cy="352275"/>
          </a:xfrm>
        </p:grpSpPr>
        <p:sp>
          <p:nvSpPr>
            <p:cNvPr id="8598" name="Google Shape;8598;p76"/>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6"/>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6"/>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6"/>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6"/>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6"/>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4" name="Google Shape;8604;p76"/>
          <p:cNvGrpSpPr/>
          <p:nvPr/>
        </p:nvGrpSpPr>
        <p:grpSpPr>
          <a:xfrm>
            <a:off x="2049202" y="3047384"/>
            <a:ext cx="341579" cy="341579"/>
            <a:chOff x="-13512225" y="3211525"/>
            <a:chExt cx="353675" cy="353675"/>
          </a:xfrm>
        </p:grpSpPr>
        <p:sp>
          <p:nvSpPr>
            <p:cNvPr id="8605" name="Google Shape;8605;p76"/>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6"/>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6"/>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6"/>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6"/>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6"/>
          <p:cNvGrpSpPr/>
          <p:nvPr/>
        </p:nvGrpSpPr>
        <p:grpSpPr>
          <a:xfrm>
            <a:off x="2049202" y="3470706"/>
            <a:ext cx="341579" cy="340058"/>
            <a:chOff x="-13512225" y="3647075"/>
            <a:chExt cx="353675" cy="352100"/>
          </a:xfrm>
        </p:grpSpPr>
        <p:sp>
          <p:nvSpPr>
            <p:cNvPr id="8611" name="Google Shape;8611;p76"/>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6"/>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6"/>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6"/>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6"/>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6"/>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6"/>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6"/>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6"/>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6"/>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1" name="Google Shape;8621;p76"/>
          <p:cNvGrpSpPr/>
          <p:nvPr/>
        </p:nvGrpSpPr>
        <p:grpSpPr>
          <a:xfrm>
            <a:off x="2482315" y="3889562"/>
            <a:ext cx="341579" cy="340807"/>
            <a:chOff x="-13512225" y="4080275"/>
            <a:chExt cx="353675" cy="352875"/>
          </a:xfrm>
        </p:grpSpPr>
        <p:sp>
          <p:nvSpPr>
            <p:cNvPr id="8622" name="Google Shape;8622;p76"/>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6"/>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6"/>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6"/>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6"/>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6"/>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6"/>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76"/>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6"/>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6"/>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6"/>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3" name="Google Shape;8633;p76"/>
          <p:cNvGrpSpPr/>
          <p:nvPr/>
        </p:nvGrpSpPr>
        <p:grpSpPr>
          <a:xfrm>
            <a:off x="3759290" y="3078966"/>
            <a:ext cx="341555" cy="278416"/>
            <a:chOff x="-11728250" y="3245400"/>
            <a:chExt cx="353650" cy="288275"/>
          </a:xfrm>
        </p:grpSpPr>
        <p:sp>
          <p:nvSpPr>
            <p:cNvPr id="8634" name="Google Shape;8634;p76"/>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6"/>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6"/>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6"/>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6"/>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39" name="Google Shape;8639;p76"/>
          <p:cNvSpPr/>
          <p:nvPr/>
        </p:nvSpPr>
        <p:spPr>
          <a:xfrm>
            <a:off x="3910683" y="3600407"/>
            <a:ext cx="38801" cy="80668"/>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0" name="Google Shape;8640;p76"/>
          <p:cNvGrpSpPr/>
          <p:nvPr/>
        </p:nvGrpSpPr>
        <p:grpSpPr>
          <a:xfrm>
            <a:off x="3758144" y="3469282"/>
            <a:ext cx="343849" cy="342907"/>
            <a:chOff x="-11729050" y="3646475"/>
            <a:chExt cx="356025" cy="355050"/>
          </a:xfrm>
        </p:grpSpPr>
        <p:sp>
          <p:nvSpPr>
            <p:cNvPr id="8641" name="Google Shape;8641;p76"/>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6"/>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6"/>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6"/>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6"/>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6"/>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6"/>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6"/>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6"/>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6"/>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6"/>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76"/>
          <p:cNvGrpSpPr/>
          <p:nvPr/>
        </p:nvGrpSpPr>
        <p:grpSpPr>
          <a:xfrm>
            <a:off x="4213688" y="3889562"/>
            <a:ext cx="298988" cy="340807"/>
            <a:chOff x="-11703850" y="4081850"/>
            <a:chExt cx="309575" cy="352875"/>
          </a:xfrm>
        </p:grpSpPr>
        <p:sp>
          <p:nvSpPr>
            <p:cNvPr id="8653" name="Google Shape;8653;p76"/>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6"/>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6"/>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6"/>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6"/>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6"/>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6"/>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6"/>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1" name="Google Shape;8661;p76"/>
          <p:cNvGrpSpPr/>
          <p:nvPr/>
        </p:nvGrpSpPr>
        <p:grpSpPr>
          <a:xfrm>
            <a:off x="5472110" y="3047770"/>
            <a:ext cx="342328" cy="340807"/>
            <a:chOff x="-9958475" y="3180025"/>
            <a:chExt cx="354450" cy="352875"/>
          </a:xfrm>
        </p:grpSpPr>
        <p:sp>
          <p:nvSpPr>
            <p:cNvPr id="8662" name="Google Shape;8662;p76"/>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6"/>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6"/>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5" name="Google Shape;8665;p76"/>
          <p:cNvGrpSpPr/>
          <p:nvPr/>
        </p:nvGrpSpPr>
        <p:grpSpPr>
          <a:xfrm>
            <a:off x="5481237" y="3470392"/>
            <a:ext cx="324074" cy="340686"/>
            <a:chOff x="-9949025" y="3615575"/>
            <a:chExt cx="335550" cy="352750"/>
          </a:xfrm>
        </p:grpSpPr>
        <p:sp>
          <p:nvSpPr>
            <p:cNvPr id="8666" name="Google Shape;8666;p76"/>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6"/>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6"/>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9" name="Google Shape;8669;p76"/>
          <p:cNvGrpSpPr/>
          <p:nvPr/>
        </p:nvGrpSpPr>
        <p:grpSpPr>
          <a:xfrm>
            <a:off x="5903702" y="3888137"/>
            <a:ext cx="345370" cy="343656"/>
            <a:chOff x="-9961625" y="4048175"/>
            <a:chExt cx="357600" cy="355825"/>
          </a:xfrm>
        </p:grpSpPr>
        <p:sp>
          <p:nvSpPr>
            <p:cNvPr id="8670" name="Google Shape;8670;p76"/>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6"/>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6"/>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6"/>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6"/>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6"/>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6" name="Google Shape;8676;p76"/>
          <p:cNvGrpSpPr/>
          <p:nvPr/>
        </p:nvGrpSpPr>
        <p:grpSpPr>
          <a:xfrm>
            <a:off x="6748480" y="3469451"/>
            <a:ext cx="349958" cy="342569"/>
            <a:chOff x="-8680950" y="3624225"/>
            <a:chExt cx="362350" cy="354700"/>
          </a:xfrm>
        </p:grpSpPr>
        <p:sp>
          <p:nvSpPr>
            <p:cNvPr id="8677" name="Google Shape;8677;p76"/>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6"/>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6"/>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76"/>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6"/>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6"/>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3" name="Google Shape;8683;p76"/>
          <p:cNvGrpSpPr/>
          <p:nvPr/>
        </p:nvGrpSpPr>
        <p:grpSpPr>
          <a:xfrm>
            <a:off x="2501316" y="3047758"/>
            <a:ext cx="300485" cy="340831"/>
            <a:chOff x="-13056975" y="3212300"/>
            <a:chExt cx="311125" cy="352900"/>
          </a:xfrm>
        </p:grpSpPr>
        <p:sp>
          <p:nvSpPr>
            <p:cNvPr id="8684" name="Google Shape;8684;p76"/>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6"/>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6"/>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6"/>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8" name="Google Shape;8688;p76"/>
          <p:cNvGrpSpPr/>
          <p:nvPr/>
        </p:nvGrpSpPr>
        <p:grpSpPr>
          <a:xfrm>
            <a:off x="2479634" y="3470392"/>
            <a:ext cx="343849" cy="340686"/>
            <a:chOff x="-13077450" y="3647075"/>
            <a:chExt cx="356025" cy="352750"/>
          </a:xfrm>
        </p:grpSpPr>
        <p:sp>
          <p:nvSpPr>
            <p:cNvPr id="8689" name="Google Shape;8689;p76"/>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6"/>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6"/>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2" name="Google Shape;8692;p76"/>
          <p:cNvGrpSpPr/>
          <p:nvPr/>
        </p:nvGrpSpPr>
        <p:grpSpPr>
          <a:xfrm>
            <a:off x="2913508" y="3888801"/>
            <a:ext cx="342328" cy="342328"/>
            <a:chOff x="-13079025" y="4079475"/>
            <a:chExt cx="354450" cy="354450"/>
          </a:xfrm>
        </p:grpSpPr>
        <p:sp>
          <p:nvSpPr>
            <p:cNvPr id="8693" name="Google Shape;8693;p76"/>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6"/>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6"/>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6"/>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76"/>
          <p:cNvGrpSpPr/>
          <p:nvPr/>
        </p:nvGrpSpPr>
        <p:grpSpPr>
          <a:xfrm>
            <a:off x="4190471" y="3048145"/>
            <a:ext cx="341579" cy="340058"/>
            <a:chOff x="-11292700" y="3213875"/>
            <a:chExt cx="353675" cy="352100"/>
          </a:xfrm>
        </p:grpSpPr>
        <p:sp>
          <p:nvSpPr>
            <p:cNvPr id="8698" name="Google Shape;8698;p76"/>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6"/>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6"/>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6"/>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6"/>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76"/>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6"/>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76"/>
          <p:cNvGrpSpPr/>
          <p:nvPr/>
        </p:nvGrpSpPr>
        <p:grpSpPr>
          <a:xfrm>
            <a:off x="4184772" y="3469958"/>
            <a:ext cx="352976" cy="341555"/>
            <a:chOff x="-11299000" y="3647875"/>
            <a:chExt cx="365475" cy="353650"/>
          </a:xfrm>
        </p:grpSpPr>
        <p:sp>
          <p:nvSpPr>
            <p:cNvPr id="8706" name="Google Shape;8706;p76"/>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6"/>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6"/>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6"/>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6"/>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6"/>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76"/>
          <p:cNvGrpSpPr/>
          <p:nvPr/>
        </p:nvGrpSpPr>
        <p:grpSpPr>
          <a:xfrm>
            <a:off x="4622823" y="3900210"/>
            <a:ext cx="343100" cy="319511"/>
            <a:chOff x="-11295075" y="4092875"/>
            <a:chExt cx="355250" cy="330825"/>
          </a:xfrm>
        </p:grpSpPr>
        <p:sp>
          <p:nvSpPr>
            <p:cNvPr id="8713" name="Google Shape;8713;p76"/>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6"/>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6"/>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6"/>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6"/>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76"/>
          <p:cNvGrpSpPr/>
          <p:nvPr/>
        </p:nvGrpSpPr>
        <p:grpSpPr>
          <a:xfrm>
            <a:off x="5916673" y="3047770"/>
            <a:ext cx="299736" cy="340807"/>
            <a:chOff x="-9500075" y="3180800"/>
            <a:chExt cx="310350" cy="352875"/>
          </a:xfrm>
        </p:grpSpPr>
        <p:sp>
          <p:nvSpPr>
            <p:cNvPr id="8719" name="Google Shape;8719;p76"/>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6"/>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6"/>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6"/>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6"/>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6"/>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6"/>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6"/>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6"/>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76"/>
          <p:cNvGrpSpPr/>
          <p:nvPr/>
        </p:nvGrpSpPr>
        <p:grpSpPr>
          <a:xfrm>
            <a:off x="5895751" y="3469946"/>
            <a:ext cx="341579" cy="341579"/>
            <a:chOff x="-9523700" y="3614000"/>
            <a:chExt cx="353675" cy="353675"/>
          </a:xfrm>
        </p:grpSpPr>
        <p:sp>
          <p:nvSpPr>
            <p:cNvPr id="8729" name="Google Shape;8729;p76"/>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6"/>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6"/>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6"/>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6"/>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6"/>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6"/>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6"/>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6"/>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76"/>
          <p:cNvGrpSpPr/>
          <p:nvPr/>
        </p:nvGrpSpPr>
        <p:grpSpPr>
          <a:xfrm>
            <a:off x="6328865" y="3889936"/>
            <a:ext cx="341579" cy="340058"/>
            <a:chOff x="-9523700" y="4049550"/>
            <a:chExt cx="353675" cy="352100"/>
          </a:xfrm>
        </p:grpSpPr>
        <p:sp>
          <p:nvSpPr>
            <p:cNvPr id="8739" name="Google Shape;8739;p76"/>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6"/>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6"/>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6"/>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6"/>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6"/>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6"/>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6" name="Google Shape;8746;p76"/>
          <p:cNvGrpSpPr/>
          <p:nvPr/>
        </p:nvGrpSpPr>
        <p:grpSpPr>
          <a:xfrm>
            <a:off x="7181694" y="3491628"/>
            <a:ext cx="342328" cy="298215"/>
            <a:chOff x="-8209150" y="3659675"/>
            <a:chExt cx="354450" cy="308775"/>
          </a:xfrm>
        </p:grpSpPr>
        <p:sp>
          <p:nvSpPr>
            <p:cNvPr id="8747" name="Google Shape;8747;p76"/>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6"/>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6"/>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6"/>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6"/>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6"/>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3" name="Google Shape;8753;p76"/>
          <p:cNvGrpSpPr/>
          <p:nvPr/>
        </p:nvGrpSpPr>
        <p:grpSpPr>
          <a:xfrm>
            <a:off x="2902889" y="3047758"/>
            <a:ext cx="341579" cy="340831"/>
            <a:chOff x="-12643475" y="3212300"/>
            <a:chExt cx="353675" cy="352900"/>
          </a:xfrm>
        </p:grpSpPr>
        <p:sp>
          <p:nvSpPr>
            <p:cNvPr id="8754" name="Google Shape;8754;p76"/>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6"/>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6"/>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6"/>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6"/>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6"/>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6"/>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6"/>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6"/>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3" name="Google Shape;8763;p76"/>
          <p:cNvGrpSpPr/>
          <p:nvPr/>
        </p:nvGrpSpPr>
        <p:grpSpPr>
          <a:xfrm>
            <a:off x="2902889" y="3480920"/>
            <a:ext cx="341579" cy="319632"/>
            <a:chOff x="-12643475" y="3657325"/>
            <a:chExt cx="353675" cy="330950"/>
          </a:xfrm>
        </p:grpSpPr>
        <p:sp>
          <p:nvSpPr>
            <p:cNvPr id="8764" name="Google Shape;8764;p76"/>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76"/>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6"/>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6"/>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6"/>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6"/>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0" name="Google Shape;8770;p76"/>
          <p:cNvGrpSpPr/>
          <p:nvPr/>
        </p:nvGrpSpPr>
        <p:grpSpPr>
          <a:xfrm>
            <a:off x="3336002" y="3890709"/>
            <a:ext cx="341579" cy="338513"/>
            <a:chOff x="-12643475" y="4081850"/>
            <a:chExt cx="353675" cy="350500"/>
          </a:xfrm>
        </p:grpSpPr>
        <p:sp>
          <p:nvSpPr>
            <p:cNvPr id="8771" name="Google Shape;8771;p76"/>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6"/>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6"/>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6"/>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76"/>
          <p:cNvGrpSpPr/>
          <p:nvPr/>
        </p:nvGrpSpPr>
        <p:grpSpPr>
          <a:xfrm>
            <a:off x="4612603" y="3048145"/>
            <a:ext cx="340807" cy="340058"/>
            <a:chOff x="-10857925" y="3213875"/>
            <a:chExt cx="352875" cy="352100"/>
          </a:xfrm>
        </p:grpSpPr>
        <p:sp>
          <p:nvSpPr>
            <p:cNvPr id="8776" name="Google Shape;8776;p76"/>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6"/>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6"/>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6"/>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6"/>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6"/>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6"/>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6"/>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6"/>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6"/>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6" name="Google Shape;8786;p76"/>
          <p:cNvSpPr/>
          <p:nvPr/>
        </p:nvSpPr>
        <p:spPr>
          <a:xfrm>
            <a:off x="4651780" y="3470785"/>
            <a:ext cx="262480" cy="339913"/>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7" name="Google Shape;8787;p76"/>
          <p:cNvGrpSpPr/>
          <p:nvPr/>
        </p:nvGrpSpPr>
        <p:grpSpPr>
          <a:xfrm>
            <a:off x="5045330" y="3900210"/>
            <a:ext cx="341579" cy="319511"/>
            <a:chOff x="-10858725" y="4092875"/>
            <a:chExt cx="353675" cy="330825"/>
          </a:xfrm>
        </p:grpSpPr>
        <p:sp>
          <p:nvSpPr>
            <p:cNvPr id="8788" name="Google Shape;8788;p76"/>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6"/>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6"/>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6"/>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6"/>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6"/>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4" name="Google Shape;8794;p76"/>
          <p:cNvGrpSpPr/>
          <p:nvPr/>
        </p:nvGrpSpPr>
        <p:grpSpPr>
          <a:xfrm>
            <a:off x="6321349" y="3048241"/>
            <a:ext cx="341459" cy="339865"/>
            <a:chOff x="-9089725" y="3180200"/>
            <a:chExt cx="353550" cy="351900"/>
          </a:xfrm>
        </p:grpSpPr>
        <p:sp>
          <p:nvSpPr>
            <p:cNvPr id="8795" name="Google Shape;8795;p76"/>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6"/>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76"/>
          <p:cNvGrpSpPr/>
          <p:nvPr/>
        </p:nvGrpSpPr>
        <p:grpSpPr>
          <a:xfrm>
            <a:off x="6371124" y="3470332"/>
            <a:ext cx="241909" cy="340807"/>
            <a:chOff x="-9039300" y="3614000"/>
            <a:chExt cx="250475" cy="352875"/>
          </a:xfrm>
        </p:grpSpPr>
        <p:sp>
          <p:nvSpPr>
            <p:cNvPr id="8798" name="Google Shape;8798;p76"/>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6"/>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0" name="Google Shape;8800;p76"/>
          <p:cNvGrpSpPr/>
          <p:nvPr/>
        </p:nvGrpSpPr>
        <p:grpSpPr>
          <a:xfrm>
            <a:off x="6753430" y="3889936"/>
            <a:ext cx="340058" cy="340058"/>
            <a:chOff x="-9088150" y="4049550"/>
            <a:chExt cx="352100" cy="352100"/>
          </a:xfrm>
        </p:grpSpPr>
        <p:sp>
          <p:nvSpPr>
            <p:cNvPr id="8801" name="Google Shape;8801;p76"/>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6"/>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6"/>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6"/>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6"/>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6"/>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7" name="Google Shape;8807;p76"/>
          <p:cNvGrpSpPr/>
          <p:nvPr/>
        </p:nvGrpSpPr>
        <p:grpSpPr>
          <a:xfrm>
            <a:off x="7201469" y="3048145"/>
            <a:ext cx="302778" cy="340058"/>
            <a:chOff x="-8191825" y="3174500"/>
            <a:chExt cx="313500" cy="352100"/>
          </a:xfrm>
        </p:grpSpPr>
        <p:sp>
          <p:nvSpPr>
            <p:cNvPr id="8808" name="Google Shape;8808;p76"/>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6"/>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6"/>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76"/>
          <p:cNvGrpSpPr/>
          <p:nvPr/>
        </p:nvGrpSpPr>
        <p:grpSpPr>
          <a:xfrm>
            <a:off x="6330362" y="2508154"/>
            <a:ext cx="343094" cy="341569"/>
            <a:chOff x="6001575" y="3119050"/>
            <a:chExt cx="315025" cy="313625"/>
          </a:xfrm>
        </p:grpSpPr>
        <p:sp>
          <p:nvSpPr>
            <p:cNvPr id="8812" name="Google Shape;8812;p76"/>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6"/>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17"/>
        <p:cNvGrpSpPr/>
        <p:nvPr/>
      </p:nvGrpSpPr>
      <p:grpSpPr>
        <a:xfrm>
          <a:off x="0" y="0"/>
          <a:ext cx="0" cy="0"/>
          <a:chOff x="0" y="0"/>
          <a:chExt cx="0" cy="0"/>
        </a:xfrm>
      </p:grpSpPr>
      <p:sp>
        <p:nvSpPr>
          <p:cNvPr id="8818" name="Google Shape;8818;p7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SEO &amp; Marketing Icons</a:t>
            </a:r>
            <a:endParaRPr>
              <a:solidFill>
                <a:srgbClr val="FFFFFF"/>
              </a:solidFill>
              <a:latin typeface="Proxima Nova Semibold"/>
              <a:ea typeface="Proxima Nova Semibold"/>
              <a:cs typeface="Proxima Nova Semibold"/>
              <a:sym typeface="Proxima Nova Semibold"/>
            </a:endParaRPr>
          </a:p>
        </p:txBody>
      </p:sp>
      <p:sp>
        <p:nvSpPr>
          <p:cNvPr id="8819" name="Google Shape;8819;p77"/>
          <p:cNvSpPr/>
          <p:nvPr/>
        </p:nvSpPr>
        <p:spPr>
          <a:xfrm>
            <a:off x="1025405" y="1703231"/>
            <a:ext cx="337552" cy="329370"/>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0" name="Google Shape;8820;p77"/>
          <p:cNvGrpSpPr/>
          <p:nvPr/>
        </p:nvGrpSpPr>
        <p:grpSpPr>
          <a:xfrm>
            <a:off x="1027959" y="2100694"/>
            <a:ext cx="332238" cy="327823"/>
            <a:chOff x="-6713450" y="2397900"/>
            <a:chExt cx="295375" cy="291450"/>
          </a:xfrm>
        </p:grpSpPr>
        <p:sp>
          <p:nvSpPr>
            <p:cNvPr id="8821" name="Google Shape;8821;p77"/>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7"/>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3" name="Google Shape;8823;p77"/>
          <p:cNvSpPr/>
          <p:nvPr/>
        </p:nvSpPr>
        <p:spPr>
          <a:xfrm>
            <a:off x="1028048" y="2505751"/>
            <a:ext cx="332266" cy="328695"/>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4" name="Google Shape;8824;p77"/>
          <p:cNvGrpSpPr/>
          <p:nvPr/>
        </p:nvGrpSpPr>
        <p:grpSpPr>
          <a:xfrm>
            <a:off x="3135120" y="1704145"/>
            <a:ext cx="329595" cy="327598"/>
            <a:chOff x="-4932650" y="2046625"/>
            <a:chExt cx="293025" cy="291250"/>
          </a:xfrm>
        </p:grpSpPr>
        <p:sp>
          <p:nvSpPr>
            <p:cNvPr id="8825" name="Google Shape;8825;p77"/>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7"/>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7" name="Google Shape;8827;p77"/>
          <p:cNvSpPr/>
          <p:nvPr/>
        </p:nvSpPr>
        <p:spPr>
          <a:xfrm>
            <a:off x="3136082" y="2101095"/>
            <a:ext cx="327823" cy="326951"/>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8" name="Google Shape;8828;p77"/>
          <p:cNvGrpSpPr/>
          <p:nvPr/>
        </p:nvGrpSpPr>
        <p:grpSpPr>
          <a:xfrm>
            <a:off x="3135120" y="2506226"/>
            <a:ext cx="329595" cy="327823"/>
            <a:chOff x="-4931075" y="2765725"/>
            <a:chExt cx="293025" cy="291450"/>
          </a:xfrm>
        </p:grpSpPr>
        <p:sp>
          <p:nvSpPr>
            <p:cNvPr id="8829" name="Google Shape;8829;p77"/>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7"/>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77"/>
          <p:cNvGrpSpPr/>
          <p:nvPr/>
        </p:nvGrpSpPr>
        <p:grpSpPr>
          <a:xfrm>
            <a:off x="5252205" y="1723534"/>
            <a:ext cx="327823" cy="288821"/>
            <a:chOff x="-3137650" y="2067900"/>
            <a:chExt cx="291450" cy="256775"/>
          </a:xfrm>
        </p:grpSpPr>
        <p:sp>
          <p:nvSpPr>
            <p:cNvPr id="8832" name="Google Shape;8832;p77"/>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7"/>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77"/>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77"/>
          <p:cNvGrpSpPr/>
          <p:nvPr/>
        </p:nvGrpSpPr>
        <p:grpSpPr>
          <a:xfrm>
            <a:off x="5252205" y="2100314"/>
            <a:ext cx="327823" cy="328582"/>
            <a:chOff x="-3137650" y="2408950"/>
            <a:chExt cx="291450" cy="292125"/>
          </a:xfrm>
        </p:grpSpPr>
        <p:sp>
          <p:nvSpPr>
            <p:cNvPr id="8836" name="Google Shape;8836;p77"/>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7"/>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7"/>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7"/>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7"/>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77"/>
          <p:cNvGrpSpPr/>
          <p:nvPr/>
        </p:nvGrpSpPr>
        <p:grpSpPr>
          <a:xfrm>
            <a:off x="5252205" y="2525278"/>
            <a:ext cx="327823" cy="289720"/>
            <a:chOff x="-3137650" y="2787000"/>
            <a:chExt cx="291450" cy="257575"/>
          </a:xfrm>
        </p:grpSpPr>
        <p:sp>
          <p:nvSpPr>
            <p:cNvPr id="8842" name="Google Shape;8842;p77"/>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7"/>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7"/>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7"/>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7"/>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7"/>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7"/>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7"/>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50" name="Google Shape;8850;p77"/>
          <p:cNvSpPr/>
          <p:nvPr/>
        </p:nvSpPr>
        <p:spPr>
          <a:xfrm>
            <a:off x="7365223" y="1752735"/>
            <a:ext cx="327823" cy="230359"/>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7"/>
          <p:cNvSpPr/>
          <p:nvPr/>
        </p:nvSpPr>
        <p:spPr>
          <a:xfrm>
            <a:off x="1449088" y="1703498"/>
            <a:ext cx="328695" cy="32883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7"/>
          <p:cNvSpPr/>
          <p:nvPr/>
        </p:nvSpPr>
        <p:spPr>
          <a:xfrm>
            <a:off x="1447752" y="2099886"/>
            <a:ext cx="331366" cy="329370"/>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53" name="Google Shape;8853;p77"/>
          <p:cNvGrpSpPr/>
          <p:nvPr/>
        </p:nvGrpSpPr>
        <p:grpSpPr>
          <a:xfrm>
            <a:off x="1448990" y="2505790"/>
            <a:ext cx="328695" cy="328695"/>
            <a:chOff x="-6354300" y="2757075"/>
            <a:chExt cx="292225" cy="292225"/>
          </a:xfrm>
        </p:grpSpPr>
        <p:sp>
          <p:nvSpPr>
            <p:cNvPr id="8854" name="Google Shape;8854;p77"/>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7"/>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7"/>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7"/>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8" name="Google Shape;8858;p77"/>
          <p:cNvGrpSpPr/>
          <p:nvPr/>
        </p:nvGrpSpPr>
        <p:grpSpPr>
          <a:xfrm>
            <a:off x="3557065" y="1702711"/>
            <a:ext cx="330466" cy="330466"/>
            <a:chOff x="-4573475" y="2045850"/>
            <a:chExt cx="293800" cy="293800"/>
          </a:xfrm>
        </p:grpSpPr>
        <p:sp>
          <p:nvSpPr>
            <p:cNvPr id="8859" name="Google Shape;8859;p77"/>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7"/>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1" name="Google Shape;8861;p77"/>
          <p:cNvGrpSpPr/>
          <p:nvPr/>
        </p:nvGrpSpPr>
        <p:grpSpPr>
          <a:xfrm>
            <a:off x="3556615" y="2099358"/>
            <a:ext cx="331366" cy="330494"/>
            <a:chOff x="-4570325" y="2405775"/>
            <a:chExt cx="294600" cy="293825"/>
          </a:xfrm>
        </p:grpSpPr>
        <p:sp>
          <p:nvSpPr>
            <p:cNvPr id="8862" name="Google Shape;8862;p77"/>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7"/>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4" name="Google Shape;8864;p77"/>
          <p:cNvGrpSpPr/>
          <p:nvPr/>
        </p:nvGrpSpPr>
        <p:grpSpPr>
          <a:xfrm>
            <a:off x="3557501" y="2505355"/>
            <a:ext cx="329595" cy="329566"/>
            <a:chOff x="-4572700" y="2764950"/>
            <a:chExt cx="293025" cy="293000"/>
          </a:xfrm>
        </p:grpSpPr>
        <p:sp>
          <p:nvSpPr>
            <p:cNvPr id="8865" name="Google Shape;8865;p77"/>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7"/>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7"/>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7"/>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7"/>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0" name="Google Shape;8870;p77"/>
          <p:cNvGrpSpPr/>
          <p:nvPr/>
        </p:nvGrpSpPr>
        <p:grpSpPr>
          <a:xfrm>
            <a:off x="5676830" y="1704019"/>
            <a:ext cx="323183" cy="327851"/>
            <a:chOff x="-2777700" y="2049775"/>
            <a:chExt cx="287325" cy="291475"/>
          </a:xfrm>
        </p:grpSpPr>
        <p:sp>
          <p:nvSpPr>
            <p:cNvPr id="8871" name="Google Shape;8871;p77"/>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7"/>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7"/>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4" name="Google Shape;8874;p77"/>
          <p:cNvGrpSpPr/>
          <p:nvPr/>
        </p:nvGrpSpPr>
        <p:grpSpPr>
          <a:xfrm>
            <a:off x="5674078" y="2100708"/>
            <a:ext cx="328695" cy="327795"/>
            <a:chOff x="-2571737" y="2403625"/>
            <a:chExt cx="292225" cy="291425"/>
          </a:xfrm>
        </p:grpSpPr>
        <p:sp>
          <p:nvSpPr>
            <p:cNvPr id="8875" name="Google Shape;8875;p77"/>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7"/>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7"/>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7"/>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7"/>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7"/>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7"/>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2" name="Google Shape;8882;p77"/>
          <p:cNvGrpSpPr/>
          <p:nvPr/>
        </p:nvGrpSpPr>
        <p:grpSpPr>
          <a:xfrm>
            <a:off x="5674078" y="2506676"/>
            <a:ext cx="328695" cy="326923"/>
            <a:chOff x="-2571737" y="2764550"/>
            <a:chExt cx="292225" cy="290650"/>
          </a:xfrm>
        </p:grpSpPr>
        <p:sp>
          <p:nvSpPr>
            <p:cNvPr id="8883" name="Google Shape;8883;p77"/>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7"/>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7"/>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77"/>
          <p:cNvGrpSpPr/>
          <p:nvPr/>
        </p:nvGrpSpPr>
        <p:grpSpPr>
          <a:xfrm>
            <a:off x="7364767" y="2099498"/>
            <a:ext cx="328695" cy="330213"/>
            <a:chOff x="-1333975" y="2365850"/>
            <a:chExt cx="292225" cy="293575"/>
          </a:xfrm>
        </p:grpSpPr>
        <p:sp>
          <p:nvSpPr>
            <p:cNvPr id="8887" name="Google Shape;8887;p77"/>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7"/>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7"/>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7"/>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7"/>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7"/>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7"/>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7"/>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5" name="Google Shape;8895;p77"/>
          <p:cNvGrpSpPr/>
          <p:nvPr/>
        </p:nvGrpSpPr>
        <p:grpSpPr>
          <a:xfrm>
            <a:off x="1881129" y="2505790"/>
            <a:ext cx="310079" cy="328695"/>
            <a:chOff x="-5995925" y="2757850"/>
            <a:chExt cx="275675" cy="292225"/>
          </a:xfrm>
        </p:grpSpPr>
        <p:sp>
          <p:nvSpPr>
            <p:cNvPr id="8896" name="Google Shape;8896;p77"/>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7"/>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7"/>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7"/>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7"/>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7"/>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7"/>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7"/>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7"/>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5" name="Google Shape;8905;p77"/>
          <p:cNvGrpSpPr/>
          <p:nvPr/>
        </p:nvGrpSpPr>
        <p:grpSpPr>
          <a:xfrm>
            <a:off x="3978518" y="1704469"/>
            <a:ext cx="328723" cy="326951"/>
            <a:chOff x="-4211975" y="2046625"/>
            <a:chExt cx="292250" cy="290675"/>
          </a:xfrm>
        </p:grpSpPr>
        <p:sp>
          <p:nvSpPr>
            <p:cNvPr id="8906" name="Google Shape;8906;p77"/>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7"/>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77"/>
          <p:cNvGrpSpPr/>
          <p:nvPr/>
        </p:nvGrpSpPr>
        <p:grpSpPr>
          <a:xfrm>
            <a:off x="4017507" y="2099358"/>
            <a:ext cx="250746" cy="330494"/>
            <a:chOff x="-4178875" y="2405775"/>
            <a:chExt cx="222925" cy="293825"/>
          </a:xfrm>
        </p:grpSpPr>
        <p:sp>
          <p:nvSpPr>
            <p:cNvPr id="8909" name="Google Shape;8909;p77"/>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7"/>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7"/>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77"/>
          <p:cNvGrpSpPr/>
          <p:nvPr/>
        </p:nvGrpSpPr>
        <p:grpSpPr>
          <a:xfrm>
            <a:off x="3978968" y="2515984"/>
            <a:ext cx="327823" cy="308308"/>
            <a:chOff x="-4211975" y="2783850"/>
            <a:chExt cx="291450" cy="274100"/>
          </a:xfrm>
        </p:grpSpPr>
        <p:sp>
          <p:nvSpPr>
            <p:cNvPr id="8913" name="Google Shape;8913;p77"/>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7"/>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7"/>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6" name="Google Shape;8916;p77"/>
          <p:cNvSpPr/>
          <p:nvPr/>
        </p:nvSpPr>
        <p:spPr>
          <a:xfrm>
            <a:off x="6104015" y="1703118"/>
            <a:ext cx="310979" cy="329595"/>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7" name="Google Shape;8917;p77"/>
          <p:cNvGrpSpPr/>
          <p:nvPr/>
        </p:nvGrpSpPr>
        <p:grpSpPr>
          <a:xfrm>
            <a:off x="6095556" y="2100694"/>
            <a:ext cx="327823" cy="327823"/>
            <a:chOff x="-2419325" y="2408150"/>
            <a:chExt cx="291450" cy="291450"/>
          </a:xfrm>
        </p:grpSpPr>
        <p:sp>
          <p:nvSpPr>
            <p:cNvPr id="8918" name="Google Shape;8918;p77"/>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7"/>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7"/>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7"/>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7"/>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7"/>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7"/>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5" name="Google Shape;8925;p77"/>
          <p:cNvSpPr/>
          <p:nvPr/>
        </p:nvSpPr>
        <p:spPr>
          <a:xfrm>
            <a:off x="6094272" y="2505301"/>
            <a:ext cx="330466" cy="329595"/>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6" name="Google Shape;8926;p77"/>
          <p:cNvGrpSpPr/>
          <p:nvPr/>
        </p:nvGrpSpPr>
        <p:grpSpPr>
          <a:xfrm>
            <a:off x="7365203" y="2505791"/>
            <a:ext cx="327823" cy="328695"/>
            <a:chOff x="-1333200" y="2770450"/>
            <a:chExt cx="291450" cy="292225"/>
          </a:xfrm>
        </p:grpSpPr>
        <p:sp>
          <p:nvSpPr>
            <p:cNvPr id="8927" name="Google Shape;8927;p77"/>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7"/>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77"/>
          <p:cNvGrpSpPr/>
          <p:nvPr/>
        </p:nvGrpSpPr>
        <p:grpSpPr>
          <a:xfrm>
            <a:off x="2292310" y="1704033"/>
            <a:ext cx="329595" cy="327823"/>
            <a:chOff x="-5635200" y="2037975"/>
            <a:chExt cx="293025" cy="291450"/>
          </a:xfrm>
        </p:grpSpPr>
        <p:sp>
          <p:nvSpPr>
            <p:cNvPr id="8930" name="Google Shape;8930;p77"/>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7"/>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2" name="Google Shape;8932;p77"/>
          <p:cNvGrpSpPr/>
          <p:nvPr/>
        </p:nvGrpSpPr>
        <p:grpSpPr>
          <a:xfrm>
            <a:off x="2290974" y="2100694"/>
            <a:ext cx="332266" cy="327823"/>
            <a:chOff x="-5637575" y="2397900"/>
            <a:chExt cx="295400" cy="291450"/>
          </a:xfrm>
        </p:grpSpPr>
        <p:sp>
          <p:nvSpPr>
            <p:cNvPr id="8933" name="Google Shape;8933;p77"/>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7"/>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7"/>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7"/>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7" name="Google Shape;8937;p77"/>
          <p:cNvGrpSpPr/>
          <p:nvPr/>
        </p:nvGrpSpPr>
        <p:grpSpPr>
          <a:xfrm>
            <a:off x="2292324" y="2505790"/>
            <a:ext cx="329566" cy="328695"/>
            <a:chOff x="-5635975" y="2757075"/>
            <a:chExt cx="293000" cy="292225"/>
          </a:xfrm>
        </p:grpSpPr>
        <p:sp>
          <p:nvSpPr>
            <p:cNvPr id="8938" name="Google Shape;8938;p77"/>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7"/>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0" name="Google Shape;8940;p77"/>
          <p:cNvGrpSpPr/>
          <p:nvPr/>
        </p:nvGrpSpPr>
        <p:grpSpPr>
          <a:xfrm>
            <a:off x="4392556" y="1704033"/>
            <a:ext cx="329595" cy="327823"/>
            <a:chOff x="-3854375" y="2046625"/>
            <a:chExt cx="293025" cy="291450"/>
          </a:xfrm>
        </p:grpSpPr>
        <p:sp>
          <p:nvSpPr>
            <p:cNvPr id="8941" name="Google Shape;8941;p77"/>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7"/>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77"/>
          <p:cNvGrpSpPr/>
          <p:nvPr/>
        </p:nvGrpSpPr>
        <p:grpSpPr>
          <a:xfrm>
            <a:off x="4391670" y="2099372"/>
            <a:ext cx="331366" cy="330466"/>
            <a:chOff x="-3854375" y="2405000"/>
            <a:chExt cx="294600" cy="293800"/>
          </a:xfrm>
        </p:grpSpPr>
        <p:sp>
          <p:nvSpPr>
            <p:cNvPr id="8944" name="Google Shape;8944;p77"/>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7"/>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6" name="Google Shape;8946;p77"/>
          <p:cNvGrpSpPr/>
          <p:nvPr/>
        </p:nvGrpSpPr>
        <p:grpSpPr>
          <a:xfrm>
            <a:off x="4393441" y="2505355"/>
            <a:ext cx="327823" cy="329566"/>
            <a:chOff x="-3852025" y="2764950"/>
            <a:chExt cx="291450" cy="293000"/>
          </a:xfrm>
        </p:grpSpPr>
        <p:sp>
          <p:nvSpPr>
            <p:cNvPr id="8947" name="Google Shape;8947;p77"/>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7"/>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49" name="Google Shape;8949;p77"/>
          <p:cNvSpPr/>
          <p:nvPr/>
        </p:nvSpPr>
        <p:spPr>
          <a:xfrm>
            <a:off x="6520588" y="1743442"/>
            <a:ext cx="328695" cy="248946"/>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7"/>
          <p:cNvSpPr/>
          <p:nvPr/>
        </p:nvSpPr>
        <p:spPr>
          <a:xfrm>
            <a:off x="6520588" y="2100674"/>
            <a:ext cx="328695" cy="327795"/>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1" name="Google Shape;8951;p77"/>
          <p:cNvGrpSpPr/>
          <p:nvPr/>
        </p:nvGrpSpPr>
        <p:grpSpPr>
          <a:xfrm>
            <a:off x="6520992" y="2505791"/>
            <a:ext cx="327823" cy="328695"/>
            <a:chOff x="-2060175" y="2768875"/>
            <a:chExt cx="291450" cy="292225"/>
          </a:xfrm>
        </p:grpSpPr>
        <p:sp>
          <p:nvSpPr>
            <p:cNvPr id="8952" name="Google Shape;8952;p77"/>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7"/>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4" name="Google Shape;8954;p77"/>
          <p:cNvGrpSpPr/>
          <p:nvPr/>
        </p:nvGrpSpPr>
        <p:grpSpPr>
          <a:xfrm>
            <a:off x="7798443" y="1704033"/>
            <a:ext cx="328695" cy="327823"/>
            <a:chOff x="-937025" y="2064750"/>
            <a:chExt cx="292225" cy="291450"/>
          </a:xfrm>
        </p:grpSpPr>
        <p:sp>
          <p:nvSpPr>
            <p:cNvPr id="8955" name="Google Shape;8955;p77"/>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7"/>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7"/>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8" name="Google Shape;8958;p77"/>
          <p:cNvGrpSpPr/>
          <p:nvPr/>
        </p:nvGrpSpPr>
        <p:grpSpPr>
          <a:xfrm>
            <a:off x="2719477" y="1703597"/>
            <a:ext cx="328723" cy="328695"/>
            <a:chOff x="-5276050" y="2037975"/>
            <a:chExt cx="292250" cy="292225"/>
          </a:xfrm>
        </p:grpSpPr>
        <p:sp>
          <p:nvSpPr>
            <p:cNvPr id="8959" name="Google Shape;8959;p77"/>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7"/>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7"/>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2" name="Google Shape;8962;p77"/>
          <p:cNvSpPr/>
          <p:nvPr/>
        </p:nvSpPr>
        <p:spPr>
          <a:xfrm>
            <a:off x="2716466" y="2110516"/>
            <a:ext cx="334909" cy="308111"/>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7"/>
          <p:cNvSpPr/>
          <p:nvPr/>
        </p:nvSpPr>
        <p:spPr>
          <a:xfrm>
            <a:off x="2719573" y="2506201"/>
            <a:ext cx="328695" cy="327795"/>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4" name="Google Shape;8964;p77"/>
          <p:cNvGrpSpPr/>
          <p:nvPr/>
        </p:nvGrpSpPr>
        <p:grpSpPr>
          <a:xfrm>
            <a:off x="4868749" y="1704033"/>
            <a:ext cx="252518" cy="327823"/>
            <a:chOff x="-3462150" y="2046625"/>
            <a:chExt cx="224500" cy="291450"/>
          </a:xfrm>
        </p:grpSpPr>
        <p:sp>
          <p:nvSpPr>
            <p:cNvPr id="8965" name="Google Shape;8965;p77"/>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7"/>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7"/>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7"/>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7"/>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7"/>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7"/>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2" name="Google Shape;8972;p77"/>
          <p:cNvGrpSpPr/>
          <p:nvPr/>
        </p:nvGrpSpPr>
        <p:grpSpPr>
          <a:xfrm>
            <a:off x="4849711" y="2099808"/>
            <a:ext cx="290592" cy="329595"/>
            <a:chOff x="-3478675" y="2405775"/>
            <a:chExt cx="258350" cy="293025"/>
          </a:xfrm>
        </p:grpSpPr>
        <p:sp>
          <p:nvSpPr>
            <p:cNvPr id="8973" name="Google Shape;8973;p77"/>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7"/>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7"/>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7"/>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77"/>
          <p:cNvGrpSpPr/>
          <p:nvPr/>
        </p:nvGrpSpPr>
        <p:grpSpPr>
          <a:xfrm>
            <a:off x="4889122" y="2505790"/>
            <a:ext cx="211772" cy="328695"/>
            <a:chOff x="-3443250" y="2765725"/>
            <a:chExt cx="188275" cy="292225"/>
          </a:xfrm>
        </p:grpSpPr>
        <p:sp>
          <p:nvSpPr>
            <p:cNvPr id="8978" name="Google Shape;8978;p77"/>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7"/>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7"/>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7"/>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2" name="Google Shape;8982;p77"/>
          <p:cNvGrpSpPr/>
          <p:nvPr/>
        </p:nvGrpSpPr>
        <p:grpSpPr>
          <a:xfrm>
            <a:off x="6964040" y="1703147"/>
            <a:ext cx="289720" cy="329595"/>
            <a:chOff x="-1684475" y="2049000"/>
            <a:chExt cx="257575" cy="293025"/>
          </a:xfrm>
        </p:grpSpPr>
        <p:sp>
          <p:nvSpPr>
            <p:cNvPr id="8983" name="Google Shape;8983;p77"/>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7"/>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7"/>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7"/>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7" name="Google Shape;8987;p77"/>
          <p:cNvSpPr/>
          <p:nvPr/>
        </p:nvSpPr>
        <p:spPr>
          <a:xfrm>
            <a:off x="6937493" y="2100435"/>
            <a:ext cx="342867" cy="3282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8" name="Google Shape;8988;p77"/>
          <p:cNvGrpSpPr/>
          <p:nvPr/>
        </p:nvGrpSpPr>
        <p:grpSpPr>
          <a:xfrm>
            <a:off x="6944988" y="2505791"/>
            <a:ext cx="327823" cy="328695"/>
            <a:chOff x="-1700225" y="2768875"/>
            <a:chExt cx="291450" cy="292225"/>
          </a:xfrm>
        </p:grpSpPr>
        <p:sp>
          <p:nvSpPr>
            <p:cNvPr id="8989" name="Google Shape;8989;p77"/>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7"/>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7"/>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7"/>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7"/>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7"/>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5" name="Google Shape;8995;p77"/>
          <p:cNvGrpSpPr/>
          <p:nvPr/>
        </p:nvGrpSpPr>
        <p:grpSpPr>
          <a:xfrm>
            <a:off x="7817930" y="2099808"/>
            <a:ext cx="289720" cy="329595"/>
            <a:chOff x="-919700" y="2420750"/>
            <a:chExt cx="257575" cy="293025"/>
          </a:xfrm>
        </p:grpSpPr>
        <p:sp>
          <p:nvSpPr>
            <p:cNvPr id="8996" name="Google Shape;8996;p77"/>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7"/>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7"/>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9" name="Google Shape;8999;p77"/>
          <p:cNvGrpSpPr/>
          <p:nvPr/>
        </p:nvGrpSpPr>
        <p:grpSpPr>
          <a:xfrm>
            <a:off x="1021308" y="3052865"/>
            <a:ext cx="345539" cy="327795"/>
            <a:chOff x="-6696925" y="3272575"/>
            <a:chExt cx="307200" cy="291425"/>
          </a:xfrm>
        </p:grpSpPr>
        <p:sp>
          <p:nvSpPr>
            <p:cNvPr id="9000" name="Google Shape;9000;p77"/>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7"/>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2" name="Google Shape;9002;p77"/>
          <p:cNvGrpSpPr/>
          <p:nvPr/>
        </p:nvGrpSpPr>
        <p:grpSpPr>
          <a:xfrm>
            <a:off x="1021295" y="3455473"/>
            <a:ext cx="345567" cy="328695"/>
            <a:chOff x="-6690625" y="3631325"/>
            <a:chExt cx="307225" cy="292225"/>
          </a:xfrm>
        </p:grpSpPr>
        <p:sp>
          <p:nvSpPr>
            <p:cNvPr id="9003" name="Google Shape;9003;p77"/>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7"/>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7"/>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7"/>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7"/>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77"/>
          <p:cNvGrpSpPr/>
          <p:nvPr/>
        </p:nvGrpSpPr>
        <p:grpSpPr>
          <a:xfrm>
            <a:off x="1029281" y="3867544"/>
            <a:ext cx="329595" cy="327598"/>
            <a:chOff x="-6689825" y="3992050"/>
            <a:chExt cx="293025" cy="291250"/>
          </a:xfrm>
        </p:grpSpPr>
        <p:sp>
          <p:nvSpPr>
            <p:cNvPr id="9009" name="Google Shape;9009;p77"/>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7"/>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7"/>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7"/>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7"/>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7"/>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7"/>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7"/>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7"/>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7"/>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7"/>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7"/>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1" name="Google Shape;9021;p77"/>
          <p:cNvSpPr/>
          <p:nvPr/>
        </p:nvSpPr>
        <p:spPr>
          <a:xfrm>
            <a:off x="3130233" y="3052974"/>
            <a:ext cx="339521" cy="327486"/>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22" name="Google Shape;9022;p77"/>
          <p:cNvGrpSpPr/>
          <p:nvPr/>
        </p:nvGrpSpPr>
        <p:grpSpPr>
          <a:xfrm>
            <a:off x="3134686" y="3455909"/>
            <a:ext cx="330466" cy="327823"/>
            <a:chOff x="-4837325" y="3612425"/>
            <a:chExt cx="293800" cy="291450"/>
          </a:xfrm>
        </p:grpSpPr>
        <p:sp>
          <p:nvSpPr>
            <p:cNvPr id="9023" name="Google Shape;9023;p77"/>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7"/>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7"/>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6" name="Google Shape;9026;p77"/>
          <p:cNvGrpSpPr/>
          <p:nvPr/>
        </p:nvGrpSpPr>
        <p:grpSpPr>
          <a:xfrm>
            <a:off x="3135572" y="3867431"/>
            <a:ext cx="328695" cy="327823"/>
            <a:chOff x="-4837325" y="3971575"/>
            <a:chExt cx="292225" cy="291450"/>
          </a:xfrm>
        </p:grpSpPr>
        <p:sp>
          <p:nvSpPr>
            <p:cNvPr id="9027" name="Google Shape;9027;p77"/>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7"/>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7"/>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7"/>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7"/>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7"/>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3" name="Google Shape;9033;p77"/>
          <p:cNvGrpSpPr/>
          <p:nvPr/>
        </p:nvGrpSpPr>
        <p:grpSpPr>
          <a:xfrm>
            <a:off x="5247778" y="3072352"/>
            <a:ext cx="336681" cy="288821"/>
            <a:chOff x="-3037625" y="3254850"/>
            <a:chExt cx="299325" cy="256775"/>
          </a:xfrm>
        </p:grpSpPr>
        <p:sp>
          <p:nvSpPr>
            <p:cNvPr id="9034" name="Google Shape;9034;p77"/>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7"/>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7"/>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7"/>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77"/>
          <p:cNvGrpSpPr/>
          <p:nvPr/>
        </p:nvGrpSpPr>
        <p:grpSpPr>
          <a:xfrm>
            <a:off x="5250871" y="3455459"/>
            <a:ext cx="330494" cy="328723"/>
            <a:chOff x="-3031325" y="3597450"/>
            <a:chExt cx="293825" cy="292250"/>
          </a:xfrm>
        </p:grpSpPr>
        <p:sp>
          <p:nvSpPr>
            <p:cNvPr id="9039" name="Google Shape;9039;p77"/>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7"/>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7"/>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7"/>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77"/>
          <p:cNvGrpSpPr/>
          <p:nvPr/>
        </p:nvGrpSpPr>
        <p:grpSpPr>
          <a:xfrm>
            <a:off x="5251321" y="3886482"/>
            <a:ext cx="329595" cy="289720"/>
            <a:chOff x="-3030525" y="3973150"/>
            <a:chExt cx="293025" cy="257575"/>
          </a:xfrm>
        </p:grpSpPr>
        <p:sp>
          <p:nvSpPr>
            <p:cNvPr id="9044" name="Google Shape;9044;p77"/>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7"/>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77"/>
          <p:cNvGrpSpPr/>
          <p:nvPr/>
        </p:nvGrpSpPr>
        <p:grpSpPr>
          <a:xfrm>
            <a:off x="7364319" y="3100683"/>
            <a:ext cx="329595" cy="232159"/>
            <a:chOff x="-1199300" y="3279250"/>
            <a:chExt cx="293025" cy="206400"/>
          </a:xfrm>
        </p:grpSpPr>
        <p:sp>
          <p:nvSpPr>
            <p:cNvPr id="9047" name="Google Shape;9047;p77"/>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7"/>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7"/>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7"/>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1" name="Google Shape;9051;p77"/>
          <p:cNvGrpSpPr/>
          <p:nvPr/>
        </p:nvGrpSpPr>
        <p:grpSpPr>
          <a:xfrm>
            <a:off x="1439682" y="3052500"/>
            <a:ext cx="347310" cy="328526"/>
            <a:chOff x="-6338550" y="3272950"/>
            <a:chExt cx="308775" cy="292075"/>
          </a:xfrm>
        </p:grpSpPr>
        <p:sp>
          <p:nvSpPr>
            <p:cNvPr id="9052" name="Google Shape;9052;p77"/>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7"/>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7"/>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77"/>
          <p:cNvGrpSpPr/>
          <p:nvPr/>
        </p:nvGrpSpPr>
        <p:grpSpPr>
          <a:xfrm>
            <a:off x="1448540" y="3455909"/>
            <a:ext cx="329595" cy="327823"/>
            <a:chOff x="-6329100" y="3632100"/>
            <a:chExt cx="293025" cy="291450"/>
          </a:xfrm>
        </p:grpSpPr>
        <p:sp>
          <p:nvSpPr>
            <p:cNvPr id="9056" name="Google Shape;9056;p77"/>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7"/>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7"/>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77"/>
          <p:cNvGrpSpPr/>
          <p:nvPr/>
        </p:nvGrpSpPr>
        <p:grpSpPr>
          <a:xfrm>
            <a:off x="1449440" y="3867431"/>
            <a:ext cx="327795" cy="327823"/>
            <a:chOff x="-6329875" y="3992050"/>
            <a:chExt cx="291425" cy="291450"/>
          </a:xfrm>
        </p:grpSpPr>
        <p:sp>
          <p:nvSpPr>
            <p:cNvPr id="9060" name="Google Shape;9060;p77"/>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7"/>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7"/>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7"/>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4" name="Google Shape;9064;p77"/>
          <p:cNvGrpSpPr/>
          <p:nvPr/>
        </p:nvGrpSpPr>
        <p:grpSpPr>
          <a:xfrm>
            <a:off x="3557053" y="3051529"/>
            <a:ext cx="330494" cy="330466"/>
            <a:chOff x="-4478975" y="3251700"/>
            <a:chExt cx="293825" cy="293800"/>
          </a:xfrm>
        </p:grpSpPr>
        <p:sp>
          <p:nvSpPr>
            <p:cNvPr id="9065" name="Google Shape;9065;p77"/>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7"/>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7"/>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77"/>
          <p:cNvGrpSpPr/>
          <p:nvPr/>
        </p:nvGrpSpPr>
        <p:grpSpPr>
          <a:xfrm>
            <a:off x="3557053" y="3455909"/>
            <a:ext cx="330494" cy="327823"/>
            <a:chOff x="-4475825" y="3612425"/>
            <a:chExt cx="293825" cy="291450"/>
          </a:xfrm>
        </p:grpSpPr>
        <p:sp>
          <p:nvSpPr>
            <p:cNvPr id="9069" name="Google Shape;9069;p77"/>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7"/>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77"/>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2" name="Google Shape;9072;p77"/>
          <p:cNvGrpSpPr/>
          <p:nvPr/>
        </p:nvGrpSpPr>
        <p:grpSpPr>
          <a:xfrm>
            <a:off x="3554845" y="3867445"/>
            <a:ext cx="334909" cy="327795"/>
            <a:chOff x="-4480550" y="3970800"/>
            <a:chExt cx="297750" cy="291425"/>
          </a:xfrm>
        </p:grpSpPr>
        <p:sp>
          <p:nvSpPr>
            <p:cNvPr id="9073" name="Google Shape;9073;p77"/>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7"/>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77"/>
          <p:cNvGrpSpPr/>
          <p:nvPr/>
        </p:nvGrpSpPr>
        <p:grpSpPr>
          <a:xfrm>
            <a:off x="5676284" y="3052851"/>
            <a:ext cx="324280" cy="327823"/>
            <a:chOff x="-2668225" y="3239075"/>
            <a:chExt cx="288300" cy="291450"/>
          </a:xfrm>
        </p:grpSpPr>
        <p:sp>
          <p:nvSpPr>
            <p:cNvPr id="9076" name="Google Shape;9076;p77"/>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7"/>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7"/>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7"/>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7"/>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1" name="Google Shape;9081;p77"/>
          <p:cNvGrpSpPr/>
          <p:nvPr/>
        </p:nvGrpSpPr>
        <p:grpSpPr>
          <a:xfrm>
            <a:off x="5674062" y="3455909"/>
            <a:ext cx="328723" cy="327823"/>
            <a:chOff x="-2671375" y="3597450"/>
            <a:chExt cx="292250" cy="291450"/>
          </a:xfrm>
        </p:grpSpPr>
        <p:sp>
          <p:nvSpPr>
            <p:cNvPr id="9082" name="Google Shape;9082;p77"/>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7"/>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4" name="Google Shape;9084;p77"/>
          <p:cNvGrpSpPr/>
          <p:nvPr/>
        </p:nvGrpSpPr>
        <p:grpSpPr>
          <a:xfrm>
            <a:off x="5673191" y="3866545"/>
            <a:ext cx="330466" cy="329595"/>
            <a:chOff x="-2670575" y="3956600"/>
            <a:chExt cx="293800" cy="293025"/>
          </a:xfrm>
        </p:grpSpPr>
        <p:sp>
          <p:nvSpPr>
            <p:cNvPr id="9085" name="Google Shape;9085;p77"/>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7"/>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7"/>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7"/>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77"/>
          <p:cNvGrpSpPr/>
          <p:nvPr/>
        </p:nvGrpSpPr>
        <p:grpSpPr>
          <a:xfrm>
            <a:off x="7362548" y="3456415"/>
            <a:ext cx="333138" cy="326811"/>
            <a:chOff x="-1183550" y="3586525"/>
            <a:chExt cx="296175" cy="290550"/>
          </a:xfrm>
        </p:grpSpPr>
        <p:sp>
          <p:nvSpPr>
            <p:cNvPr id="9090" name="Google Shape;9090;p77"/>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7"/>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7"/>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7"/>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7"/>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7"/>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7"/>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7"/>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7"/>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9" name="Google Shape;9099;p77"/>
          <p:cNvGrpSpPr/>
          <p:nvPr/>
        </p:nvGrpSpPr>
        <p:grpSpPr>
          <a:xfrm>
            <a:off x="1871279" y="3053301"/>
            <a:ext cx="328723" cy="326923"/>
            <a:chOff x="-5971525" y="3273750"/>
            <a:chExt cx="292250" cy="290650"/>
          </a:xfrm>
        </p:grpSpPr>
        <p:sp>
          <p:nvSpPr>
            <p:cNvPr id="9100" name="Google Shape;9100;p77"/>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7"/>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2" name="Google Shape;9102;p77"/>
          <p:cNvGrpSpPr/>
          <p:nvPr/>
        </p:nvGrpSpPr>
        <p:grpSpPr>
          <a:xfrm>
            <a:off x="1866850" y="3454841"/>
            <a:ext cx="337581" cy="329960"/>
            <a:chOff x="-5974675" y="3632100"/>
            <a:chExt cx="300125" cy="293350"/>
          </a:xfrm>
        </p:grpSpPr>
        <p:sp>
          <p:nvSpPr>
            <p:cNvPr id="9103" name="Google Shape;9103;p77"/>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7"/>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7"/>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6" name="Google Shape;9106;p77"/>
          <p:cNvGrpSpPr/>
          <p:nvPr/>
        </p:nvGrpSpPr>
        <p:grpSpPr>
          <a:xfrm>
            <a:off x="1881022" y="3866546"/>
            <a:ext cx="309236" cy="329595"/>
            <a:chOff x="-5971525" y="3990475"/>
            <a:chExt cx="274925" cy="293025"/>
          </a:xfrm>
        </p:grpSpPr>
        <p:sp>
          <p:nvSpPr>
            <p:cNvPr id="9107" name="Google Shape;9107;p77"/>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7"/>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7"/>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7"/>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1" name="Google Shape;9111;p77"/>
          <p:cNvGrpSpPr/>
          <p:nvPr/>
        </p:nvGrpSpPr>
        <p:grpSpPr>
          <a:xfrm>
            <a:off x="3978534" y="3053301"/>
            <a:ext cx="328695" cy="326923"/>
            <a:chOff x="-4118225" y="3253275"/>
            <a:chExt cx="292225" cy="290650"/>
          </a:xfrm>
        </p:grpSpPr>
        <p:sp>
          <p:nvSpPr>
            <p:cNvPr id="9112" name="Google Shape;9112;p77"/>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7"/>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4" name="Google Shape;9114;p77"/>
          <p:cNvGrpSpPr/>
          <p:nvPr/>
        </p:nvGrpSpPr>
        <p:grpSpPr>
          <a:xfrm>
            <a:off x="4017944" y="3455698"/>
            <a:ext cx="249874" cy="328245"/>
            <a:chOff x="-4082800" y="3612425"/>
            <a:chExt cx="222150" cy="291825"/>
          </a:xfrm>
        </p:grpSpPr>
        <p:sp>
          <p:nvSpPr>
            <p:cNvPr id="9115" name="Google Shape;9115;p77"/>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7"/>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7"/>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8" name="Google Shape;9118;p77"/>
          <p:cNvGrpSpPr/>
          <p:nvPr/>
        </p:nvGrpSpPr>
        <p:grpSpPr>
          <a:xfrm>
            <a:off x="3978534" y="3877625"/>
            <a:ext cx="328695" cy="307436"/>
            <a:chOff x="-4118225" y="3990475"/>
            <a:chExt cx="292225" cy="273325"/>
          </a:xfrm>
        </p:grpSpPr>
        <p:sp>
          <p:nvSpPr>
            <p:cNvPr id="9119" name="Google Shape;9119;p77"/>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7"/>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7"/>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7"/>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3" name="Google Shape;9123;p77"/>
          <p:cNvGrpSpPr/>
          <p:nvPr/>
        </p:nvGrpSpPr>
        <p:grpSpPr>
          <a:xfrm>
            <a:off x="6105301" y="3051965"/>
            <a:ext cx="308336" cy="329595"/>
            <a:chOff x="-2312225" y="3238300"/>
            <a:chExt cx="274125" cy="293025"/>
          </a:xfrm>
        </p:grpSpPr>
        <p:sp>
          <p:nvSpPr>
            <p:cNvPr id="9124" name="Google Shape;9124;p77"/>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7"/>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6" name="Google Shape;9126;p77"/>
          <p:cNvGrpSpPr/>
          <p:nvPr/>
        </p:nvGrpSpPr>
        <p:grpSpPr>
          <a:xfrm>
            <a:off x="6095108" y="3415598"/>
            <a:ext cx="328723" cy="408443"/>
            <a:chOff x="-2310650" y="3525775"/>
            <a:chExt cx="292250" cy="363125"/>
          </a:xfrm>
        </p:grpSpPr>
        <p:sp>
          <p:nvSpPr>
            <p:cNvPr id="9127" name="Google Shape;9127;p77"/>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7"/>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7"/>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7"/>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77"/>
          <p:cNvGrpSpPr/>
          <p:nvPr/>
        </p:nvGrpSpPr>
        <p:grpSpPr>
          <a:xfrm>
            <a:off x="6094222" y="3867431"/>
            <a:ext cx="330494" cy="327823"/>
            <a:chOff x="-2310650" y="3958175"/>
            <a:chExt cx="293825" cy="291450"/>
          </a:xfrm>
        </p:grpSpPr>
        <p:sp>
          <p:nvSpPr>
            <p:cNvPr id="9132" name="Google Shape;9132;p77"/>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7"/>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4" name="Google Shape;9134;p77"/>
          <p:cNvGrpSpPr/>
          <p:nvPr/>
        </p:nvGrpSpPr>
        <p:grpSpPr>
          <a:xfrm>
            <a:off x="7363447" y="3867431"/>
            <a:ext cx="331338" cy="327823"/>
            <a:chOff x="-1182750" y="3962900"/>
            <a:chExt cx="294575" cy="291450"/>
          </a:xfrm>
        </p:grpSpPr>
        <p:sp>
          <p:nvSpPr>
            <p:cNvPr id="9135" name="Google Shape;9135;p77"/>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7"/>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7"/>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7"/>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7"/>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7"/>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7"/>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77"/>
          <p:cNvGrpSpPr/>
          <p:nvPr/>
        </p:nvGrpSpPr>
        <p:grpSpPr>
          <a:xfrm>
            <a:off x="2291424" y="3052851"/>
            <a:ext cx="331366" cy="327823"/>
            <a:chOff x="-5611575" y="3272950"/>
            <a:chExt cx="294600" cy="291450"/>
          </a:xfrm>
        </p:grpSpPr>
        <p:sp>
          <p:nvSpPr>
            <p:cNvPr id="9143" name="Google Shape;9143;p77"/>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7"/>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7"/>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7"/>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7"/>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8" name="Google Shape;9148;p77"/>
          <p:cNvGrpSpPr/>
          <p:nvPr/>
        </p:nvGrpSpPr>
        <p:grpSpPr>
          <a:xfrm>
            <a:off x="2291424" y="3456359"/>
            <a:ext cx="331366" cy="326923"/>
            <a:chOff x="-5613150" y="3632900"/>
            <a:chExt cx="294600" cy="290650"/>
          </a:xfrm>
        </p:grpSpPr>
        <p:sp>
          <p:nvSpPr>
            <p:cNvPr id="9149" name="Google Shape;9149;p77"/>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7"/>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1" name="Google Shape;9151;p77"/>
          <p:cNvGrpSpPr/>
          <p:nvPr/>
        </p:nvGrpSpPr>
        <p:grpSpPr>
          <a:xfrm>
            <a:off x="2291424" y="3866996"/>
            <a:ext cx="331366" cy="328695"/>
            <a:chOff x="-5613150" y="3991275"/>
            <a:chExt cx="294600" cy="292225"/>
          </a:xfrm>
        </p:grpSpPr>
        <p:sp>
          <p:nvSpPr>
            <p:cNvPr id="9152" name="Google Shape;9152;p77"/>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7"/>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7"/>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7"/>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7"/>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7"/>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7"/>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7"/>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7"/>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77"/>
          <p:cNvGrpSpPr/>
          <p:nvPr/>
        </p:nvGrpSpPr>
        <p:grpSpPr>
          <a:xfrm>
            <a:off x="4387594" y="3053020"/>
            <a:ext cx="339521" cy="327486"/>
            <a:chOff x="-3768700" y="3253275"/>
            <a:chExt cx="301850" cy="291150"/>
          </a:xfrm>
        </p:grpSpPr>
        <p:sp>
          <p:nvSpPr>
            <p:cNvPr id="9162" name="Google Shape;9162;p77"/>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7"/>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7"/>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77"/>
          <p:cNvGrpSpPr/>
          <p:nvPr/>
        </p:nvGrpSpPr>
        <p:grpSpPr>
          <a:xfrm>
            <a:off x="4390785" y="3465203"/>
            <a:ext cx="333138" cy="309236"/>
            <a:chOff x="-3808700" y="3628950"/>
            <a:chExt cx="296175" cy="274925"/>
          </a:xfrm>
        </p:grpSpPr>
        <p:sp>
          <p:nvSpPr>
            <p:cNvPr id="9166" name="Google Shape;9166;p77"/>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7"/>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7"/>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9169" name="Google Shape;9169;p77"/>
          <p:cNvGrpSpPr/>
          <p:nvPr/>
        </p:nvGrpSpPr>
        <p:grpSpPr>
          <a:xfrm>
            <a:off x="4432430" y="3867108"/>
            <a:ext cx="327654" cy="328470"/>
            <a:chOff x="-3771675" y="3971775"/>
            <a:chExt cx="291300" cy="292025"/>
          </a:xfrm>
        </p:grpSpPr>
        <p:sp>
          <p:nvSpPr>
            <p:cNvPr id="9170" name="Google Shape;9170;p77"/>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7"/>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7"/>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7"/>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7"/>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5" name="Google Shape;9175;p77"/>
          <p:cNvGrpSpPr/>
          <p:nvPr/>
        </p:nvGrpSpPr>
        <p:grpSpPr>
          <a:xfrm>
            <a:off x="6520755" y="3091474"/>
            <a:ext cx="328301" cy="250577"/>
            <a:chOff x="-1951475" y="3273100"/>
            <a:chExt cx="291875" cy="222775"/>
          </a:xfrm>
        </p:grpSpPr>
        <p:sp>
          <p:nvSpPr>
            <p:cNvPr id="9176" name="Google Shape;9176;p77"/>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7"/>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7"/>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77"/>
          <p:cNvGrpSpPr/>
          <p:nvPr/>
        </p:nvGrpSpPr>
        <p:grpSpPr>
          <a:xfrm>
            <a:off x="6518786" y="3455909"/>
            <a:ext cx="332238" cy="327823"/>
            <a:chOff x="-1951475" y="3597450"/>
            <a:chExt cx="295375" cy="291450"/>
          </a:xfrm>
        </p:grpSpPr>
        <p:sp>
          <p:nvSpPr>
            <p:cNvPr id="9180" name="Google Shape;9180;p77"/>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7"/>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7"/>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7"/>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4" name="Google Shape;9184;p77"/>
          <p:cNvGrpSpPr/>
          <p:nvPr/>
        </p:nvGrpSpPr>
        <p:grpSpPr>
          <a:xfrm>
            <a:off x="6511250" y="3867431"/>
            <a:ext cx="347310" cy="327823"/>
            <a:chOff x="-1960150" y="3956600"/>
            <a:chExt cx="308775" cy="291450"/>
          </a:xfrm>
        </p:grpSpPr>
        <p:sp>
          <p:nvSpPr>
            <p:cNvPr id="9185" name="Google Shape;9185;p77"/>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7"/>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7" name="Google Shape;9187;p77"/>
          <p:cNvGrpSpPr/>
          <p:nvPr/>
        </p:nvGrpSpPr>
        <p:grpSpPr>
          <a:xfrm>
            <a:off x="7798445" y="3052415"/>
            <a:ext cx="328695" cy="328695"/>
            <a:chOff x="-804700" y="3226500"/>
            <a:chExt cx="292225" cy="292225"/>
          </a:xfrm>
        </p:grpSpPr>
        <p:sp>
          <p:nvSpPr>
            <p:cNvPr id="9188" name="Google Shape;9188;p77"/>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7"/>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7"/>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7"/>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7"/>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7"/>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7"/>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77"/>
          <p:cNvGrpSpPr/>
          <p:nvPr/>
        </p:nvGrpSpPr>
        <p:grpSpPr>
          <a:xfrm>
            <a:off x="2719492" y="3052401"/>
            <a:ext cx="328695" cy="328723"/>
            <a:chOff x="-5251625" y="3272950"/>
            <a:chExt cx="292225" cy="292250"/>
          </a:xfrm>
        </p:grpSpPr>
        <p:sp>
          <p:nvSpPr>
            <p:cNvPr id="9196" name="Google Shape;9196;p77"/>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7"/>
          <p:cNvGrpSpPr/>
          <p:nvPr/>
        </p:nvGrpSpPr>
        <p:grpSpPr>
          <a:xfrm>
            <a:off x="2716834" y="3455249"/>
            <a:ext cx="334009" cy="329145"/>
            <a:chOff x="-5254775" y="3631325"/>
            <a:chExt cx="296950" cy="292625"/>
          </a:xfrm>
        </p:grpSpPr>
        <p:sp>
          <p:nvSpPr>
            <p:cNvPr id="9200" name="Google Shape;9200;p77"/>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7"/>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7"/>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7"/>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7" name="Google Shape;9207;p77"/>
          <p:cNvGrpSpPr/>
          <p:nvPr/>
        </p:nvGrpSpPr>
        <p:grpSpPr>
          <a:xfrm>
            <a:off x="2719928" y="3866996"/>
            <a:ext cx="327823" cy="328695"/>
            <a:chOff x="-5251625" y="3991275"/>
            <a:chExt cx="291450" cy="292225"/>
          </a:xfrm>
        </p:grpSpPr>
        <p:sp>
          <p:nvSpPr>
            <p:cNvPr id="9208" name="Google Shape;9208;p77"/>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7"/>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3" name="Google Shape;9213;p77"/>
          <p:cNvGrpSpPr/>
          <p:nvPr/>
        </p:nvGrpSpPr>
        <p:grpSpPr>
          <a:xfrm>
            <a:off x="4870072" y="3052865"/>
            <a:ext cx="249874" cy="327795"/>
            <a:chOff x="-3365275" y="3253275"/>
            <a:chExt cx="222150" cy="291425"/>
          </a:xfrm>
        </p:grpSpPr>
        <p:sp>
          <p:nvSpPr>
            <p:cNvPr id="9214" name="Google Shape;9214;p77"/>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7"/>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77"/>
          <p:cNvGrpSpPr/>
          <p:nvPr/>
        </p:nvGrpSpPr>
        <p:grpSpPr>
          <a:xfrm>
            <a:off x="4849713" y="3455023"/>
            <a:ext cx="290592" cy="329595"/>
            <a:chOff x="-3383375" y="3611625"/>
            <a:chExt cx="258350" cy="293025"/>
          </a:xfrm>
        </p:grpSpPr>
        <p:sp>
          <p:nvSpPr>
            <p:cNvPr id="9217" name="Google Shape;9217;p77"/>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7"/>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77"/>
          <p:cNvGrpSpPr/>
          <p:nvPr/>
        </p:nvGrpSpPr>
        <p:grpSpPr>
          <a:xfrm>
            <a:off x="4889123" y="3867431"/>
            <a:ext cx="211772" cy="327823"/>
            <a:chOff x="-3347950" y="3971575"/>
            <a:chExt cx="188275" cy="291450"/>
          </a:xfrm>
        </p:grpSpPr>
        <p:sp>
          <p:nvSpPr>
            <p:cNvPr id="9220" name="Google Shape;9220;p77"/>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7"/>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7"/>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3" name="Google Shape;9223;p77"/>
          <p:cNvGrpSpPr/>
          <p:nvPr/>
        </p:nvGrpSpPr>
        <p:grpSpPr>
          <a:xfrm>
            <a:off x="6963606" y="3051965"/>
            <a:ext cx="290592" cy="329595"/>
            <a:chOff x="-1575775" y="3238300"/>
            <a:chExt cx="258350" cy="293025"/>
          </a:xfrm>
        </p:grpSpPr>
        <p:sp>
          <p:nvSpPr>
            <p:cNvPr id="9224" name="Google Shape;9224;p77"/>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7"/>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9" name="Google Shape;9229;p77"/>
          <p:cNvGrpSpPr/>
          <p:nvPr/>
        </p:nvGrpSpPr>
        <p:grpSpPr>
          <a:xfrm>
            <a:off x="6943654" y="3454151"/>
            <a:ext cx="330494" cy="331338"/>
            <a:chOff x="-1591550" y="3597475"/>
            <a:chExt cx="293825" cy="294575"/>
          </a:xfrm>
        </p:grpSpPr>
        <p:sp>
          <p:nvSpPr>
            <p:cNvPr id="9230" name="Google Shape;9230;p77"/>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77"/>
          <p:cNvGrpSpPr/>
          <p:nvPr/>
        </p:nvGrpSpPr>
        <p:grpSpPr>
          <a:xfrm>
            <a:off x="6944104" y="3875403"/>
            <a:ext cx="329595" cy="311879"/>
            <a:chOff x="-1592325" y="3957400"/>
            <a:chExt cx="293025" cy="277275"/>
          </a:xfrm>
        </p:grpSpPr>
        <p:sp>
          <p:nvSpPr>
            <p:cNvPr id="9234" name="Google Shape;9234;p77"/>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7"/>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8" name="Google Shape;9238;p77"/>
          <p:cNvGrpSpPr/>
          <p:nvPr/>
        </p:nvGrpSpPr>
        <p:grpSpPr>
          <a:xfrm>
            <a:off x="7818383" y="3455473"/>
            <a:ext cx="288821" cy="328695"/>
            <a:chOff x="-778700" y="3612425"/>
            <a:chExt cx="256775" cy="292225"/>
          </a:xfrm>
        </p:grpSpPr>
        <p:sp>
          <p:nvSpPr>
            <p:cNvPr id="9239" name="Google Shape;9239;p77"/>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7"/>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5" name="Google Shape;9245;p77"/>
          <p:cNvGrpSpPr/>
          <p:nvPr/>
        </p:nvGrpSpPr>
        <p:grpSpPr>
          <a:xfrm>
            <a:off x="1876916" y="1715612"/>
            <a:ext cx="319043" cy="319909"/>
            <a:chOff x="6679825" y="2693700"/>
            <a:chExt cx="257875" cy="258575"/>
          </a:xfrm>
        </p:grpSpPr>
        <p:sp>
          <p:nvSpPr>
            <p:cNvPr id="9246" name="Google Shape;9246;p77"/>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77"/>
          <p:cNvGrpSpPr/>
          <p:nvPr/>
        </p:nvGrpSpPr>
        <p:grpSpPr>
          <a:xfrm>
            <a:off x="1869734" y="2102188"/>
            <a:ext cx="327649" cy="325088"/>
            <a:chOff x="6790450" y="3119050"/>
            <a:chExt cx="262750" cy="260675"/>
          </a:xfrm>
        </p:grpSpPr>
        <p:sp>
          <p:nvSpPr>
            <p:cNvPr id="9249" name="Google Shape;9249;p77"/>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7"/>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54"/>
        <p:cNvGrpSpPr/>
        <p:nvPr/>
      </p:nvGrpSpPr>
      <p:grpSpPr>
        <a:xfrm>
          <a:off x="0" y="0"/>
          <a:ext cx="0" cy="0"/>
          <a:chOff x="0" y="0"/>
          <a:chExt cx="0" cy="0"/>
        </a:xfrm>
      </p:grpSpPr>
      <p:sp>
        <p:nvSpPr>
          <p:cNvPr id="9255" name="Google Shape;9255;p78"/>
          <p:cNvSpPr txBox="1">
            <a:spLocks noGrp="1"/>
          </p:cNvSpPr>
          <p:nvPr>
            <p:ph type="title" idx="4294967295"/>
          </p:nvPr>
        </p:nvSpPr>
        <p:spPr>
          <a:xfrm>
            <a:off x="1068100" y="1003934"/>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Teamwork Icons</a:t>
            </a:r>
            <a:endParaRPr>
              <a:solidFill>
                <a:srgbClr val="FFFFFF"/>
              </a:solidFill>
              <a:latin typeface="Proxima Nova Semibold"/>
              <a:ea typeface="Proxima Nova Semibold"/>
              <a:cs typeface="Proxima Nova Semibold"/>
              <a:sym typeface="Proxima Nova Semibold"/>
            </a:endParaRPr>
          </a:p>
        </p:txBody>
      </p:sp>
      <p:grpSp>
        <p:nvGrpSpPr>
          <p:cNvPr id="9256" name="Google Shape;9256;p78"/>
          <p:cNvGrpSpPr/>
          <p:nvPr/>
        </p:nvGrpSpPr>
        <p:grpSpPr>
          <a:xfrm>
            <a:off x="1049401" y="1688535"/>
            <a:ext cx="334346" cy="329068"/>
            <a:chOff x="683125" y="1955275"/>
            <a:chExt cx="299325" cy="294600"/>
          </a:xfrm>
        </p:grpSpPr>
        <p:sp>
          <p:nvSpPr>
            <p:cNvPr id="9257" name="Google Shape;9257;p78"/>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8"/>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8"/>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8"/>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1" name="Google Shape;9261;p78"/>
          <p:cNvGrpSpPr/>
          <p:nvPr/>
        </p:nvGrpSpPr>
        <p:grpSpPr>
          <a:xfrm>
            <a:off x="1050281" y="2079583"/>
            <a:ext cx="332587" cy="330855"/>
            <a:chOff x="685475" y="2318350"/>
            <a:chExt cx="297750" cy="296200"/>
          </a:xfrm>
        </p:grpSpPr>
        <p:sp>
          <p:nvSpPr>
            <p:cNvPr id="9262" name="Google Shape;9262;p78"/>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8"/>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8"/>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5" name="Google Shape;9265;p78"/>
          <p:cNvSpPr/>
          <p:nvPr/>
        </p:nvSpPr>
        <p:spPr>
          <a:xfrm>
            <a:off x="1051601" y="2504974"/>
            <a:ext cx="329934" cy="330800"/>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6" name="Google Shape;9266;p78"/>
          <p:cNvGrpSpPr/>
          <p:nvPr/>
        </p:nvGrpSpPr>
        <p:grpSpPr>
          <a:xfrm>
            <a:off x="3159658" y="1688312"/>
            <a:ext cx="293017" cy="329515"/>
            <a:chOff x="2523000" y="1954875"/>
            <a:chExt cx="262325" cy="295000"/>
          </a:xfrm>
        </p:grpSpPr>
        <p:sp>
          <p:nvSpPr>
            <p:cNvPr id="9267" name="Google Shape;9267;p78"/>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8"/>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78"/>
          <p:cNvGrpSpPr/>
          <p:nvPr/>
        </p:nvGrpSpPr>
        <p:grpSpPr>
          <a:xfrm>
            <a:off x="3139873" y="2080030"/>
            <a:ext cx="332587" cy="329962"/>
            <a:chOff x="2508825" y="2318350"/>
            <a:chExt cx="297750" cy="295400"/>
          </a:xfrm>
        </p:grpSpPr>
        <p:sp>
          <p:nvSpPr>
            <p:cNvPr id="9270" name="Google Shape;9270;p78"/>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8"/>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2" name="Google Shape;9272;p78"/>
          <p:cNvSpPr/>
          <p:nvPr/>
        </p:nvSpPr>
        <p:spPr>
          <a:xfrm>
            <a:off x="3140731" y="2504974"/>
            <a:ext cx="330827" cy="330800"/>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3" name="Google Shape;9273;p78"/>
          <p:cNvGrpSpPr/>
          <p:nvPr/>
        </p:nvGrpSpPr>
        <p:grpSpPr>
          <a:xfrm>
            <a:off x="5245510" y="1688103"/>
            <a:ext cx="329068" cy="329934"/>
            <a:chOff x="4321150" y="1946600"/>
            <a:chExt cx="294600" cy="295375"/>
          </a:xfrm>
        </p:grpSpPr>
        <p:sp>
          <p:nvSpPr>
            <p:cNvPr id="9274" name="Google Shape;9274;p78"/>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8"/>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8"/>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7" name="Google Shape;9277;p78"/>
          <p:cNvSpPr/>
          <p:nvPr/>
        </p:nvSpPr>
        <p:spPr>
          <a:xfrm>
            <a:off x="5242386" y="2090582"/>
            <a:ext cx="335240" cy="308851"/>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8"/>
          <p:cNvSpPr/>
          <p:nvPr/>
        </p:nvSpPr>
        <p:spPr>
          <a:xfrm>
            <a:off x="5242833" y="2505407"/>
            <a:ext cx="334346" cy="329934"/>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8"/>
          <p:cNvSpPr/>
          <p:nvPr/>
        </p:nvSpPr>
        <p:spPr>
          <a:xfrm>
            <a:off x="7397176" y="1688979"/>
            <a:ext cx="212062" cy="32817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8"/>
          <p:cNvSpPr/>
          <p:nvPr/>
        </p:nvSpPr>
        <p:spPr>
          <a:xfrm>
            <a:off x="1470463" y="1687653"/>
            <a:ext cx="332559" cy="33082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1" name="Google Shape;9281;p78"/>
          <p:cNvGrpSpPr/>
          <p:nvPr/>
        </p:nvGrpSpPr>
        <p:grpSpPr>
          <a:xfrm>
            <a:off x="1470025" y="2080030"/>
            <a:ext cx="333452" cy="329962"/>
            <a:chOff x="1049375" y="2318350"/>
            <a:chExt cx="298525" cy="295400"/>
          </a:xfrm>
        </p:grpSpPr>
        <p:sp>
          <p:nvSpPr>
            <p:cNvPr id="9282" name="Google Shape;9282;p78"/>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8"/>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8"/>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8"/>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6" name="Google Shape;9286;p78"/>
          <p:cNvGrpSpPr/>
          <p:nvPr/>
        </p:nvGrpSpPr>
        <p:grpSpPr>
          <a:xfrm>
            <a:off x="1470472" y="2504099"/>
            <a:ext cx="332559" cy="332559"/>
            <a:chOff x="1049375" y="2680675"/>
            <a:chExt cx="297725" cy="297725"/>
          </a:xfrm>
        </p:grpSpPr>
        <p:sp>
          <p:nvSpPr>
            <p:cNvPr id="9287" name="Google Shape;9287;p78"/>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8"/>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8"/>
          <p:cNvGrpSpPr/>
          <p:nvPr/>
        </p:nvGrpSpPr>
        <p:grpSpPr>
          <a:xfrm>
            <a:off x="3565926" y="1688089"/>
            <a:ext cx="329934" cy="329962"/>
            <a:chOff x="2872725" y="1954475"/>
            <a:chExt cx="295375" cy="295400"/>
          </a:xfrm>
        </p:grpSpPr>
        <p:sp>
          <p:nvSpPr>
            <p:cNvPr id="9290" name="Google Shape;9290;p78"/>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8"/>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8"/>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78"/>
          <p:cNvGrpSpPr/>
          <p:nvPr/>
        </p:nvGrpSpPr>
        <p:grpSpPr>
          <a:xfrm>
            <a:off x="3586158" y="2079150"/>
            <a:ext cx="289471" cy="331721"/>
            <a:chOff x="2890050" y="2318350"/>
            <a:chExt cx="259150" cy="296975"/>
          </a:xfrm>
        </p:grpSpPr>
        <p:sp>
          <p:nvSpPr>
            <p:cNvPr id="9294" name="Google Shape;9294;p78"/>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8"/>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6" name="Google Shape;9296;p78"/>
          <p:cNvSpPr/>
          <p:nvPr/>
        </p:nvSpPr>
        <p:spPr>
          <a:xfrm>
            <a:off x="3623957" y="2504527"/>
            <a:ext cx="213822" cy="331693"/>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7" name="Google Shape;9297;p78"/>
          <p:cNvGrpSpPr/>
          <p:nvPr/>
        </p:nvGrpSpPr>
        <p:grpSpPr>
          <a:xfrm>
            <a:off x="5662394" y="1688549"/>
            <a:ext cx="329040" cy="329040"/>
            <a:chOff x="4685050" y="1945825"/>
            <a:chExt cx="294575" cy="294575"/>
          </a:xfrm>
        </p:grpSpPr>
        <p:sp>
          <p:nvSpPr>
            <p:cNvPr id="9298" name="Google Shape;9298;p78"/>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8"/>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8"/>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8"/>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8"/>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3" name="Google Shape;9303;p78"/>
          <p:cNvSpPr/>
          <p:nvPr/>
        </p:nvSpPr>
        <p:spPr>
          <a:xfrm>
            <a:off x="5661906" y="2080473"/>
            <a:ext cx="329934" cy="329068"/>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8"/>
          <p:cNvSpPr/>
          <p:nvPr/>
        </p:nvSpPr>
        <p:spPr>
          <a:xfrm>
            <a:off x="5681705" y="2504527"/>
            <a:ext cx="290336" cy="331693"/>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5" name="Google Shape;9305;p78"/>
          <p:cNvGrpSpPr/>
          <p:nvPr/>
        </p:nvGrpSpPr>
        <p:grpSpPr>
          <a:xfrm>
            <a:off x="7338295" y="2080477"/>
            <a:ext cx="329934" cy="329068"/>
            <a:chOff x="6131900" y="2301825"/>
            <a:chExt cx="295375" cy="294600"/>
          </a:xfrm>
        </p:grpSpPr>
        <p:sp>
          <p:nvSpPr>
            <p:cNvPr id="9306" name="Google Shape;9306;p78"/>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8"/>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8"/>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8"/>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0" name="Google Shape;9310;p78"/>
          <p:cNvGrpSpPr/>
          <p:nvPr/>
        </p:nvGrpSpPr>
        <p:grpSpPr>
          <a:xfrm>
            <a:off x="1890428" y="1687656"/>
            <a:ext cx="332587" cy="330827"/>
            <a:chOff x="1412450" y="1954475"/>
            <a:chExt cx="297750" cy="296175"/>
          </a:xfrm>
        </p:grpSpPr>
        <p:sp>
          <p:nvSpPr>
            <p:cNvPr id="9311" name="Google Shape;9311;p78"/>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8"/>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3" name="Google Shape;9313;p78"/>
          <p:cNvSpPr/>
          <p:nvPr/>
        </p:nvSpPr>
        <p:spPr>
          <a:xfrm>
            <a:off x="1891728" y="2081353"/>
            <a:ext cx="329962" cy="327309"/>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4" name="Google Shape;9314;p78"/>
          <p:cNvGrpSpPr/>
          <p:nvPr/>
        </p:nvGrpSpPr>
        <p:grpSpPr>
          <a:xfrm>
            <a:off x="1890428" y="2504211"/>
            <a:ext cx="332587" cy="332335"/>
            <a:chOff x="1413250" y="2680675"/>
            <a:chExt cx="297750" cy="297525"/>
          </a:xfrm>
        </p:grpSpPr>
        <p:sp>
          <p:nvSpPr>
            <p:cNvPr id="9315" name="Google Shape;9315;p78"/>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8"/>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8"/>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8"/>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9" name="Google Shape;9319;p78"/>
          <p:cNvSpPr/>
          <p:nvPr/>
        </p:nvSpPr>
        <p:spPr>
          <a:xfrm>
            <a:off x="4028449" y="1687666"/>
            <a:ext cx="256044" cy="330800"/>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8"/>
          <p:cNvSpPr/>
          <p:nvPr/>
        </p:nvSpPr>
        <p:spPr>
          <a:xfrm>
            <a:off x="3983141" y="2080263"/>
            <a:ext cx="346661" cy="329487"/>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8"/>
          <p:cNvSpPr/>
          <p:nvPr/>
        </p:nvSpPr>
        <p:spPr>
          <a:xfrm>
            <a:off x="3990178" y="2504974"/>
            <a:ext cx="332587" cy="330800"/>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2" name="Google Shape;9322;p78"/>
          <p:cNvGrpSpPr/>
          <p:nvPr/>
        </p:nvGrpSpPr>
        <p:grpSpPr>
          <a:xfrm>
            <a:off x="6081470" y="1688228"/>
            <a:ext cx="331693" cy="329683"/>
            <a:chOff x="5045775" y="1946400"/>
            <a:chExt cx="296950" cy="295150"/>
          </a:xfrm>
        </p:grpSpPr>
        <p:sp>
          <p:nvSpPr>
            <p:cNvPr id="9323" name="Google Shape;9323;p78"/>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8"/>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5" name="Google Shape;9325;p78"/>
          <p:cNvGrpSpPr/>
          <p:nvPr/>
        </p:nvGrpSpPr>
        <p:grpSpPr>
          <a:xfrm>
            <a:off x="6080144" y="2098949"/>
            <a:ext cx="334346" cy="292123"/>
            <a:chOff x="5046550" y="2327025"/>
            <a:chExt cx="299325" cy="261525"/>
          </a:xfrm>
        </p:grpSpPr>
        <p:sp>
          <p:nvSpPr>
            <p:cNvPr id="9326" name="Google Shape;9326;p78"/>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8"/>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8"/>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9" name="Google Shape;9329;p78"/>
          <p:cNvSpPr/>
          <p:nvPr/>
        </p:nvSpPr>
        <p:spPr>
          <a:xfrm>
            <a:off x="6154882" y="2504527"/>
            <a:ext cx="184780" cy="331693"/>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0" name="Google Shape;9330;p78"/>
          <p:cNvGrpSpPr/>
          <p:nvPr/>
        </p:nvGrpSpPr>
        <p:grpSpPr>
          <a:xfrm>
            <a:off x="7336969" y="2505411"/>
            <a:ext cx="332587" cy="329934"/>
            <a:chOff x="6167350" y="2672800"/>
            <a:chExt cx="297750" cy="295375"/>
          </a:xfrm>
        </p:grpSpPr>
        <p:sp>
          <p:nvSpPr>
            <p:cNvPr id="9331" name="Google Shape;9331;p78"/>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8"/>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8"/>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8"/>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8"/>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78"/>
          <p:cNvGrpSpPr/>
          <p:nvPr/>
        </p:nvGrpSpPr>
        <p:grpSpPr>
          <a:xfrm>
            <a:off x="2310383" y="1687223"/>
            <a:ext cx="329068" cy="331693"/>
            <a:chOff x="1777925" y="1953700"/>
            <a:chExt cx="294600" cy="296950"/>
          </a:xfrm>
        </p:grpSpPr>
        <p:sp>
          <p:nvSpPr>
            <p:cNvPr id="9337" name="Google Shape;9337;p78"/>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8"/>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8"/>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8"/>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1" name="Google Shape;9341;p78"/>
          <p:cNvGrpSpPr/>
          <p:nvPr/>
        </p:nvGrpSpPr>
        <p:grpSpPr>
          <a:xfrm>
            <a:off x="2325351" y="2080477"/>
            <a:ext cx="299133" cy="329068"/>
            <a:chOff x="1790525" y="2319150"/>
            <a:chExt cx="267800" cy="294600"/>
          </a:xfrm>
        </p:grpSpPr>
        <p:sp>
          <p:nvSpPr>
            <p:cNvPr id="9342" name="Google Shape;9342;p78"/>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8"/>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4" name="Google Shape;9344;p78"/>
          <p:cNvSpPr/>
          <p:nvPr/>
        </p:nvSpPr>
        <p:spPr>
          <a:xfrm>
            <a:off x="2309041" y="2504527"/>
            <a:ext cx="331721" cy="331693"/>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5" name="Google Shape;9345;p78"/>
          <p:cNvGrpSpPr/>
          <p:nvPr/>
        </p:nvGrpSpPr>
        <p:grpSpPr>
          <a:xfrm>
            <a:off x="4411489" y="1688089"/>
            <a:ext cx="330827" cy="329962"/>
            <a:chOff x="3599700" y="1954475"/>
            <a:chExt cx="296175" cy="295400"/>
          </a:xfrm>
        </p:grpSpPr>
        <p:sp>
          <p:nvSpPr>
            <p:cNvPr id="9346" name="Google Shape;9346;p78"/>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8"/>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8"/>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9" name="Google Shape;9349;p78"/>
          <p:cNvGrpSpPr/>
          <p:nvPr/>
        </p:nvGrpSpPr>
        <p:grpSpPr>
          <a:xfrm>
            <a:off x="4412368" y="2080477"/>
            <a:ext cx="329068" cy="329068"/>
            <a:chOff x="3601275" y="2319150"/>
            <a:chExt cx="294600" cy="294600"/>
          </a:xfrm>
        </p:grpSpPr>
        <p:sp>
          <p:nvSpPr>
            <p:cNvPr id="9350" name="Google Shape;9350;p78"/>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8"/>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2" name="Google Shape;9352;p78"/>
          <p:cNvSpPr/>
          <p:nvPr/>
        </p:nvSpPr>
        <p:spPr>
          <a:xfrm>
            <a:off x="4411889" y="2505407"/>
            <a:ext cx="329962" cy="329934"/>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3" name="Google Shape;9353;p78"/>
          <p:cNvGrpSpPr/>
          <p:nvPr/>
        </p:nvGrpSpPr>
        <p:grpSpPr>
          <a:xfrm>
            <a:off x="6513741" y="1687670"/>
            <a:ext cx="310582" cy="330800"/>
            <a:chOff x="5421475" y="1945825"/>
            <a:chExt cx="278050" cy="296150"/>
          </a:xfrm>
        </p:grpSpPr>
        <p:sp>
          <p:nvSpPr>
            <p:cNvPr id="9354" name="Google Shape;9354;p78"/>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8"/>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8"/>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8"/>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8"/>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8"/>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8"/>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8"/>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2" name="Google Shape;9362;p78"/>
          <p:cNvSpPr/>
          <p:nvPr/>
        </p:nvSpPr>
        <p:spPr>
          <a:xfrm>
            <a:off x="6501811" y="2078714"/>
            <a:ext cx="334346" cy="332587"/>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3" name="Google Shape;9363;p78"/>
          <p:cNvGrpSpPr/>
          <p:nvPr/>
        </p:nvGrpSpPr>
        <p:grpSpPr>
          <a:xfrm>
            <a:off x="6503185" y="2563914"/>
            <a:ext cx="331693" cy="212928"/>
            <a:chOff x="5411225" y="2726350"/>
            <a:chExt cx="296950" cy="190625"/>
          </a:xfrm>
        </p:grpSpPr>
        <p:sp>
          <p:nvSpPr>
            <p:cNvPr id="9364" name="Google Shape;9364;p78"/>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8"/>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78"/>
          <p:cNvGrpSpPr/>
          <p:nvPr/>
        </p:nvGrpSpPr>
        <p:grpSpPr>
          <a:xfrm>
            <a:off x="7764197" y="1698574"/>
            <a:ext cx="332559" cy="308990"/>
            <a:chOff x="6524150" y="1938725"/>
            <a:chExt cx="297725" cy="276625"/>
          </a:xfrm>
        </p:grpSpPr>
        <p:sp>
          <p:nvSpPr>
            <p:cNvPr id="9367" name="Google Shape;9367;p78"/>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8"/>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8"/>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8"/>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1" name="Google Shape;9371;p78"/>
          <p:cNvGrpSpPr/>
          <p:nvPr/>
        </p:nvGrpSpPr>
        <p:grpSpPr>
          <a:xfrm>
            <a:off x="2726867" y="1687656"/>
            <a:ext cx="331721" cy="330827"/>
            <a:chOff x="2141000" y="1954475"/>
            <a:chExt cx="296975" cy="296175"/>
          </a:xfrm>
        </p:grpSpPr>
        <p:sp>
          <p:nvSpPr>
            <p:cNvPr id="9372" name="Google Shape;9372;p78"/>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8"/>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8"/>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8"/>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6" name="Google Shape;9376;p78"/>
          <p:cNvGrpSpPr/>
          <p:nvPr/>
        </p:nvGrpSpPr>
        <p:grpSpPr>
          <a:xfrm>
            <a:off x="2720723" y="2079918"/>
            <a:ext cx="344008" cy="330185"/>
            <a:chOff x="2140225" y="2318650"/>
            <a:chExt cx="307975" cy="295600"/>
          </a:xfrm>
        </p:grpSpPr>
        <p:sp>
          <p:nvSpPr>
            <p:cNvPr id="9377" name="Google Shape;9377;p78"/>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8"/>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8"/>
          <p:cNvGrpSpPr/>
          <p:nvPr/>
        </p:nvGrpSpPr>
        <p:grpSpPr>
          <a:xfrm>
            <a:off x="2725987" y="2504979"/>
            <a:ext cx="333480" cy="330800"/>
            <a:chOff x="2139425" y="2682250"/>
            <a:chExt cx="298550" cy="296150"/>
          </a:xfrm>
        </p:grpSpPr>
        <p:sp>
          <p:nvSpPr>
            <p:cNvPr id="9380" name="Google Shape;9380;p78"/>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8"/>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8"/>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8"/>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8"/>
          <p:cNvGrpSpPr/>
          <p:nvPr/>
        </p:nvGrpSpPr>
        <p:grpSpPr>
          <a:xfrm>
            <a:off x="4823141" y="1727686"/>
            <a:ext cx="331721" cy="250767"/>
            <a:chOff x="3962775" y="1990700"/>
            <a:chExt cx="296975" cy="224500"/>
          </a:xfrm>
        </p:grpSpPr>
        <p:sp>
          <p:nvSpPr>
            <p:cNvPr id="9385" name="Google Shape;9385;p78"/>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8"/>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8"/>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8"/>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9" name="Google Shape;9389;p78"/>
          <p:cNvGrpSpPr/>
          <p:nvPr/>
        </p:nvGrpSpPr>
        <p:grpSpPr>
          <a:xfrm>
            <a:off x="4823588" y="2079597"/>
            <a:ext cx="330827" cy="330827"/>
            <a:chOff x="3963575" y="2317575"/>
            <a:chExt cx="296175" cy="296175"/>
          </a:xfrm>
        </p:grpSpPr>
        <p:sp>
          <p:nvSpPr>
            <p:cNvPr id="9390" name="Google Shape;9390;p78"/>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8"/>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8"/>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8"/>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8"/>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8"/>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8"/>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8"/>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8"/>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8"/>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8"/>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8"/>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8"/>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8"/>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8"/>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8"/>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78"/>
          <p:cNvGrpSpPr/>
          <p:nvPr/>
        </p:nvGrpSpPr>
        <p:grpSpPr>
          <a:xfrm>
            <a:off x="4823588" y="2505411"/>
            <a:ext cx="330827" cy="329934"/>
            <a:chOff x="3962775" y="2683025"/>
            <a:chExt cx="296175" cy="295375"/>
          </a:xfrm>
        </p:grpSpPr>
        <p:sp>
          <p:nvSpPr>
            <p:cNvPr id="9407" name="Google Shape;9407;p78"/>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8"/>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8"/>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0" name="Google Shape;9410;p78"/>
          <p:cNvSpPr/>
          <p:nvPr/>
        </p:nvSpPr>
        <p:spPr>
          <a:xfrm>
            <a:off x="6917365" y="1688099"/>
            <a:ext cx="335240" cy="329934"/>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1" name="Google Shape;9411;p78"/>
          <p:cNvGrpSpPr/>
          <p:nvPr/>
        </p:nvGrpSpPr>
        <p:grpSpPr>
          <a:xfrm>
            <a:off x="6920069" y="2080044"/>
            <a:ext cx="329934" cy="329934"/>
            <a:chOff x="5775900" y="2308125"/>
            <a:chExt cx="295375" cy="295375"/>
          </a:xfrm>
        </p:grpSpPr>
        <p:sp>
          <p:nvSpPr>
            <p:cNvPr id="9412" name="Google Shape;9412;p78"/>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8"/>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8"/>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8"/>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8"/>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7" name="Google Shape;9417;p78"/>
          <p:cNvGrpSpPr/>
          <p:nvPr/>
        </p:nvGrpSpPr>
        <p:grpSpPr>
          <a:xfrm>
            <a:off x="6939868" y="2504965"/>
            <a:ext cx="290336" cy="330827"/>
            <a:chOff x="5794025" y="2673575"/>
            <a:chExt cx="259925" cy="296175"/>
          </a:xfrm>
        </p:grpSpPr>
        <p:sp>
          <p:nvSpPr>
            <p:cNvPr id="9418" name="Google Shape;9418;p78"/>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8"/>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0" name="Google Shape;9420;p78"/>
          <p:cNvSpPr/>
          <p:nvPr/>
        </p:nvSpPr>
        <p:spPr>
          <a:xfrm>
            <a:off x="7765005" y="2080040"/>
            <a:ext cx="330827" cy="329934"/>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1" name="Google Shape;9421;p78"/>
          <p:cNvGrpSpPr/>
          <p:nvPr/>
        </p:nvGrpSpPr>
        <p:grpSpPr>
          <a:xfrm>
            <a:off x="1050280" y="3049892"/>
            <a:ext cx="332587" cy="329040"/>
            <a:chOff x="581525" y="3254850"/>
            <a:chExt cx="297750" cy="294575"/>
          </a:xfrm>
        </p:grpSpPr>
        <p:sp>
          <p:nvSpPr>
            <p:cNvPr id="9422" name="Google Shape;9422;p78"/>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8"/>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8"/>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78"/>
          <p:cNvGrpSpPr/>
          <p:nvPr/>
        </p:nvGrpSpPr>
        <p:grpSpPr>
          <a:xfrm>
            <a:off x="1049401" y="3464690"/>
            <a:ext cx="334346" cy="332168"/>
            <a:chOff x="580725" y="3617925"/>
            <a:chExt cx="299325" cy="297375"/>
          </a:xfrm>
        </p:grpSpPr>
        <p:sp>
          <p:nvSpPr>
            <p:cNvPr id="9426" name="Google Shape;9426;p78"/>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8"/>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8"/>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8"/>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8"/>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78"/>
          <p:cNvGrpSpPr/>
          <p:nvPr/>
        </p:nvGrpSpPr>
        <p:grpSpPr>
          <a:xfrm>
            <a:off x="1051160" y="3866308"/>
            <a:ext cx="330827" cy="330827"/>
            <a:chOff x="583100" y="3982600"/>
            <a:chExt cx="296175" cy="296175"/>
          </a:xfrm>
        </p:grpSpPr>
        <p:sp>
          <p:nvSpPr>
            <p:cNvPr id="9432" name="Google Shape;9432;p78"/>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8"/>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8"/>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8"/>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8"/>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8"/>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8"/>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9" name="Google Shape;9439;p78"/>
          <p:cNvGrpSpPr/>
          <p:nvPr/>
        </p:nvGrpSpPr>
        <p:grpSpPr>
          <a:xfrm>
            <a:off x="3160998" y="3049655"/>
            <a:ext cx="290336" cy="329515"/>
            <a:chOff x="2423775" y="3226875"/>
            <a:chExt cx="259925" cy="295000"/>
          </a:xfrm>
        </p:grpSpPr>
        <p:sp>
          <p:nvSpPr>
            <p:cNvPr id="9440" name="Google Shape;9440;p78"/>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8"/>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8"/>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3" name="Google Shape;9443;p78"/>
          <p:cNvGrpSpPr/>
          <p:nvPr/>
        </p:nvGrpSpPr>
        <p:grpSpPr>
          <a:xfrm>
            <a:off x="3139439" y="3466673"/>
            <a:ext cx="333452" cy="328203"/>
            <a:chOff x="2404875" y="3592725"/>
            <a:chExt cx="298525" cy="293825"/>
          </a:xfrm>
        </p:grpSpPr>
        <p:sp>
          <p:nvSpPr>
            <p:cNvPr id="9444" name="Google Shape;9444;p78"/>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8"/>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8"/>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7" name="Google Shape;9447;p78"/>
          <p:cNvGrpSpPr/>
          <p:nvPr/>
        </p:nvGrpSpPr>
        <p:grpSpPr>
          <a:xfrm>
            <a:off x="3140319" y="3866754"/>
            <a:ext cx="331693" cy="329934"/>
            <a:chOff x="2404875" y="3955825"/>
            <a:chExt cx="296950" cy="295375"/>
          </a:xfrm>
        </p:grpSpPr>
        <p:sp>
          <p:nvSpPr>
            <p:cNvPr id="9448" name="Google Shape;9448;p78"/>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8"/>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8"/>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8"/>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2" name="Google Shape;9452;p78"/>
          <p:cNvGrpSpPr/>
          <p:nvPr/>
        </p:nvGrpSpPr>
        <p:grpSpPr>
          <a:xfrm>
            <a:off x="5245063" y="3048999"/>
            <a:ext cx="329962" cy="330827"/>
            <a:chOff x="4263650" y="3235150"/>
            <a:chExt cx="295400" cy="296175"/>
          </a:xfrm>
        </p:grpSpPr>
        <p:sp>
          <p:nvSpPr>
            <p:cNvPr id="9453" name="Google Shape;9453;p78"/>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8"/>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8"/>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8"/>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8"/>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8" name="Google Shape;9458;p78"/>
          <p:cNvGrpSpPr/>
          <p:nvPr/>
        </p:nvGrpSpPr>
        <p:grpSpPr>
          <a:xfrm>
            <a:off x="5242871" y="3475916"/>
            <a:ext cx="334346" cy="309716"/>
            <a:chOff x="4266025" y="3609275"/>
            <a:chExt cx="299325" cy="277275"/>
          </a:xfrm>
        </p:grpSpPr>
        <p:sp>
          <p:nvSpPr>
            <p:cNvPr id="9459" name="Google Shape;9459;p78"/>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8"/>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1" name="Google Shape;9461;p78"/>
          <p:cNvGrpSpPr/>
          <p:nvPr/>
        </p:nvGrpSpPr>
        <p:grpSpPr>
          <a:xfrm>
            <a:off x="5243304" y="3866754"/>
            <a:ext cx="333480" cy="329934"/>
            <a:chOff x="4263650" y="3963700"/>
            <a:chExt cx="298550" cy="295375"/>
          </a:xfrm>
        </p:grpSpPr>
        <p:sp>
          <p:nvSpPr>
            <p:cNvPr id="9462" name="Google Shape;9462;p78"/>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8"/>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8"/>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8"/>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8"/>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8"/>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8"/>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9" name="Google Shape;9469;p78"/>
          <p:cNvGrpSpPr/>
          <p:nvPr/>
        </p:nvGrpSpPr>
        <p:grpSpPr>
          <a:xfrm>
            <a:off x="7396351" y="3048999"/>
            <a:ext cx="213822" cy="330827"/>
            <a:chOff x="6164975" y="3211525"/>
            <a:chExt cx="191425" cy="296175"/>
          </a:xfrm>
        </p:grpSpPr>
        <p:sp>
          <p:nvSpPr>
            <p:cNvPr id="9470" name="Google Shape;9470;p78"/>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8"/>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8"/>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8"/>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8"/>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8"/>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8"/>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7" name="Google Shape;9477;p78"/>
          <p:cNvGrpSpPr/>
          <p:nvPr/>
        </p:nvGrpSpPr>
        <p:grpSpPr>
          <a:xfrm>
            <a:off x="1470010" y="3049013"/>
            <a:ext cx="333480" cy="330800"/>
            <a:chOff x="946175" y="3253275"/>
            <a:chExt cx="298550" cy="296150"/>
          </a:xfrm>
        </p:grpSpPr>
        <p:sp>
          <p:nvSpPr>
            <p:cNvPr id="9478" name="Google Shape;9478;p78"/>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8"/>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8"/>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8"/>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8"/>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3" name="Google Shape;9483;p78"/>
          <p:cNvGrpSpPr/>
          <p:nvPr/>
        </p:nvGrpSpPr>
        <p:grpSpPr>
          <a:xfrm>
            <a:off x="1470890" y="3466673"/>
            <a:ext cx="331721" cy="328203"/>
            <a:chOff x="946175" y="3619500"/>
            <a:chExt cx="296975" cy="293825"/>
          </a:xfrm>
        </p:grpSpPr>
        <p:sp>
          <p:nvSpPr>
            <p:cNvPr id="9484" name="Google Shape;9484;p78"/>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8"/>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8"/>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8"/>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8"/>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8"/>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0" name="Google Shape;9490;p78"/>
          <p:cNvGrpSpPr/>
          <p:nvPr/>
        </p:nvGrpSpPr>
        <p:grpSpPr>
          <a:xfrm>
            <a:off x="1470457" y="3865875"/>
            <a:ext cx="332587" cy="331693"/>
            <a:chOff x="944600" y="3981825"/>
            <a:chExt cx="297750" cy="296950"/>
          </a:xfrm>
        </p:grpSpPr>
        <p:sp>
          <p:nvSpPr>
            <p:cNvPr id="9491" name="Google Shape;9491;p78"/>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8"/>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8"/>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8"/>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5" name="Google Shape;9495;p78"/>
          <p:cNvGrpSpPr/>
          <p:nvPr/>
        </p:nvGrpSpPr>
        <p:grpSpPr>
          <a:xfrm>
            <a:off x="3565479" y="3049445"/>
            <a:ext cx="330827" cy="329934"/>
            <a:chOff x="2768750" y="3227275"/>
            <a:chExt cx="296175" cy="295375"/>
          </a:xfrm>
        </p:grpSpPr>
        <p:sp>
          <p:nvSpPr>
            <p:cNvPr id="9496" name="Google Shape;9496;p78"/>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8"/>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8"/>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8"/>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8"/>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8"/>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8"/>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8"/>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4" name="Google Shape;9504;p78"/>
          <p:cNvGrpSpPr/>
          <p:nvPr/>
        </p:nvGrpSpPr>
        <p:grpSpPr>
          <a:xfrm>
            <a:off x="3585277" y="3466072"/>
            <a:ext cx="291230" cy="329403"/>
            <a:chOff x="2786075" y="3591800"/>
            <a:chExt cx="260725" cy="294900"/>
          </a:xfrm>
        </p:grpSpPr>
        <p:sp>
          <p:nvSpPr>
            <p:cNvPr id="9505" name="Google Shape;9505;p78"/>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8"/>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8"/>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8"/>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8"/>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0" name="Google Shape;9510;p78"/>
          <p:cNvGrpSpPr/>
          <p:nvPr/>
        </p:nvGrpSpPr>
        <p:grpSpPr>
          <a:xfrm>
            <a:off x="3623549" y="3866308"/>
            <a:ext cx="214687" cy="330827"/>
            <a:chOff x="2819150" y="3955025"/>
            <a:chExt cx="192200" cy="296175"/>
          </a:xfrm>
        </p:grpSpPr>
        <p:sp>
          <p:nvSpPr>
            <p:cNvPr id="9511" name="Google Shape;9511;p78"/>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8"/>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8"/>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8"/>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78"/>
          <p:cNvGrpSpPr/>
          <p:nvPr/>
        </p:nvGrpSpPr>
        <p:grpSpPr>
          <a:xfrm>
            <a:off x="5661947" y="3049878"/>
            <a:ext cx="329934" cy="329068"/>
            <a:chOff x="4629125" y="3235150"/>
            <a:chExt cx="295375" cy="294600"/>
          </a:xfrm>
        </p:grpSpPr>
        <p:sp>
          <p:nvSpPr>
            <p:cNvPr id="9516" name="Google Shape;9516;p78"/>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8"/>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8"/>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8"/>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8"/>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78"/>
          <p:cNvGrpSpPr/>
          <p:nvPr/>
        </p:nvGrpSpPr>
        <p:grpSpPr>
          <a:xfrm>
            <a:off x="5661933" y="3465807"/>
            <a:ext cx="329962" cy="329934"/>
            <a:chOff x="4628325" y="3599825"/>
            <a:chExt cx="295400" cy="295375"/>
          </a:xfrm>
        </p:grpSpPr>
        <p:sp>
          <p:nvSpPr>
            <p:cNvPr id="9522" name="Google Shape;9522;p78"/>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8"/>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8"/>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8"/>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8"/>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8"/>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8"/>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8"/>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8"/>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8"/>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8"/>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8"/>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8"/>
          <p:cNvGrpSpPr/>
          <p:nvPr/>
        </p:nvGrpSpPr>
        <p:grpSpPr>
          <a:xfrm>
            <a:off x="5681732" y="3866308"/>
            <a:ext cx="290364" cy="330827"/>
            <a:chOff x="4645650" y="3962900"/>
            <a:chExt cx="259950" cy="296175"/>
          </a:xfrm>
        </p:grpSpPr>
        <p:sp>
          <p:nvSpPr>
            <p:cNvPr id="9535" name="Google Shape;9535;p78"/>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8"/>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8"/>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8"/>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8"/>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8"/>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8"/>
          <p:cNvGrpSpPr/>
          <p:nvPr/>
        </p:nvGrpSpPr>
        <p:grpSpPr>
          <a:xfrm>
            <a:off x="7338295" y="3466254"/>
            <a:ext cx="329934" cy="329040"/>
            <a:chOff x="6143725" y="3582500"/>
            <a:chExt cx="295375" cy="294575"/>
          </a:xfrm>
        </p:grpSpPr>
        <p:sp>
          <p:nvSpPr>
            <p:cNvPr id="9542" name="Google Shape;9542;p78"/>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8"/>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8"/>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8"/>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8"/>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8"/>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8"/>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9" name="Google Shape;9549;p78"/>
          <p:cNvGrpSpPr/>
          <p:nvPr/>
        </p:nvGrpSpPr>
        <p:grpSpPr>
          <a:xfrm>
            <a:off x="1890873" y="3049013"/>
            <a:ext cx="331693" cy="330800"/>
            <a:chOff x="1310075" y="3253275"/>
            <a:chExt cx="296950" cy="296150"/>
          </a:xfrm>
        </p:grpSpPr>
        <p:sp>
          <p:nvSpPr>
            <p:cNvPr id="9550" name="Google Shape;9550;p78"/>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8"/>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8"/>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3" name="Google Shape;9553;p78"/>
          <p:cNvSpPr/>
          <p:nvPr/>
        </p:nvSpPr>
        <p:spPr>
          <a:xfrm>
            <a:off x="1892174" y="3466681"/>
            <a:ext cx="329068" cy="328175"/>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4" name="Google Shape;9554;p78"/>
          <p:cNvGrpSpPr/>
          <p:nvPr/>
        </p:nvGrpSpPr>
        <p:grpSpPr>
          <a:xfrm>
            <a:off x="1890427" y="3865554"/>
            <a:ext cx="332587" cy="332335"/>
            <a:chOff x="1310075" y="3980250"/>
            <a:chExt cx="297750" cy="297525"/>
          </a:xfrm>
        </p:grpSpPr>
        <p:sp>
          <p:nvSpPr>
            <p:cNvPr id="9555" name="Google Shape;9555;p78"/>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8"/>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8"/>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8"/>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78"/>
          <p:cNvGrpSpPr/>
          <p:nvPr/>
        </p:nvGrpSpPr>
        <p:grpSpPr>
          <a:xfrm>
            <a:off x="4030669" y="3049445"/>
            <a:ext cx="251660" cy="329934"/>
            <a:chOff x="3167275" y="3227275"/>
            <a:chExt cx="225300" cy="295375"/>
          </a:xfrm>
        </p:grpSpPr>
        <p:sp>
          <p:nvSpPr>
            <p:cNvPr id="9560" name="Google Shape;9560;p78"/>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8"/>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8"/>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8"/>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8"/>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78"/>
          <p:cNvSpPr/>
          <p:nvPr/>
        </p:nvSpPr>
        <p:spPr>
          <a:xfrm>
            <a:off x="3982694" y="3465033"/>
            <a:ext cx="347555" cy="331470"/>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6" name="Google Shape;9566;p78"/>
          <p:cNvGrpSpPr/>
          <p:nvPr/>
        </p:nvGrpSpPr>
        <p:grpSpPr>
          <a:xfrm>
            <a:off x="3990205" y="3866740"/>
            <a:ext cx="332587" cy="329962"/>
            <a:chOff x="3133425" y="3955025"/>
            <a:chExt cx="297750" cy="295400"/>
          </a:xfrm>
        </p:grpSpPr>
        <p:sp>
          <p:nvSpPr>
            <p:cNvPr id="9567" name="Google Shape;9567;p78"/>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8"/>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8"/>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0" name="Google Shape;9570;p78"/>
          <p:cNvGrpSpPr/>
          <p:nvPr/>
        </p:nvGrpSpPr>
        <p:grpSpPr>
          <a:xfrm>
            <a:off x="6081903" y="3048412"/>
            <a:ext cx="330827" cy="332000"/>
            <a:chOff x="4991425" y="3234750"/>
            <a:chExt cx="296175" cy="297225"/>
          </a:xfrm>
        </p:grpSpPr>
        <p:sp>
          <p:nvSpPr>
            <p:cNvPr id="9571" name="Google Shape;9571;p78"/>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8"/>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8"/>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8"/>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8"/>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8"/>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78"/>
          <p:cNvGrpSpPr/>
          <p:nvPr/>
        </p:nvGrpSpPr>
        <p:grpSpPr>
          <a:xfrm>
            <a:off x="6081903" y="3485159"/>
            <a:ext cx="330827" cy="291230"/>
            <a:chOff x="4991425" y="3617150"/>
            <a:chExt cx="296175" cy="260725"/>
          </a:xfrm>
        </p:grpSpPr>
        <p:sp>
          <p:nvSpPr>
            <p:cNvPr id="9578" name="Google Shape;9578;p78"/>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8"/>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8"/>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8"/>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8"/>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8"/>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8"/>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5" name="Google Shape;9585;p78"/>
          <p:cNvGrpSpPr/>
          <p:nvPr/>
        </p:nvGrpSpPr>
        <p:grpSpPr>
          <a:xfrm>
            <a:off x="6154927" y="3866740"/>
            <a:ext cx="184780" cy="329962"/>
            <a:chOff x="5056800" y="3962900"/>
            <a:chExt cx="165425" cy="295400"/>
          </a:xfrm>
        </p:grpSpPr>
        <p:sp>
          <p:nvSpPr>
            <p:cNvPr id="9586" name="Google Shape;9586;p78"/>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8"/>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8"/>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78"/>
          <p:cNvGrpSpPr/>
          <p:nvPr/>
        </p:nvGrpSpPr>
        <p:grpSpPr>
          <a:xfrm>
            <a:off x="7337415" y="3866754"/>
            <a:ext cx="331693" cy="329934"/>
            <a:chOff x="6168925" y="3936925"/>
            <a:chExt cx="296950" cy="295375"/>
          </a:xfrm>
        </p:grpSpPr>
        <p:sp>
          <p:nvSpPr>
            <p:cNvPr id="9590" name="Google Shape;9590;p78"/>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8"/>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8"/>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8"/>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8"/>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8"/>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6" name="Google Shape;9596;p78"/>
          <p:cNvGrpSpPr/>
          <p:nvPr/>
        </p:nvGrpSpPr>
        <p:grpSpPr>
          <a:xfrm>
            <a:off x="2310396" y="3049446"/>
            <a:ext cx="329040" cy="329934"/>
            <a:chOff x="1674750" y="3254050"/>
            <a:chExt cx="294575" cy="295375"/>
          </a:xfrm>
        </p:grpSpPr>
        <p:sp>
          <p:nvSpPr>
            <p:cNvPr id="9597" name="Google Shape;9597;p78"/>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8"/>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8"/>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78"/>
          <p:cNvGrpSpPr/>
          <p:nvPr/>
        </p:nvGrpSpPr>
        <p:grpSpPr>
          <a:xfrm>
            <a:off x="2324024" y="3465807"/>
            <a:ext cx="301785" cy="329934"/>
            <a:chOff x="1687350" y="3618725"/>
            <a:chExt cx="270175" cy="295375"/>
          </a:xfrm>
        </p:grpSpPr>
        <p:sp>
          <p:nvSpPr>
            <p:cNvPr id="9601" name="Google Shape;9601;p78"/>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8"/>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8"/>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4" name="Google Shape;9604;p78"/>
          <p:cNvGrpSpPr/>
          <p:nvPr/>
        </p:nvGrpSpPr>
        <p:grpSpPr>
          <a:xfrm>
            <a:off x="2308623" y="3866754"/>
            <a:ext cx="332587" cy="329934"/>
            <a:chOff x="1672375" y="3982600"/>
            <a:chExt cx="297750" cy="295375"/>
          </a:xfrm>
        </p:grpSpPr>
        <p:sp>
          <p:nvSpPr>
            <p:cNvPr id="9605" name="Google Shape;9605;p78"/>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8"/>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8"/>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8" name="Google Shape;9608;p78"/>
          <p:cNvGrpSpPr/>
          <p:nvPr/>
        </p:nvGrpSpPr>
        <p:grpSpPr>
          <a:xfrm>
            <a:off x="4411488" y="3048999"/>
            <a:ext cx="330827" cy="330827"/>
            <a:chOff x="3497300" y="3227275"/>
            <a:chExt cx="296175" cy="296175"/>
          </a:xfrm>
        </p:grpSpPr>
        <p:sp>
          <p:nvSpPr>
            <p:cNvPr id="9609" name="Google Shape;9609;p78"/>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8"/>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8"/>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8"/>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8"/>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8"/>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8"/>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8"/>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78"/>
          <p:cNvGrpSpPr/>
          <p:nvPr/>
        </p:nvGrpSpPr>
        <p:grpSpPr>
          <a:xfrm>
            <a:off x="4411934" y="3466687"/>
            <a:ext cx="329934" cy="328175"/>
            <a:chOff x="3497300" y="3591950"/>
            <a:chExt cx="295375" cy="293800"/>
          </a:xfrm>
        </p:grpSpPr>
        <p:sp>
          <p:nvSpPr>
            <p:cNvPr id="9618" name="Google Shape;9618;p78"/>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8"/>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8"/>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8"/>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8"/>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8"/>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8"/>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8"/>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6" name="Google Shape;9626;p78"/>
          <p:cNvGrpSpPr/>
          <p:nvPr/>
        </p:nvGrpSpPr>
        <p:grpSpPr>
          <a:xfrm>
            <a:off x="4411934" y="3866740"/>
            <a:ext cx="329934" cy="329962"/>
            <a:chOff x="3497300" y="3955025"/>
            <a:chExt cx="295375" cy="295400"/>
          </a:xfrm>
        </p:grpSpPr>
        <p:sp>
          <p:nvSpPr>
            <p:cNvPr id="9627" name="Google Shape;9627;p78"/>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0" name="Google Shape;9630;p78"/>
          <p:cNvGrpSpPr/>
          <p:nvPr/>
        </p:nvGrpSpPr>
        <p:grpSpPr>
          <a:xfrm>
            <a:off x="6514173" y="3049683"/>
            <a:ext cx="309716" cy="329459"/>
            <a:chOff x="5364750" y="3235150"/>
            <a:chExt cx="277275" cy="294950"/>
          </a:xfrm>
        </p:grpSpPr>
        <p:sp>
          <p:nvSpPr>
            <p:cNvPr id="9631" name="Google Shape;9631;p78"/>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8"/>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8"/>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8"/>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78"/>
          <p:cNvGrpSpPr/>
          <p:nvPr/>
        </p:nvGrpSpPr>
        <p:grpSpPr>
          <a:xfrm>
            <a:off x="6503171" y="3464481"/>
            <a:ext cx="331721" cy="332587"/>
            <a:chOff x="5355300" y="3598250"/>
            <a:chExt cx="296975" cy="297750"/>
          </a:xfrm>
        </p:grpSpPr>
        <p:sp>
          <p:nvSpPr>
            <p:cNvPr id="9640" name="Google Shape;9640;p78"/>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8" name="Google Shape;9648;p78"/>
          <p:cNvGrpSpPr/>
          <p:nvPr/>
        </p:nvGrpSpPr>
        <p:grpSpPr>
          <a:xfrm>
            <a:off x="6507136" y="3924810"/>
            <a:ext cx="323790" cy="213822"/>
            <a:chOff x="5358450" y="4015675"/>
            <a:chExt cx="289875" cy="191425"/>
          </a:xfrm>
        </p:grpSpPr>
        <p:sp>
          <p:nvSpPr>
            <p:cNvPr id="9649" name="Google Shape;9649;p78"/>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3" name="Google Shape;9653;p78"/>
          <p:cNvGrpSpPr/>
          <p:nvPr/>
        </p:nvGrpSpPr>
        <p:grpSpPr>
          <a:xfrm>
            <a:off x="7764616" y="3060629"/>
            <a:ext cx="331721" cy="307566"/>
            <a:chOff x="6543825" y="3202075"/>
            <a:chExt cx="296975" cy="275350"/>
          </a:xfrm>
        </p:grpSpPr>
        <p:sp>
          <p:nvSpPr>
            <p:cNvPr id="9654" name="Google Shape;9654;p78"/>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8"/>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8"/>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2727312" y="3048999"/>
            <a:ext cx="330827" cy="330827"/>
            <a:chOff x="2037825" y="3254050"/>
            <a:chExt cx="296175" cy="296175"/>
          </a:xfrm>
        </p:grpSpPr>
        <p:sp>
          <p:nvSpPr>
            <p:cNvPr id="9662" name="Google Shape;9662;p78"/>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78"/>
          <p:cNvGrpSpPr/>
          <p:nvPr/>
        </p:nvGrpSpPr>
        <p:grpSpPr>
          <a:xfrm>
            <a:off x="2725553" y="3465905"/>
            <a:ext cx="334346" cy="329738"/>
            <a:chOff x="2034675" y="3617925"/>
            <a:chExt cx="299325" cy="295200"/>
          </a:xfrm>
        </p:grpSpPr>
        <p:sp>
          <p:nvSpPr>
            <p:cNvPr id="9669" name="Google Shape;9669;p78"/>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4" name="Google Shape;9674;p78"/>
          <p:cNvGrpSpPr/>
          <p:nvPr/>
        </p:nvGrpSpPr>
        <p:grpSpPr>
          <a:xfrm>
            <a:off x="2727312" y="3866754"/>
            <a:ext cx="330827" cy="329934"/>
            <a:chOff x="2037825" y="3981825"/>
            <a:chExt cx="296175" cy="295375"/>
          </a:xfrm>
        </p:grpSpPr>
        <p:sp>
          <p:nvSpPr>
            <p:cNvPr id="9675" name="Google Shape;9675;p78"/>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78"/>
          <p:cNvGrpSpPr/>
          <p:nvPr/>
        </p:nvGrpSpPr>
        <p:grpSpPr>
          <a:xfrm>
            <a:off x="4823587" y="3079353"/>
            <a:ext cx="330827" cy="270119"/>
            <a:chOff x="3860400" y="3254050"/>
            <a:chExt cx="296175" cy="241825"/>
          </a:xfrm>
        </p:grpSpPr>
        <p:sp>
          <p:nvSpPr>
            <p:cNvPr id="9679" name="Google Shape;9679;p78"/>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8"/>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8"/>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78"/>
          <p:cNvGrpSpPr/>
          <p:nvPr/>
        </p:nvGrpSpPr>
        <p:grpSpPr>
          <a:xfrm>
            <a:off x="4823140" y="3465360"/>
            <a:ext cx="331721" cy="330827"/>
            <a:chOff x="3859600" y="3591950"/>
            <a:chExt cx="296975" cy="296175"/>
          </a:xfrm>
        </p:grpSpPr>
        <p:sp>
          <p:nvSpPr>
            <p:cNvPr id="9687" name="Google Shape;9687;p78"/>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78"/>
          <p:cNvGrpSpPr/>
          <p:nvPr/>
        </p:nvGrpSpPr>
        <p:grpSpPr>
          <a:xfrm>
            <a:off x="4823587" y="3866308"/>
            <a:ext cx="330827" cy="330827"/>
            <a:chOff x="3860400" y="3955025"/>
            <a:chExt cx="296175" cy="296175"/>
          </a:xfrm>
        </p:grpSpPr>
        <p:sp>
          <p:nvSpPr>
            <p:cNvPr id="9691" name="Google Shape;9691;p78"/>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8"/>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8"/>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6" name="Google Shape;9696;p78"/>
          <p:cNvGrpSpPr/>
          <p:nvPr/>
        </p:nvGrpSpPr>
        <p:grpSpPr>
          <a:xfrm>
            <a:off x="6916983" y="3049445"/>
            <a:ext cx="336105" cy="329934"/>
            <a:chOff x="5716825" y="3235950"/>
            <a:chExt cx="300900" cy="295375"/>
          </a:xfrm>
        </p:grpSpPr>
        <p:sp>
          <p:nvSpPr>
            <p:cNvPr id="9697" name="Google Shape;9697;p78"/>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1" name="Google Shape;9701;p78"/>
          <p:cNvGrpSpPr/>
          <p:nvPr/>
        </p:nvGrpSpPr>
        <p:grpSpPr>
          <a:xfrm>
            <a:off x="6929298" y="3475916"/>
            <a:ext cx="311475" cy="309716"/>
            <a:chOff x="5727850" y="3609275"/>
            <a:chExt cx="278850" cy="277275"/>
          </a:xfrm>
        </p:grpSpPr>
        <p:sp>
          <p:nvSpPr>
            <p:cNvPr id="9702" name="Google Shape;9702;p78"/>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8"/>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7" name="Google Shape;9707;p78"/>
          <p:cNvGrpSpPr/>
          <p:nvPr/>
        </p:nvGrpSpPr>
        <p:grpSpPr>
          <a:xfrm>
            <a:off x="6939868" y="3866754"/>
            <a:ext cx="290336" cy="329934"/>
            <a:chOff x="5736525" y="3963700"/>
            <a:chExt cx="259925" cy="295375"/>
          </a:xfrm>
        </p:grpSpPr>
        <p:sp>
          <p:nvSpPr>
            <p:cNvPr id="9708" name="Google Shape;9708;p78"/>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8"/>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5" name="Google Shape;9715;p78"/>
          <p:cNvGrpSpPr/>
          <p:nvPr/>
        </p:nvGrpSpPr>
        <p:grpSpPr>
          <a:xfrm>
            <a:off x="7764616" y="3465360"/>
            <a:ext cx="331721" cy="330827"/>
            <a:chOff x="6553275" y="3604550"/>
            <a:chExt cx="296975" cy="296175"/>
          </a:xfrm>
        </p:grpSpPr>
        <p:sp>
          <p:nvSpPr>
            <p:cNvPr id="9716" name="Google Shape;9716;p78"/>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3600" b="0" i="0" u="none" strike="noStrike" kern="0" cap="none" spc="0" normalizeH="0" baseline="0" noProof="0" dirty="0">
                <a:ln>
                  <a:noFill/>
                </a:ln>
                <a:solidFill>
                  <a:srgbClr val="FFFFFF"/>
                </a:solidFill>
                <a:effectLst/>
                <a:uLnTx/>
                <a:uFillTx/>
                <a:latin typeface="Arial"/>
                <a:cs typeface="Arial"/>
                <a:sym typeface="Arial"/>
                <a:hlinkClick r:id="rId4"/>
              </a:rPr>
              <a:t>www.greatppt.com</a:t>
            </a:r>
            <a:endParaRPr kumimoji="0" lang="en-US" altLang="zh-CN" sz="36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Free Templates and Themes</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Create beautiful presentations in minutes</a:t>
            </a:r>
            <a:endParaRPr kumimoji="0" lang="zh-CN" altLang="en-US" sz="2400" b="0" i="0" u="none" strike="noStrike" kern="0" cap="none" spc="0" normalizeH="0" baseline="0" noProof="0" dirty="0">
              <a:ln>
                <a:noFill/>
              </a:ln>
              <a:solidFill>
                <a:srgbClr val="78909C">
                  <a:lumMod val="20000"/>
                  <a:lumOff val="80000"/>
                </a:srgbClr>
              </a:solidFill>
              <a:effectLst/>
              <a:uLnTx/>
              <a:uFillTx/>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82"/>
        <p:cNvGrpSpPr/>
        <p:nvPr/>
      </p:nvGrpSpPr>
      <p:grpSpPr>
        <a:xfrm>
          <a:off x="0" y="0"/>
          <a:ext cx="0" cy="0"/>
          <a:chOff x="0" y="0"/>
          <a:chExt cx="0" cy="0"/>
        </a:xfrm>
      </p:grpSpPr>
      <p:sp>
        <p:nvSpPr>
          <p:cNvPr id="283" name="Google Shape;283;p33"/>
          <p:cNvSpPr txBox="1">
            <a:spLocks noGrp="1"/>
          </p:cNvSpPr>
          <p:nvPr>
            <p:ph type="title"/>
          </p:nvPr>
        </p:nvSpPr>
        <p:spPr>
          <a:xfrm>
            <a:off x="2385750" y="3041363"/>
            <a:ext cx="4372500" cy="62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About us</a:t>
            </a:r>
            <a:endParaRPr/>
          </a:p>
        </p:txBody>
      </p:sp>
      <p:sp>
        <p:nvSpPr>
          <p:cNvPr id="284" name="Google Shape;284;p33"/>
          <p:cNvSpPr txBox="1">
            <a:spLocks noGrp="1"/>
          </p:cNvSpPr>
          <p:nvPr>
            <p:ph type="subTitle" idx="1"/>
          </p:nvPr>
        </p:nvSpPr>
        <p:spPr>
          <a:xfrm>
            <a:off x="3349800" y="3506375"/>
            <a:ext cx="24444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This is the subtitle that makes it comprehensible</a:t>
            </a:r>
            <a:endParaRPr/>
          </a:p>
        </p:txBody>
      </p:sp>
      <p:sp>
        <p:nvSpPr>
          <p:cNvPr id="285" name="Google Shape;285;p33"/>
          <p:cNvSpPr txBox="1">
            <a:spLocks noGrp="1"/>
          </p:cNvSpPr>
          <p:nvPr>
            <p:ph type="title" idx="2"/>
          </p:nvPr>
        </p:nvSpPr>
        <p:spPr>
          <a:xfrm>
            <a:off x="311700" y="2282950"/>
            <a:ext cx="8520600" cy="934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01</a:t>
            </a:r>
            <a:endParaRPr/>
          </a:p>
        </p:txBody>
      </p:sp>
      <p:pic>
        <p:nvPicPr>
          <p:cNvPr id="286" name="Google Shape;286;p33"/>
          <p:cNvPicPr preferRelativeResize="0"/>
          <p:nvPr/>
        </p:nvPicPr>
        <p:blipFill>
          <a:blip r:embed="rId3">
            <a:alphaModFix/>
          </a:blip>
          <a:stretch>
            <a:fillRect/>
          </a:stretch>
        </p:blipFill>
        <p:spPr>
          <a:xfrm>
            <a:off x="3809100" y="1062929"/>
            <a:ext cx="2061301" cy="1381946"/>
          </a:xfrm>
          <a:prstGeom prst="rect">
            <a:avLst/>
          </a:prstGeom>
          <a:noFill/>
          <a:ln>
            <a:noFill/>
          </a:ln>
        </p:spPr>
      </p:pic>
      <p:sp>
        <p:nvSpPr>
          <p:cNvPr id="287" name="Google Shape;287;p33"/>
          <p:cNvSpPr/>
          <p:nvPr/>
        </p:nvSpPr>
        <p:spPr>
          <a:xfrm>
            <a:off x="3982300" y="1187125"/>
            <a:ext cx="825752" cy="1257740"/>
          </a:xfrm>
          <a:custGeom>
            <a:avLst/>
            <a:gdLst/>
            <a:ahLst/>
            <a:cxnLst/>
            <a:rect l="l" t="t" r="r" b="b"/>
            <a:pathLst>
              <a:path w="23223" h="35372" extrusionOk="0">
                <a:moveTo>
                  <a:pt x="14895" y="1437"/>
                </a:moveTo>
                <a:cubicBezTo>
                  <a:pt x="15262" y="1437"/>
                  <a:pt x="15404" y="1997"/>
                  <a:pt x="15459" y="2601"/>
                </a:cubicBezTo>
                <a:cubicBezTo>
                  <a:pt x="15389" y="2463"/>
                  <a:pt x="15251" y="2324"/>
                  <a:pt x="15112" y="2255"/>
                </a:cubicBezTo>
                <a:cubicBezTo>
                  <a:pt x="14933" y="2120"/>
                  <a:pt x="14725" y="2044"/>
                  <a:pt x="14507" y="2044"/>
                </a:cubicBezTo>
                <a:cubicBezTo>
                  <a:pt x="14387" y="2044"/>
                  <a:pt x="14264" y="2067"/>
                  <a:pt x="14142" y="2116"/>
                </a:cubicBezTo>
                <a:lnTo>
                  <a:pt x="14211" y="1977"/>
                </a:lnTo>
                <a:cubicBezTo>
                  <a:pt x="14333" y="1896"/>
                  <a:pt x="14478" y="1863"/>
                  <a:pt x="14634" y="1863"/>
                </a:cubicBezTo>
                <a:cubicBezTo>
                  <a:pt x="14744" y="1863"/>
                  <a:pt x="14858" y="1879"/>
                  <a:pt x="14973" y="1908"/>
                </a:cubicBezTo>
                <a:cubicBezTo>
                  <a:pt x="14983" y="1918"/>
                  <a:pt x="14993" y="1922"/>
                  <a:pt x="15002" y="1922"/>
                </a:cubicBezTo>
                <a:cubicBezTo>
                  <a:pt x="15059" y="1922"/>
                  <a:pt x="15102" y="1760"/>
                  <a:pt x="15043" y="1700"/>
                </a:cubicBezTo>
                <a:cubicBezTo>
                  <a:pt x="14835" y="1631"/>
                  <a:pt x="14696" y="1631"/>
                  <a:pt x="14488" y="1631"/>
                </a:cubicBezTo>
                <a:lnTo>
                  <a:pt x="14557" y="1562"/>
                </a:lnTo>
                <a:cubicBezTo>
                  <a:pt x="14687" y="1475"/>
                  <a:pt x="14799" y="1437"/>
                  <a:pt x="14895" y="1437"/>
                </a:cubicBezTo>
                <a:close/>
                <a:moveTo>
                  <a:pt x="7544" y="892"/>
                </a:moveTo>
                <a:cubicBezTo>
                  <a:pt x="7649" y="892"/>
                  <a:pt x="7747" y="909"/>
                  <a:pt x="7834" y="938"/>
                </a:cubicBezTo>
                <a:cubicBezTo>
                  <a:pt x="8180" y="1076"/>
                  <a:pt x="8388" y="1215"/>
                  <a:pt x="8665" y="1423"/>
                </a:cubicBezTo>
                <a:cubicBezTo>
                  <a:pt x="8535" y="1336"/>
                  <a:pt x="8397" y="1297"/>
                  <a:pt x="8264" y="1297"/>
                </a:cubicBezTo>
                <a:cubicBezTo>
                  <a:pt x="7972" y="1297"/>
                  <a:pt x="7699" y="1484"/>
                  <a:pt x="7556" y="1770"/>
                </a:cubicBezTo>
                <a:cubicBezTo>
                  <a:pt x="7418" y="2116"/>
                  <a:pt x="7418" y="2532"/>
                  <a:pt x="7487" y="2879"/>
                </a:cubicBezTo>
                <a:lnTo>
                  <a:pt x="7487" y="2948"/>
                </a:lnTo>
                <a:cubicBezTo>
                  <a:pt x="7210" y="2324"/>
                  <a:pt x="7071" y="1700"/>
                  <a:pt x="7071" y="1076"/>
                </a:cubicBezTo>
                <a:lnTo>
                  <a:pt x="7071" y="1007"/>
                </a:lnTo>
                <a:cubicBezTo>
                  <a:pt x="7233" y="926"/>
                  <a:pt x="7396" y="892"/>
                  <a:pt x="7544" y="892"/>
                </a:cubicBezTo>
                <a:close/>
                <a:moveTo>
                  <a:pt x="7826" y="440"/>
                </a:moveTo>
                <a:cubicBezTo>
                  <a:pt x="8299" y="440"/>
                  <a:pt x="8890" y="802"/>
                  <a:pt x="9220" y="1076"/>
                </a:cubicBezTo>
                <a:cubicBezTo>
                  <a:pt x="9844" y="1700"/>
                  <a:pt x="10190" y="2532"/>
                  <a:pt x="10121" y="3433"/>
                </a:cubicBezTo>
                <a:cubicBezTo>
                  <a:pt x="9982" y="3017"/>
                  <a:pt x="9844" y="2671"/>
                  <a:pt x="9636" y="2324"/>
                </a:cubicBezTo>
                <a:cubicBezTo>
                  <a:pt x="9636" y="2324"/>
                  <a:pt x="9636" y="2255"/>
                  <a:pt x="9636" y="2255"/>
                </a:cubicBezTo>
                <a:cubicBezTo>
                  <a:pt x="9428" y="1354"/>
                  <a:pt x="8665" y="660"/>
                  <a:pt x="7695" y="522"/>
                </a:cubicBezTo>
                <a:lnTo>
                  <a:pt x="7487" y="522"/>
                </a:lnTo>
                <a:cubicBezTo>
                  <a:pt x="7587" y="464"/>
                  <a:pt x="7703" y="440"/>
                  <a:pt x="7826" y="440"/>
                </a:cubicBezTo>
                <a:close/>
                <a:moveTo>
                  <a:pt x="14280" y="2463"/>
                </a:moveTo>
                <a:cubicBezTo>
                  <a:pt x="14072" y="2948"/>
                  <a:pt x="13864" y="3433"/>
                  <a:pt x="13726" y="3988"/>
                </a:cubicBezTo>
                <a:cubicBezTo>
                  <a:pt x="13795" y="3502"/>
                  <a:pt x="13864" y="3087"/>
                  <a:pt x="14003" y="2601"/>
                </a:cubicBezTo>
                <a:cubicBezTo>
                  <a:pt x="14072" y="2532"/>
                  <a:pt x="14211" y="2463"/>
                  <a:pt x="14280" y="2463"/>
                </a:cubicBezTo>
                <a:close/>
                <a:moveTo>
                  <a:pt x="8284" y="1648"/>
                </a:moveTo>
                <a:cubicBezTo>
                  <a:pt x="8388" y="1648"/>
                  <a:pt x="8492" y="1700"/>
                  <a:pt x="8596" y="1770"/>
                </a:cubicBezTo>
                <a:cubicBezTo>
                  <a:pt x="8527" y="1770"/>
                  <a:pt x="8457" y="1839"/>
                  <a:pt x="8457" y="1908"/>
                </a:cubicBezTo>
                <a:cubicBezTo>
                  <a:pt x="8319" y="2671"/>
                  <a:pt x="8388" y="3433"/>
                  <a:pt x="8804" y="4057"/>
                </a:cubicBezTo>
                <a:cubicBezTo>
                  <a:pt x="8596" y="3988"/>
                  <a:pt x="8388" y="3849"/>
                  <a:pt x="8319" y="3641"/>
                </a:cubicBezTo>
                <a:lnTo>
                  <a:pt x="8249" y="3710"/>
                </a:lnTo>
                <a:cubicBezTo>
                  <a:pt x="7834" y="3156"/>
                  <a:pt x="7695" y="2463"/>
                  <a:pt x="7972" y="1839"/>
                </a:cubicBezTo>
                <a:cubicBezTo>
                  <a:pt x="8076" y="1700"/>
                  <a:pt x="8180" y="1648"/>
                  <a:pt x="8284" y="1648"/>
                </a:cubicBezTo>
                <a:close/>
                <a:moveTo>
                  <a:pt x="8800" y="2250"/>
                </a:moveTo>
                <a:cubicBezTo>
                  <a:pt x="8834" y="2250"/>
                  <a:pt x="8881" y="2273"/>
                  <a:pt x="8943" y="2324"/>
                </a:cubicBezTo>
                <a:lnTo>
                  <a:pt x="9081" y="2324"/>
                </a:lnTo>
                <a:cubicBezTo>
                  <a:pt x="9289" y="2671"/>
                  <a:pt x="9497" y="3087"/>
                  <a:pt x="9636" y="3433"/>
                </a:cubicBezTo>
                <a:cubicBezTo>
                  <a:pt x="9636" y="3572"/>
                  <a:pt x="9774" y="3918"/>
                  <a:pt x="9636" y="4057"/>
                </a:cubicBezTo>
                <a:lnTo>
                  <a:pt x="9567" y="4057"/>
                </a:lnTo>
                <a:cubicBezTo>
                  <a:pt x="9497" y="4057"/>
                  <a:pt x="9428" y="4057"/>
                  <a:pt x="9359" y="3988"/>
                </a:cubicBezTo>
                <a:cubicBezTo>
                  <a:pt x="9081" y="3849"/>
                  <a:pt x="8943" y="3433"/>
                  <a:pt x="8873" y="3225"/>
                </a:cubicBezTo>
                <a:cubicBezTo>
                  <a:pt x="8814" y="2989"/>
                  <a:pt x="8604" y="2250"/>
                  <a:pt x="8800" y="2250"/>
                </a:cubicBezTo>
                <a:close/>
                <a:moveTo>
                  <a:pt x="15320" y="3087"/>
                </a:moveTo>
                <a:lnTo>
                  <a:pt x="15320" y="3087"/>
                </a:lnTo>
                <a:cubicBezTo>
                  <a:pt x="15389" y="3225"/>
                  <a:pt x="15459" y="3433"/>
                  <a:pt x="15528" y="3572"/>
                </a:cubicBezTo>
                <a:cubicBezTo>
                  <a:pt x="15528" y="3849"/>
                  <a:pt x="15459" y="4126"/>
                  <a:pt x="15459" y="4265"/>
                </a:cubicBezTo>
                <a:cubicBezTo>
                  <a:pt x="15459" y="3849"/>
                  <a:pt x="15389" y="3502"/>
                  <a:pt x="15320" y="3087"/>
                </a:cubicBezTo>
                <a:close/>
                <a:moveTo>
                  <a:pt x="13448" y="3087"/>
                </a:moveTo>
                <a:lnTo>
                  <a:pt x="13448" y="3087"/>
                </a:lnTo>
                <a:cubicBezTo>
                  <a:pt x="13379" y="3572"/>
                  <a:pt x="13310" y="4057"/>
                  <a:pt x="13310" y="4542"/>
                </a:cubicBezTo>
                <a:cubicBezTo>
                  <a:pt x="13171" y="4196"/>
                  <a:pt x="13171" y="3849"/>
                  <a:pt x="13240" y="3433"/>
                </a:cubicBezTo>
                <a:cubicBezTo>
                  <a:pt x="13310" y="3364"/>
                  <a:pt x="13310" y="3225"/>
                  <a:pt x="13310" y="3156"/>
                </a:cubicBezTo>
                <a:lnTo>
                  <a:pt x="13448" y="3087"/>
                </a:lnTo>
                <a:close/>
                <a:moveTo>
                  <a:pt x="9567" y="4473"/>
                </a:moveTo>
                <a:lnTo>
                  <a:pt x="9705" y="4681"/>
                </a:lnTo>
                <a:cubicBezTo>
                  <a:pt x="9594" y="4718"/>
                  <a:pt x="9482" y="4735"/>
                  <a:pt x="9373" y="4735"/>
                </a:cubicBezTo>
                <a:cubicBezTo>
                  <a:pt x="9128" y="4735"/>
                  <a:pt x="8897" y="4648"/>
                  <a:pt x="8709" y="4503"/>
                </a:cubicBezTo>
                <a:lnTo>
                  <a:pt x="8709" y="4503"/>
                </a:lnTo>
                <a:cubicBezTo>
                  <a:pt x="8822" y="4518"/>
                  <a:pt x="8934" y="4525"/>
                  <a:pt x="9047" y="4525"/>
                </a:cubicBezTo>
                <a:cubicBezTo>
                  <a:pt x="9220" y="4525"/>
                  <a:pt x="9393" y="4508"/>
                  <a:pt x="9567" y="4473"/>
                </a:cubicBezTo>
                <a:close/>
                <a:moveTo>
                  <a:pt x="14696" y="2740"/>
                </a:moveTo>
                <a:cubicBezTo>
                  <a:pt x="14973" y="3364"/>
                  <a:pt x="15112" y="4196"/>
                  <a:pt x="14904" y="4889"/>
                </a:cubicBezTo>
                <a:cubicBezTo>
                  <a:pt x="14835" y="4681"/>
                  <a:pt x="14627" y="4473"/>
                  <a:pt x="14488" y="4334"/>
                </a:cubicBezTo>
                <a:cubicBezTo>
                  <a:pt x="14459" y="4306"/>
                  <a:pt x="14419" y="4289"/>
                  <a:pt x="14381" y="4289"/>
                </a:cubicBezTo>
                <a:cubicBezTo>
                  <a:pt x="14328" y="4289"/>
                  <a:pt x="14280" y="4322"/>
                  <a:pt x="14280" y="4404"/>
                </a:cubicBezTo>
                <a:cubicBezTo>
                  <a:pt x="14226" y="4457"/>
                  <a:pt x="14173" y="4553"/>
                  <a:pt x="14151" y="4658"/>
                </a:cubicBezTo>
                <a:lnTo>
                  <a:pt x="14151" y="4658"/>
                </a:lnTo>
                <a:cubicBezTo>
                  <a:pt x="14224" y="3996"/>
                  <a:pt x="14365" y="3336"/>
                  <a:pt x="14696" y="2740"/>
                </a:cubicBezTo>
                <a:close/>
                <a:moveTo>
                  <a:pt x="14453" y="4724"/>
                </a:moveTo>
                <a:cubicBezTo>
                  <a:pt x="14765" y="5139"/>
                  <a:pt x="14756" y="5735"/>
                  <a:pt x="14488" y="6137"/>
                </a:cubicBezTo>
                <a:cubicBezTo>
                  <a:pt x="14419" y="6067"/>
                  <a:pt x="14349" y="5998"/>
                  <a:pt x="14349" y="5859"/>
                </a:cubicBezTo>
                <a:cubicBezTo>
                  <a:pt x="14280" y="5651"/>
                  <a:pt x="14280" y="5443"/>
                  <a:pt x="14280" y="5235"/>
                </a:cubicBezTo>
                <a:cubicBezTo>
                  <a:pt x="14280" y="5097"/>
                  <a:pt x="14349" y="4958"/>
                  <a:pt x="14419" y="4889"/>
                </a:cubicBezTo>
                <a:cubicBezTo>
                  <a:pt x="14474" y="4834"/>
                  <a:pt x="14485" y="4779"/>
                  <a:pt x="14453" y="4724"/>
                </a:cubicBezTo>
                <a:close/>
                <a:moveTo>
                  <a:pt x="6517" y="6206"/>
                </a:moveTo>
                <a:cubicBezTo>
                  <a:pt x="7140" y="6275"/>
                  <a:pt x="7695" y="6622"/>
                  <a:pt x="8042" y="7038"/>
                </a:cubicBezTo>
                <a:lnTo>
                  <a:pt x="8042" y="7107"/>
                </a:lnTo>
                <a:cubicBezTo>
                  <a:pt x="8111" y="7176"/>
                  <a:pt x="8180" y="7315"/>
                  <a:pt x="8180" y="7454"/>
                </a:cubicBezTo>
                <a:cubicBezTo>
                  <a:pt x="7834" y="6899"/>
                  <a:pt x="7210" y="6414"/>
                  <a:pt x="6517" y="6206"/>
                </a:cubicBezTo>
                <a:close/>
                <a:moveTo>
                  <a:pt x="15320" y="6968"/>
                </a:moveTo>
                <a:cubicBezTo>
                  <a:pt x="15319" y="6969"/>
                  <a:pt x="15314" y="6975"/>
                  <a:pt x="15251" y="7038"/>
                </a:cubicBezTo>
                <a:cubicBezTo>
                  <a:pt x="15112" y="7384"/>
                  <a:pt x="14904" y="7523"/>
                  <a:pt x="14696" y="7523"/>
                </a:cubicBezTo>
                <a:cubicBezTo>
                  <a:pt x="14835" y="7384"/>
                  <a:pt x="14973" y="7246"/>
                  <a:pt x="15043" y="7107"/>
                </a:cubicBezTo>
                <a:cubicBezTo>
                  <a:pt x="15181" y="7038"/>
                  <a:pt x="15251" y="7038"/>
                  <a:pt x="15320" y="6968"/>
                </a:cubicBezTo>
                <a:close/>
                <a:moveTo>
                  <a:pt x="6239" y="6483"/>
                </a:moveTo>
                <a:lnTo>
                  <a:pt x="6239" y="6483"/>
                </a:lnTo>
                <a:cubicBezTo>
                  <a:pt x="6932" y="6691"/>
                  <a:pt x="7487" y="7107"/>
                  <a:pt x="7903" y="7731"/>
                </a:cubicBezTo>
                <a:cubicBezTo>
                  <a:pt x="7855" y="7735"/>
                  <a:pt x="7805" y="7737"/>
                  <a:pt x="7755" y="7737"/>
                </a:cubicBezTo>
                <a:cubicBezTo>
                  <a:pt x="7014" y="7737"/>
                  <a:pt x="6109" y="7262"/>
                  <a:pt x="6239" y="6483"/>
                </a:cubicBezTo>
                <a:close/>
                <a:moveTo>
                  <a:pt x="5269" y="5929"/>
                </a:moveTo>
                <a:cubicBezTo>
                  <a:pt x="4784" y="5998"/>
                  <a:pt x="4437" y="6206"/>
                  <a:pt x="4437" y="6830"/>
                </a:cubicBezTo>
                <a:cubicBezTo>
                  <a:pt x="4593" y="7298"/>
                  <a:pt x="4905" y="7687"/>
                  <a:pt x="5314" y="7941"/>
                </a:cubicBezTo>
                <a:lnTo>
                  <a:pt x="5314" y="7941"/>
                </a:lnTo>
                <a:cubicBezTo>
                  <a:pt x="4611" y="7562"/>
                  <a:pt x="3618" y="6817"/>
                  <a:pt x="4229" y="6206"/>
                </a:cubicBezTo>
                <a:cubicBezTo>
                  <a:pt x="4576" y="5998"/>
                  <a:pt x="4922" y="5929"/>
                  <a:pt x="5269" y="5929"/>
                </a:cubicBezTo>
                <a:close/>
                <a:moveTo>
                  <a:pt x="5398" y="6341"/>
                </a:moveTo>
                <a:cubicBezTo>
                  <a:pt x="5586" y="6341"/>
                  <a:pt x="5791" y="6371"/>
                  <a:pt x="5962" y="6414"/>
                </a:cubicBezTo>
                <a:cubicBezTo>
                  <a:pt x="5546" y="7315"/>
                  <a:pt x="6655" y="7939"/>
                  <a:pt x="7626" y="8008"/>
                </a:cubicBezTo>
                <a:lnTo>
                  <a:pt x="7002" y="8008"/>
                </a:lnTo>
                <a:cubicBezTo>
                  <a:pt x="6941" y="8013"/>
                  <a:pt x="6881" y="8016"/>
                  <a:pt x="6822" y="8016"/>
                </a:cubicBezTo>
                <a:cubicBezTo>
                  <a:pt x="6061" y="8016"/>
                  <a:pt x="5372" y="7611"/>
                  <a:pt x="4922" y="6968"/>
                </a:cubicBezTo>
                <a:cubicBezTo>
                  <a:pt x="4635" y="6489"/>
                  <a:pt x="4976" y="6341"/>
                  <a:pt x="5398" y="6341"/>
                </a:cubicBezTo>
                <a:close/>
                <a:moveTo>
                  <a:pt x="12617" y="7627"/>
                </a:moveTo>
                <a:cubicBezTo>
                  <a:pt x="12686" y="7627"/>
                  <a:pt x="12755" y="7662"/>
                  <a:pt x="12824" y="7731"/>
                </a:cubicBezTo>
                <a:cubicBezTo>
                  <a:pt x="12894" y="7800"/>
                  <a:pt x="12894" y="8077"/>
                  <a:pt x="12755" y="8216"/>
                </a:cubicBezTo>
                <a:cubicBezTo>
                  <a:pt x="12755" y="8147"/>
                  <a:pt x="12686" y="8077"/>
                  <a:pt x="12686" y="8008"/>
                </a:cubicBezTo>
                <a:cubicBezTo>
                  <a:pt x="12686" y="7988"/>
                  <a:pt x="12668" y="7979"/>
                  <a:pt x="12643" y="7979"/>
                </a:cubicBezTo>
                <a:cubicBezTo>
                  <a:pt x="12582" y="7979"/>
                  <a:pt x="12478" y="8028"/>
                  <a:pt x="12478" y="8077"/>
                </a:cubicBezTo>
                <a:cubicBezTo>
                  <a:pt x="12547" y="8147"/>
                  <a:pt x="12547" y="8216"/>
                  <a:pt x="12617" y="8285"/>
                </a:cubicBezTo>
                <a:cubicBezTo>
                  <a:pt x="12478" y="8285"/>
                  <a:pt x="12339" y="8077"/>
                  <a:pt x="12339" y="7939"/>
                </a:cubicBezTo>
                <a:cubicBezTo>
                  <a:pt x="12339" y="7870"/>
                  <a:pt x="12339" y="7800"/>
                  <a:pt x="12409" y="7731"/>
                </a:cubicBezTo>
                <a:cubicBezTo>
                  <a:pt x="12478" y="7662"/>
                  <a:pt x="12547" y="7627"/>
                  <a:pt x="12617" y="7627"/>
                </a:cubicBezTo>
                <a:close/>
                <a:moveTo>
                  <a:pt x="8319" y="8216"/>
                </a:moveTo>
                <a:lnTo>
                  <a:pt x="8527" y="8355"/>
                </a:lnTo>
                <a:cubicBezTo>
                  <a:pt x="8180" y="8424"/>
                  <a:pt x="7764" y="8493"/>
                  <a:pt x="7418" y="8493"/>
                </a:cubicBezTo>
                <a:cubicBezTo>
                  <a:pt x="7764" y="8493"/>
                  <a:pt x="8042" y="8355"/>
                  <a:pt x="8319" y="8216"/>
                </a:cubicBezTo>
                <a:close/>
                <a:moveTo>
                  <a:pt x="21628" y="8285"/>
                </a:moveTo>
                <a:cubicBezTo>
                  <a:pt x="21628" y="8563"/>
                  <a:pt x="21559" y="8840"/>
                  <a:pt x="21559" y="9117"/>
                </a:cubicBezTo>
                <a:cubicBezTo>
                  <a:pt x="21489" y="8840"/>
                  <a:pt x="21489" y="8563"/>
                  <a:pt x="21420" y="8285"/>
                </a:cubicBezTo>
                <a:close/>
                <a:moveTo>
                  <a:pt x="16630" y="8349"/>
                </a:moveTo>
                <a:cubicBezTo>
                  <a:pt x="16998" y="8349"/>
                  <a:pt x="17122" y="8924"/>
                  <a:pt x="17122" y="9187"/>
                </a:cubicBezTo>
                <a:cubicBezTo>
                  <a:pt x="17053" y="9395"/>
                  <a:pt x="16984" y="9672"/>
                  <a:pt x="16845" y="9810"/>
                </a:cubicBezTo>
                <a:cubicBezTo>
                  <a:pt x="16984" y="9464"/>
                  <a:pt x="16984" y="9117"/>
                  <a:pt x="16776" y="8771"/>
                </a:cubicBezTo>
                <a:cubicBezTo>
                  <a:pt x="16776" y="8701"/>
                  <a:pt x="16706" y="8632"/>
                  <a:pt x="16637" y="8563"/>
                </a:cubicBezTo>
                <a:cubicBezTo>
                  <a:pt x="16706" y="8493"/>
                  <a:pt x="16637" y="8424"/>
                  <a:pt x="16568" y="8355"/>
                </a:cubicBezTo>
                <a:cubicBezTo>
                  <a:pt x="16589" y="8351"/>
                  <a:pt x="16610" y="8349"/>
                  <a:pt x="16630" y="8349"/>
                </a:cubicBezTo>
                <a:close/>
                <a:moveTo>
                  <a:pt x="16013" y="8771"/>
                </a:moveTo>
                <a:lnTo>
                  <a:pt x="16013" y="8771"/>
                </a:lnTo>
                <a:cubicBezTo>
                  <a:pt x="15874" y="9187"/>
                  <a:pt x="15874" y="9672"/>
                  <a:pt x="16013" y="10088"/>
                </a:cubicBezTo>
                <a:cubicBezTo>
                  <a:pt x="15874" y="9949"/>
                  <a:pt x="15736" y="9810"/>
                  <a:pt x="15667" y="9672"/>
                </a:cubicBezTo>
                <a:cubicBezTo>
                  <a:pt x="15667" y="9395"/>
                  <a:pt x="15736" y="9187"/>
                  <a:pt x="15805" y="9048"/>
                </a:cubicBezTo>
                <a:cubicBezTo>
                  <a:pt x="15874" y="8909"/>
                  <a:pt x="15944" y="8840"/>
                  <a:pt x="16013" y="8771"/>
                </a:cubicBezTo>
                <a:close/>
                <a:moveTo>
                  <a:pt x="16568" y="8909"/>
                </a:moveTo>
                <a:cubicBezTo>
                  <a:pt x="16637" y="9117"/>
                  <a:pt x="16637" y="9325"/>
                  <a:pt x="16568" y="9533"/>
                </a:cubicBezTo>
                <a:cubicBezTo>
                  <a:pt x="16498" y="9741"/>
                  <a:pt x="16360" y="9880"/>
                  <a:pt x="16152" y="10088"/>
                </a:cubicBezTo>
                <a:cubicBezTo>
                  <a:pt x="16152" y="9949"/>
                  <a:pt x="16152" y="9810"/>
                  <a:pt x="16221" y="9741"/>
                </a:cubicBezTo>
                <a:cubicBezTo>
                  <a:pt x="16221" y="9741"/>
                  <a:pt x="16290" y="9672"/>
                  <a:pt x="16290" y="9672"/>
                </a:cubicBezTo>
                <a:cubicBezTo>
                  <a:pt x="16429" y="9395"/>
                  <a:pt x="16498" y="9187"/>
                  <a:pt x="16568" y="8909"/>
                </a:cubicBezTo>
                <a:close/>
                <a:moveTo>
                  <a:pt x="8388" y="10642"/>
                </a:moveTo>
                <a:cubicBezTo>
                  <a:pt x="8596" y="10642"/>
                  <a:pt x="8873" y="10781"/>
                  <a:pt x="9012" y="10989"/>
                </a:cubicBezTo>
                <a:cubicBezTo>
                  <a:pt x="9012" y="11058"/>
                  <a:pt x="9012" y="11128"/>
                  <a:pt x="9012" y="11128"/>
                </a:cubicBezTo>
                <a:lnTo>
                  <a:pt x="8735" y="10920"/>
                </a:lnTo>
                <a:cubicBezTo>
                  <a:pt x="8716" y="10901"/>
                  <a:pt x="8693" y="10892"/>
                  <a:pt x="8669" y="10892"/>
                </a:cubicBezTo>
                <a:cubicBezTo>
                  <a:pt x="8606" y="10892"/>
                  <a:pt x="8545" y="10957"/>
                  <a:pt x="8596" y="11058"/>
                </a:cubicBezTo>
                <a:lnTo>
                  <a:pt x="8735" y="11128"/>
                </a:lnTo>
                <a:lnTo>
                  <a:pt x="8665" y="11128"/>
                </a:lnTo>
                <a:cubicBezTo>
                  <a:pt x="8457" y="11058"/>
                  <a:pt x="8319" y="10850"/>
                  <a:pt x="8249" y="10642"/>
                </a:cubicBezTo>
                <a:close/>
                <a:moveTo>
                  <a:pt x="15251" y="15425"/>
                </a:moveTo>
                <a:cubicBezTo>
                  <a:pt x="15251" y="15703"/>
                  <a:pt x="15251" y="16049"/>
                  <a:pt x="15320" y="16396"/>
                </a:cubicBezTo>
                <a:lnTo>
                  <a:pt x="15251" y="16326"/>
                </a:lnTo>
                <a:cubicBezTo>
                  <a:pt x="15251" y="16188"/>
                  <a:pt x="15181" y="16049"/>
                  <a:pt x="15112" y="15910"/>
                </a:cubicBezTo>
                <a:cubicBezTo>
                  <a:pt x="15112" y="15772"/>
                  <a:pt x="15181" y="15564"/>
                  <a:pt x="15251" y="15425"/>
                </a:cubicBezTo>
                <a:close/>
                <a:moveTo>
                  <a:pt x="15716" y="15003"/>
                </a:moveTo>
                <a:cubicBezTo>
                  <a:pt x="15769" y="15003"/>
                  <a:pt x="15822" y="15026"/>
                  <a:pt x="15874" y="15079"/>
                </a:cubicBezTo>
                <a:cubicBezTo>
                  <a:pt x="16152" y="15495"/>
                  <a:pt x="16082" y="16049"/>
                  <a:pt x="15805" y="16396"/>
                </a:cubicBezTo>
                <a:lnTo>
                  <a:pt x="15736" y="16396"/>
                </a:lnTo>
                <a:cubicBezTo>
                  <a:pt x="15944" y="16049"/>
                  <a:pt x="15944" y="15633"/>
                  <a:pt x="15736" y="15287"/>
                </a:cubicBezTo>
                <a:cubicBezTo>
                  <a:pt x="15701" y="15217"/>
                  <a:pt x="15649" y="15183"/>
                  <a:pt x="15597" y="15183"/>
                </a:cubicBezTo>
                <a:cubicBezTo>
                  <a:pt x="15545" y="15183"/>
                  <a:pt x="15493" y="15217"/>
                  <a:pt x="15459" y="15287"/>
                </a:cubicBezTo>
                <a:cubicBezTo>
                  <a:pt x="15459" y="15287"/>
                  <a:pt x="15459" y="15217"/>
                  <a:pt x="15459" y="15148"/>
                </a:cubicBezTo>
                <a:cubicBezTo>
                  <a:pt x="15544" y="15062"/>
                  <a:pt x="15630" y="15003"/>
                  <a:pt x="15716" y="15003"/>
                </a:cubicBezTo>
                <a:close/>
                <a:moveTo>
                  <a:pt x="1179" y="12930"/>
                </a:moveTo>
                <a:cubicBezTo>
                  <a:pt x="1595" y="12930"/>
                  <a:pt x="2288" y="13068"/>
                  <a:pt x="2565" y="13068"/>
                </a:cubicBezTo>
                <a:cubicBezTo>
                  <a:pt x="4090" y="13207"/>
                  <a:pt x="5546" y="13692"/>
                  <a:pt x="6863" y="14524"/>
                </a:cubicBezTo>
                <a:cubicBezTo>
                  <a:pt x="9289" y="15633"/>
                  <a:pt x="11230" y="17505"/>
                  <a:pt x="12547" y="19792"/>
                </a:cubicBezTo>
                <a:cubicBezTo>
                  <a:pt x="10052" y="16188"/>
                  <a:pt x="5338" y="13970"/>
                  <a:pt x="1179" y="12999"/>
                </a:cubicBezTo>
                <a:lnTo>
                  <a:pt x="1179" y="12930"/>
                </a:lnTo>
                <a:close/>
                <a:moveTo>
                  <a:pt x="832" y="13138"/>
                </a:moveTo>
                <a:lnTo>
                  <a:pt x="832" y="13138"/>
                </a:lnTo>
                <a:cubicBezTo>
                  <a:pt x="1734" y="13415"/>
                  <a:pt x="2496" y="13623"/>
                  <a:pt x="3259" y="13900"/>
                </a:cubicBezTo>
                <a:cubicBezTo>
                  <a:pt x="6101" y="15980"/>
                  <a:pt x="9081" y="17643"/>
                  <a:pt x="11507" y="19862"/>
                </a:cubicBezTo>
                <a:cubicBezTo>
                  <a:pt x="10121" y="19030"/>
                  <a:pt x="8665" y="18406"/>
                  <a:pt x="7279" y="17574"/>
                </a:cubicBezTo>
                <a:cubicBezTo>
                  <a:pt x="6101" y="16881"/>
                  <a:pt x="5061" y="15980"/>
                  <a:pt x="3952" y="15217"/>
                </a:cubicBezTo>
                <a:cubicBezTo>
                  <a:pt x="2843" y="14593"/>
                  <a:pt x="1803" y="13900"/>
                  <a:pt x="832" y="13138"/>
                </a:cubicBezTo>
                <a:close/>
                <a:moveTo>
                  <a:pt x="3674" y="14039"/>
                </a:moveTo>
                <a:cubicBezTo>
                  <a:pt x="7210" y="15148"/>
                  <a:pt x="10260" y="17228"/>
                  <a:pt x="12547" y="20070"/>
                </a:cubicBezTo>
                <a:cubicBezTo>
                  <a:pt x="9982" y="17643"/>
                  <a:pt x="6447" y="15772"/>
                  <a:pt x="3674" y="14039"/>
                </a:cubicBezTo>
                <a:close/>
                <a:moveTo>
                  <a:pt x="21212" y="8493"/>
                </a:moveTo>
                <a:cubicBezTo>
                  <a:pt x="21281" y="8979"/>
                  <a:pt x="21351" y="9464"/>
                  <a:pt x="21351" y="10018"/>
                </a:cubicBezTo>
                <a:cubicBezTo>
                  <a:pt x="21073" y="10850"/>
                  <a:pt x="20796" y="11613"/>
                  <a:pt x="20449" y="12445"/>
                </a:cubicBezTo>
                <a:cubicBezTo>
                  <a:pt x="19687" y="14316"/>
                  <a:pt x="19132" y="16257"/>
                  <a:pt x="18439" y="18198"/>
                </a:cubicBezTo>
                <a:cubicBezTo>
                  <a:pt x="18231" y="18822"/>
                  <a:pt x="18023" y="19515"/>
                  <a:pt x="17746" y="20208"/>
                </a:cubicBezTo>
                <a:cubicBezTo>
                  <a:pt x="18023" y="18753"/>
                  <a:pt x="18370" y="17366"/>
                  <a:pt x="18717" y="15980"/>
                </a:cubicBezTo>
                <a:cubicBezTo>
                  <a:pt x="18855" y="15495"/>
                  <a:pt x="18994" y="15009"/>
                  <a:pt x="19132" y="14593"/>
                </a:cubicBezTo>
                <a:cubicBezTo>
                  <a:pt x="19618" y="13207"/>
                  <a:pt x="20172" y="11890"/>
                  <a:pt x="20657" y="10504"/>
                </a:cubicBezTo>
                <a:cubicBezTo>
                  <a:pt x="20704" y="10504"/>
                  <a:pt x="20657" y="10473"/>
                  <a:pt x="20621" y="10473"/>
                </a:cubicBezTo>
                <a:cubicBezTo>
                  <a:pt x="20604" y="10473"/>
                  <a:pt x="20588" y="10481"/>
                  <a:pt x="20588" y="10504"/>
                </a:cubicBezTo>
                <a:lnTo>
                  <a:pt x="20588" y="10434"/>
                </a:lnTo>
                <a:lnTo>
                  <a:pt x="20103" y="11405"/>
                </a:lnTo>
                <a:cubicBezTo>
                  <a:pt x="20311" y="10365"/>
                  <a:pt x="20727" y="9395"/>
                  <a:pt x="21212" y="8493"/>
                </a:cubicBezTo>
                <a:close/>
                <a:moveTo>
                  <a:pt x="694" y="13207"/>
                </a:moveTo>
                <a:cubicBezTo>
                  <a:pt x="2288" y="14871"/>
                  <a:pt x="4576" y="15980"/>
                  <a:pt x="6447" y="17297"/>
                </a:cubicBezTo>
                <a:cubicBezTo>
                  <a:pt x="8319" y="18614"/>
                  <a:pt x="10468" y="19446"/>
                  <a:pt x="12339" y="20624"/>
                </a:cubicBezTo>
                <a:cubicBezTo>
                  <a:pt x="12339" y="20624"/>
                  <a:pt x="12409" y="20693"/>
                  <a:pt x="12409" y="20693"/>
                </a:cubicBezTo>
                <a:cubicBezTo>
                  <a:pt x="10606" y="20070"/>
                  <a:pt x="8804" y="19238"/>
                  <a:pt x="7071" y="18198"/>
                </a:cubicBezTo>
                <a:cubicBezTo>
                  <a:pt x="4784" y="17158"/>
                  <a:pt x="2704" y="15633"/>
                  <a:pt x="971" y="13762"/>
                </a:cubicBezTo>
                <a:cubicBezTo>
                  <a:pt x="832" y="13623"/>
                  <a:pt x="694" y="13415"/>
                  <a:pt x="694" y="13207"/>
                </a:cubicBezTo>
                <a:close/>
                <a:moveTo>
                  <a:pt x="22598" y="11821"/>
                </a:moveTo>
                <a:cubicBezTo>
                  <a:pt x="22598" y="11890"/>
                  <a:pt x="22598" y="12029"/>
                  <a:pt x="22598" y="12098"/>
                </a:cubicBezTo>
                <a:lnTo>
                  <a:pt x="22598" y="12167"/>
                </a:lnTo>
                <a:cubicBezTo>
                  <a:pt x="22598" y="14108"/>
                  <a:pt x="22252" y="15980"/>
                  <a:pt x="21559" y="17782"/>
                </a:cubicBezTo>
                <a:cubicBezTo>
                  <a:pt x="20727" y="19515"/>
                  <a:pt x="19756" y="21248"/>
                  <a:pt x="18647" y="22773"/>
                </a:cubicBezTo>
                <a:cubicBezTo>
                  <a:pt x="18786" y="22565"/>
                  <a:pt x="18855" y="22288"/>
                  <a:pt x="18994" y="22011"/>
                </a:cubicBezTo>
                <a:cubicBezTo>
                  <a:pt x="19895" y="19931"/>
                  <a:pt x="20727" y="17782"/>
                  <a:pt x="21489" y="15703"/>
                </a:cubicBezTo>
                <a:cubicBezTo>
                  <a:pt x="21974" y="14455"/>
                  <a:pt x="22321" y="13138"/>
                  <a:pt x="22598" y="11821"/>
                </a:cubicBezTo>
                <a:close/>
                <a:moveTo>
                  <a:pt x="20935" y="8632"/>
                </a:moveTo>
                <a:lnTo>
                  <a:pt x="20935" y="8632"/>
                </a:lnTo>
                <a:cubicBezTo>
                  <a:pt x="20034" y="9880"/>
                  <a:pt x="19548" y="11959"/>
                  <a:pt x="19202" y="13484"/>
                </a:cubicBezTo>
                <a:cubicBezTo>
                  <a:pt x="17885" y="16534"/>
                  <a:pt x="17053" y="19792"/>
                  <a:pt x="16776" y="23120"/>
                </a:cubicBezTo>
                <a:cubicBezTo>
                  <a:pt x="16776" y="23154"/>
                  <a:pt x="16810" y="23172"/>
                  <a:pt x="16845" y="23172"/>
                </a:cubicBezTo>
                <a:cubicBezTo>
                  <a:pt x="16880" y="23172"/>
                  <a:pt x="16914" y="23154"/>
                  <a:pt x="16914" y="23120"/>
                </a:cubicBezTo>
                <a:cubicBezTo>
                  <a:pt x="17053" y="21179"/>
                  <a:pt x="17469" y="19307"/>
                  <a:pt x="18093" y="17505"/>
                </a:cubicBezTo>
                <a:lnTo>
                  <a:pt x="18093" y="17505"/>
                </a:lnTo>
                <a:cubicBezTo>
                  <a:pt x="17607" y="19238"/>
                  <a:pt x="17261" y="21040"/>
                  <a:pt x="17053" y="22912"/>
                </a:cubicBezTo>
                <a:cubicBezTo>
                  <a:pt x="16984" y="23328"/>
                  <a:pt x="16914" y="23743"/>
                  <a:pt x="16845" y="24229"/>
                </a:cubicBezTo>
                <a:cubicBezTo>
                  <a:pt x="16221" y="18891"/>
                  <a:pt x="17538" y="13484"/>
                  <a:pt x="20588" y="9048"/>
                </a:cubicBezTo>
                <a:cubicBezTo>
                  <a:pt x="20727" y="8840"/>
                  <a:pt x="20796" y="8701"/>
                  <a:pt x="20935" y="8632"/>
                </a:cubicBezTo>
                <a:close/>
                <a:moveTo>
                  <a:pt x="21974" y="8563"/>
                </a:moveTo>
                <a:cubicBezTo>
                  <a:pt x="22044" y="8701"/>
                  <a:pt x="22113" y="8840"/>
                  <a:pt x="22182" y="8979"/>
                </a:cubicBezTo>
                <a:cubicBezTo>
                  <a:pt x="22945" y="11474"/>
                  <a:pt x="21628" y="14316"/>
                  <a:pt x="20865" y="16673"/>
                </a:cubicBezTo>
                <a:cubicBezTo>
                  <a:pt x="20242" y="18406"/>
                  <a:pt x="19479" y="20139"/>
                  <a:pt x="18786" y="21872"/>
                </a:cubicBezTo>
                <a:cubicBezTo>
                  <a:pt x="18578" y="22496"/>
                  <a:pt x="18370" y="23120"/>
                  <a:pt x="18093" y="23743"/>
                </a:cubicBezTo>
                <a:cubicBezTo>
                  <a:pt x="17895" y="24073"/>
                  <a:pt x="17697" y="24466"/>
                  <a:pt x="17499" y="24861"/>
                </a:cubicBezTo>
                <a:lnTo>
                  <a:pt x="17499" y="24861"/>
                </a:lnTo>
                <a:cubicBezTo>
                  <a:pt x="18190" y="21924"/>
                  <a:pt x="19150" y="18988"/>
                  <a:pt x="20311" y="16188"/>
                </a:cubicBezTo>
                <a:cubicBezTo>
                  <a:pt x="21143" y="14316"/>
                  <a:pt x="21559" y="12375"/>
                  <a:pt x="21628" y="10365"/>
                </a:cubicBezTo>
                <a:cubicBezTo>
                  <a:pt x="21836" y="9810"/>
                  <a:pt x="21905" y="9187"/>
                  <a:pt x="21974" y="8563"/>
                </a:cubicBezTo>
                <a:close/>
                <a:moveTo>
                  <a:pt x="21212" y="11613"/>
                </a:moveTo>
                <a:lnTo>
                  <a:pt x="21212" y="11613"/>
                </a:lnTo>
                <a:cubicBezTo>
                  <a:pt x="20935" y="13415"/>
                  <a:pt x="20449" y="15148"/>
                  <a:pt x="19756" y="16812"/>
                </a:cubicBezTo>
                <a:cubicBezTo>
                  <a:pt x="18717" y="19376"/>
                  <a:pt x="17885" y="22011"/>
                  <a:pt x="17261" y="24714"/>
                </a:cubicBezTo>
                <a:lnTo>
                  <a:pt x="17192" y="24783"/>
                </a:lnTo>
                <a:cubicBezTo>
                  <a:pt x="17053" y="25130"/>
                  <a:pt x="16984" y="25546"/>
                  <a:pt x="16845" y="25892"/>
                </a:cubicBezTo>
                <a:cubicBezTo>
                  <a:pt x="16914" y="25476"/>
                  <a:pt x="16914" y="25130"/>
                  <a:pt x="16984" y="24783"/>
                </a:cubicBezTo>
                <a:cubicBezTo>
                  <a:pt x="17053" y="24783"/>
                  <a:pt x="17122" y="24783"/>
                  <a:pt x="17122" y="24714"/>
                </a:cubicBezTo>
                <a:lnTo>
                  <a:pt x="17330" y="22981"/>
                </a:lnTo>
                <a:cubicBezTo>
                  <a:pt x="17885" y="20901"/>
                  <a:pt x="18509" y="18891"/>
                  <a:pt x="19202" y="16881"/>
                </a:cubicBezTo>
                <a:cubicBezTo>
                  <a:pt x="19826" y="15217"/>
                  <a:pt x="20657" y="13415"/>
                  <a:pt x="21212" y="11613"/>
                </a:cubicBezTo>
                <a:close/>
                <a:moveTo>
                  <a:pt x="7944" y="1"/>
                </a:moveTo>
                <a:cubicBezTo>
                  <a:pt x="7522" y="1"/>
                  <a:pt x="7129" y="195"/>
                  <a:pt x="6863" y="660"/>
                </a:cubicBezTo>
                <a:cubicBezTo>
                  <a:pt x="6863" y="660"/>
                  <a:pt x="6794" y="730"/>
                  <a:pt x="6794" y="799"/>
                </a:cubicBezTo>
                <a:cubicBezTo>
                  <a:pt x="6655" y="1076"/>
                  <a:pt x="6655" y="1354"/>
                  <a:pt x="6724" y="1631"/>
                </a:cubicBezTo>
                <a:cubicBezTo>
                  <a:pt x="6863" y="2463"/>
                  <a:pt x="7210" y="3225"/>
                  <a:pt x="7695" y="3918"/>
                </a:cubicBezTo>
                <a:cubicBezTo>
                  <a:pt x="8078" y="4410"/>
                  <a:pt x="8719" y="4946"/>
                  <a:pt x="9347" y="4946"/>
                </a:cubicBezTo>
                <a:cubicBezTo>
                  <a:pt x="9516" y="4946"/>
                  <a:pt x="9683" y="4907"/>
                  <a:pt x="9844" y="4820"/>
                </a:cubicBezTo>
                <a:cubicBezTo>
                  <a:pt x="10190" y="5582"/>
                  <a:pt x="10398" y="6345"/>
                  <a:pt x="10468" y="7176"/>
                </a:cubicBezTo>
                <a:cubicBezTo>
                  <a:pt x="10398" y="7176"/>
                  <a:pt x="10398" y="7246"/>
                  <a:pt x="10468" y="7315"/>
                </a:cubicBezTo>
                <a:cubicBezTo>
                  <a:pt x="10537" y="8285"/>
                  <a:pt x="10537" y="9325"/>
                  <a:pt x="10676" y="10365"/>
                </a:cubicBezTo>
                <a:cubicBezTo>
                  <a:pt x="10121" y="9395"/>
                  <a:pt x="9359" y="8632"/>
                  <a:pt x="8457" y="8077"/>
                </a:cubicBezTo>
                <a:cubicBezTo>
                  <a:pt x="8527" y="7939"/>
                  <a:pt x="8596" y="7800"/>
                  <a:pt x="8596" y="7592"/>
                </a:cubicBezTo>
                <a:cubicBezTo>
                  <a:pt x="8735" y="6622"/>
                  <a:pt x="7418" y="6067"/>
                  <a:pt x="6724" y="5859"/>
                </a:cubicBezTo>
                <a:cubicBezTo>
                  <a:pt x="6362" y="5751"/>
                  <a:pt x="5830" y="5642"/>
                  <a:pt x="5306" y="5642"/>
                </a:cubicBezTo>
                <a:cubicBezTo>
                  <a:pt x="4826" y="5642"/>
                  <a:pt x="4352" y="5733"/>
                  <a:pt x="4021" y="5998"/>
                </a:cubicBezTo>
                <a:cubicBezTo>
                  <a:pt x="3259" y="6552"/>
                  <a:pt x="4160" y="7731"/>
                  <a:pt x="4645" y="8077"/>
                </a:cubicBezTo>
                <a:cubicBezTo>
                  <a:pt x="5380" y="8596"/>
                  <a:pt x="6249" y="8872"/>
                  <a:pt x="7119" y="8872"/>
                </a:cubicBezTo>
                <a:cubicBezTo>
                  <a:pt x="7644" y="8872"/>
                  <a:pt x="8169" y="8772"/>
                  <a:pt x="8665" y="8563"/>
                </a:cubicBezTo>
                <a:cubicBezTo>
                  <a:pt x="9774" y="9533"/>
                  <a:pt x="10676" y="10781"/>
                  <a:pt x="11299" y="12167"/>
                </a:cubicBezTo>
                <a:cubicBezTo>
                  <a:pt x="10884" y="12098"/>
                  <a:pt x="10537" y="12029"/>
                  <a:pt x="10121" y="11890"/>
                </a:cubicBezTo>
                <a:cubicBezTo>
                  <a:pt x="9844" y="11751"/>
                  <a:pt x="9567" y="11613"/>
                  <a:pt x="9289" y="11405"/>
                </a:cubicBezTo>
                <a:cubicBezTo>
                  <a:pt x="9359" y="11335"/>
                  <a:pt x="9359" y="11266"/>
                  <a:pt x="9359" y="11128"/>
                </a:cubicBezTo>
                <a:cubicBezTo>
                  <a:pt x="9359" y="11128"/>
                  <a:pt x="9359" y="11058"/>
                  <a:pt x="9359" y="11058"/>
                </a:cubicBezTo>
                <a:cubicBezTo>
                  <a:pt x="9359" y="10989"/>
                  <a:pt x="9359" y="10920"/>
                  <a:pt x="9359" y="10850"/>
                </a:cubicBezTo>
                <a:cubicBezTo>
                  <a:pt x="9220" y="10573"/>
                  <a:pt x="8943" y="10365"/>
                  <a:pt x="8665" y="10296"/>
                </a:cubicBezTo>
                <a:cubicBezTo>
                  <a:pt x="8527" y="10157"/>
                  <a:pt x="8319" y="10157"/>
                  <a:pt x="8111" y="10157"/>
                </a:cubicBezTo>
                <a:cubicBezTo>
                  <a:pt x="8055" y="10138"/>
                  <a:pt x="8004" y="10130"/>
                  <a:pt x="7957" y="10130"/>
                </a:cubicBezTo>
                <a:cubicBezTo>
                  <a:pt x="7829" y="10130"/>
                  <a:pt x="7727" y="10194"/>
                  <a:pt x="7626" y="10296"/>
                </a:cubicBezTo>
                <a:cubicBezTo>
                  <a:pt x="7626" y="10261"/>
                  <a:pt x="7608" y="10244"/>
                  <a:pt x="7591" y="10244"/>
                </a:cubicBezTo>
                <a:cubicBezTo>
                  <a:pt x="7574" y="10244"/>
                  <a:pt x="7556" y="10261"/>
                  <a:pt x="7556" y="10296"/>
                </a:cubicBezTo>
                <a:cubicBezTo>
                  <a:pt x="7348" y="10712"/>
                  <a:pt x="7695" y="11405"/>
                  <a:pt x="8042" y="11682"/>
                </a:cubicBezTo>
                <a:cubicBezTo>
                  <a:pt x="8215" y="11786"/>
                  <a:pt x="8405" y="11838"/>
                  <a:pt x="8587" y="11838"/>
                </a:cubicBezTo>
                <a:cubicBezTo>
                  <a:pt x="8769" y="11838"/>
                  <a:pt x="8943" y="11786"/>
                  <a:pt x="9081" y="11682"/>
                </a:cubicBezTo>
                <a:cubicBezTo>
                  <a:pt x="9151" y="11613"/>
                  <a:pt x="9151" y="11613"/>
                  <a:pt x="9220" y="11613"/>
                </a:cubicBezTo>
                <a:cubicBezTo>
                  <a:pt x="9791" y="12120"/>
                  <a:pt x="10535" y="12453"/>
                  <a:pt x="11295" y="12453"/>
                </a:cubicBezTo>
                <a:cubicBezTo>
                  <a:pt x="11366" y="12453"/>
                  <a:pt x="11437" y="12450"/>
                  <a:pt x="11507" y="12445"/>
                </a:cubicBezTo>
                <a:lnTo>
                  <a:pt x="11577" y="12653"/>
                </a:lnTo>
                <a:cubicBezTo>
                  <a:pt x="12686" y="14801"/>
                  <a:pt x="13587" y="17089"/>
                  <a:pt x="14142" y="19446"/>
                </a:cubicBezTo>
                <a:lnTo>
                  <a:pt x="14003" y="19584"/>
                </a:lnTo>
                <a:cubicBezTo>
                  <a:pt x="14003" y="19584"/>
                  <a:pt x="14003" y="19673"/>
                  <a:pt x="14038" y="19673"/>
                </a:cubicBezTo>
                <a:cubicBezTo>
                  <a:pt x="14047" y="19673"/>
                  <a:pt x="14058" y="19668"/>
                  <a:pt x="14072" y="19654"/>
                </a:cubicBezTo>
                <a:lnTo>
                  <a:pt x="14211" y="19654"/>
                </a:lnTo>
                <a:lnTo>
                  <a:pt x="14211" y="19792"/>
                </a:lnTo>
                <a:cubicBezTo>
                  <a:pt x="14627" y="21387"/>
                  <a:pt x="15043" y="23050"/>
                  <a:pt x="15459" y="24645"/>
                </a:cubicBezTo>
                <a:cubicBezTo>
                  <a:pt x="14973" y="23120"/>
                  <a:pt x="14142" y="21733"/>
                  <a:pt x="13032" y="20624"/>
                </a:cubicBezTo>
                <a:cubicBezTo>
                  <a:pt x="13102" y="20624"/>
                  <a:pt x="13102" y="20555"/>
                  <a:pt x="13102" y="20486"/>
                </a:cubicBezTo>
                <a:cubicBezTo>
                  <a:pt x="12270" y="17990"/>
                  <a:pt x="10398" y="16326"/>
                  <a:pt x="8249" y="15009"/>
                </a:cubicBezTo>
                <a:cubicBezTo>
                  <a:pt x="7071" y="14247"/>
                  <a:pt x="5893" y="13692"/>
                  <a:pt x="4576" y="13276"/>
                </a:cubicBezTo>
                <a:cubicBezTo>
                  <a:pt x="3120" y="12722"/>
                  <a:pt x="1664" y="13138"/>
                  <a:pt x="209" y="12653"/>
                </a:cubicBezTo>
                <a:cubicBezTo>
                  <a:pt x="70" y="12653"/>
                  <a:pt x="1" y="12791"/>
                  <a:pt x="70" y="12860"/>
                </a:cubicBezTo>
                <a:cubicBezTo>
                  <a:pt x="1734" y="15079"/>
                  <a:pt x="3882" y="16881"/>
                  <a:pt x="6378" y="18129"/>
                </a:cubicBezTo>
                <a:cubicBezTo>
                  <a:pt x="8319" y="19168"/>
                  <a:pt x="10468" y="20624"/>
                  <a:pt x="12686" y="21040"/>
                </a:cubicBezTo>
                <a:cubicBezTo>
                  <a:pt x="13656" y="22080"/>
                  <a:pt x="14488" y="23189"/>
                  <a:pt x="15112" y="24506"/>
                </a:cubicBezTo>
                <a:cubicBezTo>
                  <a:pt x="15389" y="25061"/>
                  <a:pt x="15597" y="25684"/>
                  <a:pt x="15874" y="26239"/>
                </a:cubicBezTo>
                <a:cubicBezTo>
                  <a:pt x="16498" y="29220"/>
                  <a:pt x="17053" y="32200"/>
                  <a:pt x="17469" y="35320"/>
                </a:cubicBezTo>
                <a:cubicBezTo>
                  <a:pt x="17469" y="35354"/>
                  <a:pt x="17538" y="35372"/>
                  <a:pt x="17599" y="35372"/>
                </a:cubicBezTo>
                <a:cubicBezTo>
                  <a:pt x="17659" y="35372"/>
                  <a:pt x="17711" y="35354"/>
                  <a:pt x="17677" y="35320"/>
                </a:cubicBezTo>
                <a:cubicBezTo>
                  <a:pt x="17607" y="32894"/>
                  <a:pt x="17261" y="30537"/>
                  <a:pt x="16706" y="28249"/>
                </a:cubicBezTo>
                <a:lnTo>
                  <a:pt x="16706" y="28111"/>
                </a:lnTo>
                <a:cubicBezTo>
                  <a:pt x="16776" y="27625"/>
                  <a:pt x="16914" y="27209"/>
                  <a:pt x="16984" y="26794"/>
                </a:cubicBezTo>
                <a:lnTo>
                  <a:pt x="17053" y="26794"/>
                </a:lnTo>
                <a:cubicBezTo>
                  <a:pt x="17122" y="26586"/>
                  <a:pt x="17122" y="26378"/>
                  <a:pt x="17192" y="26170"/>
                </a:cubicBezTo>
                <a:cubicBezTo>
                  <a:pt x="18717" y="22912"/>
                  <a:pt x="21073" y="20070"/>
                  <a:pt x="22252" y="16742"/>
                </a:cubicBezTo>
                <a:cubicBezTo>
                  <a:pt x="23222" y="13762"/>
                  <a:pt x="23153" y="10573"/>
                  <a:pt x="22113" y="7662"/>
                </a:cubicBezTo>
                <a:cubicBezTo>
                  <a:pt x="22113" y="7592"/>
                  <a:pt x="22044" y="7592"/>
                  <a:pt x="22044" y="7592"/>
                </a:cubicBezTo>
                <a:lnTo>
                  <a:pt x="21974" y="7592"/>
                </a:lnTo>
                <a:cubicBezTo>
                  <a:pt x="21974" y="7516"/>
                  <a:pt x="21891" y="7461"/>
                  <a:pt x="21816" y="7461"/>
                </a:cubicBezTo>
                <a:cubicBezTo>
                  <a:pt x="21754" y="7461"/>
                  <a:pt x="21697" y="7498"/>
                  <a:pt x="21697" y="7592"/>
                </a:cubicBezTo>
                <a:lnTo>
                  <a:pt x="21697" y="7662"/>
                </a:lnTo>
                <a:cubicBezTo>
                  <a:pt x="19826" y="8077"/>
                  <a:pt x="18647" y="12029"/>
                  <a:pt x="18093" y="13415"/>
                </a:cubicBezTo>
                <a:cubicBezTo>
                  <a:pt x="16568" y="17020"/>
                  <a:pt x="16082" y="21040"/>
                  <a:pt x="16706" y="24922"/>
                </a:cubicBezTo>
                <a:cubicBezTo>
                  <a:pt x="16637" y="25684"/>
                  <a:pt x="16568" y="26447"/>
                  <a:pt x="16568" y="27209"/>
                </a:cubicBezTo>
                <a:lnTo>
                  <a:pt x="16568" y="27348"/>
                </a:lnTo>
                <a:cubicBezTo>
                  <a:pt x="15944" y="24645"/>
                  <a:pt x="15181" y="22011"/>
                  <a:pt x="14488" y="19446"/>
                </a:cubicBezTo>
                <a:cubicBezTo>
                  <a:pt x="14765" y="19099"/>
                  <a:pt x="15043" y="18683"/>
                  <a:pt x="15251" y="18267"/>
                </a:cubicBezTo>
                <a:cubicBezTo>
                  <a:pt x="15459" y="17782"/>
                  <a:pt x="15597" y="17297"/>
                  <a:pt x="15667" y="16812"/>
                </a:cubicBezTo>
                <a:cubicBezTo>
                  <a:pt x="15736" y="16812"/>
                  <a:pt x="15805" y="16812"/>
                  <a:pt x="15874" y="16742"/>
                </a:cubicBezTo>
                <a:cubicBezTo>
                  <a:pt x="16498" y="16534"/>
                  <a:pt x="16498" y="15425"/>
                  <a:pt x="16221" y="14940"/>
                </a:cubicBezTo>
                <a:cubicBezTo>
                  <a:pt x="16076" y="14766"/>
                  <a:pt x="15894" y="14689"/>
                  <a:pt x="15712" y="14689"/>
                </a:cubicBezTo>
                <a:cubicBezTo>
                  <a:pt x="15459" y="14689"/>
                  <a:pt x="15204" y="14837"/>
                  <a:pt x="15043" y="15079"/>
                </a:cubicBezTo>
                <a:cubicBezTo>
                  <a:pt x="14904" y="15217"/>
                  <a:pt x="14835" y="15425"/>
                  <a:pt x="14835" y="15633"/>
                </a:cubicBezTo>
                <a:cubicBezTo>
                  <a:pt x="14765" y="15703"/>
                  <a:pt x="14765" y="15703"/>
                  <a:pt x="14765" y="15772"/>
                </a:cubicBezTo>
                <a:cubicBezTo>
                  <a:pt x="14765" y="15910"/>
                  <a:pt x="14835" y="16118"/>
                  <a:pt x="14904" y="16257"/>
                </a:cubicBezTo>
                <a:lnTo>
                  <a:pt x="14973" y="16326"/>
                </a:lnTo>
                <a:cubicBezTo>
                  <a:pt x="15043" y="16534"/>
                  <a:pt x="15251" y="16673"/>
                  <a:pt x="15459" y="16742"/>
                </a:cubicBezTo>
                <a:cubicBezTo>
                  <a:pt x="15320" y="17643"/>
                  <a:pt x="14973" y="18475"/>
                  <a:pt x="14349" y="19099"/>
                </a:cubicBezTo>
                <a:lnTo>
                  <a:pt x="14072" y="18059"/>
                </a:lnTo>
                <a:cubicBezTo>
                  <a:pt x="13795" y="17020"/>
                  <a:pt x="13448" y="15910"/>
                  <a:pt x="13032" y="14940"/>
                </a:cubicBezTo>
                <a:lnTo>
                  <a:pt x="13032" y="14940"/>
                </a:lnTo>
                <a:cubicBezTo>
                  <a:pt x="13061" y="14969"/>
                  <a:pt x="13102" y="14986"/>
                  <a:pt x="13139" y="14986"/>
                </a:cubicBezTo>
                <a:cubicBezTo>
                  <a:pt x="13193" y="14986"/>
                  <a:pt x="13240" y="14952"/>
                  <a:pt x="13240" y="14871"/>
                </a:cubicBezTo>
                <a:cubicBezTo>
                  <a:pt x="13240" y="14732"/>
                  <a:pt x="13310" y="14524"/>
                  <a:pt x="13379" y="14385"/>
                </a:cubicBezTo>
                <a:cubicBezTo>
                  <a:pt x="13587" y="13831"/>
                  <a:pt x="13726" y="13276"/>
                  <a:pt x="13934" y="12722"/>
                </a:cubicBezTo>
                <a:cubicBezTo>
                  <a:pt x="14179" y="12906"/>
                  <a:pt x="14479" y="12995"/>
                  <a:pt x="14779" y="12995"/>
                </a:cubicBezTo>
                <a:cubicBezTo>
                  <a:pt x="15156" y="12995"/>
                  <a:pt x="15535" y="12854"/>
                  <a:pt x="15805" y="12583"/>
                </a:cubicBezTo>
                <a:cubicBezTo>
                  <a:pt x="15874" y="12514"/>
                  <a:pt x="15805" y="12445"/>
                  <a:pt x="15736" y="12445"/>
                </a:cubicBezTo>
                <a:cubicBezTo>
                  <a:pt x="15459" y="12514"/>
                  <a:pt x="15181" y="12583"/>
                  <a:pt x="14973" y="12722"/>
                </a:cubicBezTo>
                <a:cubicBezTo>
                  <a:pt x="14880" y="12740"/>
                  <a:pt x="14788" y="12749"/>
                  <a:pt x="14695" y="12749"/>
                </a:cubicBezTo>
                <a:cubicBezTo>
                  <a:pt x="14441" y="12749"/>
                  <a:pt x="14187" y="12685"/>
                  <a:pt x="13934" y="12583"/>
                </a:cubicBezTo>
                <a:cubicBezTo>
                  <a:pt x="14072" y="12237"/>
                  <a:pt x="14142" y="11890"/>
                  <a:pt x="14211" y="11543"/>
                </a:cubicBezTo>
                <a:cubicBezTo>
                  <a:pt x="14696" y="11543"/>
                  <a:pt x="15320" y="10920"/>
                  <a:pt x="15459" y="10434"/>
                </a:cubicBezTo>
                <a:lnTo>
                  <a:pt x="15528" y="10434"/>
                </a:lnTo>
                <a:cubicBezTo>
                  <a:pt x="15667" y="10504"/>
                  <a:pt x="15805" y="10573"/>
                  <a:pt x="15944" y="10573"/>
                </a:cubicBezTo>
                <a:lnTo>
                  <a:pt x="16360" y="10573"/>
                </a:lnTo>
                <a:cubicBezTo>
                  <a:pt x="16914" y="10434"/>
                  <a:pt x="17330" y="9949"/>
                  <a:pt x="17538" y="9395"/>
                </a:cubicBezTo>
                <a:cubicBezTo>
                  <a:pt x="17677" y="8840"/>
                  <a:pt x="17469" y="8216"/>
                  <a:pt x="16914" y="7939"/>
                </a:cubicBezTo>
                <a:cubicBezTo>
                  <a:pt x="16813" y="7895"/>
                  <a:pt x="16711" y="7876"/>
                  <a:pt x="16611" y="7876"/>
                </a:cubicBezTo>
                <a:cubicBezTo>
                  <a:pt x="16235" y="7876"/>
                  <a:pt x="15886" y="8150"/>
                  <a:pt x="15667" y="8424"/>
                </a:cubicBezTo>
                <a:cubicBezTo>
                  <a:pt x="15320" y="8840"/>
                  <a:pt x="15112" y="9464"/>
                  <a:pt x="15251" y="9949"/>
                </a:cubicBezTo>
                <a:cubicBezTo>
                  <a:pt x="15251" y="10088"/>
                  <a:pt x="15320" y="10157"/>
                  <a:pt x="15320" y="10226"/>
                </a:cubicBezTo>
                <a:cubicBezTo>
                  <a:pt x="15112" y="10434"/>
                  <a:pt x="14973" y="10642"/>
                  <a:pt x="14765" y="10850"/>
                </a:cubicBezTo>
                <a:cubicBezTo>
                  <a:pt x="14627" y="10989"/>
                  <a:pt x="14419" y="11128"/>
                  <a:pt x="14280" y="11266"/>
                </a:cubicBezTo>
                <a:cubicBezTo>
                  <a:pt x="14349" y="10850"/>
                  <a:pt x="14349" y="10504"/>
                  <a:pt x="14419" y="10088"/>
                </a:cubicBezTo>
                <a:lnTo>
                  <a:pt x="14488" y="10088"/>
                </a:lnTo>
                <a:cubicBezTo>
                  <a:pt x="14557" y="10088"/>
                  <a:pt x="14627" y="10018"/>
                  <a:pt x="14557" y="9949"/>
                </a:cubicBezTo>
                <a:lnTo>
                  <a:pt x="14419" y="9880"/>
                </a:lnTo>
                <a:cubicBezTo>
                  <a:pt x="14488" y="9187"/>
                  <a:pt x="14488" y="8493"/>
                  <a:pt x="14419" y="7800"/>
                </a:cubicBezTo>
                <a:cubicBezTo>
                  <a:pt x="15459" y="7662"/>
                  <a:pt x="16152" y="6691"/>
                  <a:pt x="16013" y="5721"/>
                </a:cubicBezTo>
                <a:cubicBezTo>
                  <a:pt x="16082" y="5374"/>
                  <a:pt x="16152" y="5027"/>
                  <a:pt x="16152" y="4681"/>
                </a:cubicBezTo>
                <a:cubicBezTo>
                  <a:pt x="16082" y="4334"/>
                  <a:pt x="16013" y="3918"/>
                  <a:pt x="15944" y="3502"/>
                </a:cubicBezTo>
                <a:lnTo>
                  <a:pt x="15944" y="3364"/>
                </a:lnTo>
                <a:cubicBezTo>
                  <a:pt x="15944" y="2572"/>
                  <a:pt x="15783" y="978"/>
                  <a:pt x="14852" y="978"/>
                </a:cubicBezTo>
                <a:cubicBezTo>
                  <a:pt x="14723" y="978"/>
                  <a:pt x="14579" y="1009"/>
                  <a:pt x="14419" y="1076"/>
                </a:cubicBezTo>
                <a:cubicBezTo>
                  <a:pt x="14211" y="1215"/>
                  <a:pt x="14003" y="1423"/>
                  <a:pt x="13864" y="1631"/>
                </a:cubicBezTo>
                <a:cubicBezTo>
                  <a:pt x="13448" y="1908"/>
                  <a:pt x="13102" y="2324"/>
                  <a:pt x="12963" y="2740"/>
                </a:cubicBezTo>
                <a:cubicBezTo>
                  <a:pt x="12339" y="3988"/>
                  <a:pt x="12824" y="5721"/>
                  <a:pt x="13448" y="6968"/>
                </a:cubicBezTo>
                <a:cubicBezTo>
                  <a:pt x="13518" y="7246"/>
                  <a:pt x="13726" y="7454"/>
                  <a:pt x="14003" y="7662"/>
                </a:cubicBezTo>
                <a:cubicBezTo>
                  <a:pt x="14003" y="7731"/>
                  <a:pt x="14072" y="7731"/>
                  <a:pt x="14142" y="7731"/>
                </a:cubicBezTo>
                <a:cubicBezTo>
                  <a:pt x="14142" y="8355"/>
                  <a:pt x="14142" y="8979"/>
                  <a:pt x="14003" y="9533"/>
                </a:cubicBezTo>
                <a:cubicBezTo>
                  <a:pt x="13864" y="9395"/>
                  <a:pt x="13656" y="9256"/>
                  <a:pt x="13448" y="9117"/>
                </a:cubicBezTo>
                <a:cubicBezTo>
                  <a:pt x="13240" y="8909"/>
                  <a:pt x="13102" y="8701"/>
                  <a:pt x="12894" y="8493"/>
                </a:cubicBezTo>
                <a:cubicBezTo>
                  <a:pt x="13032" y="8355"/>
                  <a:pt x="13102" y="8216"/>
                  <a:pt x="13171" y="8077"/>
                </a:cubicBezTo>
                <a:cubicBezTo>
                  <a:pt x="13240" y="7870"/>
                  <a:pt x="13240" y="7662"/>
                  <a:pt x="13171" y="7454"/>
                </a:cubicBezTo>
                <a:cubicBezTo>
                  <a:pt x="13032" y="7269"/>
                  <a:pt x="12801" y="7146"/>
                  <a:pt x="12560" y="7146"/>
                </a:cubicBezTo>
                <a:cubicBezTo>
                  <a:pt x="12439" y="7146"/>
                  <a:pt x="12316" y="7176"/>
                  <a:pt x="12201" y="7246"/>
                </a:cubicBezTo>
                <a:cubicBezTo>
                  <a:pt x="12131" y="7315"/>
                  <a:pt x="12062" y="7384"/>
                  <a:pt x="12062" y="7454"/>
                </a:cubicBezTo>
                <a:cubicBezTo>
                  <a:pt x="12062" y="7425"/>
                  <a:pt x="12026" y="7408"/>
                  <a:pt x="11984" y="7408"/>
                </a:cubicBezTo>
                <a:cubicBezTo>
                  <a:pt x="11925" y="7408"/>
                  <a:pt x="11854" y="7442"/>
                  <a:pt x="11854" y="7523"/>
                </a:cubicBezTo>
                <a:cubicBezTo>
                  <a:pt x="11854" y="7662"/>
                  <a:pt x="11923" y="7870"/>
                  <a:pt x="11993" y="8008"/>
                </a:cubicBezTo>
                <a:cubicBezTo>
                  <a:pt x="11923" y="8008"/>
                  <a:pt x="11923" y="8008"/>
                  <a:pt x="11993" y="8077"/>
                </a:cubicBezTo>
                <a:cubicBezTo>
                  <a:pt x="11993" y="8077"/>
                  <a:pt x="11993" y="8147"/>
                  <a:pt x="12062" y="8216"/>
                </a:cubicBezTo>
                <a:cubicBezTo>
                  <a:pt x="12131" y="8493"/>
                  <a:pt x="12339" y="8632"/>
                  <a:pt x="12617" y="8632"/>
                </a:cubicBezTo>
                <a:lnTo>
                  <a:pt x="12755" y="8563"/>
                </a:lnTo>
                <a:cubicBezTo>
                  <a:pt x="13032" y="9117"/>
                  <a:pt x="13448" y="9533"/>
                  <a:pt x="14003" y="9880"/>
                </a:cubicBezTo>
                <a:cubicBezTo>
                  <a:pt x="13726" y="11405"/>
                  <a:pt x="13310" y="12860"/>
                  <a:pt x="13032" y="14316"/>
                </a:cubicBezTo>
                <a:lnTo>
                  <a:pt x="12963" y="14316"/>
                </a:lnTo>
                <a:cubicBezTo>
                  <a:pt x="12894" y="14316"/>
                  <a:pt x="12824" y="14385"/>
                  <a:pt x="12755" y="14455"/>
                </a:cubicBezTo>
                <a:cubicBezTo>
                  <a:pt x="12409" y="13623"/>
                  <a:pt x="12062" y="12860"/>
                  <a:pt x="11646" y="12167"/>
                </a:cubicBezTo>
                <a:lnTo>
                  <a:pt x="11230" y="11266"/>
                </a:lnTo>
                <a:cubicBezTo>
                  <a:pt x="11092" y="11058"/>
                  <a:pt x="10953" y="10850"/>
                  <a:pt x="10884" y="10642"/>
                </a:cubicBezTo>
                <a:cubicBezTo>
                  <a:pt x="10953" y="9395"/>
                  <a:pt x="10953" y="8147"/>
                  <a:pt x="10745" y="6899"/>
                </a:cubicBezTo>
                <a:cubicBezTo>
                  <a:pt x="11299" y="6206"/>
                  <a:pt x="11646" y="5305"/>
                  <a:pt x="11646" y="4404"/>
                </a:cubicBezTo>
                <a:cubicBezTo>
                  <a:pt x="11646" y="4364"/>
                  <a:pt x="11577" y="4324"/>
                  <a:pt x="11518" y="4324"/>
                </a:cubicBezTo>
                <a:cubicBezTo>
                  <a:pt x="11475" y="4324"/>
                  <a:pt x="11438" y="4345"/>
                  <a:pt x="11438" y="4404"/>
                </a:cubicBezTo>
                <a:cubicBezTo>
                  <a:pt x="11369" y="5235"/>
                  <a:pt x="11161" y="5998"/>
                  <a:pt x="10745" y="6622"/>
                </a:cubicBezTo>
                <a:cubicBezTo>
                  <a:pt x="10606" y="5998"/>
                  <a:pt x="10329" y="5374"/>
                  <a:pt x="10052" y="4750"/>
                </a:cubicBezTo>
                <a:lnTo>
                  <a:pt x="10121" y="4750"/>
                </a:lnTo>
                <a:cubicBezTo>
                  <a:pt x="10181" y="4691"/>
                  <a:pt x="10138" y="4528"/>
                  <a:pt x="10036" y="4528"/>
                </a:cubicBezTo>
                <a:cubicBezTo>
                  <a:pt x="10020" y="4528"/>
                  <a:pt x="10002" y="4533"/>
                  <a:pt x="9982" y="4542"/>
                </a:cubicBezTo>
                <a:lnTo>
                  <a:pt x="9913" y="4542"/>
                </a:lnTo>
                <a:cubicBezTo>
                  <a:pt x="9844" y="4473"/>
                  <a:pt x="9844" y="4404"/>
                  <a:pt x="9774" y="4334"/>
                </a:cubicBezTo>
                <a:cubicBezTo>
                  <a:pt x="9913" y="4334"/>
                  <a:pt x="10052" y="4265"/>
                  <a:pt x="10121" y="4126"/>
                </a:cubicBezTo>
                <a:cubicBezTo>
                  <a:pt x="10260" y="3988"/>
                  <a:pt x="10398" y="3849"/>
                  <a:pt x="10468" y="3641"/>
                </a:cubicBezTo>
                <a:cubicBezTo>
                  <a:pt x="10953" y="2601"/>
                  <a:pt x="9982" y="1215"/>
                  <a:pt x="9289" y="591"/>
                </a:cubicBezTo>
                <a:cubicBezTo>
                  <a:pt x="8892" y="230"/>
                  <a:pt x="8401" y="1"/>
                  <a:pt x="7944"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91"/>
        <p:cNvGrpSpPr/>
        <p:nvPr/>
      </p:nvGrpSpPr>
      <p:grpSpPr>
        <a:xfrm>
          <a:off x="0" y="0"/>
          <a:ext cx="0" cy="0"/>
          <a:chOff x="0" y="0"/>
          <a:chExt cx="0" cy="0"/>
        </a:xfrm>
      </p:grpSpPr>
      <p:sp>
        <p:nvSpPr>
          <p:cNvPr id="292" name="Google Shape;292;p34"/>
          <p:cNvSpPr txBox="1">
            <a:spLocks noGrp="1"/>
          </p:cNvSpPr>
          <p:nvPr>
            <p:ph type="title"/>
          </p:nvPr>
        </p:nvSpPr>
        <p:spPr>
          <a:xfrm>
            <a:off x="1106400" y="1118100"/>
            <a:ext cx="29313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The slide title goes here!</a:t>
            </a:r>
            <a:endParaRPr/>
          </a:p>
        </p:txBody>
      </p:sp>
      <p:sp>
        <p:nvSpPr>
          <p:cNvPr id="293" name="Google Shape;293;p34"/>
          <p:cNvSpPr txBox="1">
            <a:spLocks noGrp="1"/>
          </p:cNvSpPr>
          <p:nvPr>
            <p:ph type="subTitle" idx="1"/>
          </p:nvPr>
        </p:nvSpPr>
        <p:spPr>
          <a:xfrm>
            <a:off x="1106400" y="2117650"/>
            <a:ext cx="4071300" cy="175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Do you know what helps you make your point clear? Lists like this:</a:t>
            </a:r>
            <a:endParaRPr/>
          </a:p>
          <a:p>
            <a:pPr marL="0" lvl="0" indent="0" algn="l" rtl="0">
              <a:spcBef>
                <a:spcPts val="0"/>
              </a:spcBef>
              <a:spcAft>
                <a:spcPts val="0"/>
              </a:spcAft>
              <a:buClr>
                <a:schemeClr val="dk1"/>
              </a:buClr>
              <a:buSzPts val="1100"/>
              <a:buFont typeface="Arial"/>
              <a:buNone/>
            </a:pPr>
            <a:endParaRPr/>
          </a:p>
          <a:p>
            <a:pPr marL="457200" lvl="0" indent="-304800" algn="l" rtl="0">
              <a:spcBef>
                <a:spcPts val="0"/>
              </a:spcBef>
              <a:spcAft>
                <a:spcPts val="0"/>
              </a:spcAft>
              <a:buClr>
                <a:srgbClr val="999999"/>
              </a:buClr>
              <a:buSzPts val="1200"/>
              <a:buFont typeface="Merriweather Light"/>
              <a:buChar char="●"/>
            </a:pPr>
            <a:r>
              <a:rPr lang="es"/>
              <a:t>Because they’re simple </a:t>
            </a:r>
            <a:endParaRPr/>
          </a:p>
          <a:p>
            <a:pPr marL="457200" lvl="0" indent="-304800" algn="l" rtl="0">
              <a:spcBef>
                <a:spcPts val="0"/>
              </a:spcBef>
              <a:spcAft>
                <a:spcPts val="0"/>
              </a:spcAft>
              <a:buClr>
                <a:srgbClr val="999999"/>
              </a:buClr>
              <a:buSzPts val="1200"/>
              <a:buFont typeface="Merriweather Light"/>
              <a:buChar char="●"/>
            </a:pPr>
            <a:r>
              <a:rPr lang="es"/>
              <a:t>You can organize your ideas clearly</a:t>
            </a:r>
            <a:endParaRPr/>
          </a:p>
          <a:p>
            <a:pPr marL="457200" lvl="0" indent="-304800" algn="l" rtl="0">
              <a:spcBef>
                <a:spcPts val="0"/>
              </a:spcBef>
              <a:spcAft>
                <a:spcPts val="0"/>
              </a:spcAft>
              <a:buClr>
                <a:srgbClr val="999999"/>
              </a:buClr>
              <a:buSzPts val="1200"/>
              <a:buFont typeface="Merriweather Light"/>
              <a:buChar char="●"/>
            </a:pPr>
            <a:r>
              <a:rPr lang="es"/>
              <a:t>And because you’ll never forget to buy milk!</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s"/>
              <a:t>And the most important thing: the audience won’t miss the point of your presentation</a:t>
            </a:r>
            <a:endParaRPr/>
          </a:p>
        </p:txBody>
      </p:sp>
      <p:pic>
        <p:nvPicPr>
          <p:cNvPr id="294" name="Google Shape;294;p34"/>
          <p:cNvPicPr preferRelativeResize="0"/>
          <p:nvPr/>
        </p:nvPicPr>
        <p:blipFill>
          <a:blip r:embed="rId3">
            <a:alphaModFix/>
          </a:blip>
          <a:stretch>
            <a:fillRect/>
          </a:stretch>
        </p:blipFill>
        <p:spPr>
          <a:xfrm rot="6386636" flipH="1">
            <a:off x="5394317" y="1670336"/>
            <a:ext cx="5314218" cy="3220331"/>
          </a:xfrm>
          <a:prstGeom prst="rect">
            <a:avLst/>
          </a:prstGeom>
          <a:noFill/>
          <a:ln>
            <a:noFill/>
          </a:ln>
        </p:spPr>
      </p:pic>
      <p:sp>
        <p:nvSpPr>
          <p:cNvPr id="295" name="Google Shape;295;p34"/>
          <p:cNvSpPr/>
          <p:nvPr/>
        </p:nvSpPr>
        <p:spPr>
          <a:xfrm>
            <a:off x="7220650" y="1354200"/>
            <a:ext cx="1661559" cy="3852617"/>
          </a:xfrm>
          <a:custGeom>
            <a:avLst/>
            <a:gdLst/>
            <a:ahLst/>
            <a:cxnLst/>
            <a:rect l="l" t="t" r="r" b="b"/>
            <a:pathLst>
              <a:path w="38958" h="90331" extrusionOk="0">
                <a:moveTo>
                  <a:pt x="36629" y="1550"/>
                </a:moveTo>
                <a:cubicBezTo>
                  <a:pt x="36579" y="1678"/>
                  <a:pt x="36523" y="1801"/>
                  <a:pt x="36467" y="1915"/>
                </a:cubicBezTo>
                <a:lnTo>
                  <a:pt x="36467" y="1915"/>
                </a:lnTo>
                <a:cubicBezTo>
                  <a:pt x="36530" y="1795"/>
                  <a:pt x="36585" y="1673"/>
                  <a:pt x="36629" y="1550"/>
                </a:cubicBezTo>
                <a:close/>
                <a:moveTo>
                  <a:pt x="38472" y="1828"/>
                </a:moveTo>
                <a:cubicBezTo>
                  <a:pt x="38750" y="1828"/>
                  <a:pt x="38957" y="2036"/>
                  <a:pt x="38750" y="2244"/>
                </a:cubicBezTo>
                <a:cubicBezTo>
                  <a:pt x="38334" y="2660"/>
                  <a:pt x="37710" y="2938"/>
                  <a:pt x="37086" y="3076"/>
                </a:cubicBezTo>
                <a:cubicBezTo>
                  <a:pt x="37294" y="2938"/>
                  <a:pt x="37432" y="2799"/>
                  <a:pt x="37502" y="2591"/>
                </a:cubicBezTo>
                <a:cubicBezTo>
                  <a:pt x="37502" y="2522"/>
                  <a:pt x="37432" y="2522"/>
                  <a:pt x="37432" y="2522"/>
                </a:cubicBezTo>
                <a:lnTo>
                  <a:pt x="36809" y="2868"/>
                </a:lnTo>
                <a:cubicBezTo>
                  <a:pt x="37017" y="2660"/>
                  <a:pt x="37294" y="2452"/>
                  <a:pt x="37571" y="2314"/>
                </a:cubicBezTo>
                <a:lnTo>
                  <a:pt x="37571" y="2244"/>
                </a:lnTo>
                <a:cubicBezTo>
                  <a:pt x="37779" y="2036"/>
                  <a:pt x="38126" y="1898"/>
                  <a:pt x="38472" y="1828"/>
                </a:cubicBezTo>
                <a:close/>
                <a:moveTo>
                  <a:pt x="36508" y="5014"/>
                </a:moveTo>
                <a:cubicBezTo>
                  <a:pt x="36797" y="5014"/>
                  <a:pt x="37095" y="5091"/>
                  <a:pt x="37363" y="5225"/>
                </a:cubicBezTo>
                <a:cubicBezTo>
                  <a:pt x="37571" y="5294"/>
                  <a:pt x="37848" y="5502"/>
                  <a:pt x="37640" y="5780"/>
                </a:cubicBezTo>
                <a:cubicBezTo>
                  <a:pt x="37225" y="6057"/>
                  <a:pt x="36670" y="6196"/>
                  <a:pt x="36115" y="6196"/>
                </a:cubicBezTo>
                <a:cubicBezTo>
                  <a:pt x="35838" y="6196"/>
                  <a:pt x="35561" y="6196"/>
                  <a:pt x="35353" y="6126"/>
                </a:cubicBezTo>
                <a:lnTo>
                  <a:pt x="35561" y="5918"/>
                </a:lnTo>
                <a:cubicBezTo>
                  <a:pt x="35684" y="5857"/>
                  <a:pt x="35588" y="5630"/>
                  <a:pt x="35419" y="5630"/>
                </a:cubicBezTo>
                <a:cubicBezTo>
                  <a:pt x="35398" y="5630"/>
                  <a:pt x="35376" y="5633"/>
                  <a:pt x="35353" y="5641"/>
                </a:cubicBezTo>
                <a:cubicBezTo>
                  <a:pt x="35076" y="5780"/>
                  <a:pt x="34729" y="5849"/>
                  <a:pt x="34382" y="5988"/>
                </a:cubicBezTo>
                <a:lnTo>
                  <a:pt x="34452" y="5849"/>
                </a:lnTo>
                <a:cubicBezTo>
                  <a:pt x="34937" y="5502"/>
                  <a:pt x="35492" y="5225"/>
                  <a:pt x="36046" y="5086"/>
                </a:cubicBezTo>
                <a:cubicBezTo>
                  <a:pt x="36193" y="5037"/>
                  <a:pt x="36349" y="5014"/>
                  <a:pt x="36508" y="5014"/>
                </a:cubicBezTo>
                <a:close/>
                <a:moveTo>
                  <a:pt x="33183" y="2721"/>
                </a:moveTo>
                <a:cubicBezTo>
                  <a:pt x="33296" y="2721"/>
                  <a:pt x="33403" y="2820"/>
                  <a:pt x="33481" y="3076"/>
                </a:cubicBezTo>
                <a:cubicBezTo>
                  <a:pt x="33551" y="3423"/>
                  <a:pt x="33551" y="3839"/>
                  <a:pt x="33551" y="4255"/>
                </a:cubicBezTo>
                <a:cubicBezTo>
                  <a:pt x="33551" y="4948"/>
                  <a:pt x="33412" y="5641"/>
                  <a:pt x="33204" y="6265"/>
                </a:cubicBezTo>
                <a:cubicBezTo>
                  <a:pt x="33204" y="5988"/>
                  <a:pt x="33135" y="5641"/>
                  <a:pt x="33135" y="5364"/>
                </a:cubicBezTo>
                <a:cubicBezTo>
                  <a:pt x="33135" y="5294"/>
                  <a:pt x="33083" y="5260"/>
                  <a:pt x="33031" y="5260"/>
                </a:cubicBezTo>
                <a:cubicBezTo>
                  <a:pt x="32979" y="5260"/>
                  <a:pt x="32927" y="5294"/>
                  <a:pt x="32927" y="5364"/>
                </a:cubicBezTo>
                <a:lnTo>
                  <a:pt x="32927" y="5918"/>
                </a:lnTo>
                <a:cubicBezTo>
                  <a:pt x="32719" y="5156"/>
                  <a:pt x="32580" y="4463"/>
                  <a:pt x="32580" y="3700"/>
                </a:cubicBezTo>
                <a:cubicBezTo>
                  <a:pt x="32580" y="3353"/>
                  <a:pt x="32900" y="2721"/>
                  <a:pt x="33183" y="2721"/>
                </a:cubicBezTo>
                <a:close/>
                <a:moveTo>
                  <a:pt x="30560" y="4206"/>
                </a:moveTo>
                <a:cubicBezTo>
                  <a:pt x="31029" y="4206"/>
                  <a:pt x="31263" y="6212"/>
                  <a:pt x="31263" y="6403"/>
                </a:cubicBezTo>
                <a:cubicBezTo>
                  <a:pt x="31402" y="7235"/>
                  <a:pt x="31402" y="8067"/>
                  <a:pt x="31263" y="8899"/>
                </a:cubicBezTo>
                <a:lnTo>
                  <a:pt x="31263" y="8830"/>
                </a:lnTo>
                <a:cubicBezTo>
                  <a:pt x="31263" y="8691"/>
                  <a:pt x="31194" y="8552"/>
                  <a:pt x="31194" y="8344"/>
                </a:cubicBezTo>
                <a:cubicBezTo>
                  <a:pt x="31125" y="7998"/>
                  <a:pt x="31055" y="7651"/>
                  <a:pt x="30917" y="7374"/>
                </a:cubicBezTo>
                <a:cubicBezTo>
                  <a:pt x="30917" y="7305"/>
                  <a:pt x="30865" y="7270"/>
                  <a:pt x="30813" y="7270"/>
                </a:cubicBezTo>
                <a:cubicBezTo>
                  <a:pt x="30761" y="7270"/>
                  <a:pt x="30709" y="7305"/>
                  <a:pt x="30709" y="7374"/>
                </a:cubicBezTo>
                <a:cubicBezTo>
                  <a:pt x="30709" y="7582"/>
                  <a:pt x="30709" y="7859"/>
                  <a:pt x="30778" y="8067"/>
                </a:cubicBezTo>
                <a:cubicBezTo>
                  <a:pt x="30778" y="8136"/>
                  <a:pt x="30778" y="8206"/>
                  <a:pt x="30778" y="8275"/>
                </a:cubicBezTo>
                <a:cubicBezTo>
                  <a:pt x="30778" y="8457"/>
                  <a:pt x="30831" y="8586"/>
                  <a:pt x="30891" y="8708"/>
                </a:cubicBezTo>
                <a:lnTo>
                  <a:pt x="30891" y="8708"/>
                </a:lnTo>
                <a:cubicBezTo>
                  <a:pt x="30626" y="8171"/>
                  <a:pt x="30427" y="7634"/>
                  <a:pt x="30293" y="7097"/>
                </a:cubicBezTo>
                <a:cubicBezTo>
                  <a:pt x="30085" y="6334"/>
                  <a:pt x="29600" y="4878"/>
                  <a:pt x="30431" y="4255"/>
                </a:cubicBezTo>
                <a:cubicBezTo>
                  <a:pt x="30476" y="4221"/>
                  <a:pt x="30519" y="4206"/>
                  <a:pt x="30560" y="4206"/>
                </a:cubicBezTo>
                <a:close/>
                <a:moveTo>
                  <a:pt x="35178" y="7835"/>
                </a:moveTo>
                <a:cubicBezTo>
                  <a:pt x="35519" y="7835"/>
                  <a:pt x="35857" y="7903"/>
                  <a:pt x="36185" y="8067"/>
                </a:cubicBezTo>
                <a:lnTo>
                  <a:pt x="36185" y="7998"/>
                </a:lnTo>
                <a:lnTo>
                  <a:pt x="36185" y="7998"/>
                </a:lnTo>
                <a:cubicBezTo>
                  <a:pt x="37502" y="8691"/>
                  <a:pt x="35145" y="9176"/>
                  <a:pt x="34660" y="9246"/>
                </a:cubicBezTo>
                <a:cubicBezTo>
                  <a:pt x="34244" y="9246"/>
                  <a:pt x="33828" y="9246"/>
                  <a:pt x="33412" y="9176"/>
                </a:cubicBezTo>
                <a:cubicBezTo>
                  <a:pt x="33620" y="9038"/>
                  <a:pt x="33551" y="8830"/>
                  <a:pt x="33343" y="8830"/>
                </a:cubicBezTo>
                <a:lnTo>
                  <a:pt x="32372" y="8830"/>
                </a:lnTo>
                <a:cubicBezTo>
                  <a:pt x="33241" y="8370"/>
                  <a:pt x="34222" y="7835"/>
                  <a:pt x="35178" y="7835"/>
                </a:cubicBezTo>
                <a:close/>
                <a:moveTo>
                  <a:pt x="28072" y="6955"/>
                </a:moveTo>
                <a:cubicBezTo>
                  <a:pt x="28095" y="6955"/>
                  <a:pt x="28119" y="6956"/>
                  <a:pt x="28144" y="6958"/>
                </a:cubicBezTo>
                <a:cubicBezTo>
                  <a:pt x="29184" y="7097"/>
                  <a:pt x="29184" y="9246"/>
                  <a:pt x="29184" y="9939"/>
                </a:cubicBezTo>
                <a:cubicBezTo>
                  <a:pt x="29253" y="10771"/>
                  <a:pt x="29114" y="11533"/>
                  <a:pt x="28976" y="12296"/>
                </a:cubicBezTo>
                <a:cubicBezTo>
                  <a:pt x="28976" y="11880"/>
                  <a:pt x="28906" y="11533"/>
                  <a:pt x="28698" y="11186"/>
                </a:cubicBezTo>
                <a:cubicBezTo>
                  <a:pt x="28698" y="11117"/>
                  <a:pt x="28629" y="11117"/>
                  <a:pt x="28560" y="11117"/>
                </a:cubicBezTo>
                <a:cubicBezTo>
                  <a:pt x="28560" y="11082"/>
                  <a:pt x="28525" y="11065"/>
                  <a:pt x="28482" y="11065"/>
                </a:cubicBezTo>
                <a:cubicBezTo>
                  <a:pt x="28438" y="11065"/>
                  <a:pt x="28386" y="11082"/>
                  <a:pt x="28352" y="11117"/>
                </a:cubicBezTo>
                <a:cubicBezTo>
                  <a:pt x="28352" y="11325"/>
                  <a:pt x="28352" y="11533"/>
                  <a:pt x="28421" y="11741"/>
                </a:cubicBezTo>
                <a:lnTo>
                  <a:pt x="28421" y="11880"/>
                </a:lnTo>
                <a:cubicBezTo>
                  <a:pt x="28421" y="12088"/>
                  <a:pt x="28490" y="12296"/>
                  <a:pt x="28560" y="12504"/>
                </a:cubicBezTo>
                <a:cubicBezTo>
                  <a:pt x="27468" y="11275"/>
                  <a:pt x="26577" y="6955"/>
                  <a:pt x="28072" y="6955"/>
                </a:cubicBezTo>
                <a:close/>
                <a:moveTo>
                  <a:pt x="33296" y="10976"/>
                </a:moveTo>
                <a:cubicBezTo>
                  <a:pt x="33519" y="10976"/>
                  <a:pt x="33743" y="10999"/>
                  <a:pt x="33967" y="11048"/>
                </a:cubicBezTo>
                <a:cubicBezTo>
                  <a:pt x="34937" y="11256"/>
                  <a:pt x="34452" y="12018"/>
                  <a:pt x="33967" y="12434"/>
                </a:cubicBezTo>
                <a:cubicBezTo>
                  <a:pt x="33481" y="12642"/>
                  <a:pt x="33065" y="12850"/>
                  <a:pt x="32580" y="12919"/>
                </a:cubicBezTo>
                <a:cubicBezTo>
                  <a:pt x="31748" y="13197"/>
                  <a:pt x="30847" y="13266"/>
                  <a:pt x="30015" y="13335"/>
                </a:cubicBezTo>
                <a:cubicBezTo>
                  <a:pt x="30223" y="13127"/>
                  <a:pt x="30431" y="12989"/>
                  <a:pt x="30570" y="12781"/>
                </a:cubicBezTo>
                <a:cubicBezTo>
                  <a:pt x="30627" y="12668"/>
                  <a:pt x="30545" y="12554"/>
                  <a:pt x="30437" y="12554"/>
                </a:cubicBezTo>
                <a:cubicBezTo>
                  <a:pt x="30413" y="12554"/>
                  <a:pt x="30387" y="12560"/>
                  <a:pt x="30362" y="12573"/>
                </a:cubicBezTo>
                <a:cubicBezTo>
                  <a:pt x="30085" y="12781"/>
                  <a:pt x="29738" y="12919"/>
                  <a:pt x="29461" y="13058"/>
                </a:cubicBezTo>
                <a:lnTo>
                  <a:pt x="29600" y="12781"/>
                </a:lnTo>
                <a:cubicBezTo>
                  <a:pt x="30612" y="11827"/>
                  <a:pt x="31933" y="10976"/>
                  <a:pt x="33296" y="10976"/>
                </a:cubicBezTo>
                <a:close/>
                <a:moveTo>
                  <a:pt x="24686" y="10883"/>
                </a:moveTo>
                <a:cubicBezTo>
                  <a:pt x="24921" y="10883"/>
                  <a:pt x="25192" y="11021"/>
                  <a:pt x="25440" y="11325"/>
                </a:cubicBezTo>
                <a:cubicBezTo>
                  <a:pt x="25718" y="11741"/>
                  <a:pt x="25926" y="12157"/>
                  <a:pt x="26064" y="12711"/>
                </a:cubicBezTo>
                <a:cubicBezTo>
                  <a:pt x="26619" y="14098"/>
                  <a:pt x="26342" y="15484"/>
                  <a:pt x="26272" y="16871"/>
                </a:cubicBezTo>
                <a:cubicBezTo>
                  <a:pt x="26252" y="16891"/>
                  <a:pt x="26238" y="16899"/>
                  <a:pt x="26227" y="16899"/>
                </a:cubicBezTo>
                <a:cubicBezTo>
                  <a:pt x="26203" y="16899"/>
                  <a:pt x="26203" y="16850"/>
                  <a:pt x="26203" y="16801"/>
                </a:cubicBezTo>
                <a:cubicBezTo>
                  <a:pt x="26203" y="16801"/>
                  <a:pt x="26203" y="16732"/>
                  <a:pt x="26203" y="16732"/>
                </a:cubicBezTo>
                <a:cubicBezTo>
                  <a:pt x="26203" y="16732"/>
                  <a:pt x="26203" y="16663"/>
                  <a:pt x="26134" y="16663"/>
                </a:cubicBezTo>
                <a:cubicBezTo>
                  <a:pt x="26064" y="16524"/>
                  <a:pt x="25995" y="16385"/>
                  <a:pt x="25926" y="16247"/>
                </a:cubicBezTo>
                <a:cubicBezTo>
                  <a:pt x="25787" y="15900"/>
                  <a:pt x="25648" y="15554"/>
                  <a:pt x="25510" y="15207"/>
                </a:cubicBezTo>
                <a:cubicBezTo>
                  <a:pt x="25481" y="15120"/>
                  <a:pt x="25427" y="15081"/>
                  <a:pt x="25380" y="15081"/>
                </a:cubicBezTo>
                <a:cubicBezTo>
                  <a:pt x="25315" y="15081"/>
                  <a:pt x="25261" y="15155"/>
                  <a:pt x="25302" y="15276"/>
                </a:cubicBezTo>
                <a:cubicBezTo>
                  <a:pt x="25371" y="15554"/>
                  <a:pt x="25440" y="15831"/>
                  <a:pt x="25510" y="16108"/>
                </a:cubicBezTo>
                <a:cubicBezTo>
                  <a:pt x="25510" y="16177"/>
                  <a:pt x="25510" y="16247"/>
                  <a:pt x="25510" y="16316"/>
                </a:cubicBezTo>
                <a:cubicBezTo>
                  <a:pt x="25579" y="16455"/>
                  <a:pt x="25648" y="16593"/>
                  <a:pt x="25718" y="16732"/>
                </a:cubicBezTo>
                <a:lnTo>
                  <a:pt x="25787" y="16940"/>
                </a:lnTo>
                <a:cubicBezTo>
                  <a:pt x="24609" y="15761"/>
                  <a:pt x="23985" y="13335"/>
                  <a:pt x="24054" y="11741"/>
                </a:cubicBezTo>
                <a:cubicBezTo>
                  <a:pt x="24054" y="11199"/>
                  <a:pt x="24330" y="10883"/>
                  <a:pt x="24686" y="10883"/>
                </a:cubicBezTo>
                <a:close/>
                <a:moveTo>
                  <a:pt x="30879" y="14990"/>
                </a:moveTo>
                <a:cubicBezTo>
                  <a:pt x="30983" y="14990"/>
                  <a:pt x="31088" y="14993"/>
                  <a:pt x="31194" y="14999"/>
                </a:cubicBezTo>
                <a:cubicBezTo>
                  <a:pt x="31610" y="14999"/>
                  <a:pt x="32719" y="15138"/>
                  <a:pt x="32234" y="15761"/>
                </a:cubicBezTo>
                <a:cubicBezTo>
                  <a:pt x="31748" y="16177"/>
                  <a:pt x="31194" y="16455"/>
                  <a:pt x="30639" y="16593"/>
                </a:cubicBezTo>
                <a:cubicBezTo>
                  <a:pt x="29738" y="16940"/>
                  <a:pt x="28837" y="17079"/>
                  <a:pt x="27936" y="17217"/>
                </a:cubicBezTo>
                <a:cubicBezTo>
                  <a:pt x="28144" y="17079"/>
                  <a:pt x="28352" y="16871"/>
                  <a:pt x="28490" y="16663"/>
                </a:cubicBezTo>
                <a:cubicBezTo>
                  <a:pt x="28490" y="16524"/>
                  <a:pt x="28421" y="16385"/>
                  <a:pt x="28282" y="16385"/>
                </a:cubicBezTo>
                <a:cubicBezTo>
                  <a:pt x="27936" y="16524"/>
                  <a:pt x="27589" y="16593"/>
                  <a:pt x="27312" y="16801"/>
                </a:cubicBezTo>
                <a:cubicBezTo>
                  <a:pt x="27173" y="16871"/>
                  <a:pt x="27035" y="16940"/>
                  <a:pt x="26965" y="17009"/>
                </a:cubicBezTo>
                <a:cubicBezTo>
                  <a:pt x="27243" y="16663"/>
                  <a:pt x="27451" y="16316"/>
                  <a:pt x="27659" y="15900"/>
                </a:cubicBezTo>
                <a:cubicBezTo>
                  <a:pt x="28674" y="15329"/>
                  <a:pt x="29747" y="14990"/>
                  <a:pt x="30879" y="14990"/>
                </a:cubicBezTo>
                <a:close/>
                <a:moveTo>
                  <a:pt x="27936" y="16871"/>
                </a:moveTo>
                <a:lnTo>
                  <a:pt x="27936" y="16871"/>
                </a:lnTo>
                <a:cubicBezTo>
                  <a:pt x="27659" y="17079"/>
                  <a:pt x="27312" y="17217"/>
                  <a:pt x="27035" y="17425"/>
                </a:cubicBezTo>
                <a:lnTo>
                  <a:pt x="26827" y="17425"/>
                </a:lnTo>
                <a:cubicBezTo>
                  <a:pt x="26896" y="17356"/>
                  <a:pt x="27035" y="17356"/>
                  <a:pt x="27104" y="17287"/>
                </a:cubicBezTo>
                <a:cubicBezTo>
                  <a:pt x="27243" y="17217"/>
                  <a:pt x="27381" y="17148"/>
                  <a:pt x="27520" y="17079"/>
                </a:cubicBezTo>
                <a:cubicBezTo>
                  <a:pt x="27659" y="17009"/>
                  <a:pt x="27797" y="16940"/>
                  <a:pt x="27936" y="16871"/>
                </a:cubicBezTo>
                <a:close/>
                <a:moveTo>
                  <a:pt x="22158" y="16292"/>
                </a:moveTo>
                <a:cubicBezTo>
                  <a:pt x="22633" y="16292"/>
                  <a:pt x="23285" y="17336"/>
                  <a:pt x="23430" y="17772"/>
                </a:cubicBezTo>
                <a:cubicBezTo>
                  <a:pt x="23915" y="19089"/>
                  <a:pt x="23707" y="20337"/>
                  <a:pt x="23707" y="21654"/>
                </a:cubicBezTo>
                <a:lnTo>
                  <a:pt x="23638" y="21654"/>
                </a:lnTo>
                <a:lnTo>
                  <a:pt x="23638" y="21584"/>
                </a:lnTo>
                <a:cubicBezTo>
                  <a:pt x="23638" y="21584"/>
                  <a:pt x="23638" y="21515"/>
                  <a:pt x="23638" y="21515"/>
                </a:cubicBezTo>
                <a:cubicBezTo>
                  <a:pt x="23638" y="21238"/>
                  <a:pt x="23499" y="21030"/>
                  <a:pt x="23430" y="20752"/>
                </a:cubicBezTo>
                <a:cubicBezTo>
                  <a:pt x="23361" y="20614"/>
                  <a:pt x="23292" y="20475"/>
                  <a:pt x="23292" y="20337"/>
                </a:cubicBezTo>
                <a:cubicBezTo>
                  <a:pt x="23262" y="20278"/>
                  <a:pt x="23221" y="20256"/>
                  <a:pt x="23182" y="20256"/>
                </a:cubicBezTo>
                <a:cubicBezTo>
                  <a:pt x="23130" y="20256"/>
                  <a:pt x="23084" y="20297"/>
                  <a:pt x="23084" y="20337"/>
                </a:cubicBezTo>
                <a:cubicBezTo>
                  <a:pt x="22945" y="20337"/>
                  <a:pt x="22876" y="20475"/>
                  <a:pt x="22876" y="20614"/>
                </a:cubicBezTo>
                <a:cubicBezTo>
                  <a:pt x="22945" y="20683"/>
                  <a:pt x="23014" y="20822"/>
                  <a:pt x="23084" y="20960"/>
                </a:cubicBezTo>
                <a:cubicBezTo>
                  <a:pt x="22113" y="19851"/>
                  <a:pt x="21628" y="18465"/>
                  <a:pt x="21697" y="17009"/>
                </a:cubicBezTo>
                <a:cubicBezTo>
                  <a:pt x="21781" y="16487"/>
                  <a:pt x="21953" y="16292"/>
                  <a:pt x="22158" y="16292"/>
                </a:cubicBezTo>
                <a:close/>
                <a:moveTo>
                  <a:pt x="29020" y="19222"/>
                </a:moveTo>
                <a:cubicBezTo>
                  <a:pt x="29567" y="19222"/>
                  <a:pt x="30093" y="19468"/>
                  <a:pt x="30501" y="19921"/>
                </a:cubicBezTo>
                <a:cubicBezTo>
                  <a:pt x="30847" y="20475"/>
                  <a:pt x="29877" y="20891"/>
                  <a:pt x="29530" y="21030"/>
                </a:cubicBezTo>
                <a:cubicBezTo>
                  <a:pt x="28144" y="21446"/>
                  <a:pt x="26757" y="21654"/>
                  <a:pt x="25302" y="21654"/>
                </a:cubicBezTo>
                <a:cubicBezTo>
                  <a:pt x="25440" y="21584"/>
                  <a:pt x="25510" y="21376"/>
                  <a:pt x="25579" y="21238"/>
                </a:cubicBezTo>
                <a:cubicBezTo>
                  <a:pt x="25579" y="21124"/>
                  <a:pt x="25487" y="21011"/>
                  <a:pt x="25377" y="21011"/>
                </a:cubicBezTo>
                <a:cubicBezTo>
                  <a:pt x="25353" y="21011"/>
                  <a:pt x="25327" y="21017"/>
                  <a:pt x="25302" y="21030"/>
                </a:cubicBezTo>
                <a:cubicBezTo>
                  <a:pt x="25163" y="21168"/>
                  <a:pt x="24955" y="21238"/>
                  <a:pt x="24817" y="21307"/>
                </a:cubicBezTo>
                <a:lnTo>
                  <a:pt x="24609" y="21376"/>
                </a:lnTo>
                <a:lnTo>
                  <a:pt x="24678" y="21168"/>
                </a:lnTo>
                <a:cubicBezTo>
                  <a:pt x="25718" y="20337"/>
                  <a:pt x="26896" y="19782"/>
                  <a:pt x="28144" y="19435"/>
                </a:cubicBezTo>
                <a:cubicBezTo>
                  <a:pt x="28432" y="19291"/>
                  <a:pt x="28729" y="19222"/>
                  <a:pt x="29020" y="19222"/>
                </a:cubicBezTo>
                <a:close/>
                <a:moveTo>
                  <a:pt x="19336" y="20763"/>
                </a:moveTo>
                <a:cubicBezTo>
                  <a:pt x="19540" y="20763"/>
                  <a:pt x="19758" y="20880"/>
                  <a:pt x="19964" y="21168"/>
                </a:cubicBezTo>
                <a:cubicBezTo>
                  <a:pt x="20242" y="21584"/>
                  <a:pt x="20519" y="22000"/>
                  <a:pt x="20657" y="22485"/>
                </a:cubicBezTo>
                <a:cubicBezTo>
                  <a:pt x="20935" y="23525"/>
                  <a:pt x="21073" y="24634"/>
                  <a:pt x="21004" y="25674"/>
                </a:cubicBezTo>
                <a:cubicBezTo>
                  <a:pt x="20727" y="24981"/>
                  <a:pt x="20449" y="24288"/>
                  <a:pt x="20242" y="23594"/>
                </a:cubicBezTo>
                <a:cubicBezTo>
                  <a:pt x="20242" y="23542"/>
                  <a:pt x="20201" y="23519"/>
                  <a:pt x="20155" y="23519"/>
                </a:cubicBezTo>
                <a:cubicBezTo>
                  <a:pt x="20080" y="23519"/>
                  <a:pt x="19991" y="23578"/>
                  <a:pt x="20034" y="23664"/>
                </a:cubicBezTo>
                <a:cubicBezTo>
                  <a:pt x="20242" y="24704"/>
                  <a:pt x="20657" y="25743"/>
                  <a:pt x="21073" y="26783"/>
                </a:cubicBezTo>
                <a:lnTo>
                  <a:pt x="21073" y="27130"/>
                </a:lnTo>
                <a:lnTo>
                  <a:pt x="21004" y="27199"/>
                </a:lnTo>
                <a:lnTo>
                  <a:pt x="20865" y="26991"/>
                </a:lnTo>
                <a:cubicBezTo>
                  <a:pt x="20935" y="26922"/>
                  <a:pt x="20935" y="26852"/>
                  <a:pt x="20865" y="26852"/>
                </a:cubicBezTo>
                <a:cubicBezTo>
                  <a:pt x="20865" y="26506"/>
                  <a:pt x="20727" y="26159"/>
                  <a:pt x="20519" y="25882"/>
                </a:cubicBezTo>
                <a:cubicBezTo>
                  <a:pt x="20449" y="25605"/>
                  <a:pt x="20311" y="25327"/>
                  <a:pt x="20242" y="25050"/>
                </a:cubicBezTo>
                <a:cubicBezTo>
                  <a:pt x="20221" y="25030"/>
                  <a:pt x="20195" y="25021"/>
                  <a:pt x="20168" y="25021"/>
                </a:cubicBezTo>
                <a:cubicBezTo>
                  <a:pt x="20103" y="25021"/>
                  <a:pt x="20034" y="25070"/>
                  <a:pt x="20034" y="25120"/>
                </a:cubicBezTo>
                <a:cubicBezTo>
                  <a:pt x="20172" y="25605"/>
                  <a:pt x="20242" y="26021"/>
                  <a:pt x="20449" y="26506"/>
                </a:cubicBezTo>
                <a:cubicBezTo>
                  <a:pt x="19340" y="25258"/>
                  <a:pt x="18647" y="23664"/>
                  <a:pt x="18509" y="22000"/>
                </a:cubicBezTo>
                <a:cubicBezTo>
                  <a:pt x="18460" y="21416"/>
                  <a:pt x="18856" y="20763"/>
                  <a:pt x="19336" y="20763"/>
                </a:cubicBezTo>
                <a:close/>
                <a:moveTo>
                  <a:pt x="26758" y="24439"/>
                </a:moveTo>
                <a:cubicBezTo>
                  <a:pt x="27517" y="24439"/>
                  <a:pt x="28123" y="24687"/>
                  <a:pt x="28352" y="25327"/>
                </a:cubicBezTo>
                <a:cubicBezTo>
                  <a:pt x="28906" y="27060"/>
                  <a:pt x="25025" y="27268"/>
                  <a:pt x="22806" y="27268"/>
                </a:cubicBezTo>
                <a:cubicBezTo>
                  <a:pt x="23292" y="27199"/>
                  <a:pt x="23777" y="26991"/>
                  <a:pt x="24123" y="26645"/>
                </a:cubicBezTo>
                <a:cubicBezTo>
                  <a:pt x="24262" y="26506"/>
                  <a:pt x="24123" y="26298"/>
                  <a:pt x="23985" y="26298"/>
                </a:cubicBezTo>
                <a:cubicBezTo>
                  <a:pt x="23430" y="26367"/>
                  <a:pt x="22945" y="26506"/>
                  <a:pt x="22460" y="26714"/>
                </a:cubicBezTo>
                <a:cubicBezTo>
                  <a:pt x="22252" y="26783"/>
                  <a:pt x="21974" y="26852"/>
                  <a:pt x="21767" y="26922"/>
                </a:cubicBezTo>
                <a:lnTo>
                  <a:pt x="22113" y="26298"/>
                </a:lnTo>
                <a:cubicBezTo>
                  <a:pt x="23042" y="25462"/>
                  <a:pt x="25216" y="24439"/>
                  <a:pt x="26758" y="24439"/>
                </a:cubicBezTo>
                <a:close/>
                <a:moveTo>
                  <a:pt x="17072" y="26327"/>
                </a:moveTo>
                <a:cubicBezTo>
                  <a:pt x="17275" y="26327"/>
                  <a:pt x="17503" y="26420"/>
                  <a:pt x="17746" y="26645"/>
                </a:cubicBezTo>
                <a:cubicBezTo>
                  <a:pt x="18162" y="27130"/>
                  <a:pt x="18439" y="27615"/>
                  <a:pt x="18578" y="28239"/>
                </a:cubicBezTo>
                <a:cubicBezTo>
                  <a:pt x="19063" y="29625"/>
                  <a:pt x="18717" y="31150"/>
                  <a:pt x="18786" y="32606"/>
                </a:cubicBezTo>
                <a:lnTo>
                  <a:pt x="18647" y="32814"/>
                </a:lnTo>
                <a:cubicBezTo>
                  <a:pt x="17261" y="31427"/>
                  <a:pt x="16429" y="29556"/>
                  <a:pt x="16221" y="27615"/>
                </a:cubicBezTo>
                <a:cubicBezTo>
                  <a:pt x="16170" y="27008"/>
                  <a:pt x="16526" y="26327"/>
                  <a:pt x="17072" y="26327"/>
                </a:cubicBezTo>
                <a:close/>
                <a:moveTo>
                  <a:pt x="24343" y="29909"/>
                </a:moveTo>
                <a:cubicBezTo>
                  <a:pt x="25109" y="29909"/>
                  <a:pt x="25893" y="30123"/>
                  <a:pt x="25995" y="30942"/>
                </a:cubicBezTo>
                <a:cubicBezTo>
                  <a:pt x="25995" y="31497"/>
                  <a:pt x="25232" y="31843"/>
                  <a:pt x="24747" y="32051"/>
                </a:cubicBezTo>
                <a:cubicBezTo>
                  <a:pt x="23376" y="32550"/>
                  <a:pt x="21949" y="32824"/>
                  <a:pt x="20466" y="32824"/>
                </a:cubicBezTo>
                <a:cubicBezTo>
                  <a:pt x="20300" y="32824"/>
                  <a:pt x="20132" y="32821"/>
                  <a:pt x="19964" y="32814"/>
                </a:cubicBezTo>
                <a:lnTo>
                  <a:pt x="20172" y="32745"/>
                </a:lnTo>
                <a:cubicBezTo>
                  <a:pt x="21073" y="32467"/>
                  <a:pt x="21905" y="32190"/>
                  <a:pt x="22737" y="31843"/>
                </a:cubicBezTo>
                <a:cubicBezTo>
                  <a:pt x="22806" y="31843"/>
                  <a:pt x="22737" y="31705"/>
                  <a:pt x="22737" y="31705"/>
                </a:cubicBezTo>
                <a:cubicBezTo>
                  <a:pt x="22113" y="31774"/>
                  <a:pt x="21559" y="31913"/>
                  <a:pt x="21004" y="32051"/>
                </a:cubicBezTo>
                <a:lnTo>
                  <a:pt x="21073" y="31982"/>
                </a:lnTo>
                <a:cubicBezTo>
                  <a:pt x="21242" y="31870"/>
                  <a:pt x="21138" y="31667"/>
                  <a:pt x="20982" y="31667"/>
                </a:cubicBezTo>
                <a:cubicBezTo>
                  <a:pt x="20945" y="31667"/>
                  <a:pt x="20905" y="31678"/>
                  <a:pt x="20865" y="31705"/>
                </a:cubicBezTo>
                <a:cubicBezTo>
                  <a:pt x="20395" y="31974"/>
                  <a:pt x="19924" y="32178"/>
                  <a:pt x="19390" y="32379"/>
                </a:cubicBezTo>
                <a:lnTo>
                  <a:pt x="19390" y="32379"/>
                </a:lnTo>
                <a:cubicBezTo>
                  <a:pt x="19410" y="32359"/>
                  <a:pt x="19410" y="32329"/>
                  <a:pt x="19410" y="32329"/>
                </a:cubicBezTo>
                <a:cubicBezTo>
                  <a:pt x="20519" y="31081"/>
                  <a:pt x="21974" y="30318"/>
                  <a:pt x="23569" y="29972"/>
                </a:cubicBezTo>
                <a:cubicBezTo>
                  <a:pt x="23804" y="29936"/>
                  <a:pt x="24073" y="29909"/>
                  <a:pt x="24343" y="29909"/>
                </a:cubicBezTo>
                <a:close/>
                <a:moveTo>
                  <a:pt x="12645" y="21392"/>
                </a:moveTo>
                <a:cubicBezTo>
                  <a:pt x="13022" y="21392"/>
                  <a:pt x="13934" y="24981"/>
                  <a:pt x="13934" y="24981"/>
                </a:cubicBezTo>
                <a:cubicBezTo>
                  <a:pt x="14072" y="26090"/>
                  <a:pt x="14142" y="27130"/>
                  <a:pt x="14142" y="28239"/>
                </a:cubicBezTo>
                <a:cubicBezTo>
                  <a:pt x="14280" y="31220"/>
                  <a:pt x="14280" y="34270"/>
                  <a:pt x="14557" y="37250"/>
                </a:cubicBezTo>
                <a:cubicBezTo>
                  <a:pt x="14072" y="35101"/>
                  <a:pt x="13587" y="32952"/>
                  <a:pt x="12963" y="30873"/>
                </a:cubicBezTo>
                <a:cubicBezTo>
                  <a:pt x="12686" y="29902"/>
                  <a:pt x="12339" y="29071"/>
                  <a:pt x="11854" y="28239"/>
                </a:cubicBezTo>
                <a:cubicBezTo>
                  <a:pt x="11715" y="26021"/>
                  <a:pt x="11923" y="23733"/>
                  <a:pt x="12547" y="21584"/>
                </a:cubicBezTo>
                <a:lnTo>
                  <a:pt x="12547" y="21515"/>
                </a:lnTo>
                <a:cubicBezTo>
                  <a:pt x="12573" y="21431"/>
                  <a:pt x="12606" y="21392"/>
                  <a:pt x="12645" y="21392"/>
                </a:cubicBezTo>
                <a:close/>
                <a:moveTo>
                  <a:pt x="5047" y="31679"/>
                </a:moveTo>
                <a:cubicBezTo>
                  <a:pt x="6436" y="31679"/>
                  <a:pt x="7828" y="31979"/>
                  <a:pt x="8804" y="32467"/>
                </a:cubicBezTo>
                <a:lnTo>
                  <a:pt x="9012" y="32745"/>
                </a:lnTo>
                <a:lnTo>
                  <a:pt x="9081" y="32745"/>
                </a:lnTo>
                <a:cubicBezTo>
                  <a:pt x="10190" y="34270"/>
                  <a:pt x="11369" y="35725"/>
                  <a:pt x="12270" y="37320"/>
                </a:cubicBezTo>
                <a:cubicBezTo>
                  <a:pt x="12755" y="38082"/>
                  <a:pt x="13518" y="39191"/>
                  <a:pt x="14142" y="40300"/>
                </a:cubicBezTo>
                <a:cubicBezTo>
                  <a:pt x="13448" y="39260"/>
                  <a:pt x="12617" y="38290"/>
                  <a:pt x="11785" y="37389"/>
                </a:cubicBezTo>
                <a:cubicBezTo>
                  <a:pt x="11161" y="36418"/>
                  <a:pt x="10468" y="35587"/>
                  <a:pt x="9567" y="34893"/>
                </a:cubicBezTo>
                <a:cubicBezTo>
                  <a:pt x="9557" y="34884"/>
                  <a:pt x="9547" y="34879"/>
                  <a:pt x="9537" y="34879"/>
                </a:cubicBezTo>
                <a:cubicBezTo>
                  <a:pt x="9480" y="34879"/>
                  <a:pt x="9438" y="35032"/>
                  <a:pt x="9497" y="35032"/>
                </a:cubicBezTo>
                <a:cubicBezTo>
                  <a:pt x="10329" y="35864"/>
                  <a:pt x="11022" y="36834"/>
                  <a:pt x="11785" y="37805"/>
                </a:cubicBezTo>
                <a:cubicBezTo>
                  <a:pt x="10398" y="36488"/>
                  <a:pt x="8873" y="35309"/>
                  <a:pt x="7210" y="34408"/>
                </a:cubicBezTo>
                <a:cubicBezTo>
                  <a:pt x="6595" y="34073"/>
                  <a:pt x="3007" y="33197"/>
                  <a:pt x="1385" y="33197"/>
                </a:cubicBezTo>
                <a:cubicBezTo>
                  <a:pt x="995" y="33197"/>
                  <a:pt x="718" y="33248"/>
                  <a:pt x="624" y="33368"/>
                </a:cubicBezTo>
                <a:cubicBezTo>
                  <a:pt x="1517" y="32165"/>
                  <a:pt x="3279" y="31679"/>
                  <a:pt x="5047" y="31679"/>
                </a:cubicBezTo>
                <a:close/>
                <a:moveTo>
                  <a:pt x="7483" y="23542"/>
                </a:moveTo>
                <a:cubicBezTo>
                  <a:pt x="7506" y="23542"/>
                  <a:pt x="7531" y="23559"/>
                  <a:pt x="7556" y="23594"/>
                </a:cubicBezTo>
                <a:cubicBezTo>
                  <a:pt x="9081" y="25189"/>
                  <a:pt x="10468" y="26852"/>
                  <a:pt x="11646" y="28655"/>
                </a:cubicBezTo>
                <a:cubicBezTo>
                  <a:pt x="12824" y="30665"/>
                  <a:pt x="13102" y="33022"/>
                  <a:pt x="13518" y="35240"/>
                </a:cubicBezTo>
                <a:cubicBezTo>
                  <a:pt x="13864" y="36626"/>
                  <a:pt x="14211" y="38013"/>
                  <a:pt x="14557" y="39399"/>
                </a:cubicBezTo>
                <a:cubicBezTo>
                  <a:pt x="14072" y="38013"/>
                  <a:pt x="13379" y="36765"/>
                  <a:pt x="12824" y="35448"/>
                </a:cubicBezTo>
                <a:cubicBezTo>
                  <a:pt x="11854" y="33299"/>
                  <a:pt x="11092" y="30942"/>
                  <a:pt x="9636" y="29001"/>
                </a:cubicBezTo>
                <a:cubicBezTo>
                  <a:pt x="9567" y="29001"/>
                  <a:pt x="9497" y="29001"/>
                  <a:pt x="9567" y="29071"/>
                </a:cubicBezTo>
                <a:cubicBezTo>
                  <a:pt x="10537" y="31012"/>
                  <a:pt x="11369" y="32952"/>
                  <a:pt x="12270" y="34963"/>
                </a:cubicBezTo>
                <a:cubicBezTo>
                  <a:pt x="13240" y="36765"/>
                  <a:pt x="14072" y="38706"/>
                  <a:pt x="14696" y="40716"/>
                </a:cubicBezTo>
                <a:cubicBezTo>
                  <a:pt x="14349" y="39954"/>
                  <a:pt x="13795" y="39260"/>
                  <a:pt x="13448" y="38637"/>
                </a:cubicBezTo>
                <a:lnTo>
                  <a:pt x="13379" y="38637"/>
                </a:lnTo>
                <a:cubicBezTo>
                  <a:pt x="12409" y="36904"/>
                  <a:pt x="11507" y="35171"/>
                  <a:pt x="10329" y="33576"/>
                </a:cubicBezTo>
                <a:cubicBezTo>
                  <a:pt x="9012" y="32051"/>
                  <a:pt x="7972" y="30249"/>
                  <a:pt x="7348" y="28308"/>
                </a:cubicBezTo>
                <a:cubicBezTo>
                  <a:pt x="7210" y="27684"/>
                  <a:pt x="7071" y="26991"/>
                  <a:pt x="7071" y="26298"/>
                </a:cubicBezTo>
                <a:cubicBezTo>
                  <a:pt x="7071" y="26169"/>
                  <a:pt x="7190" y="23542"/>
                  <a:pt x="7483" y="23542"/>
                </a:cubicBezTo>
                <a:close/>
                <a:moveTo>
                  <a:pt x="23732" y="37429"/>
                </a:moveTo>
                <a:cubicBezTo>
                  <a:pt x="24096" y="37429"/>
                  <a:pt x="24473" y="37479"/>
                  <a:pt x="24817" y="37528"/>
                </a:cubicBezTo>
                <a:cubicBezTo>
                  <a:pt x="25787" y="37735"/>
                  <a:pt x="24747" y="38567"/>
                  <a:pt x="24539" y="38775"/>
                </a:cubicBezTo>
                <a:cubicBezTo>
                  <a:pt x="23499" y="39676"/>
                  <a:pt x="22252" y="40300"/>
                  <a:pt x="20865" y="40647"/>
                </a:cubicBezTo>
                <a:cubicBezTo>
                  <a:pt x="20034" y="40786"/>
                  <a:pt x="19132" y="40924"/>
                  <a:pt x="18301" y="40993"/>
                </a:cubicBezTo>
                <a:cubicBezTo>
                  <a:pt x="18717" y="40786"/>
                  <a:pt x="19132" y="40508"/>
                  <a:pt x="19548" y="40162"/>
                </a:cubicBezTo>
                <a:cubicBezTo>
                  <a:pt x="19672" y="40100"/>
                  <a:pt x="19575" y="39873"/>
                  <a:pt x="19455" y="39873"/>
                </a:cubicBezTo>
                <a:cubicBezTo>
                  <a:pt x="19440" y="39873"/>
                  <a:pt x="19425" y="39877"/>
                  <a:pt x="19410" y="39884"/>
                </a:cubicBezTo>
                <a:cubicBezTo>
                  <a:pt x="18370" y="40162"/>
                  <a:pt x="17330" y="40647"/>
                  <a:pt x="16429" y="41201"/>
                </a:cubicBezTo>
                <a:cubicBezTo>
                  <a:pt x="17538" y="40162"/>
                  <a:pt x="18717" y="39330"/>
                  <a:pt x="20034" y="38637"/>
                </a:cubicBezTo>
                <a:cubicBezTo>
                  <a:pt x="21004" y="38013"/>
                  <a:pt x="22113" y="37597"/>
                  <a:pt x="23292" y="37458"/>
                </a:cubicBezTo>
                <a:cubicBezTo>
                  <a:pt x="23434" y="37438"/>
                  <a:pt x="23582" y="37429"/>
                  <a:pt x="23732" y="37429"/>
                </a:cubicBezTo>
                <a:close/>
                <a:moveTo>
                  <a:pt x="7689" y="40069"/>
                </a:moveTo>
                <a:cubicBezTo>
                  <a:pt x="8412" y="40069"/>
                  <a:pt x="9551" y="41500"/>
                  <a:pt x="9705" y="41756"/>
                </a:cubicBezTo>
                <a:cubicBezTo>
                  <a:pt x="10398" y="42588"/>
                  <a:pt x="10884" y="43489"/>
                  <a:pt x="11299" y="44529"/>
                </a:cubicBezTo>
                <a:cubicBezTo>
                  <a:pt x="11785" y="45707"/>
                  <a:pt x="12131" y="46886"/>
                  <a:pt x="12478" y="48133"/>
                </a:cubicBezTo>
                <a:cubicBezTo>
                  <a:pt x="12131" y="47163"/>
                  <a:pt x="11507" y="46331"/>
                  <a:pt x="10606" y="45776"/>
                </a:cubicBezTo>
                <a:cubicBezTo>
                  <a:pt x="10569" y="45758"/>
                  <a:pt x="10532" y="45749"/>
                  <a:pt x="10498" y="45749"/>
                </a:cubicBezTo>
                <a:cubicBezTo>
                  <a:pt x="10403" y="45749"/>
                  <a:pt x="10329" y="45814"/>
                  <a:pt x="10329" y="45915"/>
                </a:cubicBezTo>
                <a:cubicBezTo>
                  <a:pt x="10329" y="45984"/>
                  <a:pt x="10329" y="46123"/>
                  <a:pt x="10329" y="46192"/>
                </a:cubicBezTo>
                <a:cubicBezTo>
                  <a:pt x="10304" y="46180"/>
                  <a:pt x="10278" y="46174"/>
                  <a:pt x="10254" y="46174"/>
                </a:cubicBezTo>
                <a:cubicBezTo>
                  <a:pt x="10147" y="46174"/>
                  <a:pt x="10064" y="46287"/>
                  <a:pt x="10121" y="46400"/>
                </a:cubicBezTo>
                <a:cubicBezTo>
                  <a:pt x="10260" y="46539"/>
                  <a:pt x="10329" y="46678"/>
                  <a:pt x="10468" y="46816"/>
                </a:cubicBezTo>
                <a:cubicBezTo>
                  <a:pt x="10883" y="47646"/>
                  <a:pt x="11435" y="48407"/>
                  <a:pt x="12057" y="49099"/>
                </a:cubicBezTo>
                <a:lnTo>
                  <a:pt x="12057" y="49099"/>
                </a:lnTo>
                <a:cubicBezTo>
                  <a:pt x="9370" y="47096"/>
                  <a:pt x="6523" y="44243"/>
                  <a:pt x="7140" y="40786"/>
                </a:cubicBezTo>
                <a:lnTo>
                  <a:pt x="7140" y="40716"/>
                </a:lnTo>
                <a:cubicBezTo>
                  <a:pt x="7231" y="40246"/>
                  <a:pt x="7434" y="40069"/>
                  <a:pt x="7689" y="40069"/>
                </a:cubicBezTo>
                <a:close/>
                <a:moveTo>
                  <a:pt x="10676" y="46331"/>
                </a:moveTo>
                <a:lnTo>
                  <a:pt x="10676" y="46331"/>
                </a:lnTo>
                <a:cubicBezTo>
                  <a:pt x="11646" y="46955"/>
                  <a:pt x="11993" y="48411"/>
                  <a:pt x="12617" y="49312"/>
                </a:cubicBezTo>
                <a:cubicBezTo>
                  <a:pt x="12643" y="49365"/>
                  <a:pt x="12680" y="49387"/>
                  <a:pt x="12711" y="49387"/>
                </a:cubicBezTo>
                <a:cubicBezTo>
                  <a:pt x="12761" y="49387"/>
                  <a:pt x="12798" y="49328"/>
                  <a:pt x="12755" y="49242"/>
                </a:cubicBezTo>
                <a:lnTo>
                  <a:pt x="12755" y="49242"/>
                </a:lnTo>
                <a:cubicBezTo>
                  <a:pt x="12894" y="49450"/>
                  <a:pt x="12963" y="49658"/>
                  <a:pt x="13032" y="49797"/>
                </a:cubicBezTo>
                <a:cubicBezTo>
                  <a:pt x="12730" y="49588"/>
                  <a:pt x="12419" y="49367"/>
                  <a:pt x="12106" y="49135"/>
                </a:cubicBezTo>
                <a:lnTo>
                  <a:pt x="12106" y="49135"/>
                </a:lnTo>
                <a:cubicBezTo>
                  <a:pt x="12128" y="49145"/>
                  <a:pt x="12151" y="49149"/>
                  <a:pt x="12174" y="49149"/>
                </a:cubicBezTo>
                <a:cubicBezTo>
                  <a:pt x="12307" y="49149"/>
                  <a:pt x="12446" y="49002"/>
                  <a:pt x="12339" y="48896"/>
                </a:cubicBezTo>
                <a:cubicBezTo>
                  <a:pt x="11923" y="48272"/>
                  <a:pt x="11507" y="47717"/>
                  <a:pt x="11022" y="47163"/>
                </a:cubicBezTo>
                <a:cubicBezTo>
                  <a:pt x="10814" y="46886"/>
                  <a:pt x="10745" y="46608"/>
                  <a:pt x="10676" y="46331"/>
                </a:cubicBezTo>
                <a:close/>
                <a:moveTo>
                  <a:pt x="27156" y="44781"/>
                </a:moveTo>
                <a:cubicBezTo>
                  <a:pt x="27751" y="44781"/>
                  <a:pt x="27191" y="46122"/>
                  <a:pt x="26827" y="46955"/>
                </a:cubicBezTo>
                <a:cubicBezTo>
                  <a:pt x="25995" y="48896"/>
                  <a:pt x="24539" y="50559"/>
                  <a:pt x="22737" y="51669"/>
                </a:cubicBezTo>
                <a:cubicBezTo>
                  <a:pt x="21905" y="51530"/>
                  <a:pt x="21143" y="51461"/>
                  <a:pt x="20311" y="51461"/>
                </a:cubicBezTo>
                <a:cubicBezTo>
                  <a:pt x="19479" y="51461"/>
                  <a:pt x="18647" y="51599"/>
                  <a:pt x="17885" y="51807"/>
                </a:cubicBezTo>
                <a:cubicBezTo>
                  <a:pt x="18509" y="51530"/>
                  <a:pt x="19132" y="51322"/>
                  <a:pt x="19756" y="51045"/>
                </a:cubicBezTo>
                <a:cubicBezTo>
                  <a:pt x="21628" y="50282"/>
                  <a:pt x="23499" y="49312"/>
                  <a:pt x="24609" y="47579"/>
                </a:cubicBezTo>
                <a:cubicBezTo>
                  <a:pt x="24658" y="47530"/>
                  <a:pt x="24637" y="47481"/>
                  <a:pt x="24597" y="47481"/>
                </a:cubicBezTo>
                <a:cubicBezTo>
                  <a:pt x="24580" y="47481"/>
                  <a:pt x="24560" y="47489"/>
                  <a:pt x="24539" y="47509"/>
                </a:cubicBezTo>
                <a:cubicBezTo>
                  <a:pt x="22390" y="49381"/>
                  <a:pt x="19964" y="50837"/>
                  <a:pt x="17261" y="51738"/>
                </a:cubicBezTo>
                <a:cubicBezTo>
                  <a:pt x="15805" y="52292"/>
                  <a:pt x="14003" y="52708"/>
                  <a:pt x="13171" y="54164"/>
                </a:cubicBezTo>
                <a:cubicBezTo>
                  <a:pt x="12894" y="54441"/>
                  <a:pt x="12686" y="54788"/>
                  <a:pt x="12478" y="55204"/>
                </a:cubicBezTo>
                <a:lnTo>
                  <a:pt x="12409" y="55134"/>
                </a:lnTo>
                <a:cubicBezTo>
                  <a:pt x="12894" y="53124"/>
                  <a:pt x="15667" y="51461"/>
                  <a:pt x="17261" y="50629"/>
                </a:cubicBezTo>
                <a:cubicBezTo>
                  <a:pt x="19479" y="49381"/>
                  <a:pt x="21697" y="48411"/>
                  <a:pt x="23915" y="47024"/>
                </a:cubicBezTo>
                <a:cubicBezTo>
                  <a:pt x="24678" y="46539"/>
                  <a:pt x="25371" y="45915"/>
                  <a:pt x="26134" y="45291"/>
                </a:cubicBezTo>
                <a:cubicBezTo>
                  <a:pt x="26634" y="44929"/>
                  <a:pt x="26959" y="44781"/>
                  <a:pt x="27156" y="44781"/>
                </a:cubicBezTo>
                <a:close/>
                <a:moveTo>
                  <a:pt x="20323" y="52026"/>
                </a:moveTo>
                <a:cubicBezTo>
                  <a:pt x="20979" y="52026"/>
                  <a:pt x="21628" y="52071"/>
                  <a:pt x="22252" y="52154"/>
                </a:cubicBezTo>
                <a:lnTo>
                  <a:pt x="22876" y="52154"/>
                </a:lnTo>
                <a:cubicBezTo>
                  <a:pt x="22876" y="52203"/>
                  <a:pt x="22910" y="52252"/>
                  <a:pt x="22931" y="52252"/>
                </a:cubicBezTo>
                <a:cubicBezTo>
                  <a:pt x="22939" y="52252"/>
                  <a:pt x="22945" y="52243"/>
                  <a:pt x="22945" y="52223"/>
                </a:cubicBezTo>
                <a:lnTo>
                  <a:pt x="23707" y="52362"/>
                </a:lnTo>
                <a:cubicBezTo>
                  <a:pt x="24401" y="52570"/>
                  <a:pt x="31471" y="55966"/>
                  <a:pt x="29530" y="56590"/>
                </a:cubicBezTo>
                <a:lnTo>
                  <a:pt x="29530" y="56521"/>
                </a:lnTo>
                <a:cubicBezTo>
                  <a:pt x="28975" y="56724"/>
                  <a:pt x="28365" y="56804"/>
                  <a:pt x="27731" y="56804"/>
                </a:cubicBezTo>
                <a:cubicBezTo>
                  <a:pt x="25992" y="56804"/>
                  <a:pt x="24072" y="56202"/>
                  <a:pt x="22598" y="55897"/>
                </a:cubicBezTo>
                <a:cubicBezTo>
                  <a:pt x="20768" y="55453"/>
                  <a:pt x="17874" y="54344"/>
                  <a:pt x="15405" y="54344"/>
                </a:cubicBezTo>
                <a:cubicBezTo>
                  <a:pt x="14788" y="54344"/>
                  <a:pt x="14197" y="54414"/>
                  <a:pt x="13656" y="54580"/>
                </a:cubicBezTo>
                <a:cubicBezTo>
                  <a:pt x="14765" y="54164"/>
                  <a:pt x="15944" y="53956"/>
                  <a:pt x="17122" y="53956"/>
                </a:cubicBezTo>
                <a:cubicBezTo>
                  <a:pt x="17354" y="53936"/>
                  <a:pt x="17583" y="53927"/>
                  <a:pt x="17810" y="53927"/>
                </a:cubicBezTo>
                <a:cubicBezTo>
                  <a:pt x="19961" y="53927"/>
                  <a:pt x="21922" y="54745"/>
                  <a:pt x="24054" y="54996"/>
                </a:cubicBezTo>
                <a:cubicBezTo>
                  <a:pt x="24054" y="54996"/>
                  <a:pt x="24054" y="54926"/>
                  <a:pt x="24054" y="54926"/>
                </a:cubicBezTo>
                <a:cubicBezTo>
                  <a:pt x="22070" y="54091"/>
                  <a:pt x="19930" y="53688"/>
                  <a:pt x="17809" y="53688"/>
                </a:cubicBezTo>
                <a:cubicBezTo>
                  <a:pt x="17114" y="53688"/>
                  <a:pt x="16421" y="53732"/>
                  <a:pt x="15736" y="53817"/>
                </a:cubicBezTo>
                <a:cubicBezTo>
                  <a:pt x="14835" y="53887"/>
                  <a:pt x="14003" y="54164"/>
                  <a:pt x="13171" y="54511"/>
                </a:cubicBezTo>
                <a:cubicBezTo>
                  <a:pt x="14946" y="52736"/>
                  <a:pt x="17696" y="52026"/>
                  <a:pt x="20323" y="52026"/>
                </a:cubicBezTo>
                <a:close/>
                <a:moveTo>
                  <a:pt x="6912" y="55130"/>
                </a:moveTo>
                <a:cubicBezTo>
                  <a:pt x="7235" y="55130"/>
                  <a:pt x="7607" y="55274"/>
                  <a:pt x="7903" y="55481"/>
                </a:cubicBezTo>
                <a:cubicBezTo>
                  <a:pt x="8388" y="55758"/>
                  <a:pt x="8804" y="56244"/>
                  <a:pt x="9081" y="56729"/>
                </a:cubicBezTo>
                <a:cubicBezTo>
                  <a:pt x="9705" y="57977"/>
                  <a:pt x="10260" y="59363"/>
                  <a:pt x="10676" y="60749"/>
                </a:cubicBezTo>
                <a:lnTo>
                  <a:pt x="10537" y="61304"/>
                </a:lnTo>
                <a:lnTo>
                  <a:pt x="10190" y="60957"/>
                </a:lnTo>
                <a:cubicBezTo>
                  <a:pt x="10190" y="60888"/>
                  <a:pt x="10190" y="60819"/>
                  <a:pt x="10190" y="60819"/>
                </a:cubicBezTo>
                <a:cubicBezTo>
                  <a:pt x="9982" y="60472"/>
                  <a:pt x="9774" y="60125"/>
                  <a:pt x="9636" y="59779"/>
                </a:cubicBezTo>
                <a:cubicBezTo>
                  <a:pt x="9601" y="59709"/>
                  <a:pt x="9549" y="59675"/>
                  <a:pt x="9497" y="59675"/>
                </a:cubicBezTo>
                <a:cubicBezTo>
                  <a:pt x="9445" y="59675"/>
                  <a:pt x="9393" y="59709"/>
                  <a:pt x="9359" y="59779"/>
                </a:cubicBezTo>
                <a:cubicBezTo>
                  <a:pt x="9289" y="59640"/>
                  <a:pt x="9220" y="59502"/>
                  <a:pt x="9151" y="59363"/>
                </a:cubicBezTo>
                <a:cubicBezTo>
                  <a:pt x="9110" y="59322"/>
                  <a:pt x="9069" y="59305"/>
                  <a:pt x="9034" y="59305"/>
                </a:cubicBezTo>
                <a:cubicBezTo>
                  <a:pt x="8949" y="59305"/>
                  <a:pt x="8894" y="59403"/>
                  <a:pt x="8943" y="59502"/>
                </a:cubicBezTo>
                <a:cubicBezTo>
                  <a:pt x="9081" y="59779"/>
                  <a:pt x="9220" y="60056"/>
                  <a:pt x="9359" y="60333"/>
                </a:cubicBezTo>
                <a:cubicBezTo>
                  <a:pt x="7903" y="59224"/>
                  <a:pt x="6309" y="58046"/>
                  <a:pt x="6170" y="56105"/>
                </a:cubicBezTo>
                <a:cubicBezTo>
                  <a:pt x="6130" y="55390"/>
                  <a:pt x="6478" y="55130"/>
                  <a:pt x="6912" y="55130"/>
                </a:cubicBezTo>
                <a:close/>
                <a:moveTo>
                  <a:pt x="15112" y="54788"/>
                </a:moveTo>
                <a:cubicBezTo>
                  <a:pt x="15597" y="54788"/>
                  <a:pt x="16082" y="54788"/>
                  <a:pt x="16568" y="54857"/>
                </a:cubicBezTo>
                <a:cubicBezTo>
                  <a:pt x="17885" y="55412"/>
                  <a:pt x="19063" y="56244"/>
                  <a:pt x="20034" y="57353"/>
                </a:cubicBezTo>
                <a:cubicBezTo>
                  <a:pt x="20935" y="58323"/>
                  <a:pt x="21697" y="59640"/>
                  <a:pt x="22806" y="60403"/>
                </a:cubicBezTo>
                <a:cubicBezTo>
                  <a:pt x="22827" y="60423"/>
                  <a:pt x="22847" y="60431"/>
                  <a:pt x="22865" y="60431"/>
                </a:cubicBezTo>
                <a:cubicBezTo>
                  <a:pt x="22910" y="60431"/>
                  <a:pt x="22945" y="60382"/>
                  <a:pt x="22945" y="60333"/>
                </a:cubicBezTo>
                <a:cubicBezTo>
                  <a:pt x="21974" y="58878"/>
                  <a:pt x="20865" y="57561"/>
                  <a:pt x="19618" y="56382"/>
                </a:cubicBezTo>
                <a:cubicBezTo>
                  <a:pt x="19132" y="55897"/>
                  <a:pt x="18578" y="55481"/>
                  <a:pt x="18023" y="55134"/>
                </a:cubicBezTo>
                <a:lnTo>
                  <a:pt x="18023" y="55134"/>
                </a:lnTo>
                <a:cubicBezTo>
                  <a:pt x="19132" y="55412"/>
                  <a:pt x="20172" y="55689"/>
                  <a:pt x="21004" y="55966"/>
                </a:cubicBezTo>
                <a:cubicBezTo>
                  <a:pt x="21004" y="55966"/>
                  <a:pt x="21004" y="55966"/>
                  <a:pt x="21004" y="56036"/>
                </a:cubicBezTo>
                <a:cubicBezTo>
                  <a:pt x="23084" y="57491"/>
                  <a:pt x="24678" y="59502"/>
                  <a:pt x="25648" y="61789"/>
                </a:cubicBezTo>
                <a:lnTo>
                  <a:pt x="25648" y="61720"/>
                </a:lnTo>
                <a:lnTo>
                  <a:pt x="25648" y="61720"/>
                </a:lnTo>
                <a:cubicBezTo>
                  <a:pt x="25992" y="62539"/>
                  <a:pt x="25852" y="62814"/>
                  <a:pt x="25501" y="62814"/>
                </a:cubicBezTo>
                <a:cubicBezTo>
                  <a:pt x="24931" y="62814"/>
                  <a:pt x="23806" y="62089"/>
                  <a:pt x="23292" y="61789"/>
                </a:cubicBezTo>
                <a:cubicBezTo>
                  <a:pt x="22044" y="61027"/>
                  <a:pt x="20935" y="60056"/>
                  <a:pt x="19964" y="58947"/>
                </a:cubicBezTo>
                <a:cubicBezTo>
                  <a:pt x="18786" y="57630"/>
                  <a:pt x="17122" y="55204"/>
                  <a:pt x="15112" y="54788"/>
                </a:cubicBezTo>
                <a:close/>
                <a:moveTo>
                  <a:pt x="14319" y="59260"/>
                </a:moveTo>
                <a:cubicBezTo>
                  <a:pt x="14812" y="59260"/>
                  <a:pt x="15259" y="59472"/>
                  <a:pt x="15181" y="60056"/>
                </a:cubicBezTo>
                <a:cubicBezTo>
                  <a:pt x="15112" y="61096"/>
                  <a:pt x="13795" y="62205"/>
                  <a:pt x="13102" y="62898"/>
                </a:cubicBezTo>
                <a:cubicBezTo>
                  <a:pt x="12478" y="63453"/>
                  <a:pt x="11785" y="63938"/>
                  <a:pt x="11092" y="64423"/>
                </a:cubicBezTo>
                <a:cubicBezTo>
                  <a:pt x="11438" y="64007"/>
                  <a:pt x="11785" y="63591"/>
                  <a:pt x="12062" y="63106"/>
                </a:cubicBezTo>
                <a:cubicBezTo>
                  <a:pt x="12131" y="63037"/>
                  <a:pt x="12131" y="62967"/>
                  <a:pt x="12062" y="62967"/>
                </a:cubicBezTo>
                <a:cubicBezTo>
                  <a:pt x="12062" y="62898"/>
                  <a:pt x="12062" y="62898"/>
                  <a:pt x="12062" y="62829"/>
                </a:cubicBezTo>
                <a:cubicBezTo>
                  <a:pt x="12062" y="62780"/>
                  <a:pt x="11993" y="62731"/>
                  <a:pt x="11928" y="62731"/>
                </a:cubicBezTo>
                <a:cubicBezTo>
                  <a:pt x="11901" y="62731"/>
                  <a:pt x="11874" y="62739"/>
                  <a:pt x="11854" y="62759"/>
                </a:cubicBezTo>
                <a:cubicBezTo>
                  <a:pt x="11507" y="63106"/>
                  <a:pt x="11161" y="63522"/>
                  <a:pt x="10884" y="63938"/>
                </a:cubicBezTo>
                <a:cubicBezTo>
                  <a:pt x="11022" y="63661"/>
                  <a:pt x="11161" y="63453"/>
                  <a:pt x="11299" y="63175"/>
                </a:cubicBezTo>
                <a:cubicBezTo>
                  <a:pt x="11577" y="62759"/>
                  <a:pt x="11785" y="62344"/>
                  <a:pt x="11993" y="61858"/>
                </a:cubicBezTo>
                <a:cubicBezTo>
                  <a:pt x="11993" y="61824"/>
                  <a:pt x="11975" y="61806"/>
                  <a:pt x="11949" y="61806"/>
                </a:cubicBezTo>
                <a:cubicBezTo>
                  <a:pt x="11923" y="61806"/>
                  <a:pt x="11889" y="61824"/>
                  <a:pt x="11854" y="61858"/>
                </a:cubicBezTo>
                <a:lnTo>
                  <a:pt x="11854" y="61789"/>
                </a:lnTo>
                <a:cubicBezTo>
                  <a:pt x="11646" y="62066"/>
                  <a:pt x="11438" y="62344"/>
                  <a:pt x="11230" y="62690"/>
                </a:cubicBezTo>
                <a:cubicBezTo>
                  <a:pt x="11438" y="62205"/>
                  <a:pt x="11646" y="61789"/>
                  <a:pt x="11854" y="61373"/>
                </a:cubicBezTo>
                <a:cubicBezTo>
                  <a:pt x="12201" y="60680"/>
                  <a:pt x="12686" y="60056"/>
                  <a:pt x="13310" y="59571"/>
                </a:cubicBezTo>
                <a:cubicBezTo>
                  <a:pt x="13522" y="59389"/>
                  <a:pt x="13934" y="59260"/>
                  <a:pt x="14319" y="59260"/>
                </a:cubicBezTo>
                <a:close/>
                <a:moveTo>
                  <a:pt x="35905" y="0"/>
                </a:moveTo>
                <a:cubicBezTo>
                  <a:pt x="34662" y="0"/>
                  <a:pt x="34452" y="3256"/>
                  <a:pt x="34452" y="4463"/>
                </a:cubicBezTo>
                <a:cubicBezTo>
                  <a:pt x="34452" y="4532"/>
                  <a:pt x="34452" y="4671"/>
                  <a:pt x="34452" y="4740"/>
                </a:cubicBezTo>
                <a:cubicBezTo>
                  <a:pt x="34382" y="4809"/>
                  <a:pt x="34452" y="4948"/>
                  <a:pt x="34521" y="4948"/>
                </a:cubicBezTo>
                <a:lnTo>
                  <a:pt x="34175" y="5433"/>
                </a:lnTo>
                <a:cubicBezTo>
                  <a:pt x="33967" y="5572"/>
                  <a:pt x="33759" y="5710"/>
                  <a:pt x="33620" y="5849"/>
                </a:cubicBezTo>
                <a:cubicBezTo>
                  <a:pt x="33412" y="6057"/>
                  <a:pt x="33620" y="6057"/>
                  <a:pt x="33689" y="6057"/>
                </a:cubicBezTo>
                <a:lnTo>
                  <a:pt x="33412" y="6334"/>
                </a:lnTo>
                <a:cubicBezTo>
                  <a:pt x="33689" y="5502"/>
                  <a:pt x="33759" y="4671"/>
                  <a:pt x="33759" y="3908"/>
                </a:cubicBezTo>
                <a:cubicBezTo>
                  <a:pt x="33759" y="3353"/>
                  <a:pt x="33620" y="2175"/>
                  <a:pt x="32857" y="2175"/>
                </a:cubicBezTo>
                <a:cubicBezTo>
                  <a:pt x="32095" y="2244"/>
                  <a:pt x="31956" y="3631"/>
                  <a:pt x="32026" y="4185"/>
                </a:cubicBezTo>
                <a:cubicBezTo>
                  <a:pt x="32095" y="4740"/>
                  <a:pt x="32164" y="5225"/>
                  <a:pt x="32303" y="5710"/>
                </a:cubicBezTo>
                <a:cubicBezTo>
                  <a:pt x="32372" y="6196"/>
                  <a:pt x="32442" y="6611"/>
                  <a:pt x="32650" y="7027"/>
                </a:cubicBezTo>
                <a:cubicBezTo>
                  <a:pt x="32650" y="7097"/>
                  <a:pt x="32650" y="7097"/>
                  <a:pt x="32650" y="7097"/>
                </a:cubicBezTo>
                <a:cubicBezTo>
                  <a:pt x="32650" y="7166"/>
                  <a:pt x="32650" y="7235"/>
                  <a:pt x="32719" y="7305"/>
                </a:cubicBezTo>
                <a:cubicBezTo>
                  <a:pt x="32303" y="7790"/>
                  <a:pt x="31887" y="8344"/>
                  <a:pt x="31471" y="8968"/>
                </a:cubicBezTo>
                <a:lnTo>
                  <a:pt x="31402" y="8968"/>
                </a:lnTo>
                <a:cubicBezTo>
                  <a:pt x="31715" y="7903"/>
                  <a:pt x="31518" y="3832"/>
                  <a:pt x="30401" y="3832"/>
                </a:cubicBezTo>
                <a:cubicBezTo>
                  <a:pt x="30283" y="3832"/>
                  <a:pt x="30155" y="3878"/>
                  <a:pt x="30015" y="3977"/>
                </a:cubicBezTo>
                <a:cubicBezTo>
                  <a:pt x="28906" y="4878"/>
                  <a:pt x="30015" y="9176"/>
                  <a:pt x="31125" y="9454"/>
                </a:cubicBezTo>
                <a:cubicBezTo>
                  <a:pt x="30501" y="10355"/>
                  <a:pt x="29877" y="11186"/>
                  <a:pt x="29322" y="12088"/>
                </a:cubicBezTo>
                <a:cubicBezTo>
                  <a:pt x="29783" y="10243"/>
                  <a:pt x="29556" y="6581"/>
                  <a:pt x="27984" y="6581"/>
                </a:cubicBezTo>
                <a:cubicBezTo>
                  <a:pt x="27902" y="6581"/>
                  <a:pt x="27817" y="6591"/>
                  <a:pt x="27728" y="6611"/>
                </a:cubicBezTo>
                <a:cubicBezTo>
                  <a:pt x="26480" y="6889"/>
                  <a:pt x="26827" y="8691"/>
                  <a:pt x="26965" y="9592"/>
                </a:cubicBezTo>
                <a:cubicBezTo>
                  <a:pt x="27104" y="10493"/>
                  <a:pt x="27589" y="12781"/>
                  <a:pt x="28698" y="12919"/>
                </a:cubicBezTo>
                <a:lnTo>
                  <a:pt x="28768" y="12919"/>
                </a:lnTo>
                <a:cubicBezTo>
                  <a:pt x="28144" y="13890"/>
                  <a:pt x="27589" y="14791"/>
                  <a:pt x="26965" y="15761"/>
                </a:cubicBezTo>
                <a:cubicBezTo>
                  <a:pt x="26827" y="15900"/>
                  <a:pt x="26688" y="16039"/>
                  <a:pt x="26550" y="16177"/>
                </a:cubicBezTo>
                <a:cubicBezTo>
                  <a:pt x="26827" y="14722"/>
                  <a:pt x="26619" y="13197"/>
                  <a:pt x="25995" y="11880"/>
                </a:cubicBezTo>
                <a:cubicBezTo>
                  <a:pt x="25692" y="11224"/>
                  <a:pt x="25132" y="10347"/>
                  <a:pt x="24475" y="10347"/>
                </a:cubicBezTo>
                <a:cubicBezTo>
                  <a:pt x="24230" y="10347"/>
                  <a:pt x="23971" y="10469"/>
                  <a:pt x="23707" y="10771"/>
                </a:cubicBezTo>
                <a:cubicBezTo>
                  <a:pt x="23014" y="11672"/>
                  <a:pt x="23638" y="13543"/>
                  <a:pt x="23915" y="14444"/>
                </a:cubicBezTo>
                <a:cubicBezTo>
                  <a:pt x="24193" y="15346"/>
                  <a:pt x="24817" y="17217"/>
                  <a:pt x="25926" y="17494"/>
                </a:cubicBezTo>
                <a:cubicBezTo>
                  <a:pt x="25302" y="18534"/>
                  <a:pt x="24678" y="19643"/>
                  <a:pt x="24123" y="20752"/>
                </a:cubicBezTo>
                <a:cubicBezTo>
                  <a:pt x="24193" y="19574"/>
                  <a:pt x="23985" y="18326"/>
                  <a:pt x="23499" y="17217"/>
                </a:cubicBezTo>
                <a:cubicBezTo>
                  <a:pt x="23215" y="16705"/>
                  <a:pt x="22698" y="15914"/>
                  <a:pt x="22100" y="15914"/>
                </a:cubicBezTo>
                <a:cubicBezTo>
                  <a:pt x="21969" y="15914"/>
                  <a:pt x="21834" y="15952"/>
                  <a:pt x="21697" y="16039"/>
                </a:cubicBezTo>
                <a:cubicBezTo>
                  <a:pt x="20935" y="16524"/>
                  <a:pt x="21212" y="18188"/>
                  <a:pt x="21489" y="18950"/>
                </a:cubicBezTo>
                <a:cubicBezTo>
                  <a:pt x="21767" y="20198"/>
                  <a:pt x="22460" y="21238"/>
                  <a:pt x="23499" y="21931"/>
                </a:cubicBezTo>
                <a:cubicBezTo>
                  <a:pt x="22737" y="23387"/>
                  <a:pt x="21974" y="24842"/>
                  <a:pt x="21281" y="26367"/>
                </a:cubicBezTo>
                <a:cubicBezTo>
                  <a:pt x="21420" y="24704"/>
                  <a:pt x="21143" y="23040"/>
                  <a:pt x="20519" y="21515"/>
                </a:cubicBezTo>
                <a:cubicBezTo>
                  <a:pt x="20183" y="20891"/>
                  <a:pt x="19681" y="20234"/>
                  <a:pt x="19104" y="20234"/>
                </a:cubicBezTo>
                <a:cubicBezTo>
                  <a:pt x="18848" y="20234"/>
                  <a:pt x="18578" y="20363"/>
                  <a:pt x="18301" y="20683"/>
                </a:cubicBezTo>
                <a:cubicBezTo>
                  <a:pt x="17469" y="21654"/>
                  <a:pt x="18162" y="23248"/>
                  <a:pt x="18578" y="24218"/>
                </a:cubicBezTo>
                <a:cubicBezTo>
                  <a:pt x="18994" y="25466"/>
                  <a:pt x="19756" y="26506"/>
                  <a:pt x="20796" y="27338"/>
                </a:cubicBezTo>
                <a:cubicBezTo>
                  <a:pt x="20242" y="28585"/>
                  <a:pt x="19687" y="29902"/>
                  <a:pt x="19063" y="31289"/>
                </a:cubicBezTo>
                <a:cubicBezTo>
                  <a:pt x="19202" y="29833"/>
                  <a:pt x="18994" y="28447"/>
                  <a:pt x="18439" y="27130"/>
                </a:cubicBezTo>
                <a:cubicBezTo>
                  <a:pt x="18071" y="26439"/>
                  <a:pt x="17489" y="25841"/>
                  <a:pt x="16896" y="25841"/>
                </a:cubicBezTo>
                <a:cubicBezTo>
                  <a:pt x="16596" y="25841"/>
                  <a:pt x="16293" y="25994"/>
                  <a:pt x="16013" y="26367"/>
                </a:cubicBezTo>
                <a:cubicBezTo>
                  <a:pt x="15251" y="27268"/>
                  <a:pt x="16013" y="29001"/>
                  <a:pt x="16360" y="29833"/>
                </a:cubicBezTo>
                <a:cubicBezTo>
                  <a:pt x="16706" y="31012"/>
                  <a:pt x="17399" y="32051"/>
                  <a:pt x="18301" y="32883"/>
                </a:cubicBezTo>
                <a:cubicBezTo>
                  <a:pt x="18162" y="33022"/>
                  <a:pt x="18023" y="33160"/>
                  <a:pt x="17954" y="33368"/>
                </a:cubicBezTo>
                <a:cubicBezTo>
                  <a:pt x="17954" y="33417"/>
                  <a:pt x="17989" y="33466"/>
                  <a:pt x="18034" y="33466"/>
                </a:cubicBezTo>
                <a:cubicBezTo>
                  <a:pt x="18052" y="33466"/>
                  <a:pt x="18072" y="33458"/>
                  <a:pt x="18093" y="33438"/>
                </a:cubicBezTo>
                <a:lnTo>
                  <a:pt x="18162" y="33438"/>
                </a:lnTo>
                <a:cubicBezTo>
                  <a:pt x="17192" y="36072"/>
                  <a:pt x="16221" y="38706"/>
                  <a:pt x="15320" y="41409"/>
                </a:cubicBezTo>
                <a:cubicBezTo>
                  <a:pt x="14349" y="37320"/>
                  <a:pt x="14488" y="33091"/>
                  <a:pt x="14488" y="28932"/>
                </a:cubicBezTo>
                <a:cubicBezTo>
                  <a:pt x="14488" y="25951"/>
                  <a:pt x="14349" y="22971"/>
                  <a:pt x="12686" y="20406"/>
                </a:cubicBezTo>
                <a:cubicBezTo>
                  <a:pt x="12633" y="20353"/>
                  <a:pt x="12560" y="20330"/>
                  <a:pt x="12486" y="20330"/>
                </a:cubicBezTo>
                <a:cubicBezTo>
                  <a:pt x="12366" y="20330"/>
                  <a:pt x="12243" y="20389"/>
                  <a:pt x="12201" y="20475"/>
                </a:cubicBezTo>
                <a:cubicBezTo>
                  <a:pt x="11577" y="22555"/>
                  <a:pt x="11230" y="24634"/>
                  <a:pt x="11230" y="26783"/>
                </a:cubicBezTo>
                <a:cubicBezTo>
                  <a:pt x="11092" y="26159"/>
                  <a:pt x="10953" y="25466"/>
                  <a:pt x="10884" y="24773"/>
                </a:cubicBezTo>
                <a:cubicBezTo>
                  <a:pt x="10884" y="24288"/>
                  <a:pt x="10814" y="23872"/>
                  <a:pt x="10745" y="23456"/>
                </a:cubicBezTo>
                <a:lnTo>
                  <a:pt x="10676" y="23040"/>
                </a:lnTo>
                <a:cubicBezTo>
                  <a:pt x="10745" y="22832"/>
                  <a:pt x="10676" y="22624"/>
                  <a:pt x="10537" y="22485"/>
                </a:cubicBezTo>
                <a:lnTo>
                  <a:pt x="10537" y="22416"/>
                </a:lnTo>
                <a:cubicBezTo>
                  <a:pt x="10537" y="22347"/>
                  <a:pt x="10537" y="22277"/>
                  <a:pt x="10537" y="22208"/>
                </a:cubicBezTo>
                <a:cubicBezTo>
                  <a:pt x="10814" y="21654"/>
                  <a:pt x="10884" y="20960"/>
                  <a:pt x="10606" y="20337"/>
                </a:cubicBezTo>
                <a:cubicBezTo>
                  <a:pt x="10537" y="20163"/>
                  <a:pt x="10398" y="20077"/>
                  <a:pt x="10268" y="20077"/>
                </a:cubicBezTo>
                <a:cubicBezTo>
                  <a:pt x="10138" y="20077"/>
                  <a:pt x="10017" y="20163"/>
                  <a:pt x="9982" y="20337"/>
                </a:cubicBezTo>
                <a:cubicBezTo>
                  <a:pt x="9774" y="20822"/>
                  <a:pt x="9774" y="21376"/>
                  <a:pt x="9982" y="21931"/>
                </a:cubicBezTo>
                <a:lnTo>
                  <a:pt x="9982" y="22139"/>
                </a:lnTo>
                <a:cubicBezTo>
                  <a:pt x="9913" y="22277"/>
                  <a:pt x="10052" y="22416"/>
                  <a:pt x="10190" y="22416"/>
                </a:cubicBezTo>
                <a:lnTo>
                  <a:pt x="10260" y="22416"/>
                </a:lnTo>
                <a:cubicBezTo>
                  <a:pt x="10260" y="22485"/>
                  <a:pt x="10260" y="22555"/>
                  <a:pt x="10260" y="22555"/>
                </a:cubicBezTo>
                <a:cubicBezTo>
                  <a:pt x="10676" y="24149"/>
                  <a:pt x="10606" y="25813"/>
                  <a:pt x="11161" y="27407"/>
                </a:cubicBezTo>
                <a:cubicBezTo>
                  <a:pt x="11092" y="27338"/>
                  <a:pt x="11022" y="27268"/>
                  <a:pt x="11022" y="27199"/>
                </a:cubicBezTo>
                <a:cubicBezTo>
                  <a:pt x="10537" y="25397"/>
                  <a:pt x="9705" y="23733"/>
                  <a:pt x="9151" y="22000"/>
                </a:cubicBezTo>
                <a:cubicBezTo>
                  <a:pt x="9289" y="21307"/>
                  <a:pt x="9081" y="20614"/>
                  <a:pt x="8596" y="20129"/>
                </a:cubicBezTo>
                <a:cubicBezTo>
                  <a:pt x="8535" y="20047"/>
                  <a:pt x="8456" y="20014"/>
                  <a:pt x="8375" y="20014"/>
                </a:cubicBezTo>
                <a:cubicBezTo>
                  <a:pt x="8180" y="20014"/>
                  <a:pt x="7972" y="20210"/>
                  <a:pt x="7972" y="20406"/>
                </a:cubicBezTo>
                <a:cubicBezTo>
                  <a:pt x="7972" y="21168"/>
                  <a:pt x="8180" y="21931"/>
                  <a:pt x="8665" y="22485"/>
                </a:cubicBezTo>
                <a:cubicBezTo>
                  <a:pt x="8692" y="22538"/>
                  <a:pt x="8749" y="22561"/>
                  <a:pt x="8805" y="22561"/>
                </a:cubicBezTo>
                <a:cubicBezTo>
                  <a:pt x="8896" y="22561"/>
                  <a:pt x="8985" y="22502"/>
                  <a:pt x="8943" y="22416"/>
                </a:cubicBezTo>
                <a:lnTo>
                  <a:pt x="8943" y="22277"/>
                </a:lnTo>
                <a:cubicBezTo>
                  <a:pt x="9567" y="23664"/>
                  <a:pt x="10052" y="25189"/>
                  <a:pt x="10537" y="26645"/>
                </a:cubicBezTo>
                <a:cubicBezTo>
                  <a:pt x="9497" y="25258"/>
                  <a:pt x="8319" y="24010"/>
                  <a:pt x="7279" y="22763"/>
                </a:cubicBezTo>
                <a:cubicBezTo>
                  <a:pt x="7244" y="22728"/>
                  <a:pt x="7192" y="22711"/>
                  <a:pt x="7132" y="22711"/>
                </a:cubicBezTo>
                <a:cubicBezTo>
                  <a:pt x="7071" y="22711"/>
                  <a:pt x="7002" y="22728"/>
                  <a:pt x="6932" y="22763"/>
                </a:cubicBezTo>
                <a:cubicBezTo>
                  <a:pt x="5754" y="24080"/>
                  <a:pt x="6170" y="26783"/>
                  <a:pt x="6794" y="28793"/>
                </a:cubicBezTo>
                <a:cubicBezTo>
                  <a:pt x="6170" y="27476"/>
                  <a:pt x="5407" y="26298"/>
                  <a:pt x="4576" y="25120"/>
                </a:cubicBezTo>
                <a:cubicBezTo>
                  <a:pt x="4506" y="25120"/>
                  <a:pt x="4506" y="25050"/>
                  <a:pt x="4437" y="25050"/>
                </a:cubicBezTo>
                <a:lnTo>
                  <a:pt x="4437" y="24981"/>
                </a:lnTo>
                <a:cubicBezTo>
                  <a:pt x="4462" y="24994"/>
                  <a:pt x="4488" y="24999"/>
                  <a:pt x="4512" y="24999"/>
                </a:cubicBezTo>
                <a:cubicBezTo>
                  <a:pt x="4619" y="24999"/>
                  <a:pt x="4702" y="24886"/>
                  <a:pt x="4645" y="24773"/>
                </a:cubicBezTo>
                <a:cubicBezTo>
                  <a:pt x="4506" y="24704"/>
                  <a:pt x="4437" y="24565"/>
                  <a:pt x="4368" y="24496"/>
                </a:cubicBezTo>
                <a:cubicBezTo>
                  <a:pt x="4437" y="24426"/>
                  <a:pt x="4437" y="24357"/>
                  <a:pt x="4368" y="24357"/>
                </a:cubicBezTo>
                <a:cubicBezTo>
                  <a:pt x="4298" y="24010"/>
                  <a:pt x="4160" y="23733"/>
                  <a:pt x="4021" y="23456"/>
                </a:cubicBezTo>
                <a:cubicBezTo>
                  <a:pt x="3970" y="23354"/>
                  <a:pt x="3863" y="23308"/>
                  <a:pt x="3752" y="23308"/>
                </a:cubicBezTo>
                <a:cubicBezTo>
                  <a:pt x="3559" y="23308"/>
                  <a:pt x="3353" y="23444"/>
                  <a:pt x="3397" y="23664"/>
                </a:cubicBezTo>
                <a:cubicBezTo>
                  <a:pt x="3397" y="23733"/>
                  <a:pt x="3467" y="23872"/>
                  <a:pt x="3467" y="23941"/>
                </a:cubicBezTo>
                <a:cubicBezTo>
                  <a:pt x="3328" y="24080"/>
                  <a:pt x="3328" y="24288"/>
                  <a:pt x="3467" y="24426"/>
                </a:cubicBezTo>
                <a:cubicBezTo>
                  <a:pt x="3744" y="24773"/>
                  <a:pt x="4021" y="25189"/>
                  <a:pt x="4090" y="25605"/>
                </a:cubicBezTo>
                <a:cubicBezTo>
                  <a:pt x="4160" y="25709"/>
                  <a:pt x="4264" y="25761"/>
                  <a:pt x="4359" y="25761"/>
                </a:cubicBezTo>
                <a:cubicBezTo>
                  <a:pt x="4454" y="25761"/>
                  <a:pt x="4541" y="25709"/>
                  <a:pt x="4576" y="25605"/>
                </a:cubicBezTo>
                <a:cubicBezTo>
                  <a:pt x="5685" y="27130"/>
                  <a:pt x="6239" y="29001"/>
                  <a:pt x="7348" y="30457"/>
                </a:cubicBezTo>
                <a:cubicBezTo>
                  <a:pt x="7383" y="30492"/>
                  <a:pt x="7418" y="30509"/>
                  <a:pt x="7444" y="30509"/>
                </a:cubicBezTo>
                <a:cubicBezTo>
                  <a:pt x="7470" y="30509"/>
                  <a:pt x="7487" y="30492"/>
                  <a:pt x="7487" y="30457"/>
                </a:cubicBezTo>
                <a:cubicBezTo>
                  <a:pt x="7695" y="30804"/>
                  <a:pt x="7903" y="31220"/>
                  <a:pt x="8180" y="31566"/>
                </a:cubicBezTo>
                <a:cubicBezTo>
                  <a:pt x="6932" y="30041"/>
                  <a:pt x="5477" y="28724"/>
                  <a:pt x="3882" y="27615"/>
                </a:cubicBezTo>
                <a:cubicBezTo>
                  <a:pt x="3882" y="27546"/>
                  <a:pt x="3813" y="27476"/>
                  <a:pt x="3744" y="27407"/>
                </a:cubicBezTo>
                <a:cubicBezTo>
                  <a:pt x="3674" y="27407"/>
                  <a:pt x="3674" y="27338"/>
                  <a:pt x="3536" y="27338"/>
                </a:cubicBezTo>
                <a:cubicBezTo>
                  <a:pt x="3397" y="27199"/>
                  <a:pt x="3189" y="27060"/>
                  <a:pt x="2912" y="26991"/>
                </a:cubicBezTo>
                <a:cubicBezTo>
                  <a:pt x="2855" y="26962"/>
                  <a:pt x="2797" y="26946"/>
                  <a:pt x="2740" y="26946"/>
                </a:cubicBezTo>
                <a:cubicBezTo>
                  <a:pt x="2658" y="26946"/>
                  <a:pt x="2577" y="26979"/>
                  <a:pt x="2496" y="27060"/>
                </a:cubicBezTo>
                <a:cubicBezTo>
                  <a:pt x="2357" y="27199"/>
                  <a:pt x="2288" y="27407"/>
                  <a:pt x="2427" y="27546"/>
                </a:cubicBezTo>
                <a:lnTo>
                  <a:pt x="2565" y="27615"/>
                </a:lnTo>
                <a:cubicBezTo>
                  <a:pt x="2664" y="28009"/>
                  <a:pt x="2903" y="28369"/>
                  <a:pt x="3232" y="28369"/>
                </a:cubicBezTo>
                <a:cubicBezTo>
                  <a:pt x="3366" y="28369"/>
                  <a:pt x="3514" y="28310"/>
                  <a:pt x="3674" y="28170"/>
                </a:cubicBezTo>
                <a:cubicBezTo>
                  <a:pt x="3744" y="28100"/>
                  <a:pt x="3744" y="28100"/>
                  <a:pt x="3813" y="28031"/>
                </a:cubicBezTo>
                <a:cubicBezTo>
                  <a:pt x="5477" y="28932"/>
                  <a:pt x="6932" y="30180"/>
                  <a:pt x="8180" y="31705"/>
                </a:cubicBezTo>
                <a:cubicBezTo>
                  <a:pt x="7538" y="31384"/>
                  <a:pt x="6746" y="31243"/>
                  <a:pt x="5907" y="31243"/>
                </a:cubicBezTo>
                <a:cubicBezTo>
                  <a:pt x="3669" y="31243"/>
                  <a:pt x="1097" y="32246"/>
                  <a:pt x="139" y="33507"/>
                </a:cubicBezTo>
                <a:cubicBezTo>
                  <a:pt x="1" y="33646"/>
                  <a:pt x="70" y="33854"/>
                  <a:pt x="278" y="33854"/>
                </a:cubicBezTo>
                <a:cubicBezTo>
                  <a:pt x="537" y="33842"/>
                  <a:pt x="798" y="33837"/>
                  <a:pt x="1060" y="33837"/>
                </a:cubicBezTo>
                <a:cubicBezTo>
                  <a:pt x="4033" y="33837"/>
                  <a:pt x="7199" y="34577"/>
                  <a:pt x="9428" y="36488"/>
                </a:cubicBezTo>
                <a:cubicBezTo>
                  <a:pt x="11646" y="38359"/>
                  <a:pt x="14349" y="39884"/>
                  <a:pt x="15112" y="42934"/>
                </a:cubicBezTo>
                <a:cubicBezTo>
                  <a:pt x="15043" y="42934"/>
                  <a:pt x="15043" y="42934"/>
                  <a:pt x="15112" y="43004"/>
                </a:cubicBezTo>
                <a:cubicBezTo>
                  <a:pt x="14904" y="43558"/>
                  <a:pt x="14696" y="44113"/>
                  <a:pt x="14557" y="44667"/>
                </a:cubicBezTo>
                <a:cubicBezTo>
                  <a:pt x="14142" y="46123"/>
                  <a:pt x="13726" y="47648"/>
                  <a:pt x="13310" y="49173"/>
                </a:cubicBezTo>
                <a:cubicBezTo>
                  <a:pt x="12755" y="46539"/>
                  <a:pt x="11715" y="44043"/>
                  <a:pt x="10260" y="41825"/>
                </a:cubicBezTo>
                <a:cubicBezTo>
                  <a:pt x="9918" y="41313"/>
                  <a:pt x="8691" y="39775"/>
                  <a:pt x="7763" y="39775"/>
                </a:cubicBezTo>
                <a:cubicBezTo>
                  <a:pt x="7560" y="39775"/>
                  <a:pt x="7372" y="39849"/>
                  <a:pt x="7210" y="40023"/>
                </a:cubicBezTo>
                <a:cubicBezTo>
                  <a:pt x="5962" y="41340"/>
                  <a:pt x="7071" y="43974"/>
                  <a:pt x="7834" y="45222"/>
                </a:cubicBezTo>
                <a:cubicBezTo>
                  <a:pt x="9151" y="47163"/>
                  <a:pt x="10953" y="48826"/>
                  <a:pt x="13032" y="50074"/>
                </a:cubicBezTo>
                <a:cubicBezTo>
                  <a:pt x="12478" y="52154"/>
                  <a:pt x="11993" y="54303"/>
                  <a:pt x="11507" y="56451"/>
                </a:cubicBezTo>
                <a:cubicBezTo>
                  <a:pt x="11507" y="56451"/>
                  <a:pt x="11507" y="56521"/>
                  <a:pt x="11507" y="56521"/>
                </a:cubicBezTo>
                <a:cubicBezTo>
                  <a:pt x="11299" y="57561"/>
                  <a:pt x="11092" y="58600"/>
                  <a:pt x="10884" y="59640"/>
                </a:cubicBezTo>
                <a:cubicBezTo>
                  <a:pt x="10350" y="57566"/>
                  <a:pt x="8804" y="54733"/>
                  <a:pt x="7154" y="54733"/>
                </a:cubicBezTo>
                <a:cubicBezTo>
                  <a:pt x="6874" y="54733"/>
                  <a:pt x="6590" y="54815"/>
                  <a:pt x="6309" y="54996"/>
                </a:cubicBezTo>
                <a:cubicBezTo>
                  <a:pt x="5199" y="55689"/>
                  <a:pt x="6170" y="57699"/>
                  <a:pt x="6724" y="58462"/>
                </a:cubicBezTo>
                <a:cubicBezTo>
                  <a:pt x="7764" y="59779"/>
                  <a:pt x="9081" y="60888"/>
                  <a:pt x="10468" y="61789"/>
                </a:cubicBezTo>
                <a:cubicBezTo>
                  <a:pt x="8804" y="71078"/>
                  <a:pt x="8249" y="80644"/>
                  <a:pt x="8735" y="90071"/>
                </a:cubicBezTo>
                <a:cubicBezTo>
                  <a:pt x="8769" y="90244"/>
                  <a:pt x="8908" y="90331"/>
                  <a:pt x="9047" y="90331"/>
                </a:cubicBezTo>
                <a:cubicBezTo>
                  <a:pt x="9185" y="90331"/>
                  <a:pt x="9324" y="90244"/>
                  <a:pt x="9359" y="90071"/>
                </a:cubicBezTo>
                <a:cubicBezTo>
                  <a:pt x="8873" y="81822"/>
                  <a:pt x="9289" y="73573"/>
                  <a:pt x="10468" y="65394"/>
                </a:cubicBezTo>
                <a:cubicBezTo>
                  <a:pt x="10537" y="65394"/>
                  <a:pt x="10606" y="65324"/>
                  <a:pt x="10606" y="65324"/>
                </a:cubicBezTo>
                <a:cubicBezTo>
                  <a:pt x="11854" y="65116"/>
                  <a:pt x="13102" y="63661"/>
                  <a:pt x="13934" y="62829"/>
                </a:cubicBezTo>
                <a:cubicBezTo>
                  <a:pt x="14557" y="62136"/>
                  <a:pt x="16082" y="60611"/>
                  <a:pt x="15320" y="59571"/>
                </a:cubicBezTo>
                <a:cubicBezTo>
                  <a:pt x="15075" y="59203"/>
                  <a:pt x="14751" y="59058"/>
                  <a:pt x="14402" y="59058"/>
                </a:cubicBezTo>
                <a:cubicBezTo>
                  <a:pt x="13568" y="59058"/>
                  <a:pt x="12592" y="59886"/>
                  <a:pt x="12201" y="60472"/>
                </a:cubicBezTo>
                <a:cubicBezTo>
                  <a:pt x="11646" y="61096"/>
                  <a:pt x="11230" y="61928"/>
                  <a:pt x="10953" y="62690"/>
                </a:cubicBezTo>
                <a:cubicBezTo>
                  <a:pt x="11299" y="60541"/>
                  <a:pt x="11715" y="58323"/>
                  <a:pt x="12201" y="56105"/>
                </a:cubicBezTo>
                <a:cubicBezTo>
                  <a:pt x="12617" y="55689"/>
                  <a:pt x="13102" y="55342"/>
                  <a:pt x="13726" y="55134"/>
                </a:cubicBezTo>
                <a:cubicBezTo>
                  <a:pt x="13786" y="55132"/>
                  <a:pt x="13846" y="55130"/>
                  <a:pt x="13905" y="55130"/>
                </a:cubicBezTo>
                <a:cubicBezTo>
                  <a:pt x="16714" y="55130"/>
                  <a:pt x="18544" y="58291"/>
                  <a:pt x="20242" y="60056"/>
                </a:cubicBezTo>
                <a:cubicBezTo>
                  <a:pt x="21905" y="61858"/>
                  <a:pt x="23985" y="63037"/>
                  <a:pt x="26342" y="63661"/>
                </a:cubicBezTo>
                <a:cubicBezTo>
                  <a:pt x="26480" y="63661"/>
                  <a:pt x="26619" y="63522"/>
                  <a:pt x="26550" y="63383"/>
                </a:cubicBezTo>
                <a:cubicBezTo>
                  <a:pt x="25648" y="60680"/>
                  <a:pt x="24193" y="57977"/>
                  <a:pt x="21767" y="56313"/>
                </a:cubicBezTo>
                <a:lnTo>
                  <a:pt x="21767" y="56313"/>
                </a:lnTo>
                <a:cubicBezTo>
                  <a:pt x="23471" y="56750"/>
                  <a:pt x="25590" y="57325"/>
                  <a:pt x="27548" y="57325"/>
                </a:cubicBezTo>
                <a:cubicBezTo>
                  <a:pt x="28695" y="57325"/>
                  <a:pt x="29787" y="57128"/>
                  <a:pt x="30709" y="56590"/>
                </a:cubicBezTo>
                <a:cubicBezTo>
                  <a:pt x="30778" y="56521"/>
                  <a:pt x="30847" y="56451"/>
                  <a:pt x="30778" y="56382"/>
                </a:cubicBezTo>
                <a:cubicBezTo>
                  <a:pt x="30431" y="55134"/>
                  <a:pt x="28213" y="54095"/>
                  <a:pt x="27173" y="53471"/>
                </a:cubicBezTo>
                <a:cubicBezTo>
                  <a:pt x="26757" y="53194"/>
                  <a:pt x="26342" y="52986"/>
                  <a:pt x="25926" y="52847"/>
                </a:cubicBezTo>
                <a:lnTo>
                  <a:pt x="25926" y="52847"/>
                </a:lnTo>
                <a:cubicBezTo>
                  <a:pt x="26688" y="52916"/>
                  <a:pt x="27451" y="52986"/>
                  <a:pt x="28213" y="53055"/>
                </a:cubicBezTo>
                <a:cubicBezTo>
                  <a:pt x="29184" y="53124"/>
                  <a:pt x="30154" y="53263"/>
                  <a:pt x="31055" y="53609"/>
                </a:cubicBezTo>
                <a:cubicBezTo>
                  <a:pt x="31055" y="53748"/>
                  <a:pt x="31055" y="53817"/>
                  <a:pt x="31125" y="53956"/>
                </a:cubicBezTo>
                <a:cubicBezTo>
                  <a:pt x="31402" y="54164"/>
                  <a:pt x="31679" y="54372"/>
                  <a:pt x="31956" y="54580"/>
                </a:cubicBezTo>
                <a:cubicBezTo>
                  <a:pt x="32015" y="54615"/>
                  <a:pt x="32072" y="54631"/>
                  <a:pt x="32125" y="54631"/>
                </a:cubicBezTo>
                <a:cubicBezTo>
                  <a:pt x="32381" y="54631"/>
                  <a:pt x="32533" y="54267"/>
                  <a:pt x="32303" y="54095"/>
                </a:cubicBezTo>
                <a:cubicBezTo>
                  <a:pt x="32234" y="53956"/>
                  <a:pt x="32164" y="53887"/>
                  <a:pt x="32095" y="53817"/>
                </a:cubicBezTo>
                <a:lnTo>
                  <a:pt x="32164" y="53609"/>
                </a:lnTo>
                <a:cubicBezTo>
                  <a:pt x="32218" y="53393"/>
                  <a:pt x="32019" y="53219"/>
                  <a:pt x="31797" y="53219"/>
                </a:cubicBezTo>
                <a:cubicBezTo>
                  <a:pt x="31735" y="53219"/>
                  <a:pt x="31671" y="53232"/>
                  <a:pt x="31610" y="53263"/>
                </a:cubicBezTo>
                <a:lnTo>
                  <a:pt x="31540" y="53263"/>
                </a:lnTo>
                <a:cubicBezTo>
                  <a:pt x="31506" y="53228"/>
                  <a:pt x="31471" y="53211"/>
                  <a:pt x="31436" y="53211"/>
                </a:cubicBezTo>
                <a:cubicBezTo>
                  <a:pt x="31402" y="53211"/>
                  <a:pt x="31367" y="53228"/>
                  <a:pt x="31332" y="53263"/>
                </a:cubicBezTo>
                <a:cubicBezTo>
                  <a:pt x="30709" y="52986"/>
                  <a:pt x="30085" y="52847"/>
                  <a:pt x="29461" y="52778"/>
                </a:cubicBezTo>
                <a:cubicBezTo>
                  <a:pt x="27936" y="52570"/>
                  <a:pt x="26342" y="52431"/>
                  <a:pt x="24817" y="52292"/>
                </a:cubicBezTo>
                <a:cubicBezTo>
                  <a:pt x="24401" y="52154"/>
                  <a:pt x="23915" y="52015"/>
                  <a:pt x="23569" y="51946"/>
                </a:cubicBezTo>
                <a:cubicBezTo>
                  <a:pt x="23638" y="51876"/>
                  <a:pt x="23777" y="51807"/>
                  <a:pt x="23915" y="51738"/>
                </a:cubicBezTo>
                <a:cubicBezTo>
                  <a:pt x="25025" y="51738"/>
                  <a:pt x="26134" y="51669"/>
                  <a:pt x="27173" y="51461"/>
                </a:cubicBezTo>
                <a:cubicBezTo>
                  <a:pt x="27867" y="51322"/>
                  <a:pt x="28421" y="51114"/>
                  <a:pt x="29045" y="50975"/>
                </a:cubicBezTo>
                <a:cubicBezTo>
                  <a:pt x="29322" y="50906"/>
                  <a:pt x="29669" y="50837"/>
                  <a:pt x="29946" y="50837"/>
                </a:cubicBezTo>
                <a:cubicBezTo>
                  <a:pt x="29807" y="50906"/>
                  <a:pt x="29669" y="50975"/>
                  <a:pt x="29600" y="51114"/>
                </a:cubicBezTo>
                <a:cubicBezTo>
                  <a:pt x="29461" y="51183"/>
                  <a:pt x="29530" y="51391"/>
                  <a:pt x="29738" y="51391"/>
                </a:cubicBezTo>
                <a:cubicBezTo>
                  <a:pt x="29877" y="51391"/>
                  <a:pt x="30015" y="51322"/>
                  <a:pt x="30154" y="51322"/>
                </a:cubicBezTo>
                <a:cubicBezTo>
                  <a:pt x="30223" y="51322"/>
                  <a:pt x="30223" y="51391"/>
                  <a:pt x="30293" y="51391"/>
                </a:cubicBezTo>
                <a:cubicBezTo>
                  <a:pt x="30323" y="51399"/>
                  <a:pt x="30353" y="51402"/>
                  <a:pt x="30384" y="51402"/>
                </a:cubicBezTo>
                <a:cubicBezTo>
                  <a:pt x="30631" y="51402"/>
                  <a:pt x="30878" y="51176"/>
                  <a:pt x="31125" y="51114"/>
                </a:cubicBezTo>
                <a:cubicBezTo>
                  <a:pt x="31125" y="51045"/>
                  <a:pt x="31194" y="51045"/>
                  <a:pt x="31194" y="50975"/>
                </a:cubicBezTo>
                <a:cubicBezTo>
                  <a:pt x="31332" y="50906"/>
                  <a:pt x="31402" y="50837"/>
                  <a:pt x="31540" y="50767"/>
                </a:cubicBezTo>
                <a:cubicBezTo>
                  <a:pt x="31610" y="50629"/>
                  <a:pt x="31610" y="50559"/>
                  <a:pt x="31540" y="50490"/>
                </a:cubicBezTo>
                <a:cubicBezTo>
                  <a:pt x="31397" y="50275"/>
                  <a:pt x="31112" y="50200"/>
                  <a:pt x="30779" y="50200"/>
                </a:cubicBezTo>
                <a:cubicBezTo>
                  <a:pt x="30147" y="50200"/>
                  <a:pt x="29339" y="50469"/>
                  <a:pt x="28976" y="50559"/>
                </a:cubicBezTo>
                <a:cubicBezTo>
                  <a:pt x="27867" y="50837"/>
                  <a:pt x="26827" y="51114"/>
                  <a:pt x="25718" y="51322"/>
                </a:cubicBezTo>
                <a:cubicBezTo>
                  <a:pt x="25926" y="51253"/>
                  <a:pt x="26134" y="51183"/>
                  <a:pt x="26342" y="51114"/>
                </a:cubicBezTo>
                <a:cubicBezTo>
                  <a:pt x="27797" y="50490"/>
                  <a:pt x="29114" y="49728"/>
                  <a:pt x="30362" y="48757"/>
                </a:cubicBezTo>
                <a:cubicBezTo>
                  <a:pt x="30501" y="48688"/>
                  <a:pt x="30501" y="48480"/>
                  <a:pt x="30293" y="48411"/>
                </a:cubicBezTo>
                <a:cubicBezTo>
                  <a:pt x="30456" y="48192"/>
                  <a:pt x="30234" y="47931"/>
                  <a:pt x="29996" y="47931"/>
                </a:cubicBezTo>
                <a:cubicBezTo>
                  <a:pt x="29932" y="47931"/>
                  <a:pt x="29867" y="47950"/>
                  <a:pt x="29807" y="47995"/>
                </a:cubicBezTo>
                <a:cubicBezTo>
                  <a:pt x="29392" y="48203"/>
                  <a:pt x="29045" y="48411"/>
                  <a:pt x="28698" y="48757"/>
                </a:cubicBezTo>
                <a:cubicBezTo>
                  <a:pt x="28560" y="48826"/>
                  <a:pt x="28629" y="49034"/>
                  <a:pt x="28768" y="49104"/>
                </a:cubicBezTo>
                <a:cubicBezTo>
                  <a:pt x="28768" y="49242"/>
                  <a:pt x="28768" y="49381"/>
                  <a:pt x="28837" y="49450"/>
                </a:cubicBezTo>
                <a:cubicBezTo>
                  <a:pt x="27797" y="50213"/>
                  <a:pt x="26550" y="50767"/>
                  <a:pt x="25302" y="51183"/>
                </a:cubicBezTo>
                <a:cubicBezTo>
                  <a:pt x="24955" y="51253"/>
                  <a:pt x="24539" y="51322"/>
                  <a:pt x="24123" y="51391"/>
                </a:cubicBezTo>
                <a:cubicBezTo>
                  <a:pt x="26272" y="49936"/>
                  <a:pt x="27728" y="46747"/>
                  <a:pt x="28005" y="44459"/>
                </a:cubicBezTo>
                <a:cubicBezTo>
                  <a:pt x="28062" y="44346"/>
                  <a:pt x="27980" y="44233"/>
                  <a:pt x="27872" y="44233"/>
                </a:cubicBezTo>
                <a:cubicBezTo>
                  <a:pt x="27848" y="44233"/>
                  <a:pt x="27823" y="44239"/>
                  <a:pt x="27797" y="44251"/>
                </a:cubicBezTo>
                <a:cubicBezTo>
                  <a:pt x="26134" y="44667"/>
                  <a:pt x="25025" y="45915"/>
                  <a:pt x="23707" y="46816"/>
                </a:cubicBezTo>
                <a:cubicBezTo>
                  <a:pt x="21974" y="47995"/>
                  <a:pt x="20172" y="49034"/>
                  <a:pt x="18231" y="49936"/>
                </a:cubicBezTo>
                <a:cubicBezTo>
                  <a:pt x="18578" y="49450"/>
                  <a:pt x="18924" y="48965"/>
                  <a:pt x="19202" y="48480"/>
                </a:cubicBezTo>
                <a:cubicBezTo>
                  <a:pt x="19687" y="47717"/>
                  <a:pt x="20311" y="46955"/>
                  <a:pt x="20796" y="46192"/>
                </a:cubicBezTo>
                <a:cubicBezTo>
                  <a:pt x="20852" y="46192"/>
                  <a:pt x="20818" y="46104"/>
                  <a:pt x="20767" y="46104"/>
                </a:cubicBezTo>
                <a:cubicBezTo>
                  <a:pt x="20754" y="46104"/>
                  <a:pt x="20741" y="46109"/>
                  <a:pt x="20727" y="46123"/>
                </a:cubicBezTo>
                <a:cubicBezTo>
                  <a:pt x="19410" y="47093"/>
                  <a:pt x="18855" y="48826"/>
                  <a:pt x="17885" y="50074"/>
                </a:cubicBezTo>
                <a:lnTo>
                  <a:pt x="17815" y="50144"/>
                </a:lnTo>
                <a:cubicBezTo>
                  <a:pt x="17399" y="50282"/>
                  <a:pt x="16914" y="50559"/>
                  <a:pt x="16429" y="50837"/>
                </a:cubicBezTo>
                <a:cubicBezTo>
                  <a:pt x="17538" y="49589"/>
                  <a:pt x="18370" y="47856"/>
                  <a:pt x="19479" y="46608"/>
                </a:cubicBezTo>
                <a:cubicBezTo>
                  <a:pt x="20380" y="45361"/>
                  <a:pt x="21628" y="44390"/>
                  <a:pt x="23014" y="43836"/>
                </a:cubicBezTo>
                <a:cubicBezTo>
                  <a:pt x="23066" y="43820"/>
                  <a:pt x="23110" y="43812"/>
                  <a:pt x="23149" y="43812"/>
                </a:cubicBezTo>
                <a:cubicBezTo>
                  <a:pt x="23792" y="43812"/>
                  <a:pt x="22798" y="45858"/>
                  <a:pt x="22668" y="46054"/>
                </a:cubicBezTo>
                <a:cubicBezTo>
                  <a:pt x="22182" y="46816"/>
                  <a:pt x="21628" y="47579"/>
                  <a:pt x="21004" y="48203"/>
                </a:cubicBezTo>
                <a:cubicBezTo>
                  <a:pt x="20948" y="48259"/>
                  <a:pt x="21028" y="48360"/>
                  <a:pt x="21097" y="48360"/>
                </a:cubicBezTo>
                <a:cubicBezTo>
                  <a:pt x="21114" y="48360"/>
                  <a:pt x="21129" y="48354"/>
                  <a:pt x="21143" y="48341"/>
                </a:cubicBezTo>
                <a:cubicBezTo>
                  <a:pt x="22668" y="47232"/>
                  <a:pt x="23638" y="45499"/>
                  <a:pt x="23915" y="43628"/>
                </a:cubicBezTo>
                <a:cubicBezTo>
                  <a:pt x="23985" y="43489"/>
                  <a:pt x="23846" y="43350"/>
                  <a:pt x="23707" y="43350"/>
                </a:cubicBezTo>
                <a:cubicBezTo>
                  <a:pt x="19687" y="43350"/>
                  <a:pt x="17954" y="48688"/>
                  <a:pt x="15667" y="51253"/>
                </a:cubicBezTo>
                <a:cubicBezTo>
                  <a:pt x="14557" y="51876"/>
                  <a:pt x="13518" y="52778"/>
                  <a:pt x="12686" y="53817"/>
                </a:cubicBezTo>
                <a:cubicBezTo>
                  <a:pt x="13310" y="51114"/>
                  <a:pt x="14003" y="48411"/>
                  <a:pt x="14765" y="45707"/>
                </a:cubicBezTo>
                <a:cubicBezTo>
                  <a:pt x="15112" y="44459"/>
                  <a:pt x="15528" y="43212"/>
                  <a:pt x="15944" y="41964"/>
                </a:cubicBezTo>
                <a:cubicBezTo>
                  <a:pt x="18231" y="41687"/>
                  <a:pt x="20865" y="41409"/>
                  <a:pt x="22945" y="40300"/>
                </a:cubicBezTo>
                <a:cubicBezTo>
                  <a:pt x="23499" y="40023"/>
                  <a:pt x="25995" y="38706"/>
                  <a:pt x="25510" y="37735"/>
                </a:cubicBezTo>
                <a:cubicBezTo>
                  <a:pt x="25269" y="37200"/>
                  <a:pt x="24686" y="37016"/>
                  <a:pt x="24007" y="37016"/>
                </a:cubicBezTo>
                <a:cubicBezTo>
                  <a:pt x="22926" y="37016"/>
                  <a:pt x="21600" y="37480"/>
                  <a:pt x="21004" y="37735"/>
                </a:cubicBezTo>
                <a:cubicBezTo>
                  <a:pt x="19271" y="38429"/>
                  <a:pt x="17677" y="39468"/>
                  <a:pt x="16290" y="40716"/>
                </a:cubicBezTo>
                <a:cubicBezTo>
                  <a:pt x="17122" y="38221"/>
                  <a:pt x="18023" y="35725"/>
                  <a:pt x="18994" y="33230"/>
                </a:cubicBezTo>
                <a:lnTo>
                  <a:pt x="19202" y="33160"/>
                </a:lnTo>
                <a:cubicBezTo>
                  <a:pt x="19597" y="33204"/>
                  <a:pt x="19992" y="33227"/>
                  <a:pt x="20385" y="33227"/>
                </a:cubicBezTo>
                <a:cubicBezTo>
                  <a:pt x="21233" y="33227"/>
                  <a:pt x="22070" y="33120"/>
                  <a:pt x="22876" y="32883"/>
                </a:cubicBezTo>
                <a:cubicBezTo>
                  <a:pt x="23915" y="32745"/>
                  <a:pt x="25718" y="32398"/>
                  <a:pt x="26203" y="31289"/>
                </a:cubicBezTo>
                <a:cubicBezTo>
                  <a:pt x="26688" y="30180"/>
                  <a:pt x="25025" y="29556"/>
                  <a:pt x="24193" y="29556"/>
                </a:cubicBezTo>
                <a:cubicBezTo>
                  <a:pt x="22460" y="29695"/>
                  <a:pt x="20796" y="30457"/>
                  <a:pt x="19618" y="31705"/>
                </a:cubicBezTo>
                <a:cubicBezTo>
                  <a:pt x="20172" y="30318"/>
                  <a:pt x="20796" y="29001"/>
                  <a:pt x="21420" y="27615"/>
                </a:cubicBezTo>
                <a:cubicBezTo>
                  <a:pt x="21752" y="27702"/>
                  <a:pt x="22331" y="27752"/>
                  <a:pt x="23022" y="27752"/>
                </a:cubicBezTo>
                <a:cubicBezTo>
                  <a:pt x="25647" y="27752"/>
                  <a:pt x="29888" y="27023"/>
                  <a:pt x="28352" y="24773"/>
                </a:cubicBezTo>
                <a:cubicBezTo>
                  <a:pt x="28056" y="24340"/>
                  <a:pt x="27482" y="24162"/>
                  <a:pt x="26785" y="24162"/>
                </a:cubicBezTo>
                <a:cubicBezTo>
                  <a:pt x="25360" y="24162"/>
                  <a:pt x="23415" y="24906"/>
                  <a:pt x="22252" y="25743"/>
                </a:cubicBezTo>
                <a:cubicBezTo>
                  <a:pt x="22876" y="24496"/>
                  <a:pt x="23430" y="23317"/>
                  <a:pt x="24054" y="22139"/>
                </a:cubicBezTo>
                <a:cubicBezTo>
                  <a:pt x="24268" y="22151"/>
                  <a:pt x="24480" y="22156"/>
                  <a:pt x="24690" y="22156"/>
                </a:cubicBezTo>
                <a:cubicBezTo>
                  <a:pt x="25704" y="22156"/>
                  <a:pt x="26670" y="22022"/>
                  <a:pt x="27589" y="21792"/>
                </a:cubicBezTo>
                <a:cubicBezTo>
                  <a:pt x="28560" y="21654"/>
                  <a:pt x="30223" y="21446"/>
                  <a:pt x="30709" y="20475"/>
                </a:cubicBezTo>
                <a:cubicBezTo>
                  <a:pt x="31167" y="19494"/>
                  <a:pt x="29586" y="18944"/>
                  <a:pt x="28883" y="18944"/>
                </a:cubicBezTo>
                <a:cubicBezTo>
                  <a:pt x="28841" y="18944"/>
                  <a:pt x="28803" y="18946"/>
                  <a:pt x="28768" y="18950"/>
                </a:cubicBezTo>
                <a:cubicBezTo>
                  <a:pt x="27312" y="19158"/>
                  <a:pt x="25995" y="19713"/>
                  <a:pt x="24886" y="20683"/>
                </a:cubicBezTo>
                <a:cubicBezTo>
                  <a:pt x="25440" y="19643"/>
                  <a:pt x="25995" y="18673"/>
                  <a:pt x="26550" y="17633"/>
                </a:cubicBezTo>
                <a:cubicBezTo>
                  <a:pt x="26878" y="17673"/>
                  <a:pt x="27210" y="17692"/>
                  <a:pt x="27541" y="17692"/>
                </a:cubicBezTo>
                <a:cubicBezTo>
                  <a:pt x="28956" y="17692"/>
                  <a:pt x="30374" y="17337"/>
                  <a:pt x="31610" y="16663"/>
                </a:cubicBezTo>
                <a:cubicBezTo>
                  <a:pt x="32303" y="16316"/>
                  <a:pt x="33204" y="15415"/>
                  <a:pt x="32164" y="14860"/>
                </a:cubicBezTo>
                <a:cubicBezTo>
                  <a:pt x="31825" y="14702"/>
                  <a:pt x="31418" y="14639"/>
                  <a:pt x="30989" y="14639"/>
                </a:cubicBezTo>
                <a:cubicBezTo>
                  <a:pt x="30104" y="14639"/>
                  <a:pt x="29121" y="14904"/>
                  <a:pt x="28421" y="15138"/>
                </a:cubicBezTo>
                <a:cubicBezTo>
                  <a:pt x="28213" y="15207"/>
                  <a:pt x="28075" y="15276"/>
                  <a:pt x="27936" y="15346"/>
                </a:cubicBezTo>
                <a:cubicBezTo>
                  <a:pt x="28213" y="14791"/>
                  <a:pt x="28560" y="14306"/>
                  <a:pt x="28906" y="13751"/>
                </a:cubicBezTo>
                <a:cubicBezTo>
                  <a:pt x="29045" y="13751"/>
                  <a:pt x="29184" y="13682"/>
                  <a:pt x="29253" y="13682"/>
                </a:cubicBezTo>
                <a:cubicBezTo>
                  <a:pt x="29552" y="13709"/>
                  <a:pt x="29849" y="13723"/>
                  <a:pt x="30142" y="13723"/>
                </a:cubicBezTo>
                <a:cubicBezTo>
                  <a:pt x="31346" y="13723"/>
                  <a:pt x="32506" y="13490"/>
                  <a:pt x="33620" y="12989"/>
                </a:cubicBezTo>
                <a:cubicBezTo>
                  <a:pt x="34105" y="12781"/>
                  <a:pt x="35214" y="12088"/>
                  <a:pt x="34798" y="11325"/>
                </a:cubicBezTo>
                <a:cubicBezTo>
                  <a:pt x="34496" y="10833"/>
                  <a:pt x="33924" y="10672"/>
                  <a:pt x="33321" y="10672"/>
                </a:cubicBezTo>
                <a:cubicBezTo>
                  <a:pt x="32820" y="10672"/>
                  <a:pt x="32296" y="10783"/>
                  <a:pt x="31887" y="10909"/>
                </a:cubicBezTo>
                <a:cubicBezTo>
                  <a:pt x="31263" y="11117"/>
                  <a:pt x="30639" y="11464"/>
                  <a:pt x="30085" y="11880"/>
                </a:cubicBezTo>
                <a:cubicBezTo>
                  <a:pt x="30709" y="11048"/>
                  <a:pt x="31263" y="10147"/>
                  <a:pt x="31818" y="9315"/>
                </a:cubicBezTo>
                <a:lnTo>
                  <a:pt x="32164" y="9384"/>
                </a:lnTo>
                <a:cubicBezTo>
                  <a:pt x="32026" y="9454"/>
                  <a:pt x="32095" y="9592"/>
                  <a:pt x="32164" y="9592"/>
                </a:cubicBezTo>
                <a:cubicBezTo>
                  <a:pt x="32303" y="9592"/>
                  <a:pt x="32442" y="9592"/>
                  <a:pt x="32511" y="9523"/>
                </a:cubicBezTo>
                <a:cubicBezTo>
                  <a:pt x="32996" y="9627"/>
                  <a:pt x="33481" y="9679"/>
                  <a:pt x="33958" y="9679"/>
                </a:cubicBezTo>
                <a:cubicBezTo>
                  <a:pt x="34434" y="9679"/>
                  <a:pt x="34902" y="9627"/>
                  <a:pt x="35353" y="9523"/>
                </a:cubicBezTo>
                <a:cubicBezTo>
                  <a:pt x="35977" y="9384"/>
                  <a:pt x="37086" y="8968"/>
                  <a:pt x="36947" y="8206"/>
                </a:cubicBezTo>
                <a:cubicBezTo>
                  <a:pt x="36809" y="7374"/>
                  <a:pt x="35284" y="7305"/>
                  <a:pt x="34660" y="7305"/>
                </a:cubicBezTo>
                <a:cubicBezTo>
                  <a:pt x="33897" y="7513"/>
                  <a:pt x="33135" y="7859"/>
                  <a:pt x="32442" y="8275"/>
                </a:cubicBezTo>
                <a:cubicBezTo>
                  <a:pt x="32996" y="7582"/>
                  <a:pt x="33481" y="6819"/>
                  <a:pt x="34036" y="6057"/>
                </a:cubicBezTo>
                <a:cubicBezTo>
                  <a:pt x="34105" y="6092"/>
                  <a:pt x="34157" y="6109"/>
                  <a:pt x="34209" y="6109"/>
                </a:cubicBezTo>
                <a:cubicBezTo>
                  <a:pt x="34261" y="6109"/>
                  <a:pt x="34313" y="6092"/>
                  <a:pt x="34382" y="6057"/>
                </a:cubicBezTo>
                <a:lnTo>
                  <a:pt x="34382" y="6057"/>
                </a:lnTo>
                <a:cubicBezTo>
                  <a:pt x="34313" y="6126"/>
                  <a:pt x="34313" y="6265"/>
                  <a:pt x="34382" y="6265"/>
                </a:cubicBezTo>
                <a:lnTo>
                  <a:pt x="34590" y="6265"/>
                </a:lnTo>
                <a:cubicBezTo>
                  <a:pt x="34960" y="6450"/>
                  <a:pt x="35361" y="6542"/>
                  <a:pt x="35751" y="6542"/>
                </a:cubicBezTo>
                <a:cubicBezTo>
                  <a:pt x="35946" y="6542"/>
                  <a:pt x="36139" y="6519"/>
                  <a:pt x="36323" y="6473"/>
                </a:cubicBezTo>
                <a:cubicBezTo>
                  <a:pt x="36878" y="6403"/>
                  <a:pt x="37710" y="6196"/>
                  <a:pt x="37918" y="5572"/>
                </a:cubicBezTo>
                <a:cubicBezTo>
                  <a:pt x="38126" y="4948"/>
                  <a:pt x="37017" y="4532"/>
                  <a:pt x="36601" y="4463"/>
                </a:cubicBezTo>
                <a:cubicBezTo>
                  <a:pt x="35977" y="4463"/>
                  <a:pt x="35422" y="4601"/>
                  <a:pt x="34868" y="4948"/>
                </a:cubicBezTo>
                <a:lnTo>
                  <a:pt x="35076" y="4671"/>
                </a:lnTo>
                <a:lnTo>
                  <a:pt x="35214" y="4671"/>
                </a:lnTo>
                <a:cubicBezTo>
                  <a:pt x="35214" y="4601"/>
                  <a:pt x="35284" y="4463"/>
                  <a:pt x="35353" y="4393"/>
                </a:cubicBezTo>
                <a:lnTo>
                  <a:pt x="35353" y="4324"/>
                </a:lnTo>
                <a:cubicBezTo>
                  <a:pt x="35353" y="4324"/>
                  <a:pt x="35353" y="4255"/>
                  <a:pt x="35353" y="4255"/>
                </a:cubicBezTo>
                <a:cubicBezTo>
                  <a:pt x="35353" y="4116"/>
                  <a:pt x="35422" y="4047"/>
                  <a:pt x="35422" y="3908"/>
                </a:cubicBezTo>
                <a:cubicBezTo>
                  <a:pt x="35561" y="3769"/>
                  <a:pt x="35630" y="3631"/>
                  <a:pt x="35700" y="3492"/>
                </a:cubicBezTo>
                <a:cubicBezTo>
                  <a:pt x="35700" y="3541"/>
                  <a:pt x="35734" y="3590"/>
                  <a:pt x="35779" y="3590"/>
                </a:cubicBezTo>
                <a:cubicBezTo>
                  <a:pt x="35798" y="3590"/>
                  <a:pt x="35818" y="3582"/>
                  <a:pt x="35838" y="3561"/>
                </a:cubicBezTo>
                <a:lnTo>
                  <a:pt x="35907" y="3561"/>
                </a:lnTo>
                <a:cubicBezTo>
                  <a:pt x="36462" y="3492"/>
                  <a:pt x="37017" y="3353"/>
                  <a:pt x="37502" y="3076"/>
                </a:cubicBezTo>
                <a:cubicBezTo>
                  <a:pt x="37918" y="2868"/>
                  <a:pt x="38957" y="2522"/>
                  <a:pt x="38957" y="1967"/>
                </a:cubicBezTo>
                <a:cubicBezTo>
                  <a:pt x="38918" y="1650"/>
                  <a:pt x="38607" y="1537"/>
                  <a:pt x="38270" y="1537"/>
                </a:cubicBezTo>
                <a:cubicBezTo>
                  <a:pt x="38017" y="1537"/>
                  <a:pt x="37749" y="1601"/>
                  <a:pt x="37571" y="1690"/>
                </a:cubicBezTo>
                <a:cubicBezTo>
                  <a:pt x="37155" y="1898"/>
                  <a:pt x="36739" y="2175"/>
                  <a:pt x="36393" y="2522"/>
                </a:cubicBezTo>
                <a:cubicBezTo>
                  <a:pt x="36254" y="2660"/>
                  <a:pt x="36115" y="2868"/>
                  <a:pt x="35907" y="3007"/>
                </a:cubicBezTo>
                <a:cubicBezTo>
                  <a:pt x="36046" y="2799"/>
                  <a:pt x="36185" y="2522"/>
                  <a:pt x="36254" y="2314"/>
                </a:cubicBezTo>
                <a:cubicBezTo>
                  <a:pt x="36314" y="2208"/>
                  <a:pt x="36391" y="2070"/>
                  <a:pt x="36467" y="1915"/>
                </a:cubicBezTo>
                <a:lnTo>
                  <a:pt x="36467" y="1915"/>
                </a:lnTo>
                <a:cubicBezTo>
                  <a:pt x="36249" y="2332"/>
                  <a:pt x="35946" y="2724"/>
                  <a:pt x="35769" y="3007"/>
                </a:cubicBezTo>
                <a:cubicBezTo>
                  <a:pt x="35630" y="3215"/>
                  <a:pt x="35492" y="3423"/>
                  <a:pt x="35353" y="3631"/>
                </a:cubicBezTo>
                <a:cubicBezTo>
                  <a:pt x="35422" y="3284"/>
                  <a:pt x="35492" y="2938"/>
                  <a:pt x="35492" y="2522"/>
                </a:cubicBezTo>
                <a:cubicBezTo>
                  <a:pt x="35492" y="2487"/>
                  <a:pt x="35457" y="2470"/>
                  <a:pt x="35422" y="2470"/>
                </a:cubicBezTo>
                <a:cubicBezTo>
                  <a:pt x="35388" y="2470"/>
                  <a:pt x="35353" y="2487"/>
                  <a:pt x="35353" y="2522"/>
                </a:cubicBezTo>
                <a:cubicBezTo>
                  <a:pt x="35284" y="2660"/>
                  <a:pt x="35214" y="2868"/>
                  <a:pt x="35145" y="3076"/>
                </a:cubicBezTo>
                <a:lnTo>
                  <a:pt x="35145" y="2730"/>
                </a:lnTo>
                <a:cubicBezTo>
                  <a:pt x="35145" y="2244"/>
                  <a:pt x="35214" y="1690"/>
                  <a:pt x="35422" y="1205"/>
                </a:cubicBezTo>
                <a:cubicBezTo>
                  <a:pt x="35471" y="912"/>
                  <a:pt x="35932" y="379"/>
                  <a:pt x="36297" y="379"/>
                </a:cubicBezTo>
                <a:cubicBezTo>
                  <a:pt x="36451" y="379"/>
                  <a:pt x="36588" y="473"/>
                  <a:pt x="36670" y="719"/>
                </a:cubicBezTo>
                <a:cubicBezTo>
                  <a:pt x="36765" y="980"/>
                  <a:pt x="36730" y="1266"/>
                  <a:pt x="36629" y="1550"/>
                </a:cubicBezTo>
                <a:lnTo>
                  <a:pt x="36629" y="1550"/>
                </a:lnTo>
                <a:cubicBezTo>
                  <a:pt x="36824" y="1051"/>
                  <a:pt x="36921" y="494"/>
                  <a:pt x="36531" y="234"/>
                </a:cubicBezTo>
                <a:cubicBezTo>
                  <a:pt x="36298" y="73"/>
                  <a:pt x="36090" y="0"/>
                  <a:pt x="3590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99"/>
        <p:cNvGrpSpPr/>
        <p:nvPr/>
      </p:nvGrpSpPr>
      <p:grpSpPr>
        <a:xfrm>
          <a:off x="0" y="0"/>
          <a:ext cx="0" cy="0"/>
          <a:chOff x="0" y="0"/>
          <a:chExt cx="0" cy="0"/>
        </a:xfrm>
      </p:grpSpPr>
      <p:sp>
        <p:nvSpPr>
          <p:cNvPr id="300" name="Google Shape;300;p35"/>
          <p:cNvSpPr txBox="1">
            <a:spLocks noGrp="1"/>
          </p:cNvSpPr>
          <p:nvPr>
            <p:ph type="title"/>
          </p:nvPr>
        </p:nvSpPr>
        <p:spPr>
          <a:xfrm>
            <a:off x="4858225" y="2190975"/>
            <a:ext cx="35652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This is a great</a:t>
            </a:r>
            <a:endParaRPr/>
          </a:p>
          <a:p>
            <a:pPr marL="0" lvl="0" indent="0" algn="l" rtl="0">
              <a:spcBef>
                <a:spcPts val="0"/>
              </a:spcBef>
              <a:spcAft>
                <a:spcPts val="0"/>
              </a:spcAft>
              <a:buNone/>
            </a:pPr>
            <a:r>
              <a:rPr lang="es"/>
              <a:t>headline</a:t>
            </a:r>
            <a:endParaRPr/>
          </a:p>
        </p:txBody>
      </p:sp>
      <p:pic>
        <p:nvPicPr>
          <p:cNvPr id="301" name="Google Shape;301;p35"/>
          <p:cNvPicPr preferRelativeResize="0"/>
          <p:nvPr/>
        </p:nvPicPr>
        <p:blipFill>
          <a:blip r:embed="rId3">
            <a:alphaModFix/>
          </a:blip>
          <a:stretch>
            <a:fillRect/>
          </a:stretch>
        </p:blipFill>
        <p:spPr>
          <a:xfrm rot="-6333352">
            <a:off x="-1777018" y="583596"/>
            <a:ext cx="6932285" cy="4649427"/>
          </a:xfrm>
          <a:prstGeom prst="rect">
            <a:avLst/>
          </a:prstGeom>
          <a:noFill/>
          <a:ln>
            <a:noFill/>
          </a:ln>
        </p:spPr>
      </p:pic>
      <p:sp>
        <p:nvSpPr>
          <p:cNvPr id="302" name="Google Shape;302;p35"/>
          <p:cNvSpPr txBox="1">
            <a:spLocks noGrp="1"/>
          </p:cNvSpPr>
          <p:nvPr>
            <p:ph type="subTitle" idx="1"/>
          </p:nvPr>
        </p:nvSpPr>
        <p:spPr>
          <a:xfrm>
            <a:off x="4827180" y="2996425"/>
            <a:ext cx="3024900" cy="189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a:t>This is the subtitle that makes it comprehensible</a:t>
            </a:r>
            <a:endParaRPr b="1">
              <a:latin typeface="Merriweather"/>
              <a:ea typeface="Merriweather"/>
              <a:cs typeface="Merriweather"/>
              <a:sym typeface="Merriweather"/>
            </a:endParaRPr>
          </a:p>
        </p:txBody>
      </p:sp>
      <p:grpSp>
        <p:nvGrpSpPr>
          <p:cNvPr id="303" name="Google Shape;303;p35"/>
          <p:cNvGrpSpPr/>
          <p:nvPr/>
        </p:nvGrpSpPr>
        <p:grpSpPr>
          <a:xfrm>
            <a:off x="885661" y="984830"/>
            <a:ext cx="2414147" cy="4761444"/>
            <a:chOff x="2375975" y="2648850"/>
            <a:chExt cx="1226950" cy="2419925"/>
          </a:xfrm>
        </p:grpSpPr>
        <p:sp>
          <p:nvSpPr>
            <p:cNvPr id="304" name="Google Shape;304;p35"/>
            <p:cNvSpPr/>
            <p:nvPr/>
          </p:nvSpPr>
          <p:spPr>
            <a:xfrm>
              <a:off x="2561400" y="2755050"/>
              <a:ext cx="60675" cy="21875"/>
            </a:xfrm>
            <a:custGeom>
              <a:avLst/>
              <a:gdLst/>
              <a:ahLst/>
              <a:cxnLst/>
              <a:rect l="l" t="t" r="r" b="b"/>
              <a:pathLst>
                <a:path w="2427" h="875" extrusionOk="0">
                  <a:moveTo>
                    <a:pt x="624" y="1"/>
                  </a:moveTo>
                  <a:cubicBezTo>
                    <a:pt x="384" y="1"/>
                    <a:pt x="176" y="65"/>
                    <a:pt x="69" y="251"/>
                  </a:cubicBezTo>
                  <a:cubicBezTo>
                    <a:pt x="0" y="389"/>
                    <a:pt x="69" y="528"/>
                    <a:pt x="139" y="597"/>
                  </a:cubicBezTo>
                  <a:lnTo>
                    <a:pt x="208" y="597"/>
                  </a:lnTo>
                  <a:cubicBezTo>
                    <a:pt x="347" y="667"/>
                    <a:pt x="416" y="736"/>
                    <a:pt x="555" y="736"/>
                  </a:cubicBezTo>
                  <a:cubicBezTo>
                    <a:pt x="901" y="736"/>
                    <a:pt x="1248" y="805"/>
                    <a:pt x="1525" y="875"/>
                  </a:cubicBezTo>
                  <a:lnTo>
                    <a:pt x="2218" y="875"/>
                  </a:lnTo>
                  <a:cubicBezTo>
                    <a:pt x="2357" y="875"/>
                    <a:pt x="2426" y="667"/>
                    <a:pt x="2288" y="597"/>
                  </a:cubicBezTo>
                  <a:cubicBezTo>
                    <a:pt x="2218" y="459"/>
                    <a:pt x="2218" y="459"/>
                    <a:pt x="2080" y="389"/>
                  </a:cubicBezTo>
                  <a:cubicBezTo>
                    <a:pt x="2010" y="320"/>
                    <a:pt x="1872" y="251"/>
                    <a:pt x="1733" y="251"/>
                  </a:cubicBezTo>
                  <a:cubicBezTo>
                    <a:pt x="1477" y="165"/>
                    <a:pt x="1010" y="1"/>
                    <a:pt x="624"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5"/>
            <p:cNvSpPr/>
            <p:nvPr/>
          </p:nvSpPr>
          <p:spPr>
            <a:xfrm>
              <a:off x="2533675" y="2804100"/>
              <a:ext cx="106975" cy="50475"/>
            </a:xfrm>
            <a:custGeom>
              <a:avLst/>
              <a:gdLst/>
              <a:ahLst/>
              <a:cxnLst/>
              <a:rect l="l" t="t" r="r" b="b"/>
              <a:pathLst>
                <a:path w="4279" h="2019" extrusionOk="0">
                  <a:moveTo>
                    <a:pt x="1074" y="0"/>
                  </a:moveTo>
                  <a:cubicBezTo>
                    <a:pt x="608" y="0"/>
                    <a:pt x="56" y="143"/>
                    <a:pt x="0" y="646"/>
                  </a:cubicBezTo>
                  <a:cubicBezTo>
                    <a:pt x="0" y="715"/>
                    <a:pt x="69" y="854"/>
                    <a:pt x="208" y="854"/>
                  </a:cubicBezTo>
                  <a:cubicBezTo>
                    <a:pt x="639" y="854"/>
                    <a:pt x="961" y="635"/>
                    <a:pt x="1368" y="635"/>
                  </a:cubicBezTo>
                  <a:cubicBezTo>
                    <a:pt x="1419" y="635"/>
                    <a:pt x="1471" y="638"/>
                    <a:pt x="1525" y="646"/>
                  </a:cubicBezTo>
                  <a:cubicBezTo>
                    <a:pt x="2149" y="715"/>
                    <a:pt x="2703" y="854"/>
                    <a:pt x="3258" y="1062"/>
                  </a:cubicBezTo>
                  <a:cubicBezTo>
                    <a:pt x="3327" y="1200"/>
                    <a:pt x="3397" y="1339"/>
                    <a:pt x="3466" y="1408"/>
                  </a:cubicBezTo>
                  <a:cubicBezTo>
                    <a:pt x="3605" y="1616"/>
                    <a:pt x="3813" y="1755"/>
                    <a:pt x="3951" y="1963"/>
                  </a:cubicBezTo>
                  <a:cubicBezTo>
                    <a:pt x="3990" y="2001"/>
                    <a:pt x="4034" y="2019"/>
                    <a:pt x="4076" y="2019"/>
                  </a:cubicBezTo>
                  <a:cubicBezTo>
                    <a:pt x="4184" y="2019"/>
                    <a:pt x="4278" y="1905"/>
                    <a:pt x="4228" y="1755"/>
                  </a:cubicBezTo>
                  <a:cubicBezTo>
                    <a:pt x="4090" y="1547"/>
                    <a:pt x="3951" y="1408"/>
                    <a:pt x="3813" y="1270"/>
                  </a:cubicBezTo>
                  <a:lnTo>
                    <a:pt x="3743" y="1131"/>
                  </a:lnTo>
                  <a:cubicBezTo>
                    <a:pt x="3813" y="992"/>
                    <a:pt x="3813" y="854"/>
                    <a:pt x="3674" y="784"/>
                  </a:cubicBezTo>
                  <a:cubicBezTo>
                    <a:pt x="2911" y="438"/>
                    <a:pt x="2149" y="160"/>
                    <a:pt x="1386" y="22"/>
                  </a:cubicBezTo>
                  <a:cubicBezTo>
                    <a:pt x="1292" y="8"/>
                    <a:pt x="1185" y="0"/>
                    <a:pt x="1074"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5"/>
            <p:cNvSpPr/>
            <p:nvPr/>
          </p:nvSpPr>
          <p:spPr>
            <a:xfrm>
              <a:off x="2532450" y="2830225"/>
              <a:ext cx="49750" cy="22950"/>
            </a:xfrm>
            <a:custGeom>
              <a:avLst/>
              <a:gdLst/>
              <a:ahLst/>
              <a:cxnLst/>
              <a:rect l="l" t="t" r="r" b="b"/>
              <a:pathLst>
                <a:path w="1990" h="918" extrusionOk="0">
                  <a:moveTo>
                    <a:pt x="1453" y="1"/>
                  </a:moveTo>
                  <a:cubicBezTo>
                    <a:pt x="888" y="1"/>
                    <a:pt x="0" y="189"/>
                    <a:pt x="118" y="779"/>
                  </a:cubicBezTo>
                  <a:cubicBezTo>
                    <a:pt x="118" y="848"/>
                    <a:pt x="188" y="918"/>
                    <a:pt x="257" y="918"/>
                  </a:cubicBezTo>
                  <a:cubicBezTo>
                    <a:pt x="465" y="918"/>
                    <a:pt x="604" y="710"/>
                    <a:pt x="812" y="571"/>
                  </a:cubicBezTo>
                  <a:cubicBezTo>
                    <a:pt x="964" y="470"/>
                    <a:pt x="1190" y="405"/>
                    <a:pt x="1410" y="405"/>
                  </a:cubicBezTo>
                  <a:cubicBezTo>
                    <a:pt x="1490" y="405"/>
                    <a:pt x="1569" y="414"/>
                    <a:pt x="1643" y="432"/>
                  </a:cubicBezTo>
                  <a:cubicBezTo>
                    <a:pt x="1921" y="432"/>
                    <a:pt x="1990" y="17"/>
                    <a:pt x="1713" y="17"/>
                  </a:cubicBezTo>
                  <a:cubicBezTo>
                    <a:pt x="1641" y="6"/>
                    <a:pt x="1552" y="1"/>
                    <a:pt x="1453"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5"/>
            <p:cNvSpPr/>
            <p:nvPr/>
          </p:nvSpPr>
          <p:spPr>
            <a:xfrm>
              <a:off x="2522050" y="2884100"/>
              <a:ext cx="47625" cy="19525"/>
            </a:xfrm>
            <a:custGeom>
              <a:avLst/>
              <a:gdLst/>
              <a:ahLst/>
              <a:cxnLst/>
              <a:rect l="l" t="t" r="r" b="b"/>
              <a:pathLst>
                <a:path w="1905" h="781" extrusionOk="0">
                  <a:moveTo>
                    <a:pt x="1013" y="1"/>
                  </a:moveTo>
                  <a:cubicBezTo>
                    <a:pt x="743" y="1"/>
                    <a:pt x="480" y="70"/>
                    <a:pt x="257" y="218"/>
                  </a:cubicBezTo>
                  <a:cubicBezTo>
                    <a:pt x="1" y="411"/>
                    <a:pt x="218" y="781"/>
                    <a:pt x="472" y="781"/>
                  </a:cubicBezTo>
                  <a:cubicBezTo>
                    <a:pt x="493" y="781"/>
                    <a:pt x="513" y="778"/>
                    <a:pt x="534" y="773"/>
                  </a:cubicBezTo>
                  <a:cubicBezTo>
                    <a:pt x="881" y="565"/>
                    <a:pt x="1228" y="565"/>
                    <a:pt x="1574" y="565"/>
                  </a:cubicBezTo>
                  <a:cubicBezTo>
                    <a:pt x="1595" y="570"/>
                    <a:pt x="1615" y="573"/>
                    <a:pt x="1634" y="573"/>
                  </a:cubicBezTo>
                  <a:cubicBezTo>
                    <a:pt x="1860" y="573"/>
                    <a:pt x="1905" y="213"/>
                    <a:pt x="1713" y="149"/>
                  </a:cubicBezTo>
                  <a:cubicBezTo>
                    <a:pt x="1488" y="53"/>
                    <a:pt x="1247" y="1"/>
                    <a:pt x="1013"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5"/>
            <p:cNvSpPr/>
            <p:nvPr/>
          </p:nvSpPr>
          <p:spPr>
            <a:xfrm>
              <a:off x="2549250" y="2901300"/>
              <a:ext cx="56500" cy="44075"/>
            </a:xfrm>
            <a:custGeom>
              <a:avLst/>
              <a:gdLst/>
              <a:ahLst/>
              <a:cxnLst/>
              <a:rect l="l" t="t" r="r" b="b"/>
              <a:pathLst>
                <a:path w="2260" h="1763" extrusionOk="0">
                  <a:moveTo>
                    <a:pt x="1995" y="0"/>
                  </a:moveTo>
                  <a:cubicBezTo>
                    <a:pt x="1932" y="0"/>
                    <a:pt x="1862" y="26"/>
                    <a:pt x="1803" y="85"/>
                  </a:cubicBezTo>
                  <a:cubicBezTo>
                    <a:pt x="1526" y="293"/>
                    <a:pt x="1179" y="501"/>
                    <a:pt x="902" y="778"/>
                  </a:cubicBezTo>
                  <a:cubicBezTo>
                    <a:pt x="555" y="986"/>
                    <a:pt x="140" y="1194"/>
                    <a:pt x="1" y="1471"/>
                  </a:cubicBezTo>
                  <a:cubicBezTo>
                    <a:pt x="1" y="1591"/>
                    <a:pt x="53" y="1762"/>
                    <a:pt x="156" y="1762"/>
                  </a:cubicBezTo>
                  <a:cubicBezTo>
                    <a:pt x="172" y="1762"/>
                    <a:pt x="190" y="1758"/>
                    <a:pt x="209" y="1749"/>
                  </a:cubicBezTo>
                  <a:cubicBezTo>
                    <a:pt x="555" y="1610"/>
                    <a:pt x="833" y="1471"/>
                    <a:pt x="1041" y="1194"/>
                  </a:cubicBezTo>
                  <a:cubicBezTo>
                    <a:pt x="1387" y="917"/>
                    <a:pt x="1734" y="709"/>
                    <a:pt x="2011" y="362"/>
                  </a:cubicBezTo>
                  <a:cubicBezTo>
                    <a:pt x="2260" y="164"/>
                    <a:pt x="2152" y="0"/>
                    <a:pt x="199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5"/>
            <p:cNvSpPr/>
            <p:nvPr/>
          </p:nvSpPr>
          <p:spPr>
            <a:xfrm>
              <a:off x="2589600" y="2932625"/>
              <a:ext cx="64600" cy="109800"/>
            </a:xfrm>
            <a:custGeom>
              <a:avLst/>
              <a:gdLst/>
              <a:ahLst/>
              <a:cxnLst/>
              <a:rect l="l" t="t" r="r" b="b"/>
              <a:pathLst>
                <a:path w="2584" h="4392" extrusionOk="0">
                  <a:moveTo>
                    <a:pt x="2367" y="1"/>
                  </a:moveTo>
                  <a:cubicBezTo>
                    <a:pt x="2269" y="1"/>
                    <a:pt x="2162" y="52"/>
                    <a:pt x="2130" y="149"/>
                  </a:cubicBezTo>
                  <a:cubicBezTo>
                    <a:pt x="1922" y="912"/>
                    <a:pt x="1714" y="1674"/>
                    <a:pt x="1368" y="2367"/>
                  </a:cubicBezTo>
                  <a:cubicBezTo>
                    <a:pt x="1021" y="2991"/>
                    <a:pt x="605" y="3546"/>
                    <a:pt x="120" y="4100"/>
                  </a:cubicBezTo>
                  <a:cubicBezTo>
                    <a:pt x="0" y="4220"/>
                    <a:pt x="87" y="4391"/>
                    <a:pt x="202" y="4391"/>
                  </a:cubicBezTo>
                  <a:cubicBezTo>
                    <a:pt x="221" y="4391"/>
                    <a:pt x="240" y="4387"/>
                    <a:pt x="259" y="4377"/>
                  </a:cubicBezTo>
                  <a:cubicBezTo>
                    <a:pt x="952" y="4239"/>
                    <a:pt x="1298" y="3476"/>
                    <a:pt x="1576" y="2922"/>
                  </a:cubicBezTo>
                  <a:cubicBezTo>
                    <a:pt x="2061" y="2090"/>
                    <a:pt x="2338" y="1189"/>
                    <a:pt x="2546" y="218"/>
                  </a:cubicBezTo>
                  <a:cubicBezTo>
                    <a:pt x="2583" y="70"/>
                    <a:pt x="2481" y="1"/>
                    <a:pt x="2367"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5"/>
            <p:cNvSpPr/>
            <p:nvPr/>
          </p:nvSpPr>
          <p:spPr>
            <a:xfrm>
              <a:off x="2646300" y="2943900"/>
              <a:ext cx="32150" cy="86750"/>
            </a:xfrm>
            <a:custGeom>
              <a:avLst/>
              <a:gdLst/>
              <a:ahLst/>
              <a:cxnLst/>
              <a:rect l="l" t="t" r="r" b="b"/>
              <a:pathLst>
                <a:path w="1286" h="3470" extrusionOk="0">
                  <a:moveTo>
                    <a:pt x="1109" y="0"/>
                  </a:moveTo>
                  <a:cubicBezTo>
                    <a:pt x="1026" y="0"/>
                    <a:pt x="934" y="54"/>
                    <a:pt x="902" y="183"/>
                  </a:cubicBezTo>
                  <a:cubicBezTo>
                    <a:pt x="763" y="738"/>
                    <a:pt x="625" y="1292"/>
                    <a:pt x="417" y="1916"/>
                  </a:cubicBezTo>
                  <a:cubicBezTo>
                    <a:pt x="209" y="2332"/>
                    <a:pt x="70" y="2887"/>
                    <a:pt x="1" y="3372"/>
                  </a:cubicBezTo>
                  <a:cubicBezTo>
                    <a:pt x="50" y="3421"/>
                    <a:pt x="133" y="3470"/>
                    <a:pt x="203" y="3470"/>
                  </a:cubicBezTo>
                  <a:cubicBezTo>
                    <a:pt x="231" y="3470"/>
                    <a:pt x="258" y="3462"/>
                    <a:pt x="278" y="3441"/>
                  </a:cubicBezTo>
                  <a:cubicBezTo>
                    <a:pt x="555" y="3095"/>
                    <a:pt x="763" y="2609"/>
                    <a:pt x="763" y="2193"/>
                  </a:cubicBezTo>
                  <a:cubicBezTo>
                    <a:pt x="971" y="1500"/>
                    <a:pt x="1110" y="876"/>
                    <a:pt x="1248" y="183"/>
                  </a:cubicBezTo>
                  <a:cubicBezTo>
                    <a:pt x="1286" y="72"/>
                    <a:pt x="1204" y="0"/>
                    <a:pt x="1109"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5"/>
            <p:cNvSpPr/>
            <p:nvPr/>
          </p:nvSpPr>
          <p:spPr>
            <a:xfrm>
              <a:off x="2680025" y="2932625"/>
              <a:ext cx="20025" cy="77400"/>
            </a:xfrm>
            <a:custGeom>
              <a:avLst/>
              <a:gdLst/>
              <a:ahLst/>
              <a:cxnLst/>
              <a:rect l="l" t="t" r="r" b="b"/>
              <a:pathLst>
                <a:path w="801" h="3096" extrusionOk="0">
                  <a:moveTo>
                    <a:pt x="206" y="1"/>
                  </a:moveTo>
                  <a:cubicBezTo>
                    <a:pt x="103" y="1"/>
                    <a:pt x="1" y="70"/>
                    <a:pt x="38" y="218"/>
                  </a:cubicBezTo>
                  <a:lnTo>
                    <a:pt x="246" y="1743"/>
                  </a:lnTo>
                  <a:cubicBezTo>
                    <a:pt x="177" y="2159"/>
                    <a:pt x="315" y="2575"/>
                    <a:pt x="454" y="2991"/>
                  </a:cubicBezTo>
                  <a:cubicBezTo>
                    <a:pt x="489" y="3060"/>
                    <a:pt x="558" y="3095"/>
                    <a:pt x="619" y="3095"/>
                  </a:cubicBezTo>
                  <a:cubicBezTo>
                    <a:pt x="679" y="3095"/>
                    <a:pt x="731" y="3060"/>
                    <a:pt x="731" y="2991"/>
                  </a:cubicBezTo>
                  <a:cubicBezTo>
                    <a:pt x="801" y="2506"/>
                    <a:pt x="731" y="2090"/>
                    <a:pt x="593" y="1674"/>
                  </a:cubicBezTo>
                  <a:lnTo>
                    <a:pt x="385" y="149"/>
                  </a:lnTo>
                  <a:cubicBezTo>
                    <a:pt x="385" y="52"/>
                    <a:pt x="295" y="1"/>
                    <a:pt x="206"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5"/>
            <p:cNvSpPr/>
            <p:nvPr/>
          </p:nvSpPr>
          <p:spPr>
            <a:xfrm>
              <a:off x="2700025" y="2930700"/>
              <a:ext cx="13900" cy="43350"/>
            </a:xfrm>
            <a:custGeom>
              <a:avLst/>
              <a:gdLst/>
              <a:ahLst/>
              <a:cxnLst/>
              <a:rect l="l" t="t" r="r" b="b"/>
              <a:pathLst>
                <a:path w="556" h="1734" extrusionOk="0">
                  <a:moveTo>
                    <a:pt x="174" y="1"/>
                  </a:moveTo>
                  <a:cubicBezTo>
                    <a:pt x="87" y="1"/>
                    <a:pt x="1" y="53"/>
                    <a:pt x="1" y="157"/>
                  </a:cubicBezTo>
                  <a:cubicBezTo>
                    <a:pt x="1" y="434"/>
                    <a:pt x="70" y="642"/>
                    <a:pt x="70" y="850"/>
                  </a:cubicBezTo>
                  <a:cubicBezTo>
                    <a:pt x="70" y="1127"/>
                    <a:pt x="139" y="1404"/>
                    <a:pt x="278" y="1682"/>
                  </a:cubicBezTo>
                  <a:cubicBezTo>
                    <a:pt x="313" y="1716"/>
                    <a:pt x="347" y="1734"/>
                    <a:pt x="382" y="1734"/>
                  </a:cubicBezTo>
                  <a:cubicBezTo>
                    <a:pt x="417" y="1734"/>
                    <a:pt x="451" y="1716"/>
                    <a:pt x="486" y="1682"/>
                  </a:cubicBezTo>
                  <a:cubicBezTo>
                    <a:pt x="555" y="1474"/>
                    <a:pt x="555" y="1196"/>
                    <a:pt x="486" y="989"/>
                  </a:cubicBezTo>
                  <a:cubicBezTo>
                    <a:pt x="486" y="711"/>
                    <a:pt x="417" y="434"/>
                    <a:pt x="347" y="157"/>
                  </a:cubicBezTo>
                  <a:cubicBezTo>
                    <a:pt x="347" y="53"/>
                    <a:pt x="261" y="1"/>
                    <a:pt x="174"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5"/>
            <p:cNvSpPr/>
            <p:nvPr/>
          </p:nvSpPr>
          <p:spPr>
            <a:xfrm>
              <a:off x="2741625" y="2983125"/>
              <a:ext cx="39875" cy="56825"/>
            </a:xfrm>
            <a:custGeom>
              <a:avLst/>
              <a:gdLst/>
              <a:ahLst/>
              <a:cxnLst/>
              <a:rect l="l" t="t" r="r" b="b"/>
              <a:pathLst>
                <a:path w="1595" h="2273" extrusionOk="0">
                  <a:moveTo>
                    <a:pt x="286" y="1"/>
                  </a:moveTo>
                  <a:cubicBezTo>
                    <a:pt x="174" y="1"/>
                    <a:pt x="70" y="70"/>
                    <a:pt x="70" y="209"/>
                  </a:cubicBezTo>
                  <a:cubicBezTo>
                    <a:pt x="0" y="832"/>
                    <a:pt x="139" y="1456"/>
                    <a:pt x="416" y="2011"/>
                  </a:cubicBezTo>
                  <a:cubicBezTo>
                    <a:pt x="545" y="2172"/>
                    <a:pt x="793" y="2273"/>
                    <a:pt x="1028" y="2273"/>
                  </a:cubicBezTo>
                  <a:cubicBezTo>
                    <a:pt x="1301" y="2273"/>
                    <a:pt x="1557" y="2137"/>
                    <a:pt x="1595" y="1803"/>
                  </a:cubicBezTo>
                  <a:cubicBezTo>
                    <a:pt x="1595" y="1734"/>
                    <a:pt x="1525" y="1664"/>
                    <a:pt x="1456" y="1664"/>
                  </a:cubicBezTo>
                  <a:cubicBezTo>
                    <a:pt x="1317" y="1595"/>
                    <a:pt x="1179" y="1595"/>
                    <a:pt x="1040" y="1595"/>
                  </a:cubicBezTo>
                  <a:cubicBezTo>
                    <a:pt x="971" y="1595"/>
                    <a:pt x="901" y="1595"/>
                    <a:pt x="832" y="1526"/>
                  </a:cubicBezTo>
                  <a:cubicBezTo>
                    <a:pt x="555" y="1110"/>
                    <a:pt x="486" y="694"/>
                    <a:pt x="555" y="209"/>
                  </a:cubicBezTo>
                  <a:cubicBezTo>
                    <a:pt x="520" y="70"/>
                    <a:pt x="399" y="1"/>
                    <a:pt x="286"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5"/>
            <p:cNvSpPr/>
            <p:nvPr/>
          </p:nvSpPr>
          <p:spPr>
            <a:xfrm>
              <a:off x="2772325" y="2983100"/>
              <a:ext cx="49025" cy="47875"/>
            </a:xfrm>
            <a:custGeom>
              <a:avLst/>
              <a:gdLst/>
              <a:ahLst/>
              <a:cxnLst/>
              <a:rect l="l" t="t" r="r" b="b"/>
              <a:pathLst>
                <a:path w="1961" h="1915" extrusionOk="0">
                  <a:moveTo>
                    <a:pt x="386" y="1"/>
                  </a:moveTo>
                  <a:cubicBezTo>
                    <a:pt x="197" y="1"/>
                    <a:pt x="0" y="195"/>
                    <a:pt x="89" y="418"/>
                  </a:cubicBezTo>
                  <a:cubicBezTo>
                    <a:pt x="276" y="915"/>
                    <a:pt x="853" y="1915"/>
                    <a:pt x="1520" y="1915"/>
                  </a:cubicBezTo>
                  <a:cubicBezTo>
                    <a:pt x="1597" y="1915"/>
                    <a:pt x="1675" y="1902"/>
                    <a:pt x="1753" y="1873"/>
                  </a:cubicBezTo>
                  <a:cubicBezTo>
                    <a:pt x="1961" y="1804"/>
                    <a:pt x="1892" y="1457"/>
                    <a:pt x="1753" y="1388"/>
                  </a:cubicBezTo>
                  <a:cubicBezTo>
                    <a:pt x="1268" y="1111"/>
                    <a:pt x="852" y="695"/>
                    <a:pt x="644" y="210"/>
                  </a:cubicBezTo>
                  <a:cubicBezTo>
                    <a:pt x="594" y="61"/>
                    <a:pt x="492" y="1"/>
                    <a:pt x="386"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5"/>
            <p:cNvSpPr/>
            <p:nvPr/>
          </p:nvSpPr>
          <p:spPr>
            <a:xfrm>
              <a:off x="2782075" y="2963225"/>
              <a:ext cx="46225" cy="26800"/>
            </a:xfrm>
            <a:custGeom>
              <a:avLst/>
              <a:gdLst/>
              <a:ahLst/>
              <a:cxnLst/>
              <a:rect l="l" t="t" r="r" b="b"/>
              <a:pathLst>
                <a:path w="1849" h="1072" extrusionOk="0">
                  <a:moveTo>
                    <a:pt x="218" y="1"/>
                  </a:moveTo>
                  <a:cubicBezTo>
                    <a:pt x="103" y="1"/>
                    <a:pt x="1" y="107"/>
                    <a:pt x="46" y="242"/>
                  </a:cubicBezTo>
                  <a:cubicBezTo>
                    <a:pt x="185" y="519"/>
                    <a:pt x="462" y="797"/>
                    <a:pt x="808" y="1005"/>
                  </a:cubicBezTo>
                  <a:cubicBezTo>
                    <a:pt x="918" y="1048"/>
                    <a:pt x="1035" y="1071"/>
                    <a:pt x="1150" y="1071"/>
                  </a:cubicBezTo>
                  <a:cubicBezTo>
                    <a:pt x="1398" y="1071"/>
                    <a:pt x="1637" y="964"/>
                    <a:pt x="1779" y="727"/>
                  </a:cubicBezTo>
                  <a:cubicBezTo>
                    <a:pt x="1848" y="658"/>
                    <a:pt x="1779" y="589"/>
                    <a:pt x="1640" y="519"/>
                  </a:cubicBezTo>
                  <a:lnTo>
                    <a:pt x="1016" y="519"/>
                  </a:lnTo>
                  <a:cubicBezTo>
                    <a:pt x="739" y="450"/>
                    <a:pt x="531" y="311"/>
                    <a:pt x="393" y="103"/>
                  </a:cubicBezTo>
                  <a:cubicBezTo>
                    <a:pt x="344" y="31"/>
                    <a:pt x="279" y="1"/>
                    <a:pt x="218"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5"/>
            <p:cNvSpPr/>
            <p:nvPr/>
          </p:nvSpPr>
          <p:spPr>
            <a:xfrm>
              <a:off x="2806900" y="2888425"/>
              <a:ext cx="49125" cy="27650"/>
            </a:xfrm>
            <a:custGeom>
              <a:avLst/>
              <a:gdLst/>
              <a:ahLst/>
              <a:cxnLst/>
              <a:rect l="l" t="t" r="r" b="b"/>
              <a:pathLst>
                <a:path w="1965" h="1106" extrusionOk="0">
                  <a:moveTo>
                    <a:pt x="355" y="1"/>
                  </a:moveTo>
                  <a:cubicBezTo>
                    <a:pt x="173" y="1"/>
                    <a:pt x="1" y="162"/>
                    <a:pt x="162" y="323"/>
                  </a:cubicBezTo>
                  <a:cubicBezTo>
                    <a:pt x="370" y="600"/>
                    <a:pt x="647" y="808"/>
                    <a:pt x="994" y="947"/>
                  </a:cubicBezTo>
                  <a:cubicBezTo>
                    <a:pt x="1183" y="994"/>
                    <a:pt x="1437" y="1106"/>
                    <a:pt x="1668" y="1106"/>
                  </a:cubicBezTo>
                  <a:cubicBezTo>
                    <a:pt x="1775" y="1106"/>
                    <a:pt x="1876" y="1082"/>
                    <a:pt x="1964" y="1016"/>
                  </a:cubicBezTo>
                  <a:cubicBezTo>
                    <a:pt x="1964" y="947"/>
                    <a:pt x="1964" y="877"/>
                    <a:pt x="1964" y="808"/>
                  </a:cubicBezTo>
                  <a:cubicBezTo>
                    <a:pt x="1895" y="600"/>
                    <a:pt x="1548" y="600"/>
                    <a:pt x="1340" y="600"/>
                  </a:cubicBezTo>
                  <a:cubicBezTo>
                    <a:pt x="994" y="461"/>
                    <a:pt x="717" y="323"/>
                    <a:pt x="509" y="45"/>
                  </a:cubicBezTo>
                  <a:cubicBezTo>
                    <a:pt x="462" y="14"/>
                    <a:pt x="408" y="1"/>
                    <a:pt x="355"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5"/>
            <p:cNvSpPr/>
            <p:nvPr/>
          </p:nvSpPr>
          <p:spPr>
            <a:xfrm>
              <a:off x="2816125" y="2853000"/>
              <a:ext cx="29500" cy="19250"/>
            </a:xfrm>
            <a:custGeom>
              <a:avLst/>
              <a:gdLst/>
              <a:ahLst/>
              <a:cxnLst/>
              <a:rect l="l" t="t" r="r" b="b"/>
              <a:pathLst>
                <a:path w="1180" h="770" extrusionOk="0">
                  <a:moveTo>
                    <a:pt x="1086" y="0"/>
                  </a:moveTo>
                  <a:cubicBezTo>
                    <a:pt x="1061" y="0"/>
                    <a:pt x="1041" y="23"/>
                    <a:pt x="1041" y="76"/>
                  </a:cubicBezTo>
                  <a:cubicBezTo>
                    <a:pt x="833" y="284"/>
                    <a:pt x="486" y="423"/>
                    <a:pt x="209" y="423"/>
                  </a:cubicBezTo>
                  <a:cubicBezTo>
                    <a:pt x="1" y="492"/>
                    <a:pt x="1" y="769"/>
                    <a:pt x="209" y="769"/>
                  </a:cubicBezTo>
                  <a:cubicBezTo>
                    <a:pt x="694" y="700"/>
                    <a:pt x="1179" y="631"/>
                    <a:pt x="1179" y="145"/>
                  </a:cubicBezTo>
                  <a:cubicBezTo>
                    <a:pt x="1179" y="60"/>
                    <a:pt x="1126" y="0"/>
                    <a:pt x="1086"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5"/>
            <p:cNvSpPr/>
            <p:nvPr/>
          </p:nvSpPr>
          <p:spPr>
            <a:xfrm>
              <a:off x="2808200" y="2804550"/>
              <a:ext cx="37425" cy="33725"/>
            </a:xfrm>
            <a:custGeom>
              <a:avLst/>
              <a:gdLst/>
              <a:ahLst/>
              <a:cxnLst/>
              <a:rect l="l" t="t" r="r" b="b"/>
              <a:pathLst>
                <a:path w="1497" h="1349" extrusionOk="0">
                  <a:moveTo>
                    <a:pt x="1174" y="1"/>
                  </a:moveTo>
                  <a:cubicBezTo>
                    <a:pt x="1098" y="1"/>
                    <a:pt x="1015" y="24"/>
                    <a:pt x="942" y="73"/>
                  </a:cubicBezTo>
                  <a:cubicBezTo>
                    <a:pt x="803" y="142"/>
                    <a:pt x="665" y="281"/>
                    <a:pt x="595" y="489"/>
                  </a:cubicBezTo>
                  <a:cubicBezTo>
                    <a:pt x="457" y="628"/>
                    <a:pt x="318" y="766"/>
                    <a:pt x="179" y="905"/>
                  </a:cubicBezTo>
                  <a:cubicBezTo>
                    <a:pt x="0" y="1024"/>
                    <a:pt x="129" y="1349"/>
                    <a:pt x="345" y="1349"/>
                  </a:cubicBezTo>
                  <a:cubicBezTo>
                    <a:pt x="381" y="1349"/>
                    <a:pt x="418" y="1340"/>
                    <a:pt x="457" y="1321"/>
                  </a:cubicBezTo>
                  <a:cubicBezTo>
                    <a:pt x="873" y="1113"/>
                    <a:pt x="1496" y="766"/>
                    <a:pt x="1427" y="212"/>
                  </a:cubicBezTo>
                  <a:cubicBezTo>
                    <a:pt x="1427" y="77"/>
                    <a:pt x="1311" y="1"/>
                    <a:pt x="1174"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5"/>
            <p:cNvSpPr/>
            <p:nvPr/>
          </p:nvSpPr>
          <p:spPr>
            <a:xfrm>
              <a:off x="2790150" y="2766500"/>
              <a:ext cx="32950" cy="37525"/>
            </a:xfrm>
            <a:custGeom>
              <a:avLst/>
              <a:gdLst/>
              <a:ahLst/>
              <a:cxnLst/>
              <a:rect l="l" t="t" r="r" b="b"/>
              <a:pathLst>
                <a:path w="1318" h="1501" extrusionOk="0">
                  <a:moveTo>
                    <a:pt x="832" y="1"/>
                  </a:moveTo>
                  <a:cubicBezTo>
                    <a:pt x="624" y="139"/>
                    <a:pt x="555" y="278"/>
                    <a:pt x="485" y="486"/>
                  </a:cubicBezTo>
                  <a:cubicBezTo>
                    <a:pt x="485" y="625"/>
                    <a:pt x="416" y="694"/>
                    <a:pt x="416" y="833"/>
                  </a:cubicBezTo>
                  <a:cubicBezTo>
                    <a:pt x="416" y="833"/>
                    <a:pt x="416" y="902"/>
                    <a:pt x="347" y="902"/>
                  </a:cubicBezTo>
                  <a:cubicBezTo>
                    <a:pt x="70" y="971"/>
                    <a:pt x="0" y="1318"/>
                    <a:pt x="208" y="1456"/>
                  </a:cubicBezTo>
                  <a:cubicBezTo>
                    <a:pt x="284" y="1487"/>
                    <a:pt x="360" y="1501"/>
                    <a:pt x="434" y="1501"/>
                  </a:cubicBezTo>
                  <a:cubicBezTo>
                    <a:pt x="697" y="1501"/>
                    <a:pt x="932" y="1326"/>
                    <a:pt x="1040" y="1110"/>
                  </a:cubicBezTo>
                  <a:cubicBezTo>
                    <a:pt x="1179" y="833"/>
                    <a:pt x="1317" y="278"/>
                    <a:pt x="1040"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5"/>
            <p:cNvSpPr/>
            <p:nvPr/>
          </p:nvSpPr>
          <p:spPr>
            <a:xfrm>
              <a:off x="2736425" y="2712075"/>
              <a:ext cx="48550" cy="107575"/>
            </a:xfrm>
            <a:custGeom>
              <a:avLst/>
              <a:gdLst/>
              <a:ahLst/>
              <a:cxnLst/>
              <a:rect l="l" t="t" r="r" b="b"/>
              <a:pathLst>
                <a:path w="1942" h="4303" extrusionOk="0">
                  <a:moveTo>
                    <a:pt x="1807" y="0"/>
                  </a:moveTo>
                  <a:cubicBezTo>
                    <a:pt x="1780" y="0"/>
                    <a:pt x="1754" y="9"/>
                    <a:pt x="1733" y="29"/>
                  </a:cubicBezTo>
                  <a:cubicBezTo>
                    <a:pt x="832" y="1277"/>
                    <a:pt x="208" y="2663"/>
                    <a:pt x="0" y="4188"/>
                  </a:cubicBezTo>
                  <a:cubicBezTo>
                    <a:pt x="41" y="4269"/>
                    <a:pt x="105" y="4303"/>
                    <a:pt x="166" y="4303"/>
                  </a:cubicBezTo>
                  <a:cubicBezTo>
                    <a:pt x="208" y="4303"/>
                    <a:pt x="249" y="4286"/>
                    <a:pt x="278" y="4257"/>
                  </a:cubicBezTo>
                  <a:cubicBezTo>
                    <a:pt x="486" y="2732"/>
                    <a:pt x="1387" y="1554"/>
                    <a:pt x="1941" y="98"/>
                  </a:cubicBezTo>
                  <a:cubicBezTo>
                    <a:pt x="1941" y="49"/>
                    <a:pt x="1872" y="0"/>
                    <a:pt x="1807"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5"/>
            <p:cNvSpPr/>
            <p:nvPr/>
          </p:nvSpPr>
          <p:spPr>
            <a:xfrm>
              <a:off x="2720825" y="2697625"/>
              <a:ext cx="29475" cy="111900"/>
            </a:xfrm>
            <a:custGeom>
              <a:avLst/>
              <a:gdLst/>
              <a:ahLst/>
              <a:cxnLst/>
              <a:rect l="l" t="t" r="r" b="b"/>
              <a:pathLst>
                <a:path w="1179" h="4476" extrusionOk="0">
                  <a:moveTo>
                    <a:pt x="1110" y="0"/>
                  </a:moveTo>
                  <a:cubicBezTo>
                    <a:pt x="1075" y="0"/>
                    <a:pt x="1040" y="18"/>
                    <a:pt x="1040" y="52"/>
                  </a:cubicBezTo>
                  <a:cubicBezTo>
                    <a:pt x="763" y="538"/>
                    <a:pt x="555" y="1023"/>
                    <a:pt x="486" y="1577"/>
                  </a:cubicBezTo>
                  <a:cubicBezTo>
                    <a:pt x="208" y="2479"/>
                    <a:pt x="70" y="3380"/>
                    <a:pt x="0" y="4281"/>
                  </a:cubicBezTo>
                  <a:cubicBezTo>
                    <a:pt x="0" y="4402"/>
                    <a:pt x="94" y="4476"/>
                    <a:pt x="173" y="4476"/>
                  </a:cubicBezTo>
                  <a:cubicBezTo>
                    <a:pt x="229" y="4476"/>
                    <a:pt x="278" y="4437"/>
                    <a:pt x="278" y="4350"/>
                  </a:cubicBezTo>
                  <a:cubicBezTo>
                    <a:pt x="347" y="3449"/>
                    <a:pt x="555" y="2548"/>
                    <a:pt x="832" y="1716"/>
                  </a:cubicBezTo>
                  <a:cubicBezTo>
                    <a:pt x="1040" y="1161"/>
                    <a:pt x="1179" y="607"/>
                    <a:pt x="1179" y="52"/>
                  </a:cubicBezTo>
                  <a:cubicBezTo>
                    <a:pt x="1179" y="18"/>
                    <a:pt x="1144" y="0"/>
                    <a:pt x="1110"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5"/>
            <p:cNvSpPr/>
            <p:nvPr/>
          </p:nvSpPr>
          <p:spPr>
            <a:xfrm>
              <a:off x="2706950" y="26746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5"/>
            <p:cNvSpPr/>
            <p:nvPr/>
          </p:nvSpPr>
          <p:spPr>
            <a:xfrm>
              <a:off x="2701750" y="2671200"/>
              <a:ext cx="20825" cy="75225"/>
            </a:xfrm>
            <a:custGeom>
              <a:avLst/>
              <a:gdLst/>
              <a:ahLst/>
              <a:cxnLst/>
              <a:rect l="l" t="t" r="r" b="b"/>
              <a:pathLst>
                <a:path w="833" h="3009" extrusionOk="0">
                  <a:moveTo>
                    <a:pt x="486" y="0"/>
                  </a:moveTo>
                  <a:cubicBezTo>
                    <a:pt x="348" y="0"/>
                    <a:pt x="278" y="70"/>
                    <a:pt x="209" y="139"/>
                  </a:cubicBezTo>
                  <a:cubicBezTo>
                    <a:pt x="140" y="208"/>
                    <a:pt x="140" y="347"/>
                    <a:pt x="70" y="416"/>
                  </a:cubicBezTo>
                  <a:cubicBezTo>
                    <a:pt x="70" y="693"/>
                    <a:pt x="70" y="971"/>
                    <a:pt x="70" y="1179"/>
                  </a:cubicBezTo>
                  <a:cubicBezTo>
                    <a:pt x="70" y="1733"/>
                    <a:pt x="70" y="2288"/>
                    <a:pt x="1" y="2842"/>
                  </a:cubicBezTo>
                  <a:cubicBezTo>
                    <a:pt x="39" y="2957"/>
                    <a:pt x="140" y="3008"/>
                    <a:pt x="235" y="3008"/>
                  </a:cubicBezTo>
                  <a:cubicBezTo>
                    <a:pt x="313" y="3008"/>
                    <a:pt x="386" y="2974"/>
                    <a:pt x="417" y="2912"/>
                  </a:cubicBezTo>
                  <a:cubicBezTo>
                    <a:pt x="486" y="2218"/>
                    <a:pt x="625" y="1595"/>
                    <a:pt x="763" y="971"/>
                  </a:cubicBezTo>
                  <a:cubicBezTo>
                    <a:pt x="763" y="555"/>
                    <a:pt x="833" y="70"/>
                    <a:pt x="486"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5"/>
            <p:cNvSpPr/>
            <p:nvPr/>
          </p:nvSpPr>
          <p:spPr>
            <a:xfrm>
              <a:off x="2665375" y="2680950"/>
              <a:ext cx="27750" cy="60500"/>
            </a:xfrm>
            <a:custGeom>
              <a:avLst/>
              <a:gdLst/>
              <a:ahLst/>
              <a:cxnLst/>
              <a:rect l="l" t="t" r="r" b="b"/>
              <a:pathLst>
                <a:path w="1110" h="2420" extrusionOk="0">
                  <a:moveTo>
                    <a:pt x="263" y="0"/>
                  </a:moveTo>
                  <a:cubicBezTo>
                    <a:pt x="117" y="0"/>
                    <a:pt x="0" y="78"/>
                    <a:pt x="0" y="234"/>
                  </a:cubicBezTo>
                  <a:cubicBezTo>
                    <a:pt x="0" y="581"/>
                    <a:pt x="70" y="997"/>
                    <a:pt x="278" y="1274"/>
                  </a:cubicBezTo>
                  <a:cubicBezTo>
                    <a:pt x="347" y="1690"/>
                    <a:pt x="485" y="2036"/>
                    <a:pt x="693" y="2314"/>
                  </a:cubicBezTo>
                  <a:cubicBezTo>
                    <a:pt x="744" y="2390"/>
                    <a:pt x="805" y="2420"/>
                    <a:pt x="864" y="2420"/>
                  </a:cubicBezTo>
                  <a:cubicBezTo>
                    <a:pt x="966" y="2420"/>
                    <a:pt x="1066" y="2332"/>
                    <a:pt x="1109" y="2244"/>
                  </a:cubicBezTo>
                  <a:cubicBezTo>
                    <a:pt x="1109" y="1828"/>
                    <a:pt x="1040" y="1482"/>
                    <a:pt x="901" y="1135"/>
                  </a:cubicBezTo>
                  <a:cubicBezTo>
                    <a:pt x="832" y="719"/>
                    <a:pt x="624" y="373"/>
                    <a:pt x="416" y="26"/>
                  </a:cubicBezTo>
                  <a:cubicBezTo>
                    <a:pt x="364" y="9"/>
                    <a:pt x="312" y="0"/>
                    <a:pt x="263"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5"/>
            <p:cNvSpPr/>
            <p:nvPr/>
          </p:nvSpPr>
          <p:spPr>
            <a:xfrm>
              <a:off x="2616850" y="2721350"/>
              <a:ext cx="52600" cy="43250"/>
            </a:xfrm>
            <a:custGeom>
              <a:avLst/>
              <a:gdLst/>
              <a:ahLst/>
              <a:cxnLst/>
              <a:rect l="l" t="t" r="r" b="b"/>
              <a:pathLst>
                <a:path w="2104" h="1730" extrusionOk="0">
                  <a:moveTo>
                    <a:pt x="362" y="0"/>
                  </a:moveTo>
                  <a:cubicBezTo>
                    <a:pt x="256" y="0"/>
                    <a:pt x="156" y="22"/>
                    <a:pt x="70" y="74"/>
                  </a:cubicBezTo>
                  <a:cubicBezTo>
                    <a:pt x="0" y="143"/>
                    <a:pt x="0" y="282"/>
                    <a:pt x="70" y="351"/>
                  </a:cubicBezTo>
                  <a:cubicBezTo>
                    <a:pt x="278" y="490"/>
                    <a:pt x="624" y="559"/>
                    <a:pt x="901" y="767"/>
                  </a:cubicBezTo>
                  <a:cubicBezTo>
                    <a:pt x="1179" y="975"/>
                    <a:pt x="1456" y="1252"/>
                    <a:pt x="1595" y="1599"/>
                  </a:cubicBezTo>
                  <a:cubicBezTo>
                    <a:pt x="1641" y="1691"/>
                    <a:pt x="1718" y="1730"/>
                    <a:pt x="1795" y="1730"/>
                  </a:cubicBezTo>
                  <a:cubicBezTo>
                    <a:pt x="1949" y="1730"/>
                    <a:pt x="2103" y="1576"/>
                    <a:pt x="2011" y="1391"/>
                  </a:cubicBezTo>
                  <a:cubicBezTo>
                    <a:pt x="1872" y="975"/>
                    <a:pt x="1595" y="628"/>
                    <a:pt x="1317" y="351"/>
                  </a:cubicBezTo>
                  <a:cubicBezTo>
                    <a:pt x="1057" y="195"/>
                    <a:pt x="681" y="0"/>
                    <a:pt x="362"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5"/>
            <p:cNvSpPr/>
            <p:nvPr/>
          </p:nvSpPr>
          <p:spPr>
            <a:xfrm>
              <a:off x="2580450" y="2711475"/>
              <a:ext cx="31400" cy="37900"/>
            </a:xfrm>
            <a:custGeom>
              <a:avLst/>
              <a:gdLst/>
              <a:ahLst/>
              <a:cxnLst/>
              <a:rect l="l" t="t" r="r" b="b"/>
              <a:pathLst>
                <a:path w="1256" h="1516" extrusionOk="0">
                  <a:moveTo>
                    <a:pt x="382" y="1"/>
                  </a:moveTo>
                  <a:cubicBezTo>
                    <a:pt x="347" y="1"/>
                    <a:pt x="313" y="18"/>
                    <a:pt x="278" y="53"/>
                  </a:cubicBezTo>
                  <a:cubicBezTo>
                    <a:pt x="1" y="469"/>
                    <a:pt x="486" y="1023"/>
                    <a:pt x="694" y="1370"/>
                  </a:cubicBezTo>
                  <a:cubicBezTo>
                    <a:pt x="777" y="1474"/>
                    <a:pt x="866" y="1515"/>
                    <a:pt x="945" y="1515"/>
                  </a:cubicBezTo>
                  <a:cubicBezTo>
                    <a:pt x="1129" y="1515"/>
                    <a:pt x="1255" y="1287"/>
                    <a:pt x="1110" y="1093"/>
                  </a:cubicBezTo>
                  <a:cubicBezTo>
                    <a:pt x="971" y="885"/>
                    <a:pt x="902" y="746"/>
                    <a:pt x="763" y="538"/>
                  </a:cubicBezTo>
                  <a:cubicBezTo>
                    <a:pt x="694" y="330"/>
                    <a:pt x="625" y="192"/>
                    <a:pt x="486" y="53"/>
                  </a:cubicBezTo>
                  <a:cubicBezTo>
                    <a:pt x="451" y="18"/>
                    <a:pt x="417" y="1"/>
                    <a:pt x="382"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5"/>
            <p:cNvSpPr/>
            <p:nvPr/>
          </p:nvSpPr>
          <p:spPr>
            <a:xfrm>
              <a:off x="2566600" y="2940725"/>
              <a:ext cx="61550" cy="44875"/>
            </a:xfrm>
            <a:custGeom>
              <a:avLst/>
              <a:gdLst/>
              <a:ahLst/>
              <a:cxnLst/>
              <a:rect l="l" t="t" r="r" b="b"/>
              <a:pathLst>
                <a:path w="2462" h="1795" extrusionOk="0">
                  <a:moveTo>
                    <a:pt x="2179" y="1"/>
                  </a:moveTo>
                  <a:cubicBezTo>
                    <a:pt x="2147" y="1"/>
                    <a:pt x="2113" y="11"/>
                    <a:pt x="2080" y="33"/>
                  </a:cubicBezTo>
                  <a:cubicBezTo>
                    <a:pt x="1594" y="310"/>
                    <a:pt x="1040" y="518"/>
                    <a:pt x="555" y="865"/>
                  </a:cubicBezTo>
                  <a:cubicBezTo>
                    <a:pt x="277" y="1073"/>
                    <a:pt x="0" y="1350"/>
                    <a:pt x="139" y="1697"/>
                  </a:cubicBezTo>
                  <a:cubicBezTo>
                    <a:pt x="139" y="1746"/>
                    <a:pt x="208" y="1795"/>
                    <a:pt x="273" y="1795"/>
                  </a:cubicBezTo>
                  <a:cubicBezTo>
                    <a:pt x="300" y="1795"/>
                    <a:pt x="326" y="1786"/>
                    <a:pt x="347" y="1766"/>
                  </a:cubicBezTo>
                  <a:cubicBezTo>
                    <a:pt x="485" y="1766"/>
                    <a:pt x="555" y="1766"/>
                    <a:pt x="624" y="1697"/>
                  </a:cubicBezTo>
                  <a:cubicBezTo>
                    <a:pt x="763" y="1627"/>
                    <a:pt x="901" y="1489"/>
                    <a:pt x="1040" y="1350"/>
                  </a:cubicBezTo>
                  <a:cubicBezTo>
                    <a:pt x="1456" y="1003"/>
                    <a:pt x="1872" y="657"/>
                    <a:pt x="2288" y="380"/>
                  </a:cubicBezTo>
                  <a:cubicBezTo>
                    <a:pt x="2462" y="263"/>
                    <a:pt x="2344" y="1"/>
                    <a:pt x="2179"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5"/>
            <p:cNvSpPr/>
            <p:nvPr/>
          </p:nvSpPr>
          <p:spPr>
            <a:xfrm>
              <a:off x="2602975" y="2958975"/>
              <a:ext cx="31800" cy="25900"/>
            </a:xfrm>
            <a:custGeom>
              <a:avLst/>
              <a:gdLst/>
              <a:ahLst/>
              <a:cxnLst/>
              <a:rect l="l" t="t" r="r" b="b"/>
              <a:pathLst>
                <a:path w="1272" h="1036" extrusionOk="0">
                  <a:moveTo>
                    <a:pt x="1035" y="1"/>
                  </a:moveTo>
                  <a:cubicBezTo>
                    <a:pt x="994" y="1"/>
                    <a:pt x="948" y="19"/>
                    <a:pt x="902" y="65"/>
                  </a:cubicBezTo>
                  <a:cubicBezTo>
                    <a:pt x="694" y="135"/>
                    <a:pt x="555" y="273"/>
                    <a:pt x="347" y="412"/>
                  </a:cubicBezTo>
                  <a:cubicBezTo>
                    <a:pt x="209" y="551"/>
                    <a:pt x="1" y="620"/>
                    <a:pt x="1" y="828"/>
                  </a:cubicBezTo>
                  <a:cubicBezTo>
                    <a:pt x="1" y="967"/>
                    <a:pt x="70" y="1036"/>
                    <a:pt x="139" y="1036"/>
                  </a:cubicBezTo>
                  <a:cubicBezTo>
                    <a:pt x="278" y="1036"/>
                    <a:pt x="486" y="967"/>
                    <a:pt x="625" y="828"/>
                  </a:cubicBezTo>
                  <a:cubicBezTo>
                    <a:pt x="763" y="689"/>
                    <a:pt x="971" y="481"/>
                    <a:pt x="1110" y="343"/>
                  </a:cubicBezTo>
                  <a:cubicBezTo>
                    <a:pt x="1272" y="235"/>
                    <a:pt x="1182" y="1"/>
                    <a:pt x="1035"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5"/>
            <p:cNvSpPr/>
            <p:nvPr/>
          </p:nvSpPr>
          <p:spPr>
            <a:xfrm>
              <a:off x="2821325" y="2908100"/>
              <a:ext cx="26025" cy="28800"/>
            </a:xfrm>
            <a:custGeom>
              <a:avLst/>
              <a:gdLst/>
              <a:ahLst/>
              <a:cxnLst/>
              <a:rect l="l" t="t" r="r" b="b"/>
              <a:pathLst>
                <a:path w="1041" h="1152" extrusionOk="0">
                  <a:moveTo>
                    <a:pt x="279" y="1"/>
                  </a:moveTo>
                  <a:cubicBezTo>
                    <a:pt x="147" y="1"/>
                    <a:pt x="1" y="108"/>
                    <a:pt x="1" y="298"/>
                  </a:cubicBezTo>
                  <a:cubicBezTo>
                    <a:pt x="1" y="506"/>
                    <a:pt x="140" y="783"/>
                    <a:pt x="278" y="991"/>
                  </a:cubicBezTo>
                  <a:cubicBezTo>
                    <a:pt x="398" y="1071"/>
                    <a:pt x="588" y="1151"/>
                    <a:pt x="753" y="1151"/>
                  </a:cubicBezTo>
                  <a:cubicBezTo>
                    <a:pt x="874" y="1151"/>
                    <a:pt x="982" y="1109"/>
                    <a:pt x="1041" y="991"/>
                  </a:cubicBezTo>
                  <a:cubicBezTo>
                    <a:pt x="1041" y="922"/>
                    <a:pt x="1041" y="853"/>
                    <a:pt x="1041" y="853"/>
                  </a:cubicBezTo>
                  <a:cubicBezTo>
                    <a:pt x="971" y="645"/>
                    <a:pt x="763" y="714"/>
                    <a:pt x="625" y="645"/>
                  </a:cubicBezTo>
                  <a:cubicBezTo>
                    <a:pt x="486" y="575"/>
                    <a:pt x="555" y="367"/>
                    <a:pt x="486" y="229"/>
                  </a:cubicBezTo>
                  <a:cubicBezTo>
                    <a:pt x="486" y="73"/>
                    <a:pt x="388" y="1"/>
                    <a:pt x="279"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5"/>
            <p:cNvSpPr/>
            <p:nvPr/>
          </p:nvSpPr>
          <p:spPr>
            <a:xfrm>
              <a:off x="2649775" y="2799425"/>
              <a:ext cx="51350" cy="39100"/>
            </a:xfrm>
            <a:custGeom>
              <a:avLst/>
              <a:gdLst/>
              <a:ahLst/>
              <a:cxnLst/>
              <a:rect l="l" t="t" r="r" b="b"/>
              <a:pathLst>
                <a:path w="2054" h="1564" extrusionOk="0">
                  <a:moveTo>
                    <a:pt x="208" y="1"/>
                  </a:moveTo>
                  <a:cubicBezTo>
                    <a:pt x="70" y="1"/>
                    <a:pt x="0" y="70"/>
                    <a:pt x="70" y="139"/>
                  </a:cubicBezTo>
                  <a:cubicBezTo>
                    <a:pt x="208" y="486"/>
                    <a:pt x="555" y="625"/>
                    <a:pt x="832" y="833"/>
                  </a:cubicBezTo>
                  <a:lnTo>
                    <a:pt x="1733" y="1526"/>
                  </a:lnTo>
                  <a:cubicBezTo>
                    <a:pt x="1760" y="1552"/>
                    <a:pt x="1789" y="1564"/>
                    <a:pt x="1817" y="1564"/>
                  </a:cubicBezTo>
                  <a:cubicBezTo>
                    <a:pt x="1939" y="1564"/>
                    <a:pt x="2053" y="1361"/>
                    <a:pt x="1941" y="1249"/>
                  </a:cubicBezTo>
                  <a:lnTo>
                    <a:pt x="1040" y="555"/>
                  </a:lnTo>
                  <a:cubicBezTo>
                    <a:pt x="832" y="278"/>
                    <a:pt x="486" y="70"/>
                    <a:pt x="208"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5"/>
            <p:cNvSpPr/>
            <p:nvPr/>
          </p:nvSpPr>
          <p:spPr>
            <a:xfrm>
              <a:off x="2675775" y="2794225"/>
              <a:ext cx="23275" cy="29925"/>
            </a:xfrm>
            <a:custGeom>
              <a:avLst/>
              <a:gdLst/>
              <a:ahLst/>
              <a:cxnLst/>
              <a:rect l="l" t="t" r="r" b="b"/>
              <a:pathLst>
                <a:path w="931" h="1197" extrusionOk="0">
                  <a:moveTo>
                    <a:pt x="208" y="1"/>
                  </a:moveTo>
                  <a:cubicBezTo>
                    <a:pt x="139" y="1"/>
                    <a:pt x="69" y="1"/>
                    <a:pt x="69" y="140"/>
                  </a:cubicBezTo>
                  <a:cubicBezTo>
                    <a:pt x="0" y="347"/>
                    <a:pt x="139" y="417"/>
                    <a:pt x="208" y="555"/>
                  </a:cubicBezTo>
                  <a:cubicBezTo>
                    <a:pt x="347" y="763"/>
                    <a:pt x="416" y="971"/>
                    <a:pt x="555" y="1110"/>
                  </a:cubicBezTo>
                  <a:cubicBezTo>
                    <a:pt x="595" y="1171"/>
                    <a:pt x="648" y="1196"/>
                    <a:pt x="698" y="1196"/>
                  </a:cubicBezTo>
                  <a:cubicBezTo>
                    <a:pt x="820" y="1196"/>
                    <a:pt x="930" y="1049"/>
                    <a:pt x="832" y="902"/>
                  </a:cubicBezTo>
                  <a:cubicBezTo>
                    <a:pt x="763" y="694"/>
                    <a:pt x="693" y="555"/>
                    <a:pt x="555" y="347"/>
                  </a:cubicBezTo>
                  <a:cubicBezTo>
                    <a:pt x="485" y="140"/>
                    <a:pt x="485" y="1"/>
                    <a:pt x="208"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5"/>
            <p:cNvSpPr/>
            <p:nvPr/>
          </p:nvSpPr>
          <p:spPr>
            <a:xfrm>
              <a:off x="2632450" y="2859925"/>
              <a:ext cx="37675" cy="16225"/>
            </a:xfrm>
            <a:custGeom>
              <a:avLst/>
              <a:gdLst/>
              <a:ahLst/>
              <a:cxnLst/>
              <a:rect l="l" t="t" r="r" b="b"/>
              <a:pathLst>
                <a:path w="1507" h="649" extrusionOk="0">
                  <a:moveTo>
                    <a:pt x="1231" y="0"/>
                  </a:moveTo>
                  <a:cubicBezTo>
                    <a:pt x="1215" y="0"/>
                    <a:pt x="1197" y="2"/>
                    <a:pt x="1179" y="7"/>
                  </a:cubicBezTo>
                  <a:lnTo>
                    <a:pt x="624" y="7"/>
                  </a:lnTo>
                  <a:cubicBezTo>
                    <a:pt x="416" y="7"/>
                    <a:pt x="208" y="7"/>
                    <a:pt x="139" y="215"/>
                  </a:cubicBezTo>
                  <a:cubicBezTo>
                    <a:pt x="0" y="284"/>
                    <a:pt x="70" y="423"/>
                    <a:pt x="139" y="562"/>
                  </a:cubicBezTo>
                  <a:cubicBezTo>
                    <a:pt x="208" y="631"/>
                    <a:pt x="277" y="648"/>
                    <a:pt x="355" y="648"/>
                  </a:cubicBezTo>
                  <a:cubicBezTo>
                    <a:pt x="433" y="648"/>
                    <a:pt x="520" y="631"/>
                    <a:pt x="624" y="631"/>
                  </a:cubicBezTo>
                  <a:cubicBezTo>
                    <a:pt x="832" y="562"/>
                    <a:pt x="1040" y="492"/>
                    <a:pt x="1248" y="492"/>
                  </a:cubicBezTo>
                  <a:cubicBezTo>
                    <a:pt x="1507" y="427"/>
                    <a:pt x="1464" y="0"/>
                    <a:pt x="1231"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5"/>
            <p:cNvSpPr/>
            <p:nvPr/>
          </p:nvSpPr>
          <p:spPr>
            <a:xfrm>
              <a:off x="2613950" y="2882450"/>
              <a:ext cx="31800" cy="15350"/>
            </a:xfrm>
            <a:custGeom>
              <a:avLst/>
              <a:gdLst/>
              <a:ahLst/>
              <a:cxnLst/>
              <a:rect l="l" t="t" r="r" b="b"/>
              <a:pathLst>
                <a:path w="1272" h="614" extrusionOk="0">
                  <a:moveTo>
                    <a:pt x="478" y="0"/>
                  </a:moveTo>
                  <a:cubicBezTo>
                    <a:pt x="221" y="0"/>
                    <a:pt x="1" y="432"/>
                    <a:pt x="324" y="562"/>
                  </a:cubicBezTo>
                  <a:cubicBezTo>
                    <a:pt x="428" y="596"/>
                    <a:pt x="532" y="614"/>
                    <a:pt x="636" y="614"/>
                  </a:cubicBezTo>
                  <a:cubicBezTo>
                    <a:pt x="740" y="614"/>
                    <a:pt x="844" y="596"/>
                    <a:pt x="948" y="562"/>
                  </a:cubicBezTo>
                  <a:cubicBezTo>
                    <a:pt x="1272" y="562"/>
                    <a:pt x="1233" y="139"/>
                    <a:pt x="944" y="139"/>
                  </a:cubicBezTo>
                  <a:cubicBezTo>
                    <a:pt x="924" y="139"/>
                    <a:pt x="902" y="141"/>
                    <a:pt x="879" y="146"/>
                  </a:cubicBezTo>
                  <a:cubicBezTo>
                    <a:pt x="810" y="146"/>
                    <a:pt x="671" y="76"/>
                    <a:pt x="532" y="7"/>
                  </a:cubicBezTo>
                  <a:cubicBezTo>
                    <a:pt x="514" y="3"/>
                    <a:pt x="496" y="0"/>
                    <a:pt x="47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5"/>
            <p:cNvSpPr/>
            <p:nvPr/>
          </p:nvSpPr>
          <p:spPr>
            <a:xfrm>
              <a:off x="2687275" y="2860225"/>
              <a:ext cx="31050" cy="27000"/>
            </a:xfrm>
            <a:custGeom>
              <a:avLst/>
              <a:gdLst/>
              <a:ahLst/>
              <a:cxnLst/>
              <a:rect l="l" t="t" r="r" b="b"/>
              <a:pathLst>
                <a:path w="1242" h="1080" extrusionOk="0">
                  <a:moveTo>
                    <a:pt x="366" y="1"/>
                  </a:moveTo>
                  <a:cubicBezTo>
                    <a:pt x="180" y="1"/>
                    <a:pt x="0" y="262"/>
                    <a:pt x="164" y="480"/>
                  </a:cubicBezTo>
                  <a:cubicBezTo>
                    <a:pt x="372" y="688"/>
                    <a:pt x="580" y="896"/>
                    <a:pt x="857" y="1035"/>
                  </a:cubicBezTo>
                  <a:cubicBezTo>
                    <a:pt x="888" y="1066"/>
                    <a:pt x="927" y="1080"/>
                    <a:pt x="966" y="1080"/>
                  </a:cubicBezTo>
                  <a:cubicBezTo>
                    <a:pt x="1100" y="1080"/>
                    <a:pt x="1242" y="919"/>
                    <a:pt x="1135" y="757"/>
                  </a:cubicBezTo>
                  <a:cubicBezTo>
                    <a:pt x="927" y="550"/>
                    <a:pt x="719" y="272"/>
                    <a:pt x="511" y="64"/>
                  </a:cubicBezTo>
                  <a:cubicBezTo>
                    <a:pt x="466" y="20"/>
                    <a:pt x="416" y="1"/>
                    <a:pt x="366"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5"/>
            <p:cNvSpPr/>
            <p:nvPr/>
          </p:nvSpPr>
          <p:spPr>
            <a:xfrm>
              <a:off x="2679225" y="2901625"/>
              <a:ext cx="61475" cy="28300"/>
            </a:xfrm>
            <a:custGeom>
              <a:avLst/>
              <a:gdLst/>
              <a:ahLst/>
              <a:cxnLst/>
              <a:rect l="l" t="t" r="r" b="b"/>
              <a:pathLst>
                <a:path w="2459" h="1132" extrusionOk="0">
                  <a:moveTo>
                    <a:pt x="2165" y="0"/>
                  </a:moveTo>
                  <a:cubicBezTo>
                    <a:pt x="1986" y="0"/>
                    <a:pt x="1797" y="124"/>
                    <a:pt x="1872" y="349"/>
                  </a:cubicBezTo>
                  <a:lnTo>
                    <a:pt x="1872" y="488"/>
                  </a:lnTo>
                  <a:cubicBezTo>
                    <a:pt x="1838" y="453"/>
                    <a:pt x="1820" y="436"/>
                    <a:pt x="1803" y="436"/>
                  </a:cubicBezTo>
                  <a:cubicBezTo>
                    <a:pt x="1786" y="436"/>
                    <a:pt x="1768" y="453"/>
                    <a:pt x="1734" y="488"/>
                  </a:cubicBezTo>
                  <a:cubicBezTo>
                    <a:pt x="1457" y="557"/>
                    <a:pt x="1249" y="626"/>
                    <a:pt x="971" y="696"/>
                  </a:cubicBezTo>
                  <a:cubicBezTo>
                    <a:pt x="694" y="626"/>
                    <a:pt x="417" y="626"/>
                    <a:pt x="209" y="557"/>
                  </a:cubicBezTo>
                  <a:cubicBezTo>
                    <a:pt x="70" y="557"/>
                    <a:pt x="1" y="696"/>
                    <a:pt x="70" y="834"/>
                  </a:cubicBezTo>
                  <a:cubicBezTo>
                    <a:pt x="375" y="1025"/>
                    <a:pt x="721" y="1132"/>
                    <a:pt x="1075" y="1132"/>
                  </a:cubicBezTo>
                  <a:cubicBezTo>
                    <a:pt x="1366" y="1132"/>
                    <a:pt x="1661" y="1060"/>
                    <a:pt x="1942" y="904"/>
                  </a:cubicBezTo>
                  <a:cubicBezTo>
                    <a:pt x="2011" y="834"/>
                    <a:pt x="2080" y="765"/>
                    <a:pt x="2080" y="626"/>
                  </a:cubicBezTo>
                  <a:cubicBezTo>
                    <a:pt x="2119" y="665"/>
                    <a:pt x="2163" y="682"/>
                    <a:pt x="2207" y="682"/>
                  </a:cubicBezTo>
                  <a:cubicBezTo>
                    <a:pt x="2319" y="682"/>
                    <a:pt x="2427" y="568"/>
                    <a:pt x="2427" y="419"/>
                  </a:cubicBezTo>
                  <a:cubicBezTo>
                    <a:pt x="2427" y="349"/>
                    <a:pt x="2427" y="349"/>
                    <a:pt x="2427" y="280"/>
                  </a:cubicBezTo>
                  <a:cubicBezTo>
                    <a:pt x="2459" y="89"/>
                    <a:pt x="2316" y="0"/>
                    <a:pt x="216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5"/>
            <p:cNvSpPr/>
            <p:nvPr/>
          </p:nvSpPr>
          <p:spPr>
            <a:xfrm>
              <a:off x="2657775" y="2914850"/>
              <a:ext cx="21000" cy="16925"/>
            </a:xfrm>
            <a:custGeom>
              <a:avLst/>
              <a:gdLst/>
              <a:ahLst/>
              <a:cxnLst/>
              <a:rect l="l" t="t" r="r" b="b"/>
              <a:pathLst>
                <a:path w="840" h="677" extrusionOk="0">
                  <a:moveTo>
                    <a:pt x="595" y="0"/>
                  </a:moveTo>
                  <a:cubicBezTo>
                    <a:pt x="569" y="0"/>
                    <a:pt x="541" y="9"/>
                    <a:pt x="512" y="28"/>
                  </a:cubicBezTo>
                  <a:cubicBezTo>
                    <a:pt x="443" y="28"/>
                    <a:pt x="304" y="236"/>
                    <a:pt x="304" y="236"/>
                  </a:cubicBezTo>
                  <a:cubicBezTo>
                    <a:pt x="1" y="297"/>
                    <a:pt x="69" y="677"/>
                    <a:pt x="278" y="677"/>
                  </a:cubicBezTo>
                  <a:cubicBezTo>
                    <a:pt x="307" y="677"/>
                    <a:pt x="339" y="669"/>
                    <a:pt x="374" y="652"/>
                  </a:cubicBezTo>
                  <a:cubicBezTo>
                    <a:pt x="582" y="652"/>
                    <a:pt x="582" y="513"/>
                    <a:pt x="720" y="444"/>
                  </a:cubicBezTo>
                  <a:cubicBezTo>
                    <a:pt x="839" y="325"/>
                    <a:pt x="753" y="0"/>
                    <a:pt x="59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5"/>
            <p:cNvSpPr/>
            <p:nvPr/>
          </p:nvSpPr>
          <p:spPr>
            <a:xfrm>
              <a:off x="2734700" y="2934450"/>
              <a:ext cx="20400" cy="12300"/>
            </a:xfrm>
            <a:custGeom>
              <a:avLst/>
              <a:gdLst/>
              <a:ahLst/>
              <a:cxnLst/>
              <a:rect l="l" t="t" r="r" b="b"/>
              <a:pathLst>
                <a:path w="816" h="492" extrusionOk="0">
                  <a:moveTo>
                    <a:pt x="532" y="1"/>
                  </a:moveTo>
                  <a:cubicBezTo>
                    <a:pt x="517" y="1"/>
                    <a:pt x="502" y="3"/>
                    <a:pt x="485" y="7"/>
                  </a:cubicBezTo>
                  <a:lnTo>
                    <a:pt x="277" y="7"/>
                  </a:lnTo>
                  <a:cubicBezTo>
                    <a:pt x="0" y="7"/>
                    <a:pt x="0" y="492"/>
                    <a:pt x="347" y="492"/>
                  </a:cubicBezTo>
                  <a:lnTo>
                    <a:pt x="555" y="492"/>
                  </a:lnTo>
                  <a:cubicBezTo>
                    <a:pt x="816" y="492"/>
                    <a:pt x="769" y="1"/>
                    <a:pt x="532"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5"/>
            <p:cNvSpPr/>
            <p:nvPr/>
          </p:nvSpPr>
          <p:spPr>
            <a:xfrm>
              <a:off x="2705225" y="3015875"/>
              <a:ext cx="25450" cy="24925"/>
            </a:xfrm>
            <a:custGeom>
              <a:avLst/>
              <a:gdLst/>
              <a:ahLst/>
              <a:cxnLst/>
              <a:rect l="l" t="t" r="r" b="b"/>
              <a:pathLst>
                <a:path w="1018" h="997" extrusionOk="0">
                  <a:moveTo>
                    <a:pt x="621" y="1"/>
                  </a:moveTo>
                  <a:cubicBezTo>
                    <a:pt x="600" y="1"/>
                    <a:pt x="578" y="3"/>
                    <a:pt x="555" y="8"/>
                  </a:cubicBezTo>
                  <a:lnTo>
                    <a:pt x="278" y="8"/>
                  </a:lnTo>
                  <a:cubicBezTo>
                    <a:pt x="1" y="77"/>
                    <a:pt x="1" y="493"/>
                    <a:pt x="278" y="562"/>
                  </a:cubicBezTo>
                  <a:cubicBezTo>
                    <a:pt x="278" y="562"/>
                    <a:pt x="278" y="632"/>
                    <a:pt x="278" y="701"/>
                  </a:cubicBezTo>
                  <a:cubicBezTo>
                    <a:pt x="164" y="872"/>
                    <a:pt x="284" y="996"/>
                    <a:pt x="408" y="996"/>
                  </a:cubicBezTo>
                  <a:cubicBezTo>
                    <a:pt x="435" y="996"/>
                    <a:pt x="461" y="990"/>
                    <a:pt x="486" y="978"/>
                  </a:cubicBezTo>
                  <a:cubicBezTo>
                    <a:pt x="694" y="978"/>
                    <a:pt x="763" y="770"/>
                    <a:pt x="763" y="632"/>
                  </a:cubicBezTo>
                  <a:cubicBezTo>
                    <a:pt x="763" y="562"/>
                    <a:pt x="694" y="562"/>
                    <a:pt x="694" y="493"/>
                  </a:cubicBezTo>
                  <a:cubicBezTo>
                    <a:pt x="1017" y="428"/>
                    <a:pt x="918" y="1"/>
                    <a:pt x="62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5"/>
            <p:cNvSpPr/>
            <p:nvPr/>
          </p:nvSpPr>
          <p:spPr>
            <a:xfrm>
              <a:off x="2759275" y="2885600"/>
              <a:ext cx="23950" cy="33600"/>
            </a:xfrm>
            <a:custGeom>
              <a:avLst/>
              <a:gdLst/>
              <a:ahLst/>
              <a:cxnLst/>
              <a:rect l="l" t="t" r="r" b="b"/>
              <a:pathLst>
                <a:path w="958" h="1344" extrusionOk="0">
                  <a:moveTo>
                    <a:pt x="187" y="1"/>
                  </a:moveTo>
                  <a:cubicBezTo>
                    <a:pt x="81" y="1"/>
                    <a:pt x="1" y="102"/>
                    <a:pt x="57" y="158"/>
                  </a:cubicBezTo>
                  <a:cubicBezTo>
                    <a:pt x="57" y="436"/>
                    <a:pt x="265" y="713"/>
                    <a:pt x="195" y="921"/>
                  </a:cubicBezTo>
                  <a:cubicBezTo>
                    <a:pt x="147" y="1115"/>
                    <a:pt x="405" y="1344"/>
                    <a:pt x="587" y="1344"/>
                  </a:cubicBezTo>
                  <a:cubicBezTo>
                    <a:pt x="665" y="1344"/>
                    <a:pt x="729" y="1302"/>
                    <a:pt x="750" y="1198"/>
                  </a:cubicBezTo>
                  <a:cubicBezTo>
                    <a:pt x="958" y="713"/>
                    <a:pt x="681" y="228"/>
                    <a:pt x="265" y="20"/>
                  </a:cubicBezTo>
                  <a:cubicBezTo>
                    <a:pt x="238" y="7"/>
                    <a:pt x="212" y="1"/>
                    <a:pt x="187"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5"/>
            <p:cNvSpPr/>
            <p:nvPr/>
          </p:nvSpPr>
          <p:spPr>
            <a:xfrm>
              <a:off x="2721650" y="2869700"/>
              <a:ext cx="35600" cy="18800"/>
            </a:xfrm>
            <a:custGeom>
              <a:avLst/>
              <a:gdLst/>
              <a:ahLst/>
              <a:cxnLst/>
              <a:rect l="l" t="t" r="r" b="b"/>
              <a:pathLst>
                <a:path w="1424" h="752" extrusionOk="0">
                  <a:moveTo>
                    <a:pt x="393" y="0"/>
                  </a:moveTo>
                  <a:cubicBezTo>
                    <a:pt x="170" y="0"/>
                    <a:pt x="0" y="283"/>
                    <a:pt x="175" y="517"/>
                  </a:cubicBezTo>
                  <a:cubicBezTo>
                    <a:pt x="383" y="673"/>
                    <a:pt x="630" y="751"/>
                    <a:pt x="887" y="751"/>
                  </a:cubicBezTo>
                  <a:cubicBezTo>
                    <a:pt x="973" y="751"/>
                    <a:pt x="1059" y="742"/>
                    <a:pt x="1146" y="725"/>
                  </a:cubicBezTo>
                  <a:cubicBezTo>
                    <a:pt x="1354" y="725"/>
                    <a:pt x="1423" y="309"/>
                    <a:pt x="1146" y="240"/>
                  </a:cubicBezTo>
                  <a:cubicBezTo>
                    <a:pt x="869" y="240"/>
                    <a:pt x="661" y="171"/>
                    <a:pt x="522" y="32"/>
                  </a:cubicBezTo>
                  <a:cubicBezTo>
                    <a:pt x="478" y="10"/>
                    <a:pt x="435" y="0"/>
                    <a:pt x="393"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5"/>
            <p:cNvSpPr/>
            <p:nvPr/>
          </p:nvSpPr>
          <p:spPr>
            <a:xfrm>
              <a:off x="2768950" y="2843200"/>
              <a:ext cx="38550" cy="26125"/>
            </a:xfrm>
            <a:custGeom>
              <a:avLst/>
              <a:gdLst/>
              <a:ahLst/>
              <a:cxnLst/>
              <a:rect l="l" t="t" r="r" b="b"/>
              <a:pathLst>
                <a:path w="1542" h="1045" extrusionOk="0">
                  <a:moveTo>
                    <a:pt x="1065" y="0"/>
                  </a:moveTo>
                  <a:cubicBezTo>
                    <a:pt x="1021" y="0"/>
                    <a:pt x="987" y="17"/>
                    <a:pt x="987" y="52"/>
                  </a:cubicBezTo>
                  <a:cubicBezTo>
                    <a:pt x="848" y="191"/>
                    <a:pt x="779" y="329"/>
                    <a:pt x="779" y="468"/>
                  </a:cubicBezTo>
                  <a:cubicBezTo>
                    <a:pt x="779" y="527"/>
                    <a:pt x="754" y="548"/>
                    <a:pt x="715" y="548"/>
                  </a:cubicBezTo>
                  <a:cubicBezTo>
                    <a:pt x="662" y="548"/>
                    <a:pt x="582" y="508"/>
                    <a:pt x="502" y="468"/>
                  </a:cubicBezTo>
                  <a:cubicBezTo>
                    <a:pt x="461" y="428"/>
                    <a:pt x="416" y="411"/>
                    <a:pt x="371" y="411"/>
                  </a:cubicBezTo>
                  <a:cubicBezTo>
                    <a:pt x="183" y="411"/>
                    <a:pt x="1" y="703"/>
                    <a:pt x="224" y="815"/>
                  </a:cubicBezTo>
                  <a:cubicBezTo>
                    <a:pt x="346" y="977"/>
                    <a:pt x="516" y="1044"/>
                    <a:pt x="705" y="1044"/>
                  </a:cubicBezTo>
                  <a:cubicBezTo>
                    <a:pt x="838" y="1044"/>
                    <a:pt x="982" y="1011"/>
                    <a:pt x="1125" y="953"/>
                  </a:cubicBezTo>
                  <a:cubicBezTo>
                    <a:pt x="1333" y="745"/>
                    <a:pt x="1541" y="260"/>
                    <a:pt x="1195" y="52"/>
                  </a:cubicBezTo>
                  <a:cubicBezTo>
                    <a:pt x="1160" y="17"/>
                    <a:pt x="1108" y="0"/>
                    <a:pt x="106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5"/>
            <p:cNvSpPr/>
            <p:nvPr/>
          </p:nvSpPr>
          <p:spPr>
            <a:xfrm>
              <a:off x="2743350" y="2803950"/>
              <a:ext cx="33350" cy="29850"/>
            </a:xfrm>
            <a:custGeom>
              <a:avLst/>
              <a:gdLst/>
              <a:ahLst/>
              <a:cxnLst/>
              <a:rect l="l" t="t" r="r" b="b"/>
              <a:pathLst>
                <a:path w="1334" h="1194" extrusionOk="0">
                  <a:moveTo>
                    <a:pt x="981" y="1"/>
                  </a:moveTo>
                  <a:cubicBezTo>
                    <a:pt x="949" y="1"/>
                    <a:pt x="920" y="9"/>
                    <a:pt x="902" y="28"/>
                  </a:cubicBezTo>
                  <a:cubicBezTo>
                    <a:pt x="763" y="28"/>
                    <a:pt x="694" y="166"/>
                    <a:pt x="555" y="236"/>
                  </a:cubicBezTo>
                  <a:lnTo>
                    <a:pt x="555" y="166"/>
                  </a:lnTo>
                  <a:cubicBezTo>
                    <a:pt x="520" y="132"/>
                    <a:pt x="486" y="114"/>
                    <a:pt x="451" y="114"/>
                  </a:cubicBezTo>
                  <a:cubicBezTo>
                    <a:pt x="417" y="114"/>
                    <a:pt x="382" y="132"/>
                    <a:pt x="347" y="166"/>
                  </a:cubicBezTo>
                  <a:cubicBezTo>
                    <a:pt x="1" y="513"/>
                    <a:pt x="486" y="998"/>
                    <a:pt x="763" y="1137"/>
                  </a:cubicBezTo>
                  <a:cubicBezTo>
                    <a:pt x="816" y="1177"/>
                    <a:pt x="872" y="1194"/>
                    <a:pt x="925" y="1194"/>
                  </a:cubicBezTo>
                  <a:cubicBezTo>
                    <a:pt x="1150" y="1194"/>
                    <a:pt x="1334" y="889"/>
                    <a:pt x="1110" y="721"/>
                  </a:cubicBezTo>
                  <a:cubicBezTo>
                    <a:pt x="1040" y="721"/>
                    <a:pt x="971" y="652"/>
                    <a:pt x="971" y="582"/>
                  </a:cubicBezTo>
                  <a:cubicBezTo>
                    <a:pt x="1110" y="513"/>
                    <a:pt x="1318" y="374"/>
                    <a:pt x="1179" y="166"/>
                  </a:cubicBezTo>
                  <a:cubicBezTo>
                    <a:pt x="1179" y="65"/>
                    <a:pt x="1068" y="1"/>
                    <a:pt x="98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5"/>
            <p:cNvSpPr/>
            <p:nvPr/>
          </p:nvSpPr>
          <p:spPr>
            <a:xfrm>
              <a:off x="2538875" y="3209475"/>
              <a:ext cx="55950" cy="90075"/>
            </a:xfrm>
            <a:custGeom>
              <a:avLst/>
              <a:gdLst/>
              <a:ahLst/>
              <a:cxnLst/>
              <a:rect l="l" t="t" r="r" b="b"/>
              <a:pathLst>
                <a:path w="2238" h="3603" extrusionOk="0">
                  <a:moveTo>
                    <a:pt x="237" y="0"/>
                  </a:moveTo>
                  <a:cubicBezTo>
                    <a:pt x="139" y="0"/>
                    <a:pt x="51" y="64"/>
                    <a:pt x="0" y="166"/>
                  </a:cubicBezTo>
                  <a:cubicBezTo>
                    <a:pt x="0" y="513"/>
                    <a:pt x="69" y="859"/>
                    <a:pt x="277" y="1206"/>
                  </a:cubicBezTo>
                  <a:lnTo>
                    <a:pt x="139" y="1206"/>
                  </a:lnTo>
                  <a:cubicBezTo>
                    <a:pt x="69" y="1206"/>
                    <a:pt x="0" y="1344"/>
                    <a:pt x="69" y="1414"/>
                  </a:cubicBezTo>
                  <a:cubicBezTo>
                    <a:pt x="208" y="1622"/>
                    <a:pt x="416" y="1830"/>
                    <a:pt x="624" y="1968"/>
                  </a:cubicBezTo>
                  <a:cubicBezTo>
                    <a:pt x="763" y="2315"/>
                    <a:pt x="970" y="2731"/>
                    <a:pt x="1109" y="3147"/>
                  </a:cubicBezTo>
                  <a:cubicBezTo>
                    <a:pt x="1171" y="3209"/>
                    <a:pt x="1262" y="3243"/>
                    <a:pt x="1342" y="3243"/>
                  </a:cubicBezTo>
                  <a:cubicBezTo>
                    <a:pt x="1441" y="3243"/>
                    <a:pt x="1525" y="3192"/>
                    <a:pt x="1525" y="3077"/>
                  </a:cubicBezTo>
                  <a:cubicBezTo>
                    <a:pt x="1594" y="3147"/>
                    <a:pt x="1664" y="3285"/>
                    <a:pt x="1733" y="3424"/>
                  </a:cubicBezTo>
                  <a:cubicBezTo>
                    <a:pt x="1758" y="3549"/>
                    <a:pt x="1837" y="3602"/>
                    <a:pt x="1922" y="3602"/>
                  </a:cubicBezTo>
                  <a:cubicBezTo>
                    <a:pt x="2072" y="3602"/>
                    <a:pt x="2237" y="3437"/>
                    <a:pt x="2149" y="3216"/>
                  </a:cubicBezTo>
                  <a:cubicBezTo>
                    <a:pt x="2010" y="2731"/>
                    <a:pt x="1733" y="2246"/>
                    <a:pt x="1456" y="1830"/>
                  </a:cubicBezTo>
                  <a:cubicBezTo>
                    <a:pt x="1317" y="1691"/>
                    <a:pt x="1178" y="1552"/>
                    <a:pt x="1040" y="1414"/>
                  </a:cubicBezTo>
                  <a:cubicBezTo>
                    <a:pt x="901" y="928"/>
                    <a:pt x="693" y="443"/>
                    <a:pt x="347" y="27"/>
                  </a:cubicBezTo>
                  <a:cubicBezTo>
                    <a:pt x="309" y="9"/>
                    <a:pt x="272" y="0"/>
                    <a:pt x="237"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5"/>
            <p:cNvSpPr/>
            <p:nvPr/>
          </p:nvSpPr>
          <p:spPr>
            <a:xfrm>
              <a:off x="2485150" y="3267675"/>
              <a:ext cx="53200" cy="24625"/>
            </a:xfrm>
            <a:custGeom>
              <a:avLst/>
              <a:gdLst/>
              <a:ahLst/>
              <a:cxnLst/>
              <a:rect l="l" t="t" r="r" b="b"/>
              <a:pathLst>
                <a:path w="2128" h="985" extrusionOk="0">
                  <a:moveTo>
                    <a:pt x="331" y="0"/>
                  </a:moveTo>
                  <a:cubicBezTo>
                    <a:pt x="204" y="0"/>
                    <a:pt x="99" y="47"/>
                    <a:pt x="69" y="195"/>
                  </a:cubicBezTo>
                  <a:cubicBezTo>
                    <a:pt x="0" y="541"/>
                    <a:pt x="555" y="749"/>
                    <a:pt x="832" y="819"/>
                  </a:cubicBezTo>
                  <a:cubicBezTo>
                    <a:pt x="1035" y="920"/>
                    <a:pt x="1275" y="985"/>
                    <a:pt x="1552" y="985"/>
                  </a:cubicBezTo>
                  <a:cubicBezTo>
                    <a:pt x="1654" y="985"/>
                    <a:pt x="1760" y="976"/>
                    <a:pt x="1872" y="957"/>
                  </a:cubicBezTo>
                  <a:cubicBezTo>
                    <a:pt x="2128" y="893"/>
                    <a:pt x="2088" y="534"/>
                    <a:pt x="1862" y="534"/>
                  </a:cubicBezTo>
                  <a:cubicBezTo>
                    <a:pt x="1844" y="534"/>
                    <a:pt x="1824" y="536"/>
                    <a:pt x="1802" y="541"/>
                  </a:cubicBezTo>
                  <a:cubicBezTo>
                    <a:pt x="1664" y="472"/>
                    <a:pt x="1525" y="472"/>
                    <a:pt x="1387" y="403"/>
                  </a:cubicBezTo>
                  <a:cubicBezTo>
                    <a:pt x="1179" y="333"/>
                    <a:pt x="971" y="264"/>
                    <a:pt x="832" y="125"/>
                  </a:cubicBezTo>
                  <a:cubicBezTo>
                    <a:pt x="713" y="86"/>
                    <a:pt x="502" y="0"/>
                    <a:pt x="331"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5"/>
            <p:cNvSpPr/>
            <p:nvPr/>
          </p:nvSpPr>
          <p:spPr>
            <a:xfrm>
              <a:off x="2467800" y="3308550"/>
              <a:ext cx="60225" cy="21425"/>
            </a:xfrm>
            <a:custGeom>
              <a:avLst/>
              <a:gdLst/>
              <a:ahLst/>
              <a:cxnLst/>
              <a:rect l="l" t="t" r="r" b="b"/>
              <a:pathLst>
                <a:path w="2409" h="857" extrusionOk="0">
                  <a:moveTo>
                    <a:pt x="787" y="0"/>
                  </a:moveTo>
                  <a:cubicBezTo>
                    <a:pt x="532" y="0"/>
                    <a:pt x="301" y="62"/>
                    <a:pt x="140" y="223"/>
                  </a:cubicBezTo>
                  <a:cubicBezTo>
                    <a:pt x="1" y="293"/>
                    <a:pt x="70" y="431"/>
                    <a:pt x="140" y="501"/>
                  </a:cubicBezTo>
                  <a:cubicBezTo>
                    <a:pt x="336" y="550"/>
                    <a:pt x="566" y="599"/>
                    <a:pt x="783" y="599"/>
                  </a:cubicBezTo>
                  <a:cubicBezTo>
                    <a:pt x="872" y="599"/>
                    <a:pt x="960" y="590"/>
                    <a:pt x="1041" y="570"/>
                  </a:cubicBezTo>
                  <a:cubicBezTo>
                    <a:pt x="1387" y="639"/>
                    <a:pt x="1734" y="709"/>
                    <a:pt x="2081" y="847"/>
                  </a:cubicBezTo>
                  <a:cubicBezTo>
                    <a:pt x="2099" y="854"/>
                    <a:pt x="2117" y="856"/>
                    <a:pt x="2134" y="856"/>
                  </a:cubicBezTo>
                  <a:cubicBezTo>
                    <a:pt x="2310" y="856"/>
                    <a:pt x="2409" y="558"/>
                    <a:pt x="2219" y="431"/>
                  </a:cubicBezTo>
                  <a:cubicBezTo>
                    <a:pt x="1896" y="247"/>
                    <a:pt x="1295" y="0"/>
                    <a:pt x="787"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5"/>
            <p:cNvSpPr/>
            <p:nvPr/>
          </p:nvSpPr>
          <p:spPr>
            <a:xfrm>
              <a:off x="2438350" y="3348775"/>
              <a:ext cx="61625" cy="22550"/>
            </a:xfrm>
            <a:custGeom>
              <a:avLst/>
              <a:gdLst/>
              <a:ahLst/>
              <a:cxnLst/>
              <a:rect l="l" t="t" r="r" b="b"/>
              <a:pathLst>
                <a:path w="2465" h="902" extrusionOk="0">
                  <a:moveTo>
                    <a:pt x="1318" y="1"/>
                  </a:moveTo>
                  <a:cubicBezTo>
                    <a:pt x="763" y="1"/>
                    <a:pt x="347" y="278"/>
                    <a:pt x="70" y="694"/>
                  </a:cubicBezTo>
                  <a:cubicBezTo>
                    <a:pt x="1" y="833"/>
                    <a:pt x="70" y="902"/>
                    <a:pt x="209" y="902"/>
                  </a:cubicBezTo>
                  <a:cubicBezTo>
                    <a:pt x="486" y="763"/>
                    <a:pt x="832" y="625"/>
                    <a:pt x="1110" y="486"/>
                  </a:cubicBezTo>
                  <a:cubicBezTo>
                    <a:pt x="1199" y="450"/>
                    <a:pt x="1293" y="433"/>
                    <a:pt x="1387" y="433"/>
                  </a:cubicBezTo>
                  <a:cubicBezTo>
                    <a:pt x="1657" y="433"/>
                    <a:pt x="1926" y="576"/>
                    <a:pt x="2080" y="833"/>
                  </a:cubicBezTo>
                  <a:cubicBezTo>
                    <a:pt x="2111" y="864"/>
                    <a:pt x="2150" y="878"/>
                    <a:pt x="2189" y="878"/>
                  </a:cubicBezTo>
                  <a:cubicBezTo>
                    <a:pt x="2323" y="878"/>
                    <a:pt x="2465" y="716"/>
                    <a:pt x="2357" y="555"/>
                  </a:cubicBezTo>
                  <a:cubicBezTo>
                    <a:pt x="2149" y="209"/>
                    <a:pt x="1734" y="1"/>
                    <a:pt x="1318"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5"/>
            <p:cNvSpPr/>
            <p:nvPr/>
          </p:nvSpPr>
          <p:spPr>
            <a:xfrm>
              <a:off x="2440075" y="3400975"/>
              <a:ext cx="39900" cy="11325"/>
            </a:xfrm>
            <a:custGeom>
              <a:avLst/>
              <a:gdLst/>
              <a:ahLst/>
              <a:cxnLst/>
              <a:rect l="l" t="t" r="r" b="b"/>
              <a:pathLst>
                <a:path w="1596" h="453" extrusionOk="0">
                  <a:moveTo>
                    <a:pt x="278" y="0"/>
                  </a:moveTo>
                  <a:cubicBezTo>
                    <a:pt x="209" y="0"/>
                    <a:pt x="140" y="15"/>
                    <a:pt x="70" y="62"/>
                  </a:cubicBezTo>
                  <a:cubicBezTo>
                    <a:pt x="1" y="62"/>
                    <a:pt x="1" y="131"/>
                    <a:pt x="1" y="200"/>
                  </a:cubicBezTo>
                  <a:cubicBezTo>
                    <a:pt x="98" y="394"/>
                    <a:pt x="345" y="453"/>
                    <a:pt x="617" y="453"/>
                  </a:cubicBezTo>
                  <a:cubicBezTo>
                    <a:pt x="928" y="453"/>
                    <a:pt x="1272" y="376"/>
                    <a:pt x="1457" y="339"/>
                  </a:cubicBezTo>
                  <a:cubicBezTo>
                    <a:pt x="1595" y="270"/>
                    <a:pt x="1595" y="62"/>
                    <a:pt x="1387" y="62"/>
                  </a:cubicBezTo>
                  <a:lnTo>
                    <a:pt x="694" y="62"/>
                  </a:lnTo>
                  <a:cubicBezTo>
                    <a:pt x="555" y="62"/>
                    <a:pt x="417" y="0"/>
                    <a:pt x="27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5"/>
            <p:cNvSpPr/>
            <p:nvPr/>
          </p:nvSpPr>
          <p:spPr>
            <a:xfrm>
              <a:off x="2459150" y="3426775"/>
              <a:ext cx="13875" cy="8675"/>
            </a:xfrm>
            <a:custGeom>
              <a:avLst/>
              <a:gdLst/>
              <a:ahLst/>
              <a:cxnLst/>
              <a:rect l="l" t="t" r="r" b="b"/>
              <a:pathLst>
                <a:path w="555" h="347" extrusionOk="0">
                  <a:moveTo>
                    <a:pt x="208" y="0"/>
                  </a:moveTo>
                  <a:cubicBezTo>
                    <a:pt x="0" y="0"/>
                    <a:pt x="0" y="347"/>
                    <a:pt x="208" y="347"/>
                  </a:cubicBezTo>
                  <a:lnTo>
                    <a:pt x="416" y="347"/>
                  </a:lnTo>
                  <a:cubicBezTo>
                    <a:pt x="555" y="277"/>
                    <a:pt x="555" y="0"/>
                    <a:pt x="347"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5"/>
            <p:cNvSpPr/>
            <p:nvPr/>
          </p:nvSpPr>
          <p:spPr>
            <a:xfrm>
              <a:off x="2483400" y="3427075"/>
              <a:ext cx="75450" cy="67300"/>
            </a:xfrm>
            <a:custGeom>
              <a:avLst/>
              <a:gdLst/>
              <a:ahLst/>
              <a:cxnLst/>
              <a:rect l="l" t="t" r="r" b="b"/>
              <a:pathLst>
                <a:path w="3018" h="2692" extrusionOk="0">
                  <a:moveTo>
                    <a:pt x="1694" y="0"/>
                  </a:moveTo>
                  <a:cubicBezTo>
                    <a:pt x="1654" y="0"/>
                    <a:pt x="1615" y="17"/>
                    <a:pt x="1595" y="57"/>
                  </a:cubicBezTo>
                  <a:cubicBezTo>
                    <a:pt x="1526" y="196"/>
                    <a:pt x="1318" y="543"/>
                    <a:pt x="1179" y="751"/>
                  </a:cubicBezTo>
                  <a:cubicBezTo>
                    <a:pt x="902" y="751"/>
                    <a:pt x="694" y="820"/>
                    <a:pt x="417" y="889"/>
                  </a:cubicBezTo>
                  <a:cubicBezTo>
                    <a:pt x="347" y="959"/>
                    <a:pt x="278" y="1167"/>
                    <a:pt x="417" y="1236"/>
                  </a:cubicBezTo>
                  <a:cubicBezTo>
                    <a:pt x="555" y="1236"/>
                    <a:pt x="694" y="1305"/>
                    <a:pt x="833" y="1375"/>
                  </a:cubicBezTo>
                  <a:lnTo>
                    <a:pt x="625" y="1652"/>
                  </a:lnTo>
                  <a:cubicBezTo>
                    <a:pt x="417" y="1929"/>
                    <a:pt x="1" y="2414"/>
                    <a:pt x="278" y="2692"/>
                  </a:cubicBezTo>
                  <a:lnTo>
                    <a:pt x="347" y="2692"/>
                  </a:lnTo>
                  <a:cubicBezTo>
                    <a:pt x="694" y="2622"/>
                    <a:pt x="833" y="2137"/>
                    <a:pt x="971" y="1860"/>
                  </a:cubicBezTo>
                  <a:lnTo>
                    <a:pt x="1179" y="1375"/>
                  </a:lnTo>
                  <a:cubicBezTo>
                    <a:pt x="1803" y="1305"/>
                    <a:pt x="2358" y="1028"/>
                    <a:pt x="2843" y="612"/>
                  </a:cubicBezTo>
                  <a:cubicBezTo>
                    <a:pt x="3018" y="437"/>
                    <a:pt x="2899" y="164"/>
                    <a:pt x="2691" y="164"/>
                  </a:cubicBezTo>
                  <a:cubicBezTo>
                    <a:pt x="2652" y="164"/>
                    <a:pt x="2610" y="174"/>
                    <a:pt x="2566" y="196"/>
                  </a:cubicBezTo>
                  <a:cubicBezTo>
                    <a:pt x="2288" y="404"/>
                    <a:pt x="1942" y="543"/>
                    <a:pt x="1595" y="612"/>
                  </a:cubicBezTo>
                  <a:cubicBezTo>
                    <a:pt x="1664" y="473"/>
                    <a:pt x="1734" y="335"/>
                    <a:pt x="1803" y="196"/>
                  </a:cubicBezTo>
                  <a:cubicBezTo>
                    <a:pt x="1901" y="98"/>
                    <a:pt x="1791" y="0"/>
                    <a:pt x="1694"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5"/>
            <p:cNvSpPr/>
            <p:nvPr/>
          </p:nvSpPr>
          <p:spPr>
            <a:xfrm>
              <a:off x="2505925" y="3475500"/>
              <a:ext cx="46825" cy="65675"/>
            </a:xfrm>
            <a:custGeom>
              <a:avLst/>
              <a:gdLst/>
              <a:ahLst/>
              <a:cxnLst/>
              <a:rect l="l" t="t" r="r" b="b"/>
              <a:pathLst>
                <a:path w="1873" h="2627" extrusionOk="0">
                  <a:moveTo>
                    <a:pt x="1637" y="0"/>
                  </a:moveTo>
                  <a:cubicBezTo>
                    <a:pt x="1530" y="0"/>
                    <a:pt x="1420" y="69"/>
                    <a:pt x="1387" y="200"/>
                  </a:cubicBezTo>
                  <a:cubicBezTo>
                    <a:pt x="1318" y="339"/>
                    <a:pt x="1249" y="547"/>
                    <a:pt x="1179" y="755"/>
                  </a:cubicBezTo>
                  <a:cubicBezTo>
                    <a:pt x="902" y="963"/>
                    <a:pt x="694" y="1309"/>
                    <a:pt x="486" y="1586"/>
                  </a:cubicBezTo>
                  <a:cubicBezTo>
                    <a:pt x="348" y="1794"/>
                    <a:pt x="1" y="2280"/>
                    <a:pt x="140" y="2557"/>
                  </a:cubicBezTo>
                  <a:cubicBezTo>
                    <a:pt x="140" y="2626"/>
                    <a:pt x="209" y="2626"/>
                    <a:pt x="278" y="2626"/>
                  </a:cubicBezTo>
                  <a:cubicBezTo>
                    <a:pt x="556" y="2557"/>
                    <a:pt x="625" y="2210"/>
                    <a:pt x="763" y="1933"/>
                  </a:cubicBezTo>
                  <a:cubicBezTo>
                    <a:pt x="833" y="1794"/>
                    <a:pt x="902" y="1656"/>
                    <a:pt x="971" y="1517"/>
                  </a:cubicBezTo>
                  <a:cubicBezTo>
                    <a:pt x="971" y="1656"/>
                    <a:pt x="971" y="1725"/>
                    <a:pt x="1041" y="1794"/>
                  </a:cubicBezTo>
                  <a:cubicBezTo>
                    <a:pt x="1075" y="1898"/>
                    <a:pt x="1162" y="1950"/>
                    <a:pt x="1257" y="1950"/>
                  </a:cubicBezTo>
                  <a:cubicBezTo>
                    <a:pt x="1353" y="1950"/>
                    <a:pt x="1457" y="1898"/>
                    <a:pt x="1526" y="1794"/>
                  </a:cubicBezTo>
                  <a:cubicBezTo>
                    <a:pt x="1665" y="1309"/>
                    <a:pt x="1803" y="755"/>
                    <a:pt x="1873" y="269"/>
                  </a:cubicBezTo>
                  <a:cubicBezTo>
                    <a:pt x="1873" y="86"/>
                    <a:pt x="1757" y="0"/>
                    <a:pt x="1637"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5"/>
            <p:cNvSpPr/>
            <p:nvPr/>
          </p:nvSpPr>
          <p:spPr>
            <a:xfrm>
              <a:off x="2551000" y="3492125"/>
              <a:ext cx="27750" cy="71125"/>
            </a:xfrm>
            <a:custGeom>
              <a:avLst/>
              <a:gdLst/>
              <a:ahLst/>
              <a:cxnLst/>
              <a:rect l="l" t="t" r="r" b="b"/>
              <a:pathLst>
                <a:path w="1110" h="2845" extrusionOk="0">
                  <a:moveTo>
                    <a:pt x="665" y="0"/>
                  </a:moveTo>
                  <a:cubicBezTo>
                    <a:pt x="514" y="0"/>
                    <a:pt x="347" y="107"/>
                    <a:pt x="347" y="298"/>
                  </a:cubicBezTo>
                  <a:cubicBezTo>
                    <a:pt x="416" y="505"/>
                    <a:pt x="347" y="783"/>
                    <a:pt x="208" y="991"/>
                  </a:cubicBezTo>
                  <a:cubicBezTo>
                    <a:pt x="70" y="1129"/>
                    <a:pt x="139" y="1407"/>
                    <a:pt x="347" y="1476"/>
                  </a:cubicBezTo>
                  <a:cubicBezTo>
                    <a:pt x="139" y="1892"/>
                    <a:pt x="0" y="2446"/>
                    <a:pt x="278" y="2793"/>
                  </a:cubicBezTo>
                  <a:cubicBezTo>
                    <a:pt x="312" y="2828"/>
                    <a:pt x="364" y="2845"/>
                    <a:pt x="425" y="2845"/>
                  </a:cubicBezTo>
                  <a:cubicBezTo>
                    <a:pt x="485" y="2845"/>
                    <a:pt x="555" y="2828"/>
                    <a:pt x="624" y="2793"/>
                  </a:cubicBezTo>
                  <a:cubicBezTo>
                    <a:pt x="763" y="2516"/>
                    <a:pt x="624" y="2169"/>
                    <a:pt x="693" y="1892"/>
                  </a:cubicBezTo>
                  <a:cubicBezTo>
                    <a:pt x="763" y="1545"/>
                    <a:pt x="901" y="1199"/>
                    <a:pt x="1109" y="852"/>
                  </a:cubicBezTo>
                  <a:cubicBezTo>
                    <a:pt x="1109" y="713"/>
                    <a:pt x="1040" y="575"/>
                    <a:pt x="901" y="575"/>
                  </a:cubicBezTo>
                  <a:cubicBezTo>
                    <a:pt x="971" y="505"/>
                    <a:pt x="971" y="367"/>
                    <a:pt x="901" y="228"/>
                  </a:cubicBezTo>
                  <a:cubicBezTo>
                    <a:pt x="901" y="72"/>
                    <a:pt x="789" y="0"/>
                    <a:pt x="66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5"/>
            <p:cNvSpPr/>
            <p:nvPr/>
          </p:nvSpPr>
          <p:spPr>
            <a:xfrm>
              <a:off x="2595100" y="3476525"/>
              <a:ext cx="23500" cy="85700"/>
            </a:xfrm>
            <a:custGeom>
              <a:avLst/>
              <a:gdLst/>
              <a:ahLst/>
              <a:cxnLst/>
              <a:rect l="l" t="t" r="r" b="b"/>
              <a:pathLst>
                <a:path w="940" h="3428" extrusionOk="0">
                  <a:moveTo>
                    <a:pt x="334" y="0"/>
                  </a:moveTo>
                  <a:cubicBezTo>
                    <a:pt x="172" y="0"/>
                    <a:pt x="0" y="107"/>
                    <a:pt x="39" y="298"/>
                  </a:cubicBezTo>
                  <a:cubicBezTo>
                    <a:pt x="39" y="506"/>
                    <a:pt x="108" y="644"/>
                    <a:pt x="246" y="714"/>
                  </a:cubicBezTo>
                  <a:cubicBezTo>
                    <a:pt x="246" y="714"/>
                    <a:pt x="177" y="783"/>
                    <a:pt x="246" y="852"/>
                  </a:cubicBezTo>
                  <a:cubicBezTo>
                    <a:pt x="246" y="1337"/>
                    <a:pt x="246" y="1823"/>
                    <a:pt x="246" y="2239"/>
                  </a:cubicBezTo>
                  <a:cubicBezTo>
                    <a:pt x="177" y="2585"/>
                    <a:pt x="177" y="3001"/>
                    <a:pt x="246" y="3348"/>
                  </a:cubicBezTo>
                  <a:cubicBezTo>
                    <a:pt x="246" y="3406"/>
                    <a:pt x="284" y="3428"/>
                    <a:pt x="332" y="3428"/>
                  </a:cubicBezTo>
                  <a:cubicBezTo>
                    <a:pt x="398" y="3428"/>
                    <a:pt x="484" y="3388"/>
                    <a:pt x="524" y="3348"/>
                  </a:cubicBezTo>
                  <a:cubicBezTo>
                    <a:pt x="662" y="2932"/>
                    <a:pt x="732" y="2585"/>
                    <a:pt x="662" y="2169"/>
                  </a:cubicBezTo>
                  <a:cubicBezTo>
                    <a:pt x="662" y="1684"/>
                    <a:pt x="662" y="1268"/>
                    <a:pt x="593" y="783"/>
                  </a:cubicBezTo>
                  <a:cubicBezTo>
                    <a:pt x="593" y="783"/>
                    <a:pt x="593" y="714"/>
                    <a:pt x="524" y="714"/>
                  </a:cubicBezTo>
                  <a:cubicBezTo>
                    <a:pt x="870" y="714"/>
                    <a:pt x="940" y="298"/>
                    <a:pt x="593" y="228"/>
                  </a:cubicBezTo>
                  <a:cubicBezTo>
                    <a:pt x="593" y="72"/>
                    <a:pt x="466" y="0"/>
                    <a:pt x="334"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5"/>
            <p:cNvSpPr/>
            <p:nvPr/>
          </p:nvSpPr>
          <p:spPr>
            <a:xfrm>
              <a:off x="2620300" y="3512475"/>
              <a:ext cx="19100" cy="50625"/>
            </a:xfrm>
            <a:custGeom>
              <a:avLst/>
              <a:gdLst/>
              <a:ahLst/>
              <a:cxnLst/>
              <a:rect l="l" t="t" r="r" b="b"/>
              <a:pathLst>
                <a:path w="764" h="2025" extrusionOk="0">
                  <a:moveTo>
                    <a:pt x="218" y="0"/>
                  </a:moveTo>
                  <a:cubicBezTo>
                    <a:pt x="110" y="0"/>
                    <a:pt x="1" y="90"/>
                    <a:pt x="1" y="246"/>
                  </a:cubicBezTo>
                  <a:cubicBezTo>
                    <a:pt x="1" y="593"/>
                    <a:pt x="70" y="870"/>
                    <a:pt x="140" y="1216"/>
                  </a:cubicBezTo>
                  <a:cubicBezTo>
                    <a:pt x="140" y="1563"/>
                    <a:pt x="140" y="1771"/>
                    <a:pt x="348" y="1979"/>
                  </a:cubicBezTo>
                  <a:cubicBezTo>
                    <a:pt x="376" y="2008"/>
                    <a:pt x="417" y="2025"/>
                    <a:pt x="460" y="2025"/>
                  </a:cubicBezTo>
                  <a:cubicBezTo>
                    <a:pt x="520" y="2025"/>
                    <a:pt x="584" y="1991"/>
                    <a:pt x="625" y="1910"/>
                  </a:cubicBezTo>
                  <a:cubicBezTo>
                    <a:pt x="763" y="1702"/>
                    <a:pt x="694" y="1424"/>
                    <a:pt x="625" y="1147"/>
                  </a:cubicBezTo>
                  <a:cubicBezTo>
                    <a:pt x="486" y="870"/>
                    <a:pt x="486" y="523"/>
                    <a:pt x="417" y="177"/>
                  </a:cubicBezTo>
                  <a:cubicBezTo>
                    <a:pt x="387" y="55"/>
                    <a:pt x="303" y="0"/>
                    <a:pt x="21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5"/>
            <p:cNvSpPr/>
            <p:nvPr/>
          </p:nvSpPr>
          <p:spPr>
            <a:xfrm>
              <a:off x="2644575" y="3469100"/>
              <a:ext cx="35750" cy="93200"/>
            </a:xfrm>
            <a:custGeom>
              <a:avLst/>
              <a:gdLst/>
              <a:ahLst/>
              <a:cxnLst/>
              <a:rect l="l" t="t" r="r" b="b"/>
              <a:pathLst>
                <a:path w="1430" h="3728" extrusionOk="0">
                  <a:moveTo>
                    <a:pt x="401" y="1"/>
                  </a:moveTo>
                  <a:cubicBezTo>
                    <a:pt x="313" y="1"/>
                    <a:pt x="233" y="53"/>
                    <a:pt x="208" y="179"/>
                  </a:cubicBezTo>
                  <a:cubicBezTo>
                    <a:pt x="139" y="387"/>
                    <a:pt x="70" y="664"/>
                    <a:pt x="70" y="872"/>
                  </a:cubicBezTo>
                  <a:cubicBezTo>
                    <a:pt x="0" y="1149"/>
                    <a:pt x="70" y="1426"/>
                    <a:pt x="139" y="1704"/>
                  </a:cubicBezTo>
                  <a:lnTo>
                    <a:pt x="208" y="1773"/>
                  </a:lnTo>
                  <a:cubicBezTo>
                    <a:pt x="70" y="1773"/>
                    <a:pt x="0" y="1912"/>
                    <a:pt x="70" y="1981"/>
                  </a:cubicBezTo>
                  <a:cubicBezTo>
                    <a:pt x="0" y="2536"/>
                    <a:pt x="208" y="3506"/>
                    <a:pt x="832" y="3714"/>
                  </a:cubicBezTo>
                  <a:cubicBezTo>
                    <a:pt x="868" y="3723"/>
                    <a:pt x="905" y="3727"/>
                    <a:pt x="942" y="3727"/>
                  </a:cubicBezTo>
                  <a:cubicBezTo>
                    <a:pt x="1190" y="3727"/>
                    <a:pt x="1429" y="3531"/>
                    <a:pt x="1248" y="3229"/>
                  </a:cubicBezTo>
                  <a:cubicBezTo>
                    <a:pt x="1110" y="3021"/>
                    <a:pt x="971" y="2882"/>
                    <a:pt x="832" y="2674"/>
                  </a:cubicBezTo>
                  <a:cubicBezTo>
                    <a:pt x="624" y="2466"/>
                    <a:pt x="486" y="2189"/>
                    <a:pt x="416" y="1981"/>
                  </a:cubicBezTo>
                  <a:cubicBezTo>
                    <a:pt x="416" y="1912"/>
                    <a:pt x="416" y="1912"/>
                    <a:pt x="416" y="1842"/>
                  </a:cubicBezTo>
                  <a:cubicBezTo>
                    <a:pt x="555" y="1842"/>
                    <a:pt x="624" y="1773"/>
                    <a:pt x="694" y="1634"/>
                  </a:cubicBezTo>
                  <a:cubicBezTo>
                    <a:pt x="694" y="1426"/>
                    <a:pt x="694" y="1288"/>
                    <a:pt x="694" y="1080"/>
                  </a:cubicBezTo>
                  <a:cubicBezTo>
                    <a:pt x="624" y="872"/>
                    <a:pt x="624" y="595"/>
                    <a:pt x="694" y="387"/>
                  </a:cubicBezTo>
                  <a:cubicBezTo>
                    <a:pt x="738" y="165"/>
                    <a:pt x="556" y="1"/>
                    <a:pt x="40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5"/>
            <p:cNvSpPr/>
            <p:nvPr/>
          </p:nvSpPr>
          <p:spPr>
            <a:xfrm>
              <a:off x="2677500" y="3492575"/>
              <a:ext cx="29475" cy="42700"/>
            </a:xfrm>
            <a:custGeom>
              <a:avLst/>
              <a:gdLst/>
              <a:ahLst/>
              <a:cxnLst/>
              <a:rect l="l" t="t" r="r" b="b"/>
              <a:pathLst>
                <a:path w="1179" h="1708" extrusionOk="0">
                  <a:moveTo>
                    <a:pt x="334" y="0"/>
                  </a:moveTo>
                  <a:cubicBezTo>
                    <a:pt x="163" y="0"/>
                    <a:pt x="0" y="124"/>
                    <a:pt x="0" y="349"/>
                  </a:cubicBezTo>
                  <a:cubicBezTo>
                    <a:pt x="63" y="722"/>
                    <a:pt x="181" y="1708"/>
                    <a:pt x="704" y="1708"/>
                  </a:cubicBezTo>
                  <a:cubicBezTo>
                    <a:pt x="764" y="1708"/>
                    <a:pt x="830" y="1695"/>
                    <a:pt x="902" y="1666"/>
                  </a:cubicBezTo>
                  <a:cubicBezTo>
                    <a:pt x="1110" y="1527"/>
                    <a:pt x="1179" y="1319"/>
                    <a:pt x="1040" y="1111"/>
                  </a:cubicBezTo>
                  <a:cubicBezTo>
                    <a:pt x="971" y="1042"/>
                    <a:pt x="902" y="903"/>
                    <a:pt x="832" y="834"/>
                  </a:cubicBezTo>
                  <a:cubicBezTo>
                    <a:pt x="763" y="626"/>
                    <a:pt x="694" y="487"/>
                    <a:pt x="694" y="280"/>
                  </a:cubicBezTo>
                  <a:cubicBezTo>
                    <a:pt x="630" y="89"/>
                    <a:pt x="479" y="0"/>
                    <a:pt x="334"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5"/>
            <p:cNvSpPr/>
            <p:nvPr/>
          </p:nvSpPr>
          <p:spPr>
            <a:xfrm>
              <a:off x="2722925" y="3462875"/>
              <a:ext cx="36800" cy="31875"/>
            </a:xfrm>
            <a:custGeom>
              <a:avLst/>
              <a:gdLst/>
              <a:ahLst/>
              <a:cxnLst/>
              <a:rect l="l" t="t" r="r" b="b"/>
              <a:pathLst>
                <a:path w="1472" h="1275" extrusionOk="0">
                  <a:moveTo>
                    <a:pt x="151" y="1"/>
                  </a:moveTo>
                  <a:cubicBezTo>
                    <a:pt x="42" y="1"/>
                    <a:pt x="1" y="227"/>
                    <a:pt x="124" y="289"/>
                  </a:cubicBezTo>
                  <a:cubicBezTo>
                    <a:pt x="471" y="566"/>
                    <a:pt x="748" y="844"/>
                    <a:pt x="956" y="1190"/>
                  </a:cubicBezTo>
                  <a:cubicBezTo>
                    <a:pt x="1015" y="1249"/>
                    <a:pt x="1085" y="1275"/>
                    <a:pt x="1152" y="1275"/>
                  </a:cubicBezTo>
                  <a:cubicBezTo>
                    <a:pt x="1322" y="1275"/>
                    <a:pt x="1471" y="1112"/>
                    <a:pt x="1372" y="913"/>
                  </a:cubicBezTo>
                  <a:cubicBezTo>
                    <a:pt x="1095" y="497"/>
                    <a:pt x="679" y="150"/>
                    <a:pt x="194" y="12"/>
                  </a:cubicBezTo>
                  <a:cubicBezTo>
                    <a:pt x="179" y="4"/>
                    <a:pt x="164" y="1"/>
                    <a:pt x="15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5"/>
            <p:cNvSpPr/>
            <p:nvPr/>
          </p:nvSpPr>
          <p:spPr>
            <a:xfrm>
              <a:off x="2648050" y="3397050"/>
              <a:ext cx="17925" cy="22700"/>
            </a:xfrm>
            <a:custGeom>
              <a:avLst/>
              <a:gdLst/>
              <a:ahLst/>
              <a:cxnLst/>
              <a:rect l="l" t="t" r="r" b="b"/>
              <a:pathLst>
                <a:path w="717" h="908" extrusionOk="0">
                  <a:moveTo>
                    <a:pt x="189" y="0"/>
                  </a:moveTo>
                  <a:cubicBezTo>
                    <a:pt x="149" y="0"/>
                    <a:pt x="109" y="40"/>
                    <a:pt x="69" y="80"/>
                  </a:cubicBezTo>
                  <a:cubicBezTo>
                    <a:pt x="0" y="357"/>
                    <a:pt x="139" y="635"/>
                    <a:pt x="347" y="843"/>
                  </a:cubicBezTo>
                  <a:cubicBezTo>
                    <a:pt x="393" y="889"/>
                    <a:pt x="439" y="907"/>
                    <a:pt x="480" y="907"/>
                  </a:cubicBezTo>
                  <a:cubicBezTo>
                    <a:pt x="626" y="907"/>
                    <a:pt x="717" y="673"/>
                    <a:pt x="555" y="565"/>
                  </a:cubicBezTo>
                  <a:cubicBezTo>
                    <a:pt x="416" y="427"/>
                    <a:pt x="416" y="219"/>
                    <a:pt x="277" y="80"/>
                  </a:cubicBezTo>
                  <a:cubicBezTo>
                    <a:pt x="248" y="21"/>
                    <a:pt x="219" y="0"/>
                    <a:pt x="189"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5"/>
            <p:cNvSpPr/>
            <p:nvPr/>
          </p:nvSpPr>
          <p:spPr>
            <a:xfrm>
              <a:off x="2620300" y="3421775"/>
              <a:ext cx="19100" cy="21325"/>
            </a:xfrm>
            <a:custGeom>
              <a:avLst/>
              <a:gdLst/>
              <a:ahLst/>
              <a:cxnLst/>
              <a:rect l="l" t="t" r="r" b="b"/>
              <a:pathLst>
                <a:path w="764" h="853" extrusionOk="0">
                  <a:moveTo>
                    <a:pt x="541" y="0"/>
                  </a:moveTo>
                  <a:cubicBezTo>
                    <a:pt x="413" y="0"/>
                    <a:pt x="278" y="87"/>
                    <a:pt x="278" y="269"/>
                  </a:cubicBezTo>
                  <a:cubicBezTo>
                    <a:pt x="278" y="408"/>
                    <a:pt x="70" y="408"/>
                    <a:pt x="70" y="547"/>
                  </a:cubicBezTo>
                  <a:cubicBezTo>
                    <a:pt x="1" y="616"/>
                    <a:pt x="1" y="685"/>
                    <a:pt x="70" y="755"/>
                  </a:cubicBezTo>
                  <a:cubicBezTo>
                    <a:pt x="119" y="804"/>
                    <a:pt x="168" y="853"/>
                    <a:pt x="242" y="853"/>
                  </a:cubicBezTo>
                  <a:cubicBezTo>
                    <a:pt x="272" y="853"/>
                    <a:pt x="307" y="844"/>
                    <a:pt x="348" y="824"/>
                  </a:cubicBezTo>
                  <a:cubicBezTo>
                    <a:pt x="625" y="755"/>
                    <a:pt x="763" y="477"/>
                    <a:pt x="763" y="200"/>
                  </a:cubicBezTo>
                  <a:cubicBezTo>
                    <a:pt x="763" y="69"/>
                    <a:pt x="655" y="0"/>
                    <a:pt x="541"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5"/>
            <p:cNvSpPr/>
            <p:nvPr/>
          </p:nvSpPr>
          <p:spPr>
            <a:xfrm>
              <a:off x="2552725" y="3456650"/>
              <a:ext cx="17350" cy="19325"/>
            </a:xfrm>
            <a:custGeom>
              <a:avLst/>
              <a:gdLst/>
              <a:ahLst/>
              <a:cxnLst/>
              <a:rect l="l" t="t" r="r" b="b"/>
              <a:pathLst>
                <a:path w="694" h="773" extrusionOk="0">
                  <a:moveTo>
                    <a:pt x="209" y="1"/>
                  </a:moveTo>
                  <a:cubicBezTo>
                    <a:pt x="157" y="1"/>
                    <a:pt x="105" y="18"/>
                    <a:pt x="70" y="53"/>
                  </a:cubicBezTo>
                  <a:cubicBezTo>
                    <a:pt x="1" y="192"/>
                    <a:pt x="1" y="399"/>
                    <a:pt x="1" y="538"/>
                  </a:cubicBezTo>
                  <a:cubicBezTo>
                    <a:pt x="1" y="694"/>
                    <a:pt x="118" y="772"/>
                    <a:pt x="264" y="772"/>
                  </a:cubicBezTo>
                  <a:cubicBezTo>
                    <a:pt x="313" y="772"/>
                    <a:pt x="365" y="763"/>
                    <a:pt x="416" y="746"/>
                  </a:cubicBezTo>
                  <a:cubicBezTo>
                    <a:pt x="555" y="677"/>
                    <a:pt x="624" y="538"/>
                    <a:pt x="694" y="399"/>
                  </a:cubicBezTo>
                  <a:cubicBezTo>
                    <a:pt x="694" y="219"/>
                    <a:pt x="538" y="39"/>
                    <a:pt x="406" y="39"/>
                  </a:cubicBezTo>
                  <a:cubicBezTo>
                    <a:pt x="386" y="39"/>
                    <a:pt x="366" y="44"/>
                    <a:pt x="347" y="53"/>
                  </a:cubicBezTo>
                  <a:cubicBezTo>
                    <a:pt x="313" y="18"/>
                    <a:pt x="261" y="1"/>
                    <a:pt x="209"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5"/>
            <p:cNvSpPr/>
            <p:nvPr/>
          </p:nvSpPr>
          <p:spPr>
            <a:xfrm>
              <a:off x="2433150" y="3452600"/>
              <a:ext cx="48525" cy="20975"/>
            </a:xfrm>
            <a:custGeom>
              <a:avLst/>
              <a:gdLst/>
              <a:ahLst/>
              <a:cxnLst/>
              <a:rect l="l" t="t" r="r" b="b"/>
              <a:pathLst>
                <a:path w="1941" h="839" extrusionOk="0">
                  <a:moveTo>
                    <a:pt x="1660" y="0"/>
                  </a:moveTo>
                  <a:cubicBezTo>
                    <a:pt x="1640" y="0"/>
                    <a:pt x="1618" y="2"/>
                    <a:pt x="1595" y="7"/>
                  </a:cubicBezTo>
                  <a:cubicBezTo>
                    <a:pt x="1248" y="7"/>
                    <a:pt x="971" y="76"/>
                    <a:pt x="624" y="146"/>
                  </a:cubicBezTo>
                  <a:cubicBezTo>
                    <a:pt x="417" y="146"/>
                    <a:pt x="278" y="215"/>
                    <a:pt x="139" y="354"/>
                  </a:cubicBezTo>
                  <a:lnTo>
                    <a:pt x="70" y="423"/>
                  </a:lnTo>
                  <a:cubicBezTo>
                    <a:pt x="1" y="561"/>
                    <a:pt x="1" y="700"/>
                    <a:pt x="139" y="769"/>
                  </a:cubicBezTo>
                  <a:lnTo>
                    <a:pt x="209" y="769"/>
                  </a:lnTo>
                  <a:cubicBezTo>
                    <a:pt x="209" y="769"/>
                    <a:pt x="278" y="769"/>
                    <a:pt x="347" y="839"/>
                  </a:cubicBezTo>
                  <a:cubicBezTo>
                    <a:pt x="486" y="839"/>
                    <a:pt x="555" y="769"/>
                    <a:pt x="694" y="700"/>
                  </a:cubicBezTo>
                  <a:cubicBezTo>
                    <a:pt x="1040" y="631"/>
                    <a:pt x="1318" y="492"/>
                    <a:pt x="1664" y="423"/>
                  </a:cubicBezTo>
                  <a:cubicBezTo>
                    <a:pt x="1923" y="423"/>
                    <a:pt x="1940" y="0"/>
                    <a:pt x="1660"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5"/>
            <p:cNvSpPr/>
            <p:nvPr/>
          </p:nvSpPr>
          <p:spPr>
            <a:xfrm>
              <a:off x="2492075" y="3377550"/>
              <a:ext cx="54500" cy="22525"/>
            </a:xfrm>
            <a:custGeom>
              <a:avLst/>
              <a:gdLst/>
              <a:ahLst/>
              <a:cxnLst/>
              <a:rect l="l" t="t" r="r" b="b"/>
              <a:pathLst>
                <a:path w="2180" h="901" extrusionOk="0">
                  <a:moveTo>
                    <a:pt x="1844" y="0"/>
                  </a:moveTo>
                  <a:cubicBezTo>
                    <a:pt x="1809" y="0"/>
                    <a:pt x="1772" y="9"/>
                    <a:pt x="1733" y="28"/>
                  </a:cubicBezTo>
                  <a:cubicBezTo>
                    <a:pt x="1456" y="167"/>
                    <a:pt x="1110" y="236"/>
                    <a:pt x="763" y="306"/>
                  </a:cubicBezTo>
                  <a:cubicBezTo>
                    <a:pt x="486" y="306"/>
                    <a:pt x="278" y="306"/>
                    <a:pt x="70" y="513"/>
                  </a:cubicBezTo>
                  <a:cubicBezTo>
                    <a:pt x="0" y="583"/>
                    <a:pt x="0" y="721"/>
                    <a:pt x="70" y="791"/>
                  </a:cubicBezTo>
                  <a:cubicBezTo>
                    <a:pt x="179" y="872"/>
                    <a:pt x="298" y="901"/>
                    <a:pt x="420" y="901"/>
                  </a:cubicBezTo>
                  <a:cubicBezTo>
                    <a:pt x="608" y="901"/>
                    <a:pt x="802" y="833"/>
                    <a:pt x="971" y="791"/>
                  </a:cubicBezTo>
                  <a:cubicBezTo>
                    <a:pt x="1317" y="721"/>
                    <a:pt x="1595" y="583"/>
                    <a:pt x="1941" y="444"/>
                  </a:cubicBezTo>
                  <a:cubicBezTo>
                    <a:pt x="2180" y="325"/>
                    <a:pt x="2059" y="0"/>
                    <a:pt x="1844"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5"/>
            <p:cNvSpPr/>
            <p:nvPr/>
          </p:nvSpPr>
          <p:spPr>
            <a:xfrm>
              <a:off x="2526725" y="3335500"/>
              <a:ext cx="23475" cy="17225"/>
            </a:xfrm>
            <a:custGeom>
              <a:avLst/>
              <a:gdLst/>
              <a:ahLst/>
              <a:cxnLst/>
              <a:rect l="l" t="t" r="r" b="b"/>
              <a:pathLst>
                <a:path w="939" h="689" extrusionOk="0">
                  <a:moveTo>
                    <a:pt x="610" y="0"/>
                  </a:moveTo>
                  <a:cubicBezTo>
                    <a:pt x="571" y="0"/>
                    <a:pt x="529" y="14"/>
                    <a:pt x="486" y="47"/>
                  </a:cubicBezTo>
                  <a:lnTo>
                    <a:pt x="347" y="47"/>
                  </a:lnTo>
                  <a:cubicBezTo>
                    <a:pt x="209" y="47"/>
                    <a:pt x="70" y="116"/>
                    <a:pt x="70" y="255"/>
                  </a:cubicBezTo>
                  <a:cubicBezTo>
                    <a:pt x="1" y="393"/>
                    <a:pt x="70" y="601"/>
                    <a:pt x="209" y="670"/>
                  </a:cubicBezTo>
                  <a:cubicBezTo>
                    <a:pt x="247" y="683"/>
                    <a:pt x="285" y="689"/>
                    <a:pt x="323" y="689"/>
                  </a:cubicBezTo>
                  <a:cubicBezTo>
                    <a:pt x="491" y="689"/>
                    <a:pt x="650" y="576"/>
                    <a:pt x="763" y="463"/>
                  </a:cubicBezTo>
                  <a:cubicBezTo>
                    <a:pt x="939" y="404"/>
                    <a:pt x="818" y="0"/>
                    <a:pt x="610"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5"/>
            <p:cNvSpPr/>
            <p:nvPr/>
          </p:nvSpPr>
          <p:spPr>
            <a:xfrm>
              <a:off x="2570775" y="3427700"/>
              <a:ext cx="20100" cy="18500"/>
            </a:xfrm>
            <a:custGeom>
              <a:avLst/>
              <a:gdLst/>
              <a:ahLst/>
              <a:cxnLst/>
              <a:rect l="l" t="t" r="r" b="b"/>
              <a:pathLst>
                <a:path w="804" h="740" extrusionOk="0">
                  <a:moveTo>
                    <a:pt x="293" y="0"/>
                  </a:moveTo>
                  <a:cubicBezTo>
                    <a:pt x="149" y="0"/>
                    <a:pt x="1" y="108"/>
                    <a:pt x="41" y="310"/>
                  </a:cubicBezTo>
                  <a:cubicBezTo>
                    <a:pt x="41" y="551"/>
                    <a:pt x="146" y="739"/>
                    <a:pt x="355" y="739"/>
                  </a:cubicBezTo>
                  <a:cubicBezTo>
                    <a:pt x="386" y="739"/>
                    <a:pt x="421" y="735"/>
                    <a:pt x="457" y="726"/>
                  </a:cubicBezTo>
                  <a:cubicBezTo>
                    <a:pt x="804" y="656"/>
                    <a:pt x="804" y="240"/>
                    <a:pt x="526" y="171"/>
                  </a:cubicBezTo>
                  <a:cubicBezTo>
                    <a:pt x="497" y="55"/>
                    <a:pt x="396" y="0"/>
                    <a:pt x="293"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5"/>
            <p:cNvSpPr/>
            <p:nvPr/>
          </p:nvSpPr>
          <p:spPr>
            <a:xfrm>
              <a:off x="2619400" y="3495300"/>
              <a:ext cx="23875" cy="17825"/>
            </a:xfrm>
            <a:custGeom>
              <a:avLst/>
              <a:gdLst/>
              <a:ahLst/>
              <a:cxnLst/>
              <a:rect l="l" t="t" r="r" b="b"/>
              <a:pathLst>
                <a:path w="955" h="713" extrusionOk="0">
                  <a:moveTo>
                    <a:pt x="392" y="0"/>
                  </a:moveTo>
                  <a:cubicBezTo>
                    <a:pt x="169" y="0"/>
                    <a:pt x="1" y="273"/>
                    <a:pt x="176" y="448"/>
                  </a:cubicBezTo>
                  <a:lnTo>
                    <a:pt x="453" y="656"/>
                  </a:lnTo>
                  <a:cubicBezTo>
                    <a:pt x="506" y="695"/>
                    <a:pt x="559" y="712"/>
                    <a:pt x="608" y="712"/>
                  </a:cubicBezTo>
                  <a:cubicBezTo>
                    <a:pt x="816" y="712"/>
                    <a:pt x="954" y="408"/>
                    <a:pt x="730" y="240"/>
                  </a:cubicBezTo>
                  <a:lnTo>
                    <a:pt x="522" y="32"/>
                  </a:lnTo>
                  <a:cubicBezTo>
                    <a:pt x="478" y="10"/>
                    <a:pt x="434" y="0"/>
                    <a:pt x="392"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5"/>
            <p:cNvSpPr/>
            <p:nvPr/>
          </p:nvSpPr>
          <p:spPr>
            <a:xfrm>
              <a:off x="2566600" y="3326150"/>
              <a:ext cx="26000" cy="28500"/>
            </a:xfrm>
            <a:custGeom>
              <a:avLst/>
              <a:gdLst/>
              <a:ahLst/>
              <a:cxnLst/>
              <a:rect l="l" t="t" r="r" b="b"/>
              <a:pathLst>
                <a:path w="1040" h="1140" extrusionOk="0">
                  <a:moveTo>
                    <a:pt x="617" y="0"/>
                  </a:moveTo>
                  <a:cubicBezTo>
                    <a:pt x="568" y="0"/>
                    <a:pt x="520" y="22"/>
                    <a:pt x="485" y="74"/>
                  </a:cubicBezTo>
                  <a:cubicBezTo>
                    <a:pt x="416" y="213"/>
                    <a:pt x="277" y="282"/>
                    <a:pt x="139" y="351"/>
                  </a:cubicBezTo>
                  <a:cubicBezTo>
                    <a:pt x="69" y="421"/>
                    <a:pt x="69" y="559"/>
                    <a:pt x="69" y="698"/>
                  </a:cubicBezTo>
                  <a:cubicBezTo>
                    <a:pt x="0" y="698"/>
                    <a:pt x="0" y="767"/>
                    <a:pt x="0" y="906"/>
                  </a:cubicBezTo>
                  <a:cubicBezTo>
                    <a:pt x="104" y="1062"/>
                    <a:pt x="286" y="1140"/>
                    <a:pt x="488" y="1140"/>
                  </a:cubicBezTo>
                  <a:cubicBezTo>
                    <a:pt x="555" y="1140"/>
                    <a:pt x="624" y="1131"/>
                    <a:pt x="693" y="1114"/>
                  </a:cubicBezTo>
                  <a:cubicBezTo>
                    <a:pt x="901" y="975"/>
                    <a:pt x="1040" y="767"/>
                    <a:pt x="971" y="559"/>
                  </a:cubicBezTo>
                  <a:cubicBezTo>
                    <a:pt x="971" y="421"/>
                    <a:pt x="901" y="351"/>
                    <a:pt x="832" y="351"/>
                  </a:cubicBezTo>
                  <a:cubicBezTo>
                    <a:pt x="936" y="195"/>
                    <a:pt x="767" y="0"/>
                    <a:pt x="617"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5"/>
            <p:cNvSpPr/>
            <p:nvPr/>
          </p:nvSpPr>
          <p:spPr>
            <a:xfrm>
              <a:off x="2526725" y="3297225"/>
              <a:ext cx="17350" cy="13450"/>
            </a:xfrm>
            <a:custGeom>
              <a:avLst/>
              <a:gdLst/>
              <a:ahLst/>
              <a:cxnLst/>
              <a:rect l="l" t="t" r="r" b="b"/>
              <a:pathLst>
                <a:path w="694" h="538" extrusionOk="0">
                  <a:moveTo>
                    <a:pt x="183" y="1"/>
                  </a:moveTo>
                  <a:cubicBezTo>
                    <a:pt x="157" y="1"/>
                    <a:pt x="139" y="18"/>
                    <a:pt x="139" y="53"/>
                  </a:cubicBezTo>
                  <a:cubicBezTo>
                    <a:pt x="70" y="122"/>
                    <a:pt x="70" y="122"/>
                    <a:pt x="70" y="191"/>
                  </a:cubicBezTo>
                  <a:cubicBezTo>
                    <a:pt x="1" y="330"/>
                    <a:pt x="70" y="468"/>
                    <a:pt x="139" y="538"/>
                  </a:cubicBezTo>
                  <a:lnTo>
                    <a:pt x="486" y="538"/>
                  </a:lnTo>
                  <a:cubicBezTo>
                    <a:pt x="694" y="468"/>
                    <a:pt x="625" y="53"/>
                    <a:pt x="417" y="53"/>
                  </a:cubicBezTo>
                  <a:lnTo>
                    <a:pt x="278" y="53"/>
                  </a:lnTo>
                  <a:cubicBezTo>
                    <a:pt x="243" y="18"/>
                    <a:pt x="209" y="1"/>
                    <a:pt x="183"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5"/>
            <p:cNvSpPr/>
            <p:nvPr/>
          </p:nvSpPr>
          <p:spPr>
            <a:xfrm>
              <a:off x="2590850" y="3221550"/>
              <a:ext cx="17350" cy="53875"/>
            </a:xfrm>
            <a:custGeom>
              <a:avLst/>
              <a:gdLst/>
              <a:ahLst/>
              <a:cxnLst/>
              <a:rect l="l" t="t" r="r" b="b"/>
              <a:pathLst>
                <a:path w="694" h="2155" extrusionOk="0">
                  <a:moveTo>
                    <a:pt x="421" y="1"/>
                  </a:moveTo>
                  <a:cubicBezTo>
                    <a:pt x="394" y="1"/>
                    <a:pt x="367" y="9"/>
                    <a:pt x="347" y="30"/>
                  </a:cubicBezTo>
                  <a:cubicBezTo>
                    <a:pt x="1" y="99"/>
                    <a:pt x="139" y="861"/>
                    <a:pt x="139" y="1069"/>
                  </a:cubicBezTo>
                  <a:cubicBezTo>
                    <a:pt x="70" y="1485"/>
                    <a:pt x="209" y="1832"/>
                    <a:pt x="416" y="2109"/>
                  </a:cubicBezTo>
                  <a:cubicBezTo>
                    <a:pt x="449" y="2141"/>
                    <a:pt x="481" y="2155"/>
                    <a:pt x="511" y="2155"/>
                  </a:cubicBezTo>
                  <a:cubicBezTo>
                    <a:pt x="608" y="2155"/>
                    <a:pt x="678" y="2008"/>
                    <a:pt x="624" y="1901"/>
                  </a:cubicBezTo>
                  <a:cubicBezTo>
                    <a:pt x="486" y="1832"/>
                    <a:pt x="555" y="1208"/>
                    <a:pt x="555" y="1000"/>
                  </a:cubicBezTo>
                  <a:cubicBezTo>
                    <a:pt x="555" y="792"/>
                    <a:pt x="694" y="307"/>
                    <a:pt x="555" y="99"/>
                  </a:cubicBezTo>
                  <a:cubicBezTo>
                    <a:pt x="555" y="50"/>
                    <a:pt x="486" y="1"/>
                    <a:pt x="42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5"/>
            <p:cNvSpPr/>
            <p:nvPr/>
          </p:nvSpPr>
          <p:spPr>
            <a:xfrm>
              <a:off x="2625500" y="3257375"/>
              <a:ext cx="19100" cy="57725"/>
            </a:xfrm>
            <a:custGeom>
              <a:avLst/>
              <a:gdLst/>
              <a:ahLst/>
              <a:cxnLst/>
              <a:rect l="l" t="t" r="r" b="b"/>
              <a:pathLst>
                <a:path w="764" h="2309" extrusionOk="0">
                  <a:moveTo>
                    <a:pt x="322" y="0"/>
                  </a:moveTo>
                  <a:cubicBezTo>
                    <a:pt x="278" y="0"/>
                    <a:pt x="244" y="18"/>
                    <a:pt x="209" y="52"/>
                  </a:cubicBezTo>
                  <a:cubicBezTo>
                    <a:pt x="1" y="330"/>
                    <a:pt x="140" y="676"/>
                    <a:pt x="140" y="953"/>
                  </a:cubicBezTo>
                  <a:cubicBezTo>
                    <a:pt x="140" y="1369"/>
                    <a:pt x="140" y="1716"/>
                    <a:pt x="209" y="2132"/>
                  </a:cubicBezTo>
                  <a:cubicBezTo>
                    <a:pt x="239" y="2253"/>
                    <a:pt x="336" y="2308"/>
                    <a:pt x="430" y="2308"/>
                  </a:cubicBezTo>
                  <a:cubicBezTo>
                    <a:pt x="550" y="2308"/>
                    <a:pt x="664" y="2218"/>
                    <a:pt x="625" y="2062"/>
                  </a:cubicBezTo>
                  <a:lnTo>
                    <a:pt x="625" y="953"/>
                  </a:lnTo>
                  <a:cubicBezTo>
                    <a:pt x="625" y="607"/>
                    <a:pt x="763" y="260"/>
                    <a:pt x="486" y="52"/>
                  </a:cubicBezTo>
                  <a:cubicBezTo>
                    <a:pt x="417" y="18"/>
                    <a:pt x="365" y="0"/>
                    <a:pt x="322"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5"/>
            <p:cNvSpPr/>
            <p:nvPr/>
          </p:nvSpPr>
          <p:spPr>
            <a:xfrm>
              <a:off x="2710425" y="3313450"/>
              <a:ext cx="20825" cy="25625"/>
            </a:xfrm>
            <a:custGeom>
              <a:avLst/>
              <a:gdLst/>
              <a:ahLst/>
              <a:cxnLst/>
              <a:rect l="l" t="t" r="r" b="b"/>
              <a:pathLst>
                <a:path w="833" h="1025" extrusionOk="0">
                  <a:moveTo>
                    <a:pt x="585" y="536"/>
                  </a:moveTo>
                  <a:cubicBezTo>
                    <a:pt x="588" y="536"/>
                    <a:pt x="585" y="549"/>
                    <a:pt x="565" y="571"/>
                  </a:cubicBezTo>
                  <a:lnTo>
                    <a:pt x="565" y="571"/>
                  </a:lnTo>
                  <a:cubicBezTo>
                    <a:pt x="572" y="547"/>
                    <a:pt x="581" y="536"/>
                    <a:pt x="585" y="536"/>
                  </a:cubicBezTo>
                  <a:close/>
                  <a:moveTo>
                    <a:pt x="565" y="0"/>
                  </a:moveTo>
                  <a:cubicBezTo>
                    <a:pt x="533" y="0"/>
                    <a:pt x="504" y="9"/>
                    <a:pt x="486" y="27"/>
                  </a:cubicBezTo>
                  <a:cubicBezTo>
                    <a:pt x="70" y="97"/>
                    <a:pt x="1" y="443"/>
                    <a:pt x="70" y="790"/>
                  </a:cubicBezTo>
                  <a:cubicBezTo>
                    <a:pt x="103" y="954"/>
                    <a:pt x="213" y="1025"/>
                    <a:pt x="320" y="1025"/>
                  </a:cubicBezTo>
                  <a:cubicBezTo>
                    <a:pt x="439" y="1025"/>
                    <a:pt x="555" y="936"/>
                    <a:pt x="555" y="790"/>
                  </a:cubicBezTo>
                  <a:cubicBezTo>
                    <a:pt x="555" y="721"/>
                    <a:pt x="555" y="651"/>
                    <a:pt x="555" y="651"/>
                  </a:cubicBezTo>
                  <a:cubicBezTo>
                    <a:pt x="555" y="617"/>
                    <a:pt x="559" y="591"/>
                    <a:pt x="565" y="572"/>
                  </a:cubicBezTo>
                  <a:lnTo>
                    <a:pt x="565" y="572"/>
                  </a:lnTo>
                  <a:cubicBezTo>
                    <a:pt x="625" y="513"/>
                    <a:pt x="628" y="513"/>
                    <a:pt x="694" y="513"/>
                  </a:cubicBezTo>
                  <a:cubicBezTo>
                    <a:pt x="763" y="443"/>
                    <a:pt x="763" y="374"/>
                    <a:pt x="763" y="374"/>
                  </a:cubicBezTo>
                  <a:cubicBezTo>
                    <a:pt x="832" y="305"/>
                    <a:pt x="832" y="235"/>
                    <a:pt x="763" y="166"/>
                  </a:cubicBezTo>
                  <a:cubicBezTo>
                    <a:pt x="763" y="65"/>
                    <a:pt x="652" y="0"/>
                    <a:pt x="56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5"/>
            <p:cNvSpPr/>
            <p:nvPr/>
          </p:nvSpPr>
          <p:spPr>
            <a:xfrm>
              <a:off x="2641575" y="3238200"/>
              <a:ext cx="47600" cy="65775"/>
            </a:xfrm>
            <a:custGeom>
              <a:avLst/>
              <a:gdLst/>
              <a:ahLst/>
              <a:cxnLst/>
              <a:rect l="l" t="t" r="r" b="b"/>
              <a:pathLst>
                <a:path w="1904" h="2631" extrusionOk="0">
                  <a:moveTo>
                    <a:pt x="1645" y="1"/>
                  </a:moveTo>
                  <a:cubicBezTo>
                    <a:pt x="1595" y="1"/>
                    <a:pt x="1546" y="18"/>
                    <a:pt x="1507" y="57"/>
                  </a:cubicBezTo>
                  <a:cubicBezTo>
                    <a:pt x="1160" y="265"/>
                    <a:pt x="952" y="819"/>
                    <a:pt x="744" y="1166"/>
                  </a:cubicBezTo>
                  <a:cubicBezTo>
                    <a:pt x="536" y="1512"/>
                    <a:pt x="536" y="1651"/>
                    <a:pt x="398" y="1859"/>
                  </a:cubicBezTo>
                  <a:cubicBezTo>
                    <a:pt x="398" y="1928"/>
                    <a:pt x="259" y="2206"/>
                    <a:pt x="190" y="2275"/>
                  </a:cubicBezTo>
                  <a:cubicBezTo>
                    <a:pt x="1" y="2338"/>
                    <a:pt x="98" y="2631"/>
                    <a:pt x="326" y="2631"/>
                  </a:cubicBezTo>
                  <a:cubicBezTo>
                    <a:pt x="349" y="2631"/>
                    <a:pt x="373" y="2628"/>
                    <a:pt x="398" y="2622"/>
                  </a:cubicBezTo>
                  <a:cubicBezTo>
                    <a:pt x="606" y="2552"/>
                    <a:pt x="883" y="1998"/>
                    <a:pt x="1091" y="1720"/>
                  </a:cubicBezTo>
                  <a:lnTo>
                    <a:pt x="1507" y="958"/>
                  </a:lnTo>
                  <a:cubicBezTo>
                    <a:pt x="1645" y="750"/>
                    <a:pt x="1784" y="473"/>
                    <a:pt x="1853" y="265"/>
                  </a:cubicBezTo>
                  <a:cubicBezTo>
                    <a:pt x="1903" y="115"/>
                    <a:pt x="1773" y="1"/>
                    <a:pt x="1645"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5"/>
            <p:cNvSpPr/>
            <p:nvPr/>
          </p:nvSpPr>
          <p:spPr>
            <a:xfrm>
              <a:off x="2689625" y="3242400"/>
              <a:ext cx="41625" cy="116475"/>
            </a:xfrm>
            <a:custGeom>
              <a:avLst/>
              <a:gdLst/>
              <a:ahLst/>
              <a:cxnLst/>
              <a:rect l="l" t="t" r="r" b="b"/>
              <a:pathLst>
                <a:path w="1665" h="4659" extrusionOk="0">
                  <a:moveTo>
                    <a:pt x="1466" y="0"/>
                  </a:moveTo>
                  <a:cubicBezTo>
                    <a:pt x="1434" y="0"/>
                    <a:pt x="1406" y="9"/>
                    <a:pt x="1387" y="27"/>
                  </a:cubicBezTo>
                  <a:cubicBezTo>
                    <a:pt x="833" y="582"/>
                    <a:pt x="486" y="1275"/>
                    <a:pt x="417" y="2038"/>
                  </a:cubicBezTo>
                  <a:cubicBezTo>
                    <a:pt x="347" y="2246"/>
                    <a:pt x="278" y="2523"/>
                    <a:pt x="278" y="2731"/>
                  </a:cubicBezTo>
                  <a:cubicBezTo>
                    <a:pt x="139" y="3008"/>
                    <a:pt x="70" y="3285"/>
                    <a:pt x="70" y="3493"/>
                  </a:cubicBezTo>
                  <a:cubicBezTo>
                    <a:pt x="70" y="3563"/>
                    <a:pt x="70" y="3632"/>
                    <a:pt x="70" y="3632"/>
                  </a:cubicBezTo>
                  <a:cubicBezTo>
                    <a:pt x="70" y="3909"/>
                    <a:pt x="1" y="4187"/>
                    <a:pt x="1" y="4464"/>
                  </a:cubicBezTo>
                  <a:cubicBezTo>
                    <a:pt x="1" y="4585"/>
                    <a:pt x="94" y="4659"/>
                    <a:pt x="186" y="4659"/>
                  </a:cubicBezTo>
                  <a:cubicBezTo>
                    <a:pt x="253" y="4659"/>
                    <a:pt x="318" y="4620"/>
                    <a:pt x="347" y="4533"/>
                  </a:cubicBezTo>
                  <a:cubicBezTo>
                    <a:pt x="417" y="3909"/>
                    <a:pt x="555" y="3355"/>
                    <a:pt x="763" y="2800"/>
                  </a:cubicBezTo>
                  <a:cubicBezTo>
                    <a:pt x="763" y="2661"/>
                    <a:pt x="833" y="2523"/>
                    <a:pt x="902" y="2454"/>
                  </a:cubicBezTo>
                  <a:cubicBezTo>
                    <a:pt x="1041" y="2176"/>
                    <a:pt x="1387" y="2038"/>
                    <a:pt x="1595" y="1760"/>
                  </a:cubicBezTo>
                  <a:cubicBezTo>
                    <a:pt x="1664" y="1622"/>
                    <a:pt x="1595" y="1552"/>
                    <a:pt x="1526" y="1483"/>
                  </a:cubicBezTo>
                  <a:cubicBezTo>
                    <a:pt x="1387" y="1483"/>
                    <a:pt x="1248" y="1483"/>
                    <a:pt x="1110" y="1552"/>
                  </a:cubicBezTo>
                  <a:cubicBezTo>
                    <a:pt x="1318" y="1136"/>
                    <a:pt x="1526" y="651"/>
                    <a:pt x="1664" y="166"/>
                  </a:cubicBezTo>
                  <a:cubicBezTo>
                    <a:pt x="1664" y="65"/>
                    <a:pt x="1553" y="0"/>
                    <a:pt x="1466"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5"/>
            <p:cNvSpPr/>
            <p:nvPr/>
          </p:nvSpPr>
          <p:spPr>
            <a:xfrm>
              <a:off x="2732950" y="3367850"/>
              <a:ext cx="38150" cy="27750"/>
            </a:xfrm>
            <a:custGeom>
              <a:avLst/>
              <a:gdLst/>
              <a:ahLst/>
              <a:cxnLst/>
              <a:rect l="l" t="t" r="r" b="b"/>
              <a:pathLst>
                <a:path w="1526" h="1110" extrusionOk="0">
                  <a:moveTo>
                    <a:pt x="1318" y="0"/>
                  </a:moveTo>
                  <a:cubicBezTo>
                    <a:pt x="1179" y="70"/>
                    <a:pt x="1110" y="70"/>
                    <a:pt x="971" y="208"/>
                  </a:cubicBezTo>
                  <a:cubicBezTo>
                    <a:pt x="971" y="174"/>
                    <a:pt x="954" y="156"/>
                    <a:pt x="936" y="156"/>
                  </a:cubicBezTo>
                  <a:cubicBezTo>
                    <a:pt x="919" y="156"/>
                    <a:pt x="902" y="174"/>
                    <a:pt x="902" y="208"/>
                  </a:cubicBezTo>
                  <a:lnTo>
                    <a:pt x="833" y="208"/>
                  </a:lnTo>
                  <a:cubicBezTo>
                    <a:pt x="777" y="97"/>
                    <a:pt x="688" y="53"/>
                    <a:pt x="606" y="53"/>
                  </a:cubicBezTo>
                  <a:cubicBezTo>
                    <a:pt x="483" y="53"/>
                    <a:pt x="375" y="153"/>
                    <a:pt x="417" y="278"/>
                  </a:cubicBezTo>
                  <a:cubicBezTo>
                    <a:pt x="417" y="347"/>
                    <a:pt x="486" y="486"/>
                    <a:pt x="555" y="555"/>
                  </a:cubicBezTo>
                  <a:cubicBezTo>
                    <a:pt x="486" y="555"/>
                    <a:pt x="347" y="624"/>
                    <a:pt x="278" y="624"/>
                  </a:cubicBezTo>
                  <a:cubicBezTo>
                    <a:pt x="1" y="694"/>
                    <a:pt x="70" y="1109"/>
                    <a:pt x="347" y="1109"/>
                  </a:cubicBezTo>
                  <a:cubicBezTo>
                    <a:pt x="555" y="1040"/>
                    <a:pt x="833" y="971"/>
                    <a:pt x="1040" y="832"/>
                  </a:cubicBezTo>
                  <a:cubicBezTo>
                    <a:pt x="1318" y="694"/>
                    <a:pt x="1526" y="486"/>
                    <a:pt x="1456" y="139"/>
                  </a:cubicBezTo>
                  <a:cubicBezTo>
                    <a:pt x="1456" y="70"/>
                    <a:pt x="1387" y="0"/>
                    <a:pt x="131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5"/>
            <p:cNvSpPr/>
            <p:nvPr/>
          </p:nvSpPr>
          <p:spPr>
            <a:xfrm>
              <a:off x="2599525" y="3346425"/>
              <a:ext cx="66750" cy="21450"/>
            </a:xfrm>
            <a:custGeom>
              <a:avLst/>
              <a:gdLst/>
              <a:ahLst/>
              <a:cxnLst/>
              <a:rect l="l" t="t" r="r" b="b"/>
              <a:pathLst>
                <a:path w="2670" h="858" extrusionOk="0">
                  <a:moveTo>
                    <a:pt x="2249" y="1"/>
                  </a:moveTo>
                  <a:cubicBezTo>
                    <a:pt x="2217" y="1"/>
                    <a:pt x="2183" y="9"/>
                    <a:pt x="2149" y="26"/>
                  </a:cubicBezTo>
                  <a:lnTo>
                    <a:pt x="1872" y="233"/>
                  </a:lnTo>
                  <a:lnTo>
                    <a:pt x="1733" y="233"/>
                  </a:lnTo>
                  <a:cubicBezTo>
                    <a:pt x="1733" y="164"/>
                    <a:pt x="1594" y="164"/>
                    <a:pt x="1525" y="164"/>
                  </a:cubicBezTo>
                  <a:lnTo>
                    <a:pt x="763" y="164"/>
                  </a:lnTo>
                  <a:cubicBezTo>
                    <a:pt x="659" y="164"/>
                    <a:pt x="537" y="147"/>
                    <a:pt x="425" y="147"/>
                  </a:cubicBezTo>
                  <a:cubicBezTo>
                    <a:pt x="312" y="147"/>
                    <a:pt x="208" y="164"/>
                    <a:pt x="139" y="233"/>
                  </a:cubicBezTo>
                  <a:cubicBezTo>
                    <a:pt x="69" y="303"/>
                    <a:pt x="0" y="441"/>
                    <a:pt x="139" y="511"/>
                  </a:cubicBezTo>
                  <a:cubicBezTo>
                    <a:pt x="237" y="560"/>
                    <a:pt x="404" y="609"/>
                    <a:pt x="567" y="609"/>
                  </a:cubicBezTo>
                  <a:cubicBezTo>
                    <a:pt x="635" y="609"/>
                    <a:pt x="702" y="600"/>
                    <a:pt x="763" y="580"/>
                  </a:cubicBezTo>
                  <a:lnTo>
                    <a:pt x="1317" y="580"/>
                  </a:lnTo>
                  <a:cubicBezTo>
                    <a:pt x="1317" y="719"/>
                    <a:pt x="1456" y="788"/>
                    <a:pt x="1594" y="857"/>
                  </a:cubicBezTo>
                  <a:cubicBezTo>
                    <a:pt x="1872" y="857"/>
                    <a:pt x="2218" y="788"/>
                    <a:pt x="2426" y="580"/>
                  </a:cubicBezTo>
                  <a:cubicBezTo>
                    <a:pt x="2670" y="397"/>
                    <a:pt x="2486" y="1"/>
                    <a:pt x="2249"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5"/>
            <p:cNvSpPr/>
            <p:nvPr/>
          </p:nvSpPr>
          <p:spPr>
            <a:xfrm>
              <a:off x="2672300" y="3408900"/>
              <a:ext cx="19500" cy="18200"/>
            </a:xfrm>
            <a:custGeom>
              <a:avLst/>
              <a:gdLst/>
              <a:ahLst/>
              <a:cxnLst/>
              <a:rect l="l" t="t" r="r" b="b"/>
              <a:pathLst>
                <a:path w="780" h="728" extrusionOk="0">
                  <a:moveTo>
                    <a:pt x="261" y="0"/>
                  </a:moveTo>
                  <a:cubicBezTo>
                    <a:pt x="143" y="0"/>
                    <a:pt x="1" y="68"/>
                    <a:pt x="1" y="230"/>
                  </a:cubicBezTo>
                  <a:cubicBezTo>
                    <a:pt x="70" y="299"/>
                    <a:pt x="70" y="369"/>
                    <a:pt x="139" y="438"/>
                  </a:cubicBezTo>
                  <a:cubicBezTo>
                    <a:pt x="139" y="438"/>
                    <a:pt x="278" y="438"/>
                    <a:pt x="278" y="577"/>
                  </a:cubicBezTo>
                  <a:cubicBezTo>
                    <a:pt x="278" y="682"/>
                    <a:pt x="359" y="728"/>
                    <a:pt x="451" y="728"/>
                  </a:cubicBezTo>
                  <a:cubicBezTo>
                    <a:pt x="600" y="728"/>
                    <a:pt x="779" y="609"/>
                    <a:pt x="694" y="438"/>
                  </a:cubicBezTo>
                  <a:cubicBezTo>
                    <a:pt x="624" y="299"/>
                    <a:pt x="486" y="230"/>
                    <a:pt x="416" y="91"/>
                  </a:cubicBezTo>
                  <a:cubicBezTo>
                    <a:pt x="416" y="34"/>
                    <a:pt x="345" y="0"/>
                    <a:pt x="261"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5"/>
            <p:cNvSpPr/>
            <p:nvPr/>
          </p:nvSpPr>
          <p:spPr>
            <a:xfrm>
              <a:off x="2665800" y="3438800"/>
              <a:ext cx="24725" cy="16400"/>
            </a:xfrm>
            <a:custGeom>
              <a:avLst/>
              <a:gdLst/>
              <a:ahLst/>
              <a:cxnLst/>
              <a:rect l="l" t="t" r="r" b="b"/>
              <a:pathLst>
                <a:path w="989" h="656" extrusionOk="0">
                  <a:moveTo>
                    <a:pt x="641" y="0"/>
                  </a:moveTo>
                  <a:cubicBezTo>
                    <a:pt x="581" y="0"/>
                    <a:pt x="520" y="22"/>
                    <a:pt x="468" y="74"/>
                  </a:cubicBezTo>
                  <a:lnTo>
                    <a:pt x="468" y="143"/>
                  </a:lnTo>
                  <a:cubicBezTo>
                    <a:pt x="417" y="91"/>
                    <a:pt x="360" y="69"/>
                    <a:pt x="306" y="69"/>
                  </a:cubicBezTo>
                  <a:cubicBezTo>
                    <a:pt x="144" y="69"/>
                    <a:pt x="1" y="264"/>
                    <a:pt x="53" y="420"/>
                  </a:cubicBezTo>
                  <a:cubicBezTo>
                    <a:pt x="137" y="590"/>
                    <a:pt x="256" y="655"/>
                    <a:pt x="382" y="655"/>
                  </a:cubicBezTo>
                  <a:cubicBezTo>
                    <a:pt x="565" y="655"/>
                    <a:pt x="761" y="515"/>
                    <a:pt x="884" y="351"/>
                  </a:cubicBezTo>
                  <a:cubicBezTo>
                    <a:pt x="988" y="195"/>
                    <a:pt x="819" y="0"/>
                    <a:pt x="641"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5"/>
            <p:cNvSpPr/>
            <p:nvPr/>
          </p:nvSpPr>
          <p:spPr>
            <a:xfrm>
              <a:off x="2611650" y="3460475"/>
              <a:ext cx="24275" cy="30425"/>
            </a:xfrm>
            <a:custGeom>
              <a:avLst/>
              <a:gdLst/>
              <a:ahLst/>
              <a:cxnLst/>
              <a:rect l="l" t="t" r="r" b="b"/>
              <a:pathLst>
                <a:path w="971" h="1217" extrusionOk="0">
                  <a:moveTo>
                    <a:pt x="703" y="1"/>
                  </a:moveTo>
                  <a:cubicBezTo>
                    <a:pt x="595" y="1"/>
                    <a:pt x="486" y="91"/>
                    <a:pt x="486" y="246"/>
                  </a:cubicBezTo>
                  <a:cubicBezTo>
                    <a:pt x="486" y="593"/>
                    <a:pt x="208" y="593"/>
                    <a:pt x="70" y="870"/>
                  </a:cubicBezTo>
                  <a:cubicBezTo>
                    <a:pt x="0" y="1009"/>
                    <a:pt x="139" y="1217"/>
                    <a:pt x="347" y="1217"/>
                  </a:cubicBezTo>
                  <a:cubicBezTo>
                    <a:pt x="763" y="1217"/>
                    <a:pt x="971" y="524"/>
                    <a:pt x="902" y="177"/>
                  </a:cubicBezTo>
                  <a:cubicBezTo>
                    <a:pt x="871" y="56"/>
                    <a:pt x="787" y="1"/>
                    <a:pt x="703"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5"/>
            <p:cNvSpPr/>
            <p:nvPr/>
          </p:nvSpPr>
          <p:spPr>
            <a:xfrm>
              <a:off x="2701075" y="3418100"/>
              <a:ext cx="14825" cy="9800"/>
            </a:xfrm>
            <a:custGeom>
              <a:avLst/>
              <a:gdLst/>
              <a:ahLst/>
              <a:cxnLst/>
              <a:rect l="l" t="t" r="r" b="b"/>
              <a:pathLst>
                <a:path w="593" h="392" extrusionOk="0">
                  <a:moveTo>
                    <a:pt x="271" y="1"/>
                  </a:moveTo>
                  <a:cubicBezTo>
                    <a:pt x="184" y="1"/>
                    <a:pt x="97" y="70"/>
                    <a:pt x="97" y="209"/>
                  </a:cubicBezTo>
                  <a:cubicBezTo>
                    <a:pt x="1" y="337"/>
                    <a:pt x="129" y="391"/>
                    <a:pt x="265" y="391"/>
                  </a:cubicBezTo>
                  <a:cubicBezTo>
                    <a:pt x="423" y="391"/>
                    <a:pt x="592" y="320"/>
                    <a:pt x="444" y="209"/>
                  </a:cubicBezTo>
                  <a:cubicBezTo>
                    <a:pt x="444" y="70"/>
                    <a:pt x="357" y="1"/>
                    <a:pt x="27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5"/>
            <p:cNvSpPr/>
            <p:nvPr/>
          </p:nvSpPr>
          <p:spPr>
            <a:xfrm>
              <a:off x="2730550" y="3444275"/>
              <a:ext cx="38825" cy="17400"/>
            </a:xfrm>
            <a:custGeom>
              <a:avLst/>
              <a:gdLst/>
              <a:ahLst/>
              <a:cxnLst/>
              <a:rect l="l" t="t" r="r" b="b"/>
              <a:pathLst>
                <a:path w="1553" h="696" extrusionOk="0">
                  <a:moveTo>
                    <a:pt x="349" y="1"/>
                  </a:moveTo>
                  <a:cubicBezTo>
                    <a:pt x="271" y="1"/>
                    <a:pt x="197" y="38"/>
                    <a:pt x="166" y="132"/>
                  </a:cubicBezTo>
                  <a:cubicBezTo>
                    <a:pt x="1" y="586"/>
                    <a:pt x="278" y="696"/>
                    <a:pt x="617" y="696"/>
                  </a:cubicBezTo>
                  <a:cubicBezTo>
                    <a:pt x="848" y="696"/>
                    <a:pt x="1107" y="645"/>
                    <a:pt x="1275" y="617"/>
                  </a:cubicBezTo>
                  <a:cubicBezTo>
                    <a:pt x="1414" y="617"/>
                    <a:pt x="1483" y="479"/>
                    <a:pt x="1483" y="409"/>
                  </a:cubicBezTo>
                  <a:cubicBezTo>
                    <a:pt x="1552" y="340"/>
                    <a:pt x="1552" y="271"/>
                    <a:pt x="1483" y="201"/>
                  </a:cubicBezTo>
                  <a:cubicBezTo>
                    <a:pt x="1483" y="100"/>
                    <a:pt x="1409" y="35"/>
                    <a:pt x="1315" y="35"/>
                  </a:cubicBezTo>
                  <a:cubicBezTo>
                    <a:pt x="1280" y="35"/>
                    <a:pt x="1243" y="44"/>
                    <a:pt x="1206" y="63"/>
                  </a:cubicBezTo>
                  <a:cubicBezTo>
                    <a:pt x="1067" y="63"/>
                    <a:pt x="859" y="132"/>
                    <a:pt x="721" y="132"/>
                  </a:cubicBezTo>
                  <a:lnTo>
                    <a:pt x="582" y="132"/>
                  </a:lnTo>
                  <a:cubicBezTo>
                    <a:pt x="544" y="56"/>
                    <a:pt x="443" y="1"/>
                    <a:pt x="349"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5"/>
            <p:cNvSpPr/>
            <p:nvPr/>
          </p:nvSpPr>
          <p:spPr>
            <a:xfrm>
              <a:off x="2717350" y="3405025"/>
              <a:ext cx="27750" cy="24900"/>
            </a:xfrm>
            <a:custGeom>
              <a:avLst/>
              <a:gdLst/>
              <a:ahLst/>
              <a:cxnLst/>
              <a:rect l="l" t="t" r="r" b="b"/>
              <a:pathLst>
                <a:path w="1110" h="996" extrusionOk="0">
                  <a:moveTo>
                    <a:pt x="300" y="0"/>
                  </a:moveTo>
                  <a:cubicBezTo>
                    <a:pt x="154" y="0"/>
                    <a:pt x="1" y="91"/>
                    <a:pt x="1" y="246"/>
                  </a:cubicBezTo>
                  <a:cubicBezTo>
                    <a:pt x="70" y="524"/>
                    <a:pt x="209" y="732"/>
                    <a:pt x="347" y="870"/>
                  </a:cubicBezTo>
                  <a:cubicBezTo>
                    <a:pt x="464" y="957"/>
                    <a:pt x="592" y="996"/>
                    <a:pt x="712" y="996"/>
                  </a:cubicBezTo>
                  <a:cubicBezTo>
                    <a:pt x="879" y="996"/>
                    <a:pt x="1029" y="922"/>
                    <a:pt x="1110" y="801"/>
                  </a:cubicBezTo>
                  <a:cubicBezTo>
                    <a:pt x="1110" y="732"/>
                    <a:pt x="1110" y="662"/>
                    <a:pt x="1110" y="593"/>
                  </a:cubicBezTo>
                  <a:cubicBezTo>
                    <a:pt x="902" y="385"/>
                    <a:pt x="625" y="524"/>
                    <a:pt x="555" y="177"/>
                  </a:cubicBezTo>
                  <a:cubicBezTo>
                    <a:pt x="525" y="55"/>
                    <a:pt x="415" y="0"/>
                    <a:pt x="300"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5"/>
            <p:cNvSpPr/>
            <p:nvPr/>
          </p:nvSpPr>
          <p:spPr>
            <a:xfrm>
              <a:off x="2726025" y="3293725"/>
              <a:ext cx="49950" cy="55250"/>
            </a:xfrm>
            <a:custGeom>
              <a:avLst/>
              <a:gdLst/>
              <a:ahLst/>
              <a:cxnLst/>
              <a:rect l="l" t="t" r="r" b="b"/>
              <a:pathLst>
                <a:path w="1998" h="2210" extrusionOk="0">
                  <a:moveTo>
                    <a:pt x="1375" y="1"/>
                  </a:moveTo>
                  <a:cubicBezTo>
                    <a:pt x="1121" y="1"/>
                    <a:pt x="844" y="177"/>
                    <a:pt x="624" y="470"/>
                  </a:cubicBezTo>
                  <a:cubicBezTo>
                    <a:pt x="278" y="886"/>
                    <a:pt x="70" y="1440"/>
                    <a:pt x="0" y="2064"/>
                  </a:cubicBezTo>
                  <a:cubicBezTo>
                    <a:pt x="0" y="2150"/>
                    <a:pt x="80" y="2209"/>
                    <a:pt x="157" y="2209"/>
                  </a:cubicBezTo>
                  <a:cubicBezTo>
                    <a:pt x="205" y="2209"/>
                    <a:pt x="251" y="2186"/>
                    <a:pt x="278" y="2134"/>
                  </a:cubicBezTo>
                  <a:cubicBezTo>
                    <a:pt x="416" y="1787"/>
                    <a:pt x="624" y="1440"/>
                    <a:pt x="763" y="1094"/>
                  </a:cubicBezTo>
                  <a:cubicBezTo>
                    <a:pt x="902" y="886"/>
                    <a:pt x="1040" y="747"/>
                    <a:pt x="1179" y="608"/>
                  </a:cubicBezTo>
                  <a:cubicBezTo>
                    <a:pt x="1248" y="562"/>
                    <a:pt x="1317" y="547"/>
                    <a:pt x="1387" y="547"/>
                  </a:cubicBezTo>
                  <a:cubicBezTo>
                    <a:pt x="1525" y="547"/>
                    <a:pt x="1664" y="608"/>
                    <a:pt x="1803" y="608"/>
                  </a:cubicBezTo>
                  <a:cubicBezTo>
                    <a:pt x="1829" y="622"/>
                    <a:pt x="1853" y="627"/>
                    <a:pt x="1874" y="627"/>
                  </a:cubicBezTo>
                  <a:cubicBezTo>
                    <a:pt x="1963" y="627"/>
                    <a:pt x="1997" y="526"/>
                    <a:pt x="1941" y="470"/>
                  </a:cubicBezTo>
                  <a:cubicBezTo>
                    <a:pt x="1810" y="142"/>
                    <a:pt x="1602" y="1"/>
                    <a:pt x="1375"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5"/>
            <p:cNvSpPr/>
            <p:nvPr/>
          </p:nvSpPr>
          <p:spPr>
            <a:xfrm>
              <a:off x="2559900" y="3719300"/>
              <a:ext cx="384025" cy="299100"/>
            </a:xfrm>
            <a:custGeom>
              <a:avLst/>
              <a:gdLst/>
              <a:ahLst/>
              <a:cxnLst/>
              <a:rect l="l" t="t" r="r" b="b"/>
              <a:pathLst>
                <a:path w="15361" h="11964" extrusionOk="0">
                  <a:moveTo>
                    <a:pt x="146" y="0"/>
                  </a:moveTo>
                  <a:cubicBezTo>
                    <a:pt x="44" y="0"/>
                    <a:pt x="0" y="172"/>
                    <a:pt x="60" y="291"/>
                  </a:cubicBezTo>
                  <a:cubicBezTo>
                    <a:pt x="4497" y="5005"/>
                    <a:pt x="11151" y="6669"/>
                    <a:pt x="15172" y="11937"/>
                  </a:cubicBezTo>
                  <a:cubicBezTo>
                    <a:pt x="15190" y="11955"/>
                    <a:pt x="15214" y="11964"/>
                    <a:pt x="15237" y="11964"/>
                  </a:cubicBezTo>
                  <a:cubicBezTo>
                    <a:pt x="15300" y="11964"/>
                    <a:pt x="15361" y="11900"/>
                    <a:pt x="15310" y="11798"/>
                  </a:cubicBezTo>
                  <a:cubicBezTo>
                    <a:pt x="13439" y="8817"/>
                    <a:pt x="10389" y="6946"/>
                    <a:pt x="7408" y="5213"/>
                  </a:cubicBezTo>
                  <a:cubicBezTo>
                    <a:pt x="5675" y="4242"/>
                    <a:pt x="4011" y="3133"/>
                    <a:pt x="2417" y="2024"/>
                  </a:cubicBezTo>
                  <a:cubicBezTo>
                    <a:pt x="1697" y="1439"/>
                    <a:pt x="1211" y="796"/>
                    <a:pt x="1584" y="796"/>
                  </a:cubicBezTo>
                  <a:cubicBezTo>
                    <a:pt x="1786" y="796"/>
                    <a:pt x="2239" y="983"/>
                    <a:pt x="3041" y="1470"/>
                  </a:cubicBezTo>
                  <a:cubicBezTo>
                    <a:pt x="3942" y="2024"/>
                    <a:pt x="4704" y="2856"/>
                    <a:pt x="5606" y="3411"/>
                  </a:cubicBezTo>
                  <a:cubicBezTo>
                    <a:pt x="5646" y="3431"/>
                    <a:pt x="5681" y="3439"/>
                    <a:pt x="5708" y="3439"/>
                  </a:cubicBezTo>
                  <a:cubicBezTo>
                    <a:pt x="5773" y="3439"/>
                    <a:pt x="5793" y="3390"/>
                    <a:pt x="5744" y="3341"/>
                  </a:cubicBezTo>
                  <a:cubicBezTo>
                    <a:pt x="4358" y="1539"/>
                    <a:pt x="2417" y="361"/>
                    <a:pt x="199" y="14"/>
                  </a:cubicBezTo>
                  <a:cubicBezTo>
                    <a:pt x="180" y="5"/>
                    <a:pt x="162" y="0"/>
                    <a:pt x="146"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5"/>
            <p:cNvSpPr/>
            <p:nvPr/>
          </p:nvSpPr>
          <p:spPr>
            <a:xfrm>
              <a:off x="3123875" y="3189650"/>
              <a:ext cx="56200" cy="87100"/>
            </a:xfrm>
            <a:custGeom>
              <a:avLst/>
              <a:gdLst/>
              <a:ahLst/>
              <a:cxnLst/>
              <a:rect l="l" t="t" r="r" b="b"/>
              <a:pathLst>
                <a:path w="2248" h="3484" extrusionOk="0">
                  <a:moveTo>
                    <a:pt x="178" y="0"/>
                  </a:moveTo>
                  <a:cubicBezTo>
                    <a:pt x="76" y="0"/>
                    <a:pt x="1" y="98"/>
                    <a:pt x="99" y="196"/>
                  </a:cubicBezTo>
                  <a:cubicBezTo>
                    <a:pt x="792" y="1236"/>
                    <a:pt x="1277" y="2484"/>
                    <a:pt x="2109" y="3454"/>
                  </a:cubicBezTo>
                  <a:cubicBezTo>
                    <a:pt x="2109" y="3475"/>
                    <a:pt x="2121" y="3483"/>
                    <a:pt x="2138" y="3483"/>
                  </a:cubicBezTo>
                  <a:cubicBezTo>
                    <a:pt x="2178" y="3483"/>
                    <a:pt x="2248" y="3434"/>
                    <a:pt x="2248" y="3385"/>
                  </a:cubicBezTo>
                  <a:cubicBezTo>
                    <a:pt x="1832" y="2137"/>
                    <a:pt x="1139" y="1028"/>
                    <a:pt x="307" y="58"/>
                  </a:cubicBezTo>
                  <a:cubicBezTo>
                    <a:pt x="266" y="17"/>
                    <a:pt x="220" y="0"/>
                    <a:pt x="17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5"/>
            <p:cNvSpPr/>
            <p:nvPr/>
          </p:nvSpPr>
          <p:spPr>
            <a:xfrm>
              <a:off x="2375975" y="2648850"/>
              <a:ext cx="1073875" cy="2419925"/>
            </a:xfrm>
            <a:custGeom>
              <a:avLst/>
              <a:gdLst/>
              <a:ahLst/>
              <a:cxnLst/>
              <a:rect l="l" t="t" r="r" b="b"/>
              <a:pathLst>
                <a:path w="42955" h="96797" extrusionOk="0">
                  <a:moveTo>
                    <a:pt x="35194" y="8533"/>
                  </a:moveTo>
                  <a:cubicBezTo>
                    <a:pt x="35333" y="8533"/>
                    <a:pt x="35442" y="8683"/>
                    <a:pt x="35491" y="9074"/>
                  </a:cubicBezTo>
                  <a:cubicBezTo>
                    <a:pt x="35699" y="10044"/>
                    <a:pt x="35699" y="11084"/>
                    <a:pt x="35630" y="12055"/>
                  </a:cubicBezTo>
                  <a:cubicBezTo>
                    <a:pt x="35491" y="13372"/>
                    <a:pt x="35075" y="14619"/>
                    <a:pt x="34451" y="15798"/>
                  </a:cubicBezTo>
                  <a:cubicBezTo>
                    <a:pt x="34521" y="14758"/>
                    <a:pt x="34590" y="13788"/>
                    <a:pt x="34521" y="12748"/>
                  </a:cubicBezTo>
                  <a:cubicBezTo>
                    <a:pt x="34521" y="12661"/>
                    <a:pt x="34472" y="12622"/>
                    <a:pt x="34415" y="12622"/>
                  </a:cubicBezTo>
                  <a:cubicBezTo>
                    <a:pt x="34337" y="12622"/>
                    <a:pt x="34243" y="12696"/>
                    <a:pt x="34243" y="12817"/>
                  </a:cubicBezTo>
                  <a:cubicBezTo>
                    <a:pt x="34243" y="14134"/>
                    <a:pt x="33897" y="15520"/>
                    <a:pt x="33827" y="16838"/>
                  </a:cubicBezTo>
                  <a:lnTo>
                    <a:pt x="33689" y="16838"/>
                  </a:lnTo>
                  <a:cubicBezTo>
                    <a:pt x="33065" y="14411"/>
                    <a:pt x="32996" y="11639"/>
                    <a:pt x="34313" y="9490"/>
                  </a:cubicBezTo>
                  <a:cubicBezTo>
                    <a:pt x="34582" y="9041"/>
                    <a:pt x="34939" y="8533"/>
                    <a:pt x="35194" y="8533"/>
                  </a:cubicBezTo>
                  <a:close/>
                  <a:moveTo>
                    <a:pt x="14557" y="18917"/>
                  </a:moveTo>
                  <a:lnTo>
                    <a:pt x="14557" y="18917"/>
                  </a:lnTo>
                  <a:cubicBezTo>
                    <a:pt x="14973" y="19125"/>
                    <a:pt x="15319" y="19472"/>
                    <a:pt x="15597" y="19888"/>
                  </a:cubicBezTo>
                  <a:cubicBezTo>
                    <a:pt x="15597" y="19888"/>
                    <a:pt x="15597" y="19957"/>
                    <a:pt x="15597" y="19957"/>
                  </a:cubicBezTo>
                  <a:lnTo>
                    <a:pt x="15527" y="19957"/>
                  </a:lnTo>
                  <a:cubicBezTo>
                    <a:pt x="15319" y="19818"/>
                    <a:pt x="15181" y="19680"/>
                    <a:pt x="15042" y="19472"/>
                  </a:cubicBezTo>
                  <a:cubicBezTo>
                    <a:pt x="14834" y="19264"/>
                    <a:pt x="14696" y="19125"/>
                    <a:pt x="14557" y="18917"/>
                  </a:cubicBezTo>
                  <a:close/>
                  <a:moveTo>
                    <a:pt x="17538" y="20789"/>
                  </a:moveTo>
                  <a:cubicBezTo>
                    <a:pt x="17746" y="21690"/>
                    <a:pt x="17746" y="22660"/>
                    <a:pt x="17607" y="23561"/>
                  </a:cubicBezTo>
                  <a:cubicBezTo>
                    <a:pt x="17538" y="23423"/>
                    <a:pt x="17538" y="23284"/>
                    <a:pt x="17468" y="23146"/>
                  </a:cubicBezTo>
                  <a:cubicBezTo>
                    <a:pt x="17399" y="22383"/>
                    <a:pt x="17399" y="21551"/>
                    <a:pt x="17538" y="20789"/>
                  </a:cubicBezTo>
                  <a:close/>
                  <a:moveTo>
                    <a:pt x="37432" y="20165"/>
                  </a:moveTo>
                  <a:lnTo>
                    <a:pt x="37432" y="20165"/>
                  </a:lnTo>
                  <a:cubicBezTo>
                    <a:pt x="37085" y="21066"/>
                    <a:pt x="36531" y="21828"/>
                    <a:pt x="35768" y="22522"/>
                  </a:cubicBezTo>
                  <a:cubicBezTo>
                    <a:pt x="35630" y="22660"/>
                    <a:pt x="35422" y="22799"/>
                    <a:pt x="35214" y="22938"/>
                  </a:cubicBezTo>
                  <a:cubicBezTo>
                    <a:pt x="35560" y="22591"/>
                    <a:pt x="35768" y="22106"/>
                    <a:pt x="35838" y="21621"/>
                  </a:cubicBezTo>
                  <a:cubicBezTo>
                    <a:pt x="35838" y="21509"/>
                    <a:pt x="35778" y="21438"/>
                    <a:pt x="35712" y="21438"/>
                  </a:cubicBezTo>
                  <a:cubicBezTo>
                    <a:pt x="35655" y="21438"/>
                    <a:pt x="35593" y="21492"/>
                    <a:pt x="35560" y="21621"/>
                  </a:cubicBezTo>
                  <a:cubicBezTo>
                    <a:pt x="35422" y="22036"/>
                    <a:pt x="35214" y="22452"/>
                    <a:pt x="34937" y="22799"/>
                  </a:cubicBezTo>
                  <a:cubicBezTo>
                    <a:pt x="34590" y="23076"/>
                    <a:pt x="34243" y="23284"/>
                    <a:pt x="33897" y="23631"/>
                  </a:cubicBezTo>
                  <a:cubicBezTo>
                    <a:pt x="33897" y="23700"/>
                    <a:pt x="33897" y="23700"/>
                    <a:pt x="33897" y="23769"/>
                  </a:cubicBezTo>
                  <a:lnTo>
                    <a:pt x="33412" y="23977"/>
                  </a:lnTo>
                  <a:lnTo>
                    <a:pt x="33412" y="23769"/>
                  </a:lnTo>
                  <a:cubicBezTo>
                    <a:pt x="33412" y="23423"/>
                    <a:pt x="33412" y="23215"/>
                    <a:pt x="33412" y="23007"/>
                  </a:cubicBezTo>
                  <a:cubicBezTo>
                    <a:pt x="34035" y="21413"/>
                    <a:pt x="35838" y="20650"/>
                    <a:pt x="37432" y="20165"/>
                  </a:cubicBezTo>
                  <a:close/>
                  <a:moveTo>
                    <a:pt x="28424" y="17948"/>
                  </a:moveTo>
                  <a:cubicBezTo>
                    <a:pt x="30918" y="18851"/>
                    <a:pt x="32303" y="21622"/>
                    <a:pt x="32788" y="24185"/>
                  </a:cubicBezTo>
                  <a:cubicBezTo>
                    <a:pt x="32649" y="24255"/>
                    <a:pt x="32649" y="24393"/>
                    <a:pt x="32788" y="24463"/>
                  </a:cubicBezTo>
                  <a:cubicBezTo>
                    <a:pt x="32788" y="24532"/>
                    <a:pt x="32788" y="24671"/>
                    <a:pt x="32788" y="24740"/>
                  </a:cubicBezTo>
                  <a:cubicBezTo>
                    <a:pt x="32788" y="25017"/>
                    <a:pt x="32718" y="25364"/>
                    <a:pt x="32649" y="25710"/>
                  </a:cubicBezTo>
                  <a:cubicBezTo>
                    <a:pt x="31193" y="24948"/>
                    <a:pt x="30154" y="23700"/>
                    <a:pt x="29530" y="22175"/>
                  </a:cubicBezTo>
                  <a:lnTo>
                    <a:pt x="29599" y="22175"/>
                  </a:lnTo>
                  <a:cubicBezTo>
                    <a:pt x="29183" y="21343"/>
                    <a:pt x="28906" y="20511"/>
                    <a:pt x="28698" y="19610"/>
                  </a:cubicBezTo>
                  <a:cubicBezTo>
                    <a:pt x="28698" y="19406"/>
                    <a:pt x="28497" y="17999"/>
                    <a:pt x="28424" y="17948"/>
                  </a:cubicBezTo>
                  <a:close/>
                  <a:moveTo>
                    <a:pt x="36462" y="28136"/>
                  </a:moveTo>
                  <a:lnTo>
                    <a:pt x="36462" y="28136"/>
                  </a:lnTo>
                  <a:cubicBezTo>
                    <a:pt x="36184" y="29800"/>
                    <a:pt x="35422" y="31394"/>
                    <a:pt x="34174" y="32711"/>
                  </a:cubicBezTo>
                  <a:cubicBezTo>
                    <a:pt x="34659" y="32157"/>
                    <a:pt x="34867" y="31464"/>
                    <a:pt x="34937" y="30771"/>
                  </a:cubicBezTo>
                  <a:cubicBezTo>
                    <a:pt x="34937" y="30650"/>
                    <a:pt x="34843" y="30576"/>
                    <a:pt x="34764" y="30576"/>
                  </a:cubicBezTo>
                  <a:cubicBezTo>
                    <a:pt x="34708" y="30576"/>
                    <a:pt x="34659" y="30614"/>
                    <a:pt x="34659" y="30701"/>
                  </a:cubicBezTo>
                  <a:cubicBezTo>
                    <a:pt x="34521" y="31394"/>
                    <a:pt x="34243" y="32018"/>
                    <a:pt x="33758" y="32504"/>
                  </a:cubicBezTo>
                  <a:cubicBezTo>
                    <a:pt x="33273" y="32989"/>
                    <a:pt x="32857" y="33405"/>
                    <a:pt x="32441" y="33890"/>
                  </a:cubicBezTo>
                  <a:cubicBezTo>
                    <a:pt x="32372" y="33959"/>
                    <a:pt x="32372" y="33959"/>
                    <a:pt x="32441" y="34029"/>
                  </a:cubicBezTo>
                  <a:cubicBezTo>
                    <a:pt x="32302" y="34098"/>
                    <a:pt x="32164" y="34167"/>
                    <a:pt x="32025" y="34236"/>
                  </a:cubicBezTo>
                  <a:cubicBezTo>
                    <a:pt x="32094" y="33682"/>
                    <a:pt x="32164" y="33266"/>
                    <a:pt x="32233" y="32781"/>
                  </a:cubicBezTo>
                  <a:cubicBezTo>
                    <a:pt x="33134" y="30771"/>
                    <a:pt x="34590" y="29176"/>
                    <a:pt x="36462" y="28136"/>
                  </a:cubicBezTo>
                  <a:close/>
                  <a:moveTo>
                    <a:pt x="27113" y="26965"/>
                  </a:moveTo>
                  <a:cubicBezTo>
                    <a:pt x="27300" y="26965"/>
                    <a:pt x="27549" y="27067"/>
                    <a:pt x="27866" y="27305"/>
                  </a:cubicBezTo>
                  <a:cubicBezTo>
                    <a:pt x="30154" y="29038"/>
                    <a:pt x="30362" y="32504"/>
                    <a:pt x="31055" y="35138"/>
                  </a:cubicBezTo>
                  <a:lnTo>
                    <a:pt x="30847" y="35068"/>
                  </a:lnTo>
                  <a:cubicBezTo>
                    <a:pt x="30847" y="35068"/>
                    <a:pt x="30847" y="34999"/>
                    <a:pt x="30847" y="34999"/>
                  </a:cubicBezTo>
                  <a:cubicBezTo>
                    <a:pt x="30431" y="33751"/>
                    <a:pt x="29807" y="32642"/>
                    <a:pt x="29114" y="31533"/>
                  </a:cubicBezTo>
                  <a:cubicBezTo>
                    <a:pt x="29087" y="31480"/>
                    <a:pt x="29031" y="31457"/>
                    <a:pt x="28974" y="31457"/>
                  </a:cubicBezTo>
                  <a:cubicBezTo>
                    <a:pt x="28883" y="31457"/>
                    <a:pt x="28794" y="31517"/>
                    <a:pt x="28837" y="31602"/>
                  </a:cubicBezTo>
                  <a:cubicBezTo>
                    <a:pt x="29252" y="32711"/>
                    <a:pt x="29738" y="33751"/>
                    <a:pt x="30362" y="34722"/>
                  </a:cubicBezTo>
                  <a:cubicBezTo>
                    <a:pt x="29183" y="33751"/>
                    <a:pt x="28351" y="32573"/>
                    <a:pt x="27727" y="31256"/>
                  </a:cubicBezTo>
                  <a:cubicBezTo>
                    <a:pt x="27312" y="30285"/>
                    <a:pt x="26965" y="29315"/>
                    <a:pt x="26757" y="28344"/>
                  </a:cubicBezTo>
                  <a:cubicBezTo>
                    <a:pt x="26559" y="27602"/>
                    <a:pt x="26644" y="26965"/>
                    <a:pt x="27113" y="26965"/>
                  </a:cubicBezTo>
                  <a:close/>
                  <a:moveTo>
                    <a:pt x="24651" y="1015"/>
                  </a:moveTo>
                  <a:cubicBezTo>
                    <a:pt x="24726" y="1015"/>
                    <a:pt x="24792" y="1271"/>
                    <a:pt x="24885" y="1865"/>
                  </a:cubicBezTo>
                  <a:cubicBezTo>
                    <a:pt x="26133" y="8658"/>
                    <a:pt x="24677" y="15867"/>
                    <a:pt x="23638" y="22660"/>
                  </a:cubicBezTo>
                  <a:cubicBezTo>
                    <a:pt x="23083" y="26265"/>
                    <a:pt x="22251" y="29869"/>
                    <a:pt x="21766" y="33474"/>
                  </a:cubicBezTo>
                  <a:cubicBezTo>
                    <a:pt x="21766" y="34098"/>
                    <a:pt x="21697" y="34652"/>
                    <a:pt x="21697" y="35207"/>
                  </a:cubicBezTo>
                  <a:lnTo>
                    <a:pt x="21697" y="35138"/>
                  </a:lnTo>
                  <a:cubicBezTo>
                    <a:pt x="21489" y="30632"/>
                    <a:pt x="21697" y="26196"/>
                    <a:pt x="22390" y="21759"/>
                  </a:cubicBezTo>
                  <a:cubicBezTo>
                    <a:pt x="23014" y="17253"/>
                    <a:pt x="24262" y="13094"/>
                    <a:pt x="23846" y="8519"/>
                  </a:cubicBezTo>
                  <a:cubicBezTo>
                    <a:pt x="23846" y="8371"/>
                    <a:pt x="23746" y="8302"/>
                    <a:pt x="23643" y="8302"/>
                  </a:cubicBezTo>
                  <a:cubicBezTo>
                    <a:pt x="23554" y="8302"/>
                    <a:pt x="23462" y="8353"/>
                    <a:pt x="23430" y="8450"/>
                  </a:cubicBezTo>
                  <a:cubicBezTo>
                    <a:pt x="22598" y="10391"/>
                    <a:pt x="22806" y="12332"/>
                    <a:pt x="22737" y="14411"/>
                  </a:cubicBezTo>
                  <a:cubicBezTo>
                    <a:pt x="22737" y="14515"/>
                    <a:pt x="22806" y="14567"/>
                    <a:pt x="22875" y="14567"/>
                  </a:cubicBezTo>
                  <a:cubicBezTo>
                    <a:pt x="22944" y="14567"/>
                    <a:pt x="23014" y="14515"/>
                    <a:pt x="23014" y="14411"/>
                  </a:cubicBezTo>
                  <a:cubicBezTo>
                    <a:pt x="23222" y="13302"/>
                    <a:pt x="23291" y="12124"/>
                    <a:pt x="23291" y="11015"/>
                  </a:cubicBezTo>
                  <a:cubicBezTo>
                    <a:pt x="23291" y="10460"/>
                    <a:pt x="23430" y="9906"/>
                    <a:pt x="23568" y="9420"/>
                  </a:cubicBezTo>
                  <a:cubicBezTo>
                    <a:pt x="23638" y="10322"/>
                    <a:pt x="23638" y="11223"/>
                    <a:pt x="23568" y="12124"/>
                  </a:cubicBezTo>
                  <a:cubicBezTo>
                    <a:pt x="23291" y="15035"/>
                    <a:pt x="22806" y="17877"/>
                    <a:pt x="22182" y="20719"/>
                  </a:cubicBezTo>
                  <a:cubicBezTo>
                    <a:pt x="21422" y="24452"/>
                    <a:pt x="21075" y="28184"/>
                    <a:pt x="21142" y="31985"/>
                  </a:cubicBezTo>
                  <a:lnTo>
                    <a:pt x="21142" y="31985"/>
                  </a:lnTo>
                  <a:cubicBezTo>
                    <a:pt x="21135" y="31795"/>
                    <a:pt x="21069" y="31661"/>
                    <a:pt x="21004" y="31464"/>
                  </a:cubicBezTo>
                  <a:cubicBezTo>
                    <a:pt x="20380" y="27651"/>
                    <a:pt x="20657" y="23769"/>
                    <a:pt x="20796" y="19888"/>
                  </a:cubicBezTo>
                  <a:cubicBezTo>
                    <a:pt x="20934" y="16699"/>
                    <a:pt x="21350" y="13441"/>
                    <a:pt x="21974" y="10252"/>
                  </a:cubicBezTo>
                  <a:cubicBezTo>
                    <a:pt x="22390" y="8450"/>
                    <a:pt x="22875" y="6578"/>
                    <a:pt x="23430" y="4776"/>
                  </a:cubicBezTo>
                  <a:cubicBezTo>
                    <a:pt x="23707" y="3806"/>
                    <a:pt x="23984" y="2904"/>
                    <a:pt x="24262" y="2003"/>
                  </a:cubicBezTo>
                  <a:cubicBezTo>
                    <a:pt x="24452" y="1394"/>
                    <a:pt x="24559" y="1015"/>
                    <a:pt x="24651" y="1015"/>
                  </a:cubicBezTo>
                  <a:close/>
                  <a:moveTo>
                    <a:pt x="35006" y="38396"/>
                  </a:moveTo>
                  <a:cubicBezTo>
                    <a:pt x="35006" y="39990"/>
                    <a:pt x="34590" y="41584"/>
                    <a:pt x="33758" y="42971"/>
                  </a:cubicBezTo>
                  <a:cubicBezTo>
                    <a:pt x="33342" y="43664"/>
                    <a:pt x="32718" y="44357"/>
                    <a:pt x="32025" y="44842"/>
                  </a:cubicBezTo>
                  <a:cubicBezTo>
                    <a:pt x="32510" y="43941"/>
                    <a:pt x="32926" y="43040"/>
                    <a:pt x="33273" y="42139"/>
                  </a:cubicBezTo>
                  <a:cubicBezTo>
                    <a:pt x="33318" y="42003"/>
                    <a:pt x="33216" y="41897"/>
                    <a:pt x="33120" y="41897"/>
                  </a:cubicBezTo>
                  <a:cubicBezTo>
                    <a:pt x="33069" y="41897"/>
                    <a:pt x="33020" y="41928"/>
                    <a:pt x="32996" y="42000"/>
                  </a:cubicBezTo>
                  <a:cubicBezTo>
                    <a:pt x="32718" y="42624"/>
                    <a:pt x="32441" y="43179"/>
                    <a:pt x="32094" y="43802"/>
                  </a:cubicBezTo>
                  <a:cubicBezTo>
                    <a:pt x="31748" y="44357"/>
                    <a:pt x="31401" y="44842"/>
                    <a:pt x="31055" y="45397"/>
                  </a:cubicBezTo>
                  <a:lnTo>
                    <a:pt x="30985" y="45397"/>
                  </a:lnTo>
                  <a:cubicBezTo>
                    <a:pt x="30985" y="45050"/>
                    <a:pt x="30916" y="44704"/>
                    <a:pt x="30847" y="44357"/>
                  </a:cubicBezTo>
                  <a:lnTo>
                    <a:pt x="30847" y="43941"/>
                  </a:lnTo>
                  <a:cubicBezTo>
                    <a:pt x="31748" y="41792"/>
                    <a:pt x="33204" y="39851"/>
                    <a:pt x="35006" y="38396"/>
                  </a:cubicBezTo>
                  <a:close/>
                  <a:moveTo>
                    <a:pt x="25105" y="37034"/>
                  </a:moveTo>
                  <a:cubicBezTo>
                    <a:pt x="25567" y="37034"/>
                    <a:pt x="26448" y="37774"/>
                    <a:pt x="26757" y="37980"/>
                  </a:cubicBezTo>
                  <a:cubicBezTo>
                    <a:pt x="27658" y="38742"/>
                    <a:pt x="28421" y="39643"/>
                    <a:pt x="28975" y="40752"/>
                  </a:cubicBezTo>
                  <a:cubicBezTo>
                    <a:pt x="29668" y="42000"/>
                    <a:pt x="30084" y="43317"/>
                    <a:pt x="30292" y="44773"/>
                  </a:cubicBezTo>
                  <a:lnTo>
                    <a:pt x="30223" y="45743"/>
                  </a:lnTo>
                  <a:lnTo>
                    <a:pt x="30015" y="45813"/>
                  </a:lnTo>
                  <a:cubicBezTo>
                    <a:pt x="29391" y="44426"/>
                    <a:pt x="28629" y="43109"/>
                    <a:pt x="27727" y="42000"/>
                  </a:cubicBezTo>
                  <a:cubicBezTo>
                    <a:pt x="27694" y="41967"/>
                    <a:pt x="27657" y="41954"/>
                    <a:pt x="27620" y="41954"/>
                  </a:cubicBezTo>
                  <a:cubicBezTo>
                    <a:pt x="27505" y="41954"/>
                    <a:pt x="27398" y="42086"/>
                    <a:pt x="27450" y="42139"/>
                  </a:cubicBezTo>
                  <a:cubicBezTo>
                    <a:pt x="28282" y="43317"/>
                    <a:pt x="28767" y="44912"/>
                    <a:pt x="29876" y="45951"/>
                  </a:cubicBezTo>
                  <a:lnTo>
                    <a:pt x="29946" y="45951"/>
                  </a:lnTo>
                  <a:cubicBezTo>
                    <a:pt x="29895" y="45951"/>
                    <a:pt x="29881" y="45988"/>
                    <a:pt x="29905" y="46008"/>
                  </a:cubicBezTo>
                  <a:lnTo>
                    <a:pt x="29905" y="46008"/>
                  </a:lnTo>
                  <a:cubicBezTo>
                    <a:pt x="26670" y="45012"/>
                    <a:pt x="24609" y="40462"/>
                    <a:pt x="24816" y="37356"/>
                  </a:cubicBezTo>
                  <a:cubicBezTo>
                    <a:pt x="24834" y="37123"/>
                    <a:pt x="24944" y="37034"/>
                    <a:pt x="25105" y="37034"/>
                  </a:cubicBezTo>
                  <a:close/>
                  <a:moveTo>
                    <a:pt x="24539" y="49140"/>
                  </a:moveTo>
                  <a:cubicBezTo>
                    <a:pt x="24747" y="49972"/>
                    <a:pt x="24955" y="50734"/>
                    <a:pt x="25163" y="51566"/>
                  </a:cubicBezTo>
                  <a:cubicBezTo>
                    <a:pt x="24816" y="51081"/>
                    <a:pt x="24608" y="50526"/>
                    <a:pt x="24400" y="50041"/>
                  </a:cubicBezTo>
                  <a:cubicBezTo>
                    <a:pt x="24192" y="49417"/>
                    <a:pt x="24262" y="49140"/>
                    <a:pt x="24539" y="49140"/>
                  </a:cubicBezTo>
                  <a:close/>
                  <a:moveTo>
                    <a:pt x="24885" y="49140"/>
                  </a:moveTo>
                  <a:lnTo>
                    <a:pt x="24885" y="49140"/>
                  </a:lnTo>
                  <a:cubicBezTo>
                    <a:pt x="25163" y="49209"/>
                    <a:pt x="25440" y="49348"/>
                    <a:pt x="25717" y="49487"/>
                  </a:cubicBezTo>
                  <a:cubicBezTo>
                    <a:pt x="26618" y="49902"/>
                    <a:pt x="27381" y="50526"/>
                    <a:pt x="28074" y="51358"/>
                  </a:cubicBezTo>
                  <a:cubicBezTo>
                    <a:pt x="28767" y="52190"/>
                    <a:pt x="29322" y="53160"/>
                    <a:pt x="29738" y="54200"/>
                  </a:cubicBezTo>
                  <a:lnTo>
                    <a:pt x="29738" y="54408"/>
                  </a:lnTo>
                  <a:cubicBezTo>
                    <a:pt x="29252" y="53784"/>
                    <a:pt x="28629" y="53160"/>
                    <a:pt x="28143" y="52606"/>
                  </a:cubicBezTo>
                  <a:cubicBezTo>
                    <a:pt x="28105" y="52567"/>
                    <a:pt x="28061" y="52550"/>
                    <a:pt x="28019" y="52550"/>
                  </a:cubicBezTo>
                  <a:cubicBezTo>
                    <a:pt x="27910" y="52550"/>
                    <a:pt x="27816" y="52664"/>
                    <a:pt x="27866" y="52814"/>
                  </a:cubicBezTo>
                  <a:cubicBezTo>
                    <a:pt x="28282" y="53368"/>
                    <a:pt x="28698" y="53923"/>
                    <a:pt x="29044" y="54478"/>
                  </a:cubicBezTo>
                  <a:cubicBezTo>
                    <a:pt x="29252" y="54755"/>
                    <a:pt x="29460" y="55032"/>
                    <a:pt x="29668" y="55309"/>
                  </a:cubicBezTo>
                  <a:lnTo>
                    <a:pt x="29668" y="55379"/>
                  </a:lnTo>
                  <a:cubicBezTo>
                    <a:pt x="28143" y="54755"/>
                    <a:pt x="26826" y="53715"/>
                    <a:pt x="25787" y="52398"/>
                  </a:cubicBezTo>
                  <a:cubicBezTo>
                    <a:pt x="25440" y="51289"/>
                    <a:pt x="25163" y="50249"/>
                    <a:pt x="24885" y="49140"/>
                  </a:cubicBezTo>
                  <a:close/>
                  <a:moveTo>
                    <a:pt x="35768" y="50734"/>
                  </a:moveTo>
                  <a:cubicBezTo>
                    <a:pt x="35422" y="52606"/>
                    <a:pt x="34174" y="54200"/>
                    <a:pt x="32372" y="54963"/>
                  </a:cubicBezTo>
                  <a:lnTo>
                    <a:pt x="32372" y="54963"/>
                  </a:lnTo>
                  <a:cubicBezTo>
                    <a:pt x="32788" y="54616"/>
                    <a:pt x="33134" y="54270"/>
                    <a:pt x="33481" y="53923"/>
                  </a:cubicBezTo>
                  <a:cubicBezTo>
                    <a:pt x="33534" y="53817"/>
                    <a:pt x="33424" y="53669"/>
                    <a:pt x="33338" y="53669"/>
                  </a:cubicBezTo>
                  <a:cubicBezTo>
                    <a:pt x="33313" y="53669"/>
                    <a:pt x="33289" y="53683"/>
                    <a:pt x="33273" y="53715"/>
                  </a:cubicBezTo>
                  <a:cubicBezTo>
                    <a:pt x="32441" y="54408"/>
                    <a:pt x="31609" y="54963"/>
                    <a:pt x="30639" y="55517"/>
                  </a:cubicBezTo>
                  <a:cubicBezTo>
                    <a:pt x="30639" y="55101"/>
                    <a:pt x="30569" y="54685"/>
                    <a:pt x="30431" y="54339"/>
                  </a:cubicBezTo>
                  <a:cubicBezTo>
                    <a:pt x="31471" y="52398"/>
                    <a:pt x="33758" y="51497"/>
                    <a:pt x="35768" y="50734"/>
                  </a:cubicBezTo>
                  <a:close/>
                  <a:moveTo>
                    <a:pt x="1039" y="36849"/>
                  </a:moveTo>
                  <a:cubicBezTo>
                    <a:pt x="1196" y="36849"/>
                    <a:pt x="1422" y="36898"/>
                    <a:pt x="1733" y="37009"/>
                  </a:cubicBezTo>
                  <a:cubicBezTo>
                    <a:pt x="3050" y="37494"/>
                    <a:pt x="4298" y="38118"/>
                    <a:pt x="5615" y="38742"/>
                  </a:cubicBezTo>
                  <a:cubicBezTo>
                    <a:pt x="8457" y="40337"/>
                    <a:pt x="11230" y="42139"/>
                    <a:pt x="13794" y="44218"/>
                  </a:cubicBezTo>
                  <a:cubicBezTo>
                    <a:pt x="17954" y="47754"/>
                    <a:pt x="21627" y="51843"/>
                    <a:pt x="24608" y="56418"/>
                  </a:cubicBezTo>
                  <a:cubicBezTo>
                    <a:pt x="24816" y="56765"/>
                    <a:pt x="24955" y="57112"/>
                    <a:pt x="25163" y="57528"/>
                  </a:cubicBezTo>
                  <a:cubicBezTo>
                    <a:pt x="21697" y="54339"/>
                    <a:pt x="18785" y="50596"/>
                    <a:pt x="14488" y="48377"/>
                  </a:cubicBezTo>
                  <a:lnTo>
                    <a:pt x="14488" y="48447"/>
                  </a:lnTo>
                  <a:cubicBezTo>
                    <a:pt x="9843" y="46021"/>
                    <a:pt x="4922" y="43109"/>
                    <a:pt x="1802" y="38881"/>
                  </a:cubicBezTo>
                  <a:cubicBezTo>
                    <a:pt x="1279" y="38183"/>
                    <a:pt x="218" y="36849"/>
                    <a:pt x="1039" y="36849"/>
                  </a:cubicBezTo>
                  <a:close/>
                  <a:moveTo>
                    <a:pt x="26064" y="53507"/>
                  </a:moveTo>
                  <a:lnTo>
                    <a:pt x="26064" y="53507"/>
                  </a:lnTo>
                  <a:cubicBezTo>
                    <a:pt x="27034" y="54478"/>
                    <a:pt x="28351" y="55656"/>
                    <a:pt x="29668" y="55864"/>
                  </a:cubicBezTo>
                  <a:lnTo>
                    <a:pt x="29668" y="55933"/>
                  </a:lnTo>
                  <a:lnTo>
                    <a:pt x="29391" y="56003"/>
                  </a:lnTo>
                  <a:cubicBezTo>
                    <a:pt x="29183" y="56072"/>
                    <a:pt x="29183" y="56418"/>
                    <a:pt x="29391" y="56418"/>
                  </a:cubicBezTo>
                  <a:lnTo>
                    <a:pt x="29599" y="56418"/>
                  </a:lnTo>
                  <a:lnTo>
                    <a:pt x="29599" y="57181"/>
                  </a:lnTo>
                  <a:cubicBezTo>
                    <a:pt x="29530" y="59260"/>
                    <a:pt x="29530" y="61271"/>
                    <a:pt x="29530" y="63281"/>
                  </a:cubicBezTo>
                  <a:lnTo>
                    <a:pt x="29460" y="63073"/>
                  </a:lnTo>
                  <a:cubicBezTo>
                    <a:pt x="28282" y="60162"/>
                    <a:pt x="27242" y="57250"/>
                    <a:pt x="26341" y="54339"/>
                  </a:cubicBezTo>
                  <a:lnTo>
                    <a:pt x="26064" y="53507"/>
                  </a:lnTo>
                  <a:close/>
                  <a:moveTo>
                    <a:pt x="36531" y="60716"/>
                  </a:moveTo>
                  <a:lnTo>
                    <a:pt x="36531" y="60716"/>
                  </a:lnTo>
                  <a:cubicBezTo>
                    <a:pt x="36323" y="61409"/>
                    <a:pt x="36046" y="62033"/>
                    <a:pt x="35768" y="62657"/>
                  </a:cubicBezTo>
                  <a:cubicBezTo>
                    <a:pt x="35214" y="63350"/>
                    <a:pt x="34590" y="63905"/>
                    <a:pt x="33897" y="64390"/>
                  </a:cubicBezTo>
                  <a:cubicBezTo>
                    <a:pt x="33134" y="65014"/>
                    <a:pt x="32233" y="65430"/>
                    <a:pt x="31332" y="65776"/>
                  </a:cubicBezTo>
                  <a:lnTo>
                    <a:pt x="31055" y="65430"/>
                  </a:lnTo>
                  <a:cubicBezTo>
                    <a:pt x="31401" y="65153"/>
                    <a:pt x="31748" y="64875"/>
                    <a:pt x="32094" y="64598"/>
                  </a:cubicBezTo>
                  <a:cubicBezTo>
                    <a:pt x="32649" y="64113"/>
                    <a:pt x="33134" y="63420"/>
                    <a:pt x="33412" y="62726"/>
                  </a:cubicBezTo>
                  <a:cubicBezTo>
                    <a:pt x="33412" y="62592"/>
                    <a:pt x="33325" y="62516"/>
                    <a:pt x="33245" y="62516"/>
                  </a:cubicBezTo>
                  <a:cubicBezTo>
                    <a:pt x="33201" y="62516"/>
                    <a:pt x="33159" y="62539"/>
                    <a:pt x="33134" y="62588"/>
                  </a:cubicBezTo>
                  <a:cubicBezTo>
                    <a:pt x="32718" y="63281"/>
                    <a:pt x="32233" y="63836"/>
                    <a:pt x="31679" y="64321"/>
                  </a:cubicBezTo>
                  <a:cubicBezTo>
                    <a:pt x="31332" y="64529"/>
                    <a:pt x="31055" y="64737"/>
                    <a:pt x="30708" y="64945"/>
                  </a:cubicBezTo>
                  <a:lnTo>
                    <a:pt x="30154" y="64113"/>
                  </a:lnTo>
                  <a:cubicBezTo>
                    <a:pt x="31332" y="62103"/>
                    <a:pt x="34521" y="60924"/>
                    <a:pt x="36531" y="60716"/>
                  </a:cubicBezTo>
                  <a:close/>
                  <a:moveTo>
                    <a:pt x="23499" y="62856"/>
                  </a:moveTo>
                  <a:cubicBezTo>
                    <a:pt x="25727" y="62856"/>
                    <a:pt x="27899" y="63873"/>
                    <a:pt x="29322" y="65638"/>
                  </a:cubicBezTo>
                  <a:cubicBezTo>
                    <a:pt x="28975" y="65430"/>
                    <a:pt x="28629" y="65291"/>
                    <a:pt x="28213" y="65222"/>
                  </a:cubicBezTo>
                  <a:cubicBezTo>
                    <a:pt x="27658" y="65083"/>
                    <a:pt x="27034" y="64945"/>
                    <a:pt x="26410" y="64806"/>
                  </a:cubicBezTo>
                  <a:cubicBezTo>
                    <a:pt x="26391" y="64800"/>
                    <a:pt x="26374" y="64797"/>
                    <a:pt x="26357" y="64797"/>
                  </a:cubicBezTo>
                  <a:cubicBezTo>
                    <a:pt x="26192" y="64797"/>
                    <a:pt x="26152" y="65083"/>
                    <a:pt x="26341" y="65083"/>
                  </a:cubicBezTo>
                  <a:cubicBezTo>
                    <a:pt x="26826" y="65291"/>
                    <a:pt x="27381" y="65430"/>
                    <a:pt x="27935" y="65638"/>
                  </a:cubicBezTo>
                  <a:cubicBezTo>
                    <a:pt x="28421" y="65846"/>
                    <a:pt x="28975" y="65984"/>
                    <a:pt x="29530" y="66054"/>
                  </a:cubicBezTo>
                  <a:lnTo>
                    <a:pt x="29530" y="66192"/>
                  </a:lnTo>
                  <a:cubicBezTo>
                    <a:pt x="29315" y="66208"/>
                    <a:pt x="29100" y="66216"/>
                    <a:pt x="28886" y="66216"/>
                  </a:cubicBezTo>
                  <a:cubicBezTo>
                    <a:pt x="26273" y="66216"/>
                    <a:pt x="23773" y="65054"/>
                    <a:pt x="22043" y="63004"/>
                  </a:cubicBezTo>
                  <a:cubicBezTo>
                    <a:pt x="22527" y="62905"/>
                    <a:pt x="23014" y="62856"/>
                    <a:pt x="23499" y="62856"/>
                  </a:cubicBezTo>
                  <a:close/>
                  <a:moveTo>
                    <a:pt x="33481" y="72795"/>
                  </a:moveTo>
                  <a:cubicBezTo>
                    <a:pt x="33568" y="72795"/>
                    <a:pt x="33654" y="72812"/>
                    <a:pt x="33758" y="72847"/>
                  </a:cubicBezTo>
                  <a:lnTo>
                    <a:pt x="33827" y="72916"/>
                  </a:lnTo>
                  <a:cubicBezTo>
                    <a:pt x="33689" y="73055"/>
                    <a:pt x="33550" y="73124"/>
                    <a:pt x="33342" y="73263"/>
                  </a:cubicBezTo>
                  <a:lnTo>
                    <a:pt x="33204" y="72847"/>
                  </a:lnTo>
                  <a:cubicBezTo>
                    <a:pt x="33308" y="72812"/>
                    <a:pt x="33394" y="72795"/>
                    <a:pt x="33481" y="72795"/>
                  </a:cubicBezTo>
                  <a:close/>
                  <a:moveTo>
                    <a:pt x="30154" y="66608"/>
                  </a:moveTo>
                  <a:cubicBezTo>
                    <a:pt x="30847" y="68341"/>
                    <a:pt x="31540" y="70074"/>
                    <a:pt x="32233" y="71807"/>
                  </a:cubicBezTo>
                  <a:lnTo>
                    <a:pt x="32233" y="71738"/>
                  </a:lnTo>
                  <a:cubicBezTo>
                    <a:pt x="32302" y="71946"/>
                    <a:pt x="32372" y="72154"/>
                    <a:pt x="32441" y="72292"/>
                  </a:cubicBezTo>
                  <a:cubicBezTo>
                    <a:pt x="31679" y="72570"/>
                    <a:pt x="30985" y="72986"/>
                    <a:pt x="30431" y="73609"/>
                  </a:cubicBezTo>
                  <a:cubicBezTo>
                    <a:pt x="30431" y="73540"/>
                    <a:pt x="30431" y="73471"/>
                    <a:pt x="30431" y="73401"/>
                  </a:cubicBezTo>
                  <a:cubicBezTo>
                    <a:pt x="30223" y="71114"/>
                    <a:pt x="30154" y="68896"/>
                    <a:pt x="30084" y="66608"/>
                  </a:cubicBezTo>
                  <a:close/>
                  <a:moveTo>
                    <a:pt x="32649" y="72847"/>
                  </a:moveTo>
                  <a:cubicBezTo>
                    <a:pt x="32718" y="73055"/>
                    <a:pt x="32788" y="73263"/>
                    <a:pt x="32857" y="73401"/>
                  </a:cubicBezTo>
                  <a:cubicBezTo>
                    <a:pt x="32441" y="73609"/>
                    <a:pt x="32025" y="73748"/>
                    <a:pt x="31540" y="73887"/>
                  </a:cubicBezTo>
                  <a:cubicBezTo>
                    <a:pt x="31679" y="73817"/>
                    <a:pt x="31748" y="73679"/>
                    <a:pt x="31817" y="73540"/>
                  </a:cubicBezTo>
                  <a:cubicBezTo>
                    <a:pt x="31817" y="73491"/>
                    <a:pt x="31783" y="73442"/>
                    <a:pt x="31738" y="73442"/>
                  </a:cubicBezTo>
                  <a:cubicBezTo>
                    <a:pt x="31719" y="73442"/>
                    <a:pt x="31699" y="73450"/>
                    <a:pt x="31679" y="73471"/>
                  </a:cubicBezTo>
                  <a:cubicBezTo>
                    <a:pt x="31540" y="73609"/>
                    <a:pt x="31401" y="73679"/>
                    <a:pt x="31263" y="73748"/>
                  </a:cubicBezTo>
                  <a:cubicBezTo>
                    <a:pt x="31124" y="73817"/>
                    <a:pt x="30985" y="73817"/>
                    <a:pt x="30916" y="73887"/>
                  </a:cubicBezTo>
                  <a:cubicBezTo>
                    <a:pt x="31401" y="73401"/>
                    <a:pt x="31956" y="73055"/>
                    <a:pt x="32649" y="72847"/>
                  </a:cubicBezTo>
                  <a:close/>
                  <a:moveTo>
                    <a:pt x="21771" y="69315"/>
                  </a:moveTo>
                  <a:cubicBezTo>
                    <a:pt x="21967" y="69315"/>
                    <a:pt x="22224" y="69343"/>
                    <a:pt x="22529" y="69381"/>
                  </a:cubicBezTo>
                  <a:cubicBezTo>
                    <a:pt x="25301" y="69520"/>
                    <a:pt x="29114" y="71253"/>
                    <a:pt x="30015" y="74095"/>
                  </a:cubicBezTo>
                  <a:lnTo>
                    <a:pt x="30015" y="74441"/>
                  </a:lnTo>
                  <a:cubicBezTo>
                    <a:pt x="30015" y="74372"/>
                    <a:pt x="29946" y="74303"/>
                    <a:pt x="29876" y="74303"/>
                  </a:cubicBezTo>
                  <a:lnTo>
                    <a:pt x="29530" y="74303"/>
                  </a:lnTo>
                  <a:cubicBezTo>
                    <a:pt x="28698" y="73401"/>
                    <a:pt x="27658" y="72778"/>
                    <a:pt x="26480" y="72500"/>
                  </a:cubicBezTo>
                  <a:cubicBezTo>
                    <a:pt x="26457" y="72493"/>
                    <a:pt x="26435" y="72489"/>
                    <a:pt x="26414" y="72489"/>
                  </a:cubicBezTo>
                  <a:cubicBezTo>
                    <a:pt x="26246" y="72489"/>
                    <a:pt x="26156" y="72716"/>
                    <a:pt x="26341" y="72778"/>
                  </a:cubicBezTo>
                  <a:cubicBezTo>
                    <a:pt x="26965" y="73055"/>
                    <a:pt x="27589" y="73332"/>
                    <a:pt x="28074" y="73679"/>
                  </a:cubicBezTo>
                  <a:cubicBezTo>
                    <a:pt x="28421" y="73887"/>
                    <a:pt x="28698" y="74095"/>
                    <a:pt x="28975" y="74303"/>
                  </a:cubicBezTo>
                  <a:cubicBezTo>
                    <a:pt x="27104" y="74233"/>
                    <a:pt x="25232" y="73471"/>
                    <a:pt x="23846" y="72223"/>
                  </a:cubicBezTo>
                  <a:cubicBezTo>
                    <a:pt x="23083" y="71669"/>
                    <a:pt x="22390" y="70975"/>
                    <a:pt x="21766" y="70213"/>
                  </a:cubicBezTo>
                  <a:cubicBezTo>
                    <a:pt x="21162" y="69509"/>
                    <a:pt x="21252" y="69315"/>
                    <a:pt x="21771" y="69315"/>
                  </a:cubicBezTo>
                  <a:close/>
                  <a:moveTo>
                    <a:pt x="25606" y="76981"/>
                  </a:moveTo>
                  <a:cubicBezTo>
                    <a:pt x="27509" y="76981"/>
                    <a:pt x="29007" y="78036"/>
                    <a:pt x="30154" y="79502"/>
                  </a:cubicBezTo>
                  <a:cubicBezTo>
                    <a:pt x="28236" y="79091"/>
                    <a:pt x="26252" y="78747"/>
                    <a:pt x="25134" y="77002"/>
                  </a:cubicBezTo>
                  <a:lnTo>
                    <a:pt x="25134" y="77002"/>
                  </a:lnTo>
                  <a:cubicBezTo>
                    <a:pt x="25294" y="76988"/>
                    <a:pt x="25452" y="76981"/>
                    <a:pt x="25606" y="76981"/>
                  </a:cubicBezTo>
                  <a:close/>
                  <a:moveTo>
                    <a:pt x="33433" y="77687"/>
                  </a:moveTo>
                  <a:cubicBezTo>
                    <a:pt x="33494" y="77687"/>
                    <a:pt x="33556" y="77691"/>
                    <a:pt x="33619" y="77699"/>
                  </a:cubicBezTo>
                  <a:lnTo>
                    <a:pt x="33619" y="77769"/>
                  </a:lnTo>
                  <a:cubicBezTo>
                    <a:pt x="33342" y="78323"/>
                    <a:pt x="32996" y="78739"/>
                    <a:pt x="32580" y="79086"/>
                  </a:cubicBezTo>
                  <a:cubicBezTo>
                    <a:pt x="32233" y="79363"/>
                    <a:pt x="31887" y="79502"/>
                    <a:pt x="31471" y="79640"/>
                  </a:cubicBezTo>
                  <a:cubicBezTo>
                    <a:pt x="31731" y="78663"/>
                    <a:pt x="32481" y="77687"/>
                    <a:pt x="33433" y="77687"/>
                  </a:cubicBezTo>
                  <a:close/>
                  <a:moveTo>
                    <a:pt x="24784" y="1"/>
                  </a:moveTo>
                  <a:cubicBezTo>
                    <a:pt x="24713" y="1"/>
                    <a:pt x="24639" y="38"/>
                    <a:pt x="24608" y="132"/>
                  </a:cubicBezTo>
                  <a:cubicBezTo>
                    <a:pt x="22043" y="6786"/>
                    <a:pt x="20588" y="13788"/>
                    <a:pt x="20380" y="20927"/>
                  </a:cubicBezTo>
                  <a:cubicBezTo>
                    <a:pt x="20241" y="24324"/>
                    <a:pt x="19964" y="28067"/>
                    <a:pt x="20518" y="31602"/>
                  </a:cubicBezTo>
                  <a:cubicBezTo>
                    <a:pt x="19687" y="29176"/>
                    <a:pt x="18785" y="26750"/>
                    <a:pt x="17884" y="24393"/>
                  </a:cubicBezTo>
                  <a:cubicBezTo>
                    <a:pt x="18369" y="23007"/>
                    <a:pt x="18231" y="21551"/>
                    <a:pt x="17607" y="20303"/>
                  </a:cubicBezTo>
                  <a:cubicBezTo>
                    <a:pt x="17607" y="20234"/>
                    <a:pt x="17555" y="20199"/>
                    <a:pt x="17494" y="20199"/>
                  </a:cubicBezTo>
                  <a:cubicBezTo>
                    <a:pt x="17434" y="20199"/>
                    <a:pt x="17364" y="20234"/>
                    <a:pt x="17330" y="20303"/>
                  </a:cubicBezTo>
                  <a:cubicBezTo>
                    <a:pt x="17122" y="20927"/>
                    <a:pt x="17052" y="21621"/>
                    <a:pt x="17122" y="22244"/>
                  </a:cubicBezTo>
                  <a:cubicBezTo>
                    <a:pt x="16359" y="20234"/>
                    <a:pt x="15735" y="18155"/>
                    <a:pt x="15319" y="16075"/>
                  </a:cubicBezTo>
                  <a:cubicBezTo>
                    <a:pt x="15285" y="16040"/>
                    <a:pt x="15233" y="16023"/>
                    <a:pt x="15189" y="16023"/>
                  </a:cubicBezTo>
                  <a:cubicBezTo>
                    <a:pt x="15146" y="16023"/>
                    <a:pt x="15112" y="16040"/>
                    <a:pt x="15112" y="16075"/>
                  </a:cubicBezTo>
                  <a:cubicBezTo>
                    <a:pt x="15181" y="17184"/>
                    <a:pt x="15389" y="18363"/>
                    <a:pt x="15735" y="19472"/>
                  </a:cubicBezTo>
                  <a:cubicBezTo>
                    <a:pt x="15389" y="18848"/>
                    <a:pt x="14765" y="18432"/>
                    <a:pt x="14072" y="18363"/>
                  </a:cubicBezTo>
                  <a:cubicBezTo>
                    <a:pt x="13864" y="18363"/>
                    <a:pt x="13725" y="18570"/>
                    <a:pt x="13864" y="18709"/>
                  </a:cubicBezTo>
                  <a:cubicBezTo>
                    <a:pt x="14210" y="19264"/>
                    <a:pt x="14557" y="19749"/>
                    <a:pt x="15042" y="20165"/>
                  </a:cubicBezTo>
                  <a:cubicBezTo>
                    <a:pt x="15144" y="20266"/>
                    <a:pt x="15319" y="20331"/>
                    <a:pt x="15488" y="20331"/>
                  </a:cubicBezTo>
                  <a:cubicBezTo>
                    <a:pt x="15550" y="20331"/>
                    <a:pt x="15610" y="20322"/>
                    <a:pt x="15666" y="20303"/>
                  </a:cubicBezTo>
                  <a:cubicBezTo>
                    <a:pt x="15735" y="20303"/>
                    <a:pt x="15805" y="20234"/>
                    <a:pt x="15805" y="20095"/>
                  </a:cubicBezTo>
                  <a:cubicBezTo>
                    <a:pt x="15805" y="20095"/>
                    <a:pt x="15805" y="20026"/>
                    <a:pt x="15805" y="20026"/>
                  </a:cubicBezTo>
                  <a:lnTo>
                    <a:pt x="15805" y="19957"/>
                  </a:lnTo>
                  <a:cubicBezTo>
                    <a:pt x="16914" y="23908"/>
                    <a:pt x="18785" y="27790"/>
                    <a:pt x="19964" y="31602"/>
                  </a:cubicBezTo>
                  <a:cubicBezTo>
                    <a:pt x="20588" y="33474"/>
                    <a:pt x="21073" y="35415"/>
                    <a:pt x="21558" y="37356"/>
                  </a:cubicBezTo>
                  <a:cubicBezTo>
                    <a:pt x="21627" y="39366"/>
                    <a:pt x="21835" y="41446"/>
                    <a:pt x="21974" y="43456"/>
                  </a:cubicBezTo>
                  <a:cubicBezTo>
                    <a:pt x="21974" y="43560"/>
                    <a:pt x="22061" y="43612"/>
                    <a:pt x="22147" y="43612"/>
                  </a:cubicBezTo>
                  <a:cubicBezTo>
                    <a:pt x="22234" y="43612"/>
                    <a:pt x="22321" y="43560"/>
                    <a:pt x="22321" y="43456"/>
                  </a:cubicBezTo>
                  <a:cubicBezTo>
                    <a:pt x="22321" y="42416"/>
                    <a:pt x="22321" y="41307"/>
                    <a:pt x="22321" y="40267"/>
                  </a:cubicBezTo>
                  <a:cubicBezTo>
                    <a:pt x="22944" y="42971"/>
                    <a:pt x="23568" y="45743"/>
                    <a:pt x="24262" y="48516"/>
                  </a:cubicBezTo>
                  <a:lnTo>
                    <a:pt x="24054" y="48516"/>
                  </a:lnTo>
                  <a:cubicBezTo>
                    <a:pt x="23915" y="48516"/>
                    <a:pt x="23846" y="48585"/>
                    <a:pt x="23776" y="48655"/>
                  </a:cubicBezTo>
                  <a:cubicBezTo>
                    <a:pt x="23291" y="50180"/>
                    <a:pt x="24469" y="51705"/>
                    <a:pt x="25371" y="52814"/>
                  </a:cubicBezTo>
                  <a:cubicBezTo>
                    <a:pt x="26133" y="55517"/>
                    <a:pt x="27034" y="58290"/>
                    <a:pt x="28005" y="60924"/>
                  </a:cubicBezTo>
                  <a:lnTo>
                    <a:pt x="27935" y="60924"/>
                  </a:lnTo>
                  <a:cubicBezTo>
                    <a:pt x="25232" y="56210"/>
                    <a:pt x="23014" y="51220"/>
                    <a:pt x="20380" y="46575"/>
                  </a:cubicBezTo>
                  <a:cubicBezTo>
                    <a:pt x="20102" y="46159"/>
                    <a:pt x="19894" y="45674"/>
                    <a:pt x="19687" y="45258"/>
                  </a:cubicBezTo>
                  <a:cubicBezTo>
                    <a:pt x="19687" y="45258"/>
                    <a:pt x="19756" y="45258"/>
                    <a:pt x="19756" y="45189"/>
                  </a:cubicBezTo>
                  <a:cubicBezTo>
                    <a:pt x="20033" y="43802"/>
                    <a:pt x="19894" y="42347"/>
                    <a:pt x="19409" y="41030"/>
                  </a:cubicBezTo>
                  <a:cubicBezTo>
                    <a:pt x="19382" y="40919"/>
                    <a:pt x="19321" y="40874"/>
                    <a:pt x="19253" y="40874"/>
                  </a:cubicBezTo>
                  <a:cubicBezTo>
                    <a:pt x="19151" y="40874"/>
                    <a:pt x="19035" y="40974"/>
                    <a:pt x="18993" y="41099"/>
                  </a:cubicBezTo>
                  <a:cubicBezTo>
                    <a:pt x="18855" y="41723"/>
                    <a:pt x="18855" y="42347"/>
                    <a:pt x="18924" y="42971"/>
                  </a:cubicBezTo>
                  <a:cubicBezTo>
                    <a:pt x="18993" y="43387"/>
                    <a:pt x="19063" y="43872"/>
                    <a:pt x="19132" y="44288"/>
                  </a:cubicBezTo>
                  <a:cubicBezTo>
                    <a:pt x="17260" y="40544"/>
                    <a:pt x="15666" y="36663"/>
                    <a:pt x="13240" y="33127"/>
                  </a:cubicBezTo>
                  <a:cubicBezTo>
                    <a:pt x="13201" y="33089"/>
                    <a:pt x="13162" y="33072"/>
                    <a:pt x="13128" y="33072"/>
                  </a:cubicBezTo>
                  <a:cubicBezTo>
                    <a:pt x="13040" y="33072"/>
                    <a:pt x="12982" y="33185"/>
                    <a:pt x="13032" y="33335"/>
                  </a:cubicBezTo>
                  <a:cubicBezTo>
                    <a:pt x="14488" y="35692"/>
                    <a:pt x="15805" y="38118"/>
                    <a:pt x="16983" y="40683"/>
                  </a:cubicBezTo>
                  <a:cubicBezTo>
                    <a:pt x="16637" y="40188"/>
                    <a:pt x="16078" y="39940"/>
                    <a:pt x="15509" y="39940"/>
                  </a:cubicBezTo>
                  <a:cubicBezTo>
                    <a:pt x="15281" y="39940"/>
                    <a:pt x="15052" y="39980"/>
                    <a:pt x="14834" y="40059"/>
                  </a:cubicBezTo>
                  <a:cubicBezTo>
                    <a:pt x="14626" y="40129"/>
                    <a:pt x="14626" y="40267"/>
                    <a:pt x="14696" y="40406"/>
                  </a:cubicBezTo>
                  <a:cubicBezTo>
                    <a:pt x="14985" y="40811"/>
                    <a:pt x="15805" y="41940"/>
                    <a:pt x="16472" y="41940"/>
                  </a:cubicBezTo>
                  <a:cubicBezTo>
                    <a:pt x="16604" y="41940"/>
                    <a:pt x="16730" y="41895"/>
                    <a:pt x="16844" y="41792"/>
                  </a:cubicBezTo>
                  <a:cubicBezTo>
                    <a:pt x="16964" y="41733"/>
                    <a:pt x="16878" y="41570"/>
                    <a:pt x="16763" y="41570"/>
                  </a:cubicBezTo>
                  <a:cubicBezTo>
                    <a:pt x="16745" y="41570"/>
                    <a:pt x="16725" y="41575"/>
                    <a:pt x="16706" y="41584"/>
                  </a:cubicBezTo>
                  <a:cubicBezTo>
                    <a:pt x="16693" y="41590"/>
                    <a:pt x="16678" y="41593"/>
                    <a:pt x="16661" y="41593"/>
                  </a:cubicBezTo>
                  <a:cubicBezTo>
                    <a:pt x="16483" y="41593"/>
                    <a:pt x="16070" y="41295"/>
                    <a:pt x="15943" y="41168"/>
                  </a:cubicBezTo>
                  <a:cubicBezTo>
                    <a:pt x="15666" y="40960"/>
                    <a:pt x="15458" y="40683"/>
                    <a:pt x="15250" y="40406"/>
                  </a:cubicBezTo>
                  <a:cubicBezTo>
                    <a:pt x="15326" y="40388"/>
                    <a:pt x="15400" y="40380"/>
                    <a:pt x="15474" y="40380"/>
                  </a:cubicBezTo>
                  <a:cubicBezTo>
                    <a:pt x="16277" y="40380"/>
                    <a:pt x="16954" y="41359"/>
                    <a:pt x="17399" y="41931"/>
                  </a:cubicBezTo>
                  <a:cubicBezTo>
                    <a:pt x="17434" y="41966"/>
                    <a:pt x="17468" y="41983"/>
                    <a:pt x="17503" y="41983"/>
                  </a:cubicBezTo>
                  <a:cubicBezTo>
                    <a:pt x="17538" y="41983"/>
                    <a:pt x="17572" y="41966"/>
                    <a:pt x="17607" y="41931"/>
                  </a:cubicBezTo>
                  <a:cubicBezTo>
                    <a:pt x="18369" y="43525"/>
                    <a:pt x="19132" y="45120"/>
                    <a:pt x="19964" y="46714"/>
                  </a:cubicBezTo>
                  <a:cubicBezTo>
                    <a:pt x="21004" y="48655"/>
                    <a:pt x="21974" y="50734"/>
                    <a:pt x="22875" y="52814"/>
                  </a:cubicBezTo>
                  <a:cubicBezTo>
                    <a:pt x="20865" y="50249"/>
                    <a:pt x="18577" y="47892"/>
                    <a:pt x="16151" y="45674"/>
                  </a:cubicBezTo>
                  <a:cubicBezTo>
                    <a:pt x="11646" y="41376"/>
                    <a:pt x="6239" y="38118"/>
                    <a:pt x="347" y="36039"/>
                  </a:cubicBezTo>
                  <a:cubicBezTo>
                    <a:pt x="208" y="36039"/>
                    <a:pt x="0" y="36108"/>
                    <a:pt x="69" y="36247"/>
                  </a:cubicBezTo>
                  <a:cubicBezTo>
                    <a:pt x="1386" y="41168"/>
                    <a:pt x="6585" y="44426"/>
                    <a:pt x="10675" y="46852"/>
                  </a:cubicBezTo>
                  <a:cubicBezTo>
                    <a:pt x="13240" y="48447"/>
                    <a:pt x="15943" y="49695"/>
                    <a:pt x="18300" y="51566"/>
                  </a:cubicBezTo>
                  <a:cubicBezTo>
                    <a:pt x="20865" y="53646"/>
                    <a:pt x="23014" y="56141"/>
                    <a:pt x="25509" y="58221"/>
                  </a:cubicBezTo>
                  <a:cubicBezTo>
                    <a:pt x="25925" y="58983"/>
                    <a:pt x="26410" y="59676"/>
                    <a:pt x="26826" y="60439"/>
                  </a:cubicBezTo>
                  <a:cubicBezTo>
                    <a:pt x="27519" y="61479"/>
                    <a:pt x="28282" y="62588"/>
                    <a:pt x="29044" y="63628"/>
                  </a:cubicBezTo>
                  <a:cubicBezTo>
                    <a:pt x="29183" y="64043"/>
                    <a:pt x="29322" y="64459"/>
                    <a:pt x="29460" y="64806"/>
                  </a:cubicBezTo>
                  <a:cubicBezTo>
                    <a:pt x="28066" y="63197"/>
                    <a:pt x="25634" y="62376"/>
                    <a:pt x="23417" y="62376"/>
                  </a:cubicBezTo>
                  <a:cubicBezTo>
                    <a:pt x="22769" y="62376"/>
                    <a:pt x="22138" y="62447"/>
                    <a:pt x="21558" y="62588"/>
                  </a:cubicBezTo>
                  <a:cubicBezTo>
                    <a:pt x="21350" y="62588"/>
                    <a:pt x="21281" y="62865"/>
                    <a:pt x="21419" y="63004"/>
                  </a:cubicBezTo>
                  <a:cubicBezTo>
                    <a:pt x="22774" y="64947"/>
                    <a:pt x="25630" y="66791"/>
                    <a:pt x="28244" y="66791"/>
                  </a:cubicBezTo>
                  <a:cubicBezTo>
                    <a:pt x="28707" y="66791"/>
                    <a:pt x="29161" y="66733"/>
                    <a:pt x="29599" y="66608"/>
                  </a:cubicBezTo>
                  <a:cubicBezTo>
                    <a:pt x="29599" y="68549"/>
                    <a:pt x="29738" y="70490"/>
                    <a:pt x="29876" y="72431"/>
                  </a:cubicBezTo>
                  <a:cubicBezTo>
                    <a:pt x="29114" y="71599"/>
                    <a:pt x="28213" y="70837"/>
                    <a:pt x="27173" y="70282"/>
                  </a:cubicBezTo>
                  <a:cubicBezTo>
                    <a:pt x="25801" y="69491"/>
                    <a:pt x="23947" y="68820"/>
                    <a:pt x="22222" y="68820"/>
                  </a:cubicBezTo>
                  <a:cubicBezTo>
                    <a:pt x="21681" y="68820"/>
                    <a:pt x="21153" y="68885"/>
                    <a:pt x="20657" y="69034"/>
                  </a:cubicBezTo>
                  <a:cubicBezTo>
                    <a:pt x="20518" y="69104"/>
                    <a:pt x="20518" y="69312"/>
                    <a:pt x="20588" y="69381"/>
                  </a:cubicBezTo>
                  <a:cubicBezTo>
                    <a:pt x="22318" y="71854"/>
                    <a:pt x="25097" y="74712"/>
                    <a:pt x="28283" y="74712"/>
                  </a:cubicBezTo>
                  <a:cubicBezTo>
                    <a:pt x="28670" y="74712"/>
                    <a:pt x="29063" y="74670"/>
                    <a:pt x="29460" y="74580"/>
                  </a:cubicBezTo>
                  <a:lnTo>
                    <a:pt x="29599" y="74580"/>
                  </a:lnTo>
                  <a:cubicBezTo>
                    <a:pt x="29619" y="74600"/>
                    <a:pt x="29640" y="74609"/>
                    <a:pt x="29658" y="74609"/>
                  </a:cubicBezTo>
                  <a:cubicBezTo>
                    <a:pt x="29703" y="74609"/>
                    <a:pt x="29738" y="74560"/>
                    <a:pt x="29738" y="74511"/>
                  </a:cubicBezTo>
                  <a:lnTo>
                    <a:pt x="29946" y="74441"/>
                  </a:lnTo>
                  <a:lnTo>
                    <a:pt x="29946" y="74441"/>
                  </a:lnTo>
                  <a:cubicBezTo>
                    <a:pt x="29876" y="74580"/>
                    <a:pt x="29876" y="74649"/>
                    <a:pt x="29876" y="74719"/>
                  </a:cubicBezTo>
                  <a:cubicBezTo>
                    <a:pt x="29876" y="74857"/>
                    <a:pt x="29946" y="74926"/>
                    <a:pt x="30015" y="74926"/>
                  </a:cubicBezTo>
                  <a:cubicBezTo>
                    <a:pt x="30154" y="76174"/>
                    <a:pt x="30292" y="77491"/>
                    <a:pt x="30431" y="78739"/>
                  </a:cubicBezTo>
                  <a:cubicBezTo>
                    <a:pt x="29220" y="77225"/>
                    <a:pt x="27374" y="76399"/>
                    <a:pt x="25448" y="76399"/>
                  </a:cubicBezTo>
                  <a:cubicBezTo>
                    <a:pt x="25169" y="76399"/>
                    <a:pt x="24889" y="76416"/>
                    <a:pt x="24608" y="76451"/>
                  </a:cubicBezTo>
                  <a:cubicBezTo>
                    <a:pt x="24469" y="76521"/>
                    <a:pt x="24331" y="76659"/>
                    <a:pt x="24400" y="76867"/>
                  </a:cubicBezTo>
                  <a:cubicBezTo>
                    <a:pt x="25509" y="79086"/>
                    <a:pt x="27935" y="79709"/>
                    <a:pt x="30292" y="79848"/>
                  </a:cubicBezTo>
                  <a:cubicBezTo>
                    <a:pt x="30223" y="79987"/>
                    <a:pt x="30292" y="80056"/>
                    <a:pt x="30362" y="80056"/>
                  </a:cubicBezTo>
                  <a:lnTo>
                    <a:pt x="30569" y="80195"/>
                  </a:lnTo>
                  <a:cubicBezTo>
                    <a:pt x="31263" y="85671"/>
                    <a:pt x="32164" y="91216"/>
                    <a:pt x="33273" y="96693"/>
                  </a:cubicBezTo>
                  <a:cubicBezTo>
                    <a:pt x="33273" y="96762"/>
                    <a:pt x="33308" y="96796"/>
                    <a:pt x="33351" y="96796"/>
                  </a:cubicBezTo>
                  <a:cubicBezTo>
                    <a:pt x="33394" y="96796"/>
                    <a:pt x="33446" y="96762"/>
                    <a:pt x="33481" y="96693"/>
                  </a:cubicBezTo>
                  <a:cubicBezTo>
                    <a:pt x="33065" y="91355"/>
                    <a:pt x="31956" y="86087"/>
                    <a:pt x="31124" y="80749"/>
                  </a:cubicBezTo>
                  <a:cubicBezTo>
                    <a:pt x="31263" y="80749"/>
                    <a:pt x="31332" y="80611"/>
                    <a:pt x="31263" y="80541"/>
                  </a:cubicBezTo>
                  <a:cubicBezTo>
                    <a:pt x="31263" y="80472"/>
                    <a:pt x="31263" y="80333"/>
                    <a:pt x="31193" y="80264"/>
                  </a:cubicBezTo>
                  <a:cubicBezTo>
                    <a:pt x="32510" y="80195"/>
                    <a:pt x="33827" y="78739"/>
                    <a:pt x="34105" y="77630"/>
                  </a:cubicBezTo>
                  <a:cubicBezTo>
                    <a:pt x="34174" y="77491"/>
                    <a:pt x="34105" y="77283"/>
                    <a:pt x="33966" y="77283"/>
                  </a:cubicBezTo>
                  <a:cubicBezTo>
                    <a:pt x="33787" y="77232"/>
                    <a:pt x="33611" y="77208"/>
                    <a:pt x="33442" y="77208"/>
                  </a:cubicBezTo>
                  <a:cubicBezTo>
                    <a:pt x="32234" y="77208"/>
                    <a:pt x="31298" y="78416"/>
                    <a:pt x="31055" y="79571"/>
                  </a:cubicBezTo>
                  <a:cubicBezTo>
                    <a:pt x="31055" y="79571"/>
                    <a:pt x="31055" y="79571"/>
                    <a:pt x="31055" y="79640"/>
                  </a:cubicBezTo>
                  <a:lnTo>
                    <a:pt x="30985" y="79640"/>
                  </a:lnTo>
                  <a:cubicBezTo>
                    <a:pt x="30916" y="78947"/>
                    <a:pt x="30847" y="78254"/>
                    <a:pt x="30708" y="77561"/>
                  </a:cubicBezTo>
                  <a:cubicBezTo>
                    <a:pt x="30639" y="76590"/>
                    <a:pt x="30569" y="75689"/>
                    <a:pt x="30500" y="74719"/>
                  </a:cubicBezTo>
                  <a:lnTo>
                    <a:pt x="30500" y="74719"/>
                  </a:lnTo>
                  <a:cubicBezTo>
                    <a:pt x="30500" y="74719"/>
                    <a:pt x="30570" y="74788"/>
                    <a:pt x="30639" y="74788"/>
                  </a:cubicBezTo>
                  <a:cubicBezTo>
                    <a:pt x="30743" y="74797"/>
                    <a:pt x="30848" y="74801"/>
                    <a:pt x="30953" y="74801"/>
                  </a:cubicBezTo>
                  <a:cubicBezTo>
                    <a:pt x="31693" y="74801"/>
                    <a:pt x="32458" y="74589"/>
                    <a:pt x="33065" y="74164"/>
                  </a:cubicBezTo>
                  <a:cubicBezTo>
                    <a:pt x="35422" y="80264"/>
                    <a:pt x="37155" y="86572"/>
                    <a:pt x="38402" y="93019"/>
                  </a:cubicBezTo>
                  <a:cubicBezTo>
                    <a:pt x="38402" y="93088"/>
                    <a:pt x="38454" y="93123"/>
                    <a:pt x="38506" y="93123"/>
                  </a:cubicBezTo>
                  <a:cubicBezTo>
                    <a:pt x="38558" y="93123"/>
                    <a:pt x="38610" y="93088"/>
                    <a:pt x="38610" y="93019"/>
                  </a:cubicBezTo>
                  <a:cubicBezTo>
                    <a:pt x="37987" y="86433"/>
                    <a:pt x="35976" y="80125"/>
                    <a:pt x="33619" y="73887"/>
                  </a:cubicBezTo>
                  <a:cubicBezTo>
                    <a:pt x="33966" y="73609"/>
                    <a:pt x="34243" y="73332"/>
                    <a:pt x="34521" y="73055"/>
                  </a:cubicBezTo>
                  <a:cubicBezTo>
                    <a:pt x="34659" y="72916"/>
                    <a:pt x="34590" y="72708"/>
                    <a:pt x="34451" y="72570"/>
                  </a:cubicBezTo>
                  <a:cubicBezTo>
                    <a:pt x="34129" y="72301"/>
                    <a:pt x="33723" y="72199"/>
                    <a:pt x="33331" y="72199"/>
                  </a:cubicBezTo>
                  <a:cubicBezTo>
                    <a:pt x="33217" y="72199"/>
                    <a:pt x="33105" y="72207"/>
                    <a:pt x="32996" y="72223"/>
                  </a:cubicBezTo>
                  <a:cubicBezTo>
                    <a:pt x="32233" y="70351"/>
                    <a:pt x="31471" y="68480"/>
                    <a:pt x="30777" y="66608"/>
                  </a:cubicBezTo>
                  <a:lnTo>
                    <a:pt x="31124" y="66539"/>
                  </a:lnTo>
                  <a:cubicBezTo>
                    <a:pt x="35630" y="72778"/>
                    <a:pt x="40343" y="78878"/>
                    <a:pt x="42770" y="86295"/>
                  </a:cubicBezTo>
                  <a:cubicBezTo>
                    <a:pt x="42770" y="86341"/>
                    <a:pt x="42793" y="86356"/>
                    <a:pt x="42821" y="86356"/>
                  </a:cubicBezTo>
                  <a:cubicBezTo>
                    <a:pt x="42877" y="86356"/>
                    <a:pt x="42954" y="86295"/>
                    <a:pt x="42908" y="86295"/>
                  </a:cubicBezTo>
                  <a:cubicBezTo>
                    <a:pt x="41106" y="78878"/>
                    <a:pt x="36115" y="72708"/>
                    <a:pt x="31679" y="66400"/>
                  </a:cubicBezTo>
                  <a:cubicBezTo>
                    <a:pt x="34313" y="65638"/>
                    <a:pt x="37085" y="63073"/>
                    <a:pt x="37016" y="60508"/>
                  </a:cubicBezTo>
                  <a:cubicBezTo>
                    <a:pt x="37016" y="60395"/>
                    <a:pt x="36924" y="60282"/>
                    <a:pt x="36814" y="60282"/>
                  </a:cubicBezTo>
                  <a:cubicBezTo>
                    <a:pt x="36790" y="60282"/>
                    <a:pt x="36764" y="60288"/>
                    <a:pt x="36739" y="60300"/>
                  </a:cubicBezTo>
                  <a:cubicBezTo>
                    <a:pt x="34590" y="60370"/>
                    <a:pt x="31332" y="61617"/>
                    <a:pt x="30015" y="63697"/>
                  </a:cubicBezTo>
                  <a:cubicBezTo>
                    <a:pt x="30015" y="61271"/>
                    <a:pt x="30084" y="58775"/>
                    <a:pt x="30154" y="56349"/>
                  </a:cubicBezTo>
                  <a:cubicBezTo>
                    <a:pt x="33342" y="56072"/>
                    <a:pt x="35907" y="53576"/>
                    <a:pt x="36392" y="50388"/>
                  </a:cubicBezTo>
                  <a:cubicBezTo>
                    <a:pt x="36392" y="50217"/>
                    <a:pt x="36251" y="50092"/>
                    <a:pt x="36124" y="50092"/>
                  </a:cubicBezTo>
                  <a:cubicBezTo>
                    <a:pt x="36097" y="50092"/>
                    <a:pt x="36070" y="50098"/>
                    <a:pt x="36046" y="50110"/>
                  </a:cubicBezTo>
                  <a:cubicBezTo>
                    <a:pt x="33897" y="50873"/>
                    <a:pt x="31401" y="51843"/>
                    <a:pt x="30292" y="53784"/>
                  </a:cubicBezTo>
                  <a:lnTo>
                    <a:pt x="30292" y="53646"/>
                  </a:lnTo>
                  <a:cubicBezTo>
                    <a:pt x="30431" y="51358"/>
                    <a:pt x="30500" y="49071"/>
                    <a:pt x="30708" y="46714"/>
                  </a:cubicBezTo>
                  <a:cubicBezTo>
                    <a:pt x="30777" y="46714"/>
                    <a:pt x="30916" y="46714"/>
                    <a:pt x="30916" y="46575"/>
                  </a:cubicBezTo>
                  <a:cubicBezTo>
                    <a:pt x="30985" y="46506"/>
                    <a:pt x="30985" y="46367"/>
                    <a:pt x="30916" y="46298"/>
                  </a:cubicBezTo>
                  <a:lnTo>
                    <a:pt x="30916" y="46090"/>
                  </a:lnTo>
                  <a:cubicBezTo>
                    <a:pt x="34035" y="45466"/>
                    <a:pt x="35768" y="40614"/>
                    <a:pt x="35560" y="37910"/>
                  </a:cubicBezTo>
                  <a:cubicBezTo>
                    <a:pt x="35510" y="37809"/>
                    <a:pt x="35422" y="37745"/>
                    <a:pt x="35324" y="37745"/>
                  </a:cubicBezTo>
                  <a:cubicBezTo>
                    <a:pt x="35288" y="37745"/>
                    <a:pt x="35251" y="37753"/>
                    <a:pt x="35214" y="37772"/>
                  </a:cubicBezTo>
                  <a:cubicBezTo>
                    <a:pt x="33412" y="39089"/>
                    <a:pt x="32025" y="40822"/>
                    <a:pt x="30985" y="42763"/>
                  </a:cubicBezTo>
                  <a:cubicBezTo>
                    <a:pt x="31193" y="40822"/>
                    <a:pt x="31401" y="38881"/>
                    <a:pt x="31609" y="36940"/>
                  </a:cubicBezTo>
                  <a:cubicBezTo>
                    <a:pt x="31748" y="36247"/>
                    <a:pt x="31817" y="35554"/>
                    <a:pt x="31956" y="34791"/>
                  </a:cubicBezTo>
                  <a:cubicBezTo>
                    <a:pt x="34937" y="34236"/>
                    <a:pt x="36739" y="30424"/>
                    <a:pt x="37016" y="27651"/>
                  </a:cubicBezTo>
                  <a:cubicBezTo>
                    <a:pt x="37016" y="27501"/>
                    <a:pt x="36908" y="27387"/>
                    <a:pt x="36770" y="27387"/>
                  </a:cubicBezTo>
                  <a:cubicBezTo>
                    <a:pt x="36716" y="27387"/>
                    <a:pt x="36658" y="27405"/>
                    <a:pt x="36600" y="27443"/>
                  </a:cubicBezTo>
                  <a:cubicBezTo>
                    <a:pt x="34867" y="28414"/>
                    <a:pt x="33342" y="29939"/>
                    <a:pt x="32372" y="31672"/>
                  </a:cubicBezTo>
                  <a:cubicBezTo>
                    <a:pt x="32580" y="30008"/>
                    <a:pt x="32788" y="28414"/>
                    <a:pt x="32996" y="26750"/>
                  </a:cubicBezTo>
                  <a:cubicBezTo>
                    <a:pt x="33065" y="26750"/>
                    <a:pt x="33134" y="26681"/>
                    <a:pt x="33134" y="26681"/>
                  </a:cubicBezTo>
                  <a:cubicBezTo>
                    <a:pt x="33481" y="25988"/>
                    <a:pt x="33550" y="25225"/>
                    <a:pt x="33481" y="24463"/>
                  </a:cubicBezTo>
                  <a:cubicBezTo>
                    <a:pt x="35630" y="24047"/>
                    <a:pt x="37571" y="21759"/>
                    <a:pt x="38056" y="19818"/>
                  </a:cubicBezTo>
                  <a:cubicBezTo>
                    <a:pt x="38113" y="19647"/>
                    <a:pt x="37982" y="19523"/>
                    <a:pt x="37818" y="19523"/>
                  </a:cubicBezTo>
                  <a:cubicBezTo>
                    <a:pt x="37783" y="19523"/>
                    <a:pt x="37746" y="19529"/>
                    <a:pt x="37709" y="19541"/>
                  </a:cubicBezTo>
                  <a:cubicBezTo>
                    <a:pt x="36184" y="20026"/>
                    <a:pt x="34382" y="20719"/>
                    <a:pt x="33481" y="22036"/>
                  </a:cubicBezTo>
                  <a:cubicBezTo>
                    <a:pt x="33619" y="20650"/>
                    <a:pt x="33758" y="19194"/>
                    <a:pt x="33827" y="17808"/>
                  </a:cubicBezTo>
                  <a:lnTo>
                    <a:pt x="33827" y="18155"/>
                  </a:lnTo>
                  <a:cubicBezTo>
                    <a:pt x="33827" y="18224"/>
                    <a:pt x="33879" y="18259"/>
                    <a:pt x="33931" y="18259"/>
                  </a:cubicBezTo>
                  <a:cubicBezTo>
                    <a:pt x="33983" y="18259"/>
                    <a:pt x="34035" y="18224"/>
                    <a:pt x="34035" y="18155"/>
                  </a:cubicBezTo>
                  <a:cubicBezTo>
                    <a:pt x="34105" y="17808"/>
                    <a:pt x="34174" y="17461"/>
                    <a:pt x="34243" y="17115"/>
                  </a:cubicBezTo>
                  <a:cubicBezTo>
                    <a:pt x="36323" y="14758"/>
                    <a:pt x="36392" y="10945"/>
                    <a:pt x="35838" y="8103"/>
                  </a:cubicBezTo>
                  <a:cubicBezTo>
                    <a:pt x="35786" y="7947"/>
                    <a:pt x="35695" y="7869"/>
                    <a:pt x="35594" y="7869"/>
                  </a:cubicBezTo>
                  <a:cubicBezTo>
                    <a:pt x="35560" y="7869"/>
                    <a:pt x="35526" y="7878"/>
                    <a:pt x="35491" y="7895"/>
                  </a:cubicBezTo>
                  <a:cubicBezTo>
                    <a:pt x="32441" y="9074"/>
                    <a:pt x="32025" y="14689"/>
                    <a:pt x="33481" y="17392"/>
                  </a:cubicBezTo>
                  <a:lnTo>
                    <a:pt x="33342" y="17600"/>
                  </a:lnTo>
                  <a:cubicBezTo>
                    <a:pt x="33273" y="17739"/>
                    <a:pt x="33342" y="17877"/>
                    <a:pt x="33481" y="17877"/>
                  </a:cubicBezTo>
                  <a:cubicBezTo>
                    <a:pt x="33342" y="19472"/>
                    <a:pt x="33204" y="21066"/>
                    <a:pt x="32996" y="22660"/>
                  </a:cubicBezTo>
                  <a:cubicBezTo>
                    <a:pt x="32094" y="20303"/>
                    <a:pt x="30015" y="18155"/>
                    <a:pt x="28213" y="17531"/>
                  </a:cubicBezTo>
                  <a:cubicBezTo>
                    <a:pt x="28187" y="17518"/>
                    <a:pt x="28159" y="17512"/>
                    <a:pt x="28131" y="17512"/>
                  </a:cubicBezTo>
                  <a:cubicBezTo>
                    <a:pt x="28007" y="17512"/>
                    <a:pt x="27879" y="17625"/>
                    <a:pt x="27935" y="17739"/>
                  </a:cubicBezTo>
                  <a:cubicBezTo>
                    <a:pt x="28213" y="20650"/>
                    <a:pt x="29322" y="25225"/>
                    <a:pt x="32580" y="26057"/>
                  </a:cubicBezTo>
                  <a:cubicBezTo>
                    <a:pt x="32302" y="28414"/>
                    <a:pt x="31956" y="30771"/>
                    <a:pt x="31679" y="33197"/>
                  </a:cubicBezTo>
                  <a:cubicBezTo>
                    <a:pt x="31679" y="33197"/>
                    <a:pt x="31679" y="33266"/>
                    <a:pt x="31609" y="33335"/>
                  </a:cubicBezTo>
                  <a:cubicBezTo>
                    <a:pt x="31540" y="33405"/>
                    <a:pt x="31540" y="33405"/>
                    <a:pt x="31609" y="33474"/>
                  </a:cubicBezTo>
                  <a:lnTo>
                    <a:pt x="31540" y="34444"/>
                  </a:lnTo>
                  <a:lnTo>
                    <a:pt x="31471" y="34444"/>
                  </a:lnTo>
                  <a:cubicBezTo>
                    <a:pt x="31124" y="32711"/>
                    <a:pt x="30569" y="31048"/>
                    <a:pt x="29876" y="29523"/>
                  </a:cubicBezTo>
                  <a:cubicBezTo>
                    <a:pt x="29265" y="28095"/>
                    <a:pt x="28186" y="26401"/>
                    <a:pt x="26511" y="26401"/>
                  </a:cubicBezTo>
                  <a:cubicBezTo>
                    <a:pt x="26478" y="26401"/>
                    <a:pt x="26444" y="26402"/>
                    <a:pt x="26410" y="26403"/>
                  </a:cubicBezTo>
                  <a:cubicBezTo>
                    <a:pt x="26341" y="26403"/>
                    <a:pt x="26272" y="26473"/>
                    <a:pt x="26202" y="26611"/>
                  </a:cubicBezTo>
                  <a:cubicBezTo>
                    <a:pt x="26064" y="29523"/>
                    <a:pt x="27935" y="34791"/>
                    <a:pt x="31193" y="35623"/>
                  </a:cubicBezTo>
                  <a:lnTo>
                    <a:pt x="31263" y="35831"/>
                  </a:lnTo>
                  <a:cubicBezTo>
                    <a:pt x="31263" y="35900"/>
                    <a:pt x="31263" y="35900"/>
                    <a:pt x="31332" y="35969"/>
                  </a:cubicBezTo>
                  <a:lnTo>
                    <a:pt x="31193" y="36871"/>
                  </a:lnTo>
                  <a:cubicBezTo>
                    <a:pt x="30916" y="38812"/>
                    <a:pt x="30708" y="40752"/>
                    <a:pt x="30500" y="42693"/>
                  </a:cubicBezTo>
                  <a:cubicBezTo>
                    <a:pt x="29668" y="39851"/>
                    <a:pt x="27450" y="37217"/>
                    <a:pt x="24816" y="36455"/>
                  </a:cubicBezTo>
                  <a:cubicBezTo>
                    <a:pt x="24791" y="36442"/>
                    <a:pt x="24765" y="36436"/>
                    <a:pt x="24741" y="36436"/>
                  </a:cubicBezTo>
                  <a:cubicBezTo>
                    <a:pt x="24631" y="36436"/>
                    <a:pt x="24539" y="36549"/>
                    <a:pt x="24539" y="36663"/>
                  </a:cubicBezTo>
                  <a:cubicBezTo>
                    <a:pt x="23638" y="40059"/>
                    <a:pt x="26410" y="45882"/>
                    <a:pt x="30154" y="46506"/>
                  </a:cubicBezTo>
                  <a:cubicBezTo>
                    <a:pt x="30015" y="48585"/>
                    <a:pt x="29876" y="50596"/>
                    <a:pt x="29807" y="52675"/>
                  </a:cubicBezTo>
                  <a:cubicBezTo>
                    <a:pt x="28767" y="50665"/>
                    <a:pt x="26896" y="49140"/>
                    <a:pt x="24747" y="48516"/>
                  </a:cubicBezTo>
                  <a:lnTo>
                    <a:pt x="24262" y="46437"/>
                  </a:lnTo>
                  <a:cubicBezTo>
                    <a:pt x="24331" y="46437"/>
                    <a:pt x="24331" y="46367"/>
                    <a:pt x="24331" y="46298"/>
                  </a:cubicBezTo>
                  <a:cubicBezTo>
                    <a:pt x="24400" y="45535"/>
                    <a:pt x="24539" y="44704"/>
                    <a:pt x="24747" y="43872"/>
                  </a:cubicBezTo>
                  <a:lnTo>
                    <a:pt x="24747" y="43872"/>
                  </a:lnTo>
                  <a:cubicBezTo>
                    <a:pt x="25232" y="44842"/>
                    <a:pt x="24747" y="45951"/>
                    <a:pt x="24469" y="46922"/>
                  </a:cubicBezTo>
                  <a:cubicBezTo>
                    <a:pt x="24469" y="47060"/>
                    <a:pt x="24539" y="47060"/>
                    <a:pt x="24608" y="47060"/>
                  </a:cubicBezTo>
                  <a:cubicBezTo>
                    <a:pt x="25509" y="45951"/>
                    <a:pt x="25579" y="44426"/>
                    <a:pt x="24816" y="43317"/>
                  </a:cubicBezTo>
                  <a:cubicBezTo>
                    <a:pt x="24787" y="43289"/>
                    <a:pt x="24735" y="43272"/>
                    <a:pt x="24678" y="43272"/>
                  </a:cubicBezTo>
                  <a:cubicBezTo>
                    <a:pt x="24598" y="43272"/>
                    <a:pt x="24510" y="43305"/>
                    <a:pt x="24469" y="43387"/>
                  </a:cubicBezTo>
                  <a:cubicBezTo>
                    <a:pt x="24262" y="44080"/>
                    <a:pt x="24123" y="44773"/>
                    <a:pt x="24054" y="45535"/>
                  </a:cubicBezTo>
                  <a:cubicBezTo>
                    <a:pt x="23499" y="43109"/>
                    <a:pt x="22944" y="40683"/>
                    <a:pt x="22321" y="38257"/>
                  </a:cubicBezTo>
                  <a:cubicBezTo>
                    <a:pt x="22251" y="36385"/>
                    <a:pt x="22251" y="34444"/>
                    <a:pt x="22459" y="32573"/>
                  </a:cubicBezTo>
                  <a:cubicBezTo>
                    <a:pt x="22944" y="28691"/>
                    <a:pt x="23846" y="24809"/>
                    <a:pt x="24469" y="20927"/>
                  </a:cubicBezTo>
                  <a:cubicBezTo>
                    <a:pt x="25509" y="14134"/>
                    <a:pt x="26618" y="6925"/>
                    <a:pt x="24955" y="132"/>
                  </a:cubicBezTo>
                  <a:cubicBezTo>
                    <a:pt x="24955" y="56"/>
                    <a:pt x="24871" y="1"/>
                    <a:pt x="24784"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5"/>
            <p:cNvSpPr/>
            <p:nvPr/>
          </p:nvSpPr>
          <p:spPr>
            <a:xfrm>
              <a:off x="3135000" y="4075325"/>
              <a:ext cx="34675" cy="96050"/>
            </a:xfrm>
            <a:custGeom>
              <a:avLst/>
              <a:gdLst/>
              <a:ahLst/>
              <a:cxnLst/>
              <a:rect l="l" t="t" r="r" b="b"/>
              <a:pathLst>
                <a:path w="1387" h="3842" extrusionOk="0">
                  <a:moveTo>
                    <a:pt x="1318" y="1"/>
                  </a:moveTo>
                  <a:cubicBezTo>
                    <a:pt x="1283" y="1"/>
                    <a:pt x="1248" y="18"/>
                    <a:pt x="1248" y="53"/>
                  </a:cubicBezTo>
                  <a:cubicBezTo>
                    <a:pt x="971" y="1300"/>
                    <a:pt x="208" y="2479"/>
                    <a:pt x="1" y="3726"/>
                  </a:cubicBezTo>
                  <a:cubicBezTo>
                    <a:pt x="1" y="3808"/>
                    <a:pt x="48" y="3841"/>
                    <a:pt x="101" y="3841"/>
                  </a:cubicBezTo>
                  <a:cubicBezTo>
                    <a:pt x="139" y="3841"/>
                    <a:pt x="180" y="3825"/>
                    <a:pt x="208" y="3796"/>
                  </a:cubicBezTo>
                  <a:cubicBezTo>
                    <a:pt x="763" y="2617"/>
                    <a:pt x="1110" y="1370"/>
                    <a:pt x="1387" y="53"/>
                  </a:cubicBezTo>
                  <a:cubicBezTo>
                    <a:pt x="1387" y="18"/>
                    <a:pt x="1352" y="1"/>
                    <a:pt x="1318"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5"/>
            <p:cNvSpPr/>
            <p:nvPr/>
          </p:nvSpPr>
          <p:spPr>
            <a:xfrm>
              <a:off x="3220750" y="3211150"/>
              <a:ext cx="382175" cy="693375"/>
            </a:xfrm>
            <a:custGeom>
              <a:avLst/>
              <a:gdLst/>
              <a:ahLst/>
              <a:cxnLst/>
              <a:rect l="l" t="t" r="r" b="b"/>
              <a:pathLst>
                <a:path w="15287" h="27735" extrusionOk="0">
                  <a:moveTo>
                    <a:pt x="11266" y="10705"/>
                  </a:moveTo>
                  <a:lnTo>
                    <a:pt x="11266" y="10705"/>
                  </a:lnTo>
                  <a:cubicBezTo>
                    <a:pt x="10642" y="10982"/>
                    <a:pt x="9949" y="11190"/>
                    <a:pt x="9256" y="11329"/>
                  </a:cubicBezTo>
                  <a:lnTo>
                    <a:pt x="9186" y="11329"/>
                  </a:lnTo>
                  <a:cubicBezTo>
                    <a:pt x="9186" y="11259"/>
                    <a:pt x="9117" y="11190"/>
                    <a:pt x="9117" y="11190"/>
                  </a:cubicBezTo>
                  <a:cubicBezTo>
                    <a:pt x="8979" y="11121"/>
                    <a:pt x="9256" y="11121"/>
                    <a:pt x="9325" y="11121"/>
                  </a:cubicBezTo>
                  <a:lnTo>
                    <a:pt x="9325" y="11051"/>
                  </a:lnTo>
                  <a:cubicBezTo>
                    <a:pt x="9672" y="10982"/>
                    <a:pt x="10018" y="10913"/>
                    <a:pt x="10296" y="10843"/>
                  </a:cubicBezTo>
                  <a:cubicBezTo>
                    <a:pt x="10642" y="10774"/>
                    <a:pt x="10989" y="10774"/>
                    <a:pt x="11266" y="10705"/>
                  </a:cubicBezTo>
                  <a:close/>
                  <a:moveTo>
                    <a:pt x="8909" y="14517"/>
                  </a:moveTo>
                  <a:cubicBezTo>
                    <a:pt x="8147" y="15002"/>
                    <a:pt x="7246" y="15349"/>
                    <a:pt x="6344" y="15418"/>
                  </a:cubicBezTo>
                  <a:lnTo>
                    <a:pt x="6483" y="15210"/>
                  </a:lnTo>
                  <a:lnTo>
                    <a:pt x="6691" y="15210"/>
                  </a:lnTo>
                  <a:cubicBezTo>
                    <a:pt x="7315" y="14725"/>
                    <a:pt x="8077" y="14517"/>
                    <a:pt x="8909" y="14517"/>
                  </a:cubicBezTo>
                  <a:close/>
                  <a:moveTo>
                    <a:pt x="6344" y="19439"/>
                  </a:moveTo>
                  <a:cubicBezTo>
                    <a:pt x="5859" y="19577"/>
                    <a:pt x="5374" y="19647"/>
                    <a:pt x="4889" y="19716"/>
                  </a:cubicBezTo>
                  <a:cubicBezTo>
                    <a:pt x="4889" y="19647"/>
                    <a:pt x="4889" y="19577"/>
                    <a:pt x="4889" y="19577"/>
                  </a:cubicBezTo>
                  <a:cubicBezTo>
                    <a:pt x="5235" y="19508"/>
                    <a:pt x="5513" y="19439"/>
                    <a:pt x="5859" y="19439"/>
                  </a:cubicBezTo>
                  <a:close/>
                  <a:moveTo>
                    <a:pt x="15128" y="1"/>
                  </a:moveTo>
                  <a:cubicBezTo>
                    <a:pt x="15090" y="1"/>
                    <a:pt x="15050" y="9"/>
                    <a:pt x="15009" y="30"/>
                  </a:cubicBezTo>
                  <a:cubicBezTo>
                    <a:pt x="14177" y="654"/>
                    <a:pt x="13484" y="1416"/>
                    <a:pt x="12999" y="2317"/>
                  </a:cubicBezTo>
                  <a:cubicBezTo>
                    <a:pt x="12999" y="2381"/>
                    <a:pt x="12361" y="3314"/>
                    <a:pt x="12623" y="3314"/>
                  </a:cubicBezTo>
                  <a:cubicBezTo>
                    <a:pt x="12648" y="3314"/>
                    <a:pt x="12680" y="3305"/>
                    <a:pt x="12722" y="3288"/>
                  </a:cubicBezTo>
                  <a:cubicBezTo>
                    <a:pt x="12791" y="3218"/>
                    <a:pt x="12791" y="3149"/>
                    <a:pt x="12722" y="3080"/>
                  </a:cubicBezTo>
                  <a:lnTo>
                    <a:pt x="12791" y="3010"/>
                  </a:lnTo>
                  <a:cubicBezTo>
                    <a:pt x="12860" y="2941"/>
                    <a:pt x="12999" y="2802"/>
                    <a:pt x="13068" y="2733"/>
                  </a:cubicBezTo>
                  <a:cubicBezTo>
                    <a:pt x="13276" y="2456"/>
                    <a:pt x="13484" y="2109"/>
                    <a:pt x="13692" y="1832"/>
                  </a:cubicBezTo>
                  <a:cubicBezTo>
                    <a:pt x="14039" y="1416"/>
                    <a:pt x="14316" y="1069"/>
                    <a:pt x="14732" y="723"/>
                  </a:cubicBezTo>
                  <a:lnTo>
                    <a:pt x="14732" y="723"/>
                  </a:lnTo>
                  <a:cubicBezTo>
                    <a:pt x="14593" y="931"/>
                    <a:pt x="14455" y="1208"/>
                    <a:pt x="14316" y="1485"/>
                  </a:cubicBezTo>
                  <a:lnTo>
                    <a:pt x="14108" y="1763"/>
                  </a:lnTo>
                  <a:cubicBezTo>
                    <a:pt x="13554" y="2456"/>
                    <a:pt x="12930" y="3149"/>
                    <a:pt x="12375" y="3842"/>
                  </a:cubicBezTo>
                  <a:cubicBezTo>
                    <a:pt x="12236" y="3911"/>
                    <a:pt x="12306" y="4119"/>
                    <a:pt x="12444" y="4189"/>
                  </a:cubicBezTo>
                  <a:cubicBezTo>
                    <a:pt x="11959" y="4813"/>
                    <a:pt x="11543" y="5506"/>
                    <a:pt x="11127" y="6268"/>
                  </a:cubicBezTo>
                  <a:cubicBezTo>
                    <a:pt x="11127" y="5852"/>
                    <a:pt x="11127" y="5506"/>
                    <a:pt x="11127" y="5159"/>
                  </a:cubicBezTo>
                  <a:cubicBezTo>
                    <a:pt x="11058" y="4466"/>
                    <a:pt x="10989" y="3773"/>
                    <a:pt x="10850" y="3080"/>
                  </a:cubicBezTo>
                  <a:cubicBezTo>
                    <a:pt x="10850" y="3010"/>
                    <a:pt x="10781" y="3010"/>
                    <a:pt x="10781" y="3010"/>
                  </a:cubicBezTo>
                  <a:lnTo>
                    <a:pt x="10781" y="2802"/>
                  </a:lnTo>
                  <a:cubicBezTo>
                    <a:pt x="10781" y="2664"/>
                    <a:pt x="10677" y="2594"/>
                    <a:pt x="10581" y="2594"/>
                  </a:cubicBezTo>
                  <a:cubicBezTo>
                    <a:pt x="10486" y="2594"/>
                    <a:pt x="10400" y="2664"/>
                    <a:pt x="10434" y="2802"/>
                  </a:cubicBezTo>
                  <a:cubicBezTo>
                    <a:pt x="10226" y="4050"/>
                    <a:pt x="10296" y="5367"/>
                    <a:pt x="10642" y="6615"/>
                  </a:cubicBezTo>
                  <a:cubicBezTo>
                    <a:pt x="10642" y="6684"/>
                    <a:pt x="10642" y="6754"/>
                    <a:pt x="10711" y="6754"/>
                  </a:cubicBezTo>
                  <a:lnTo>
                    <a:pt x="10711" y="6823"/>
                  </a:lnTo>
                  <a:cubicBezTo>
                    <a:pt x="10088" y="7932"/>
                    <a:pt x="9394" y="8972"/>
                    <a:pt x="8771" y="10081"/>
                  </a:cubicBezTo>
                  <a:cubicBezTo>
                    <a:pt x="8701" y="9388"/>
                    <a:pt x="8563" y="8764"/>
                    <a:pt x="8355" y="8140"/>
                  </a:cubicBezTo>
                  <a:cubicBezTo>
                    <a:pt x="8355" y="7377"/>
                    <a:pt x="8147" y="6754"/>
                    <a:pt x="7869" y="6130"/>
                  </a:cubicBezTo>
                  <a:cubicBezTo>
                    <a:pt x="7811" y="6043"/>
                    <a:pt x="7741" y="6004"/>
                    <a:pt x="7679" y="6004"/>
                  </a:cubicBezTo>
                  <a:cubicBezTo>
                    <a:pt x="7593" y="6004"/>
                    <a:pt x="7523" y="6078"/>
                    <a:pt x="7523" y="6199"/>
                  </a:cubicBezTo>
                  <a:cubicBezTo>
                    <a:pt x="7246" y="7239"/>
                    <a:pt x="7315" y="8417"/>
                    <a:pt x="7731" y="9457"/>
                  </a:cubicBezTo>
                  <a:cubicBezTo>
                    <a:pt x="7731" y="9596"/>
                    <a:pt x="7731" y="9665"/>
                    <a:pt x="7800" y="9804"/>
                  </a:cubicBezTo>
                  <a:cubicBezTo>
                    <a:pt x="7851" y="9905"/>
                    <a:pt x="7939" y="9969"/>
                    <a:pt x="8037" y="9969"/>
                  </a:cubicBezTo>
                  <a:cubicBezTo>
                    <a:pt x="8072" y="9969"/>
                    <a:pt x="8110" y="9961"/>
                    <a:pt x="8147" y="9942"/>
                  </a:cubicBezTo>
                  <a:cubicBezTo>
                    <a:pt x="8216" y="10081"/>
                    <a:pt x="8355" y="10150"/>
                    <a:pt x="8424" y="10219"/>
                  </a:cubicBezTo>
                  <a:lnTo>
                    <a:pt x="8563" y="10566"/>
                  </a:lnTo>
                  <a:cubicBezTo>
                    <a:pt x="8285" y="10982"/>
                    <a:pt x="8077" y="11398"/>
                    <a:pt x="7869" y="11814"/>
                  </a:cubicBezTo>
                  <a:cubicBezTo>
                    <a:pt x="7731" y="11814"/>
                    <a:pt x="7661" y="11952"/>
                    <a:pt x="7523" y="12022"/>
                  </a:cubicBezTo>
                  <a:cubicBezTo>
                    <a:pt x="7454" y="12091"/>
                    <a:pt x="7523" y="12230"/>
                    <a:pt x="7592" y="12230"/>
                  </a:cubicBezTo>
                  <a:cubicBezTo>
                    <a:pt x="7246" y="12923"/>
                    <a:pt x="6830" y="13685"/>
                    <a:pt x="6483" y="14448"/>
                  </a:cubicBezTo>
                  <a:cubicBezTo>
                    <a:pt x="5721" y="15973"/>
                    <a:pt x="4958" y="17429"/>
                    <a:pt x="4265" y="18954"/>
                  </a:cubicBezTo>
                  <a:cubicBezTo>
                    <a:pt x="4265" y="18746"/>
                    <a:pt x="4265" y="18538"/>
                    <a:pt x="4196" y="18399"/>
                  </a:cubicBezTo>
                  <a:cubicBezTo>
                    <a:pt x="4196" y="18330"/>
                    <a:pt x="4265" y="18260"/>
                    <a:pt x="4265" y="18260"/>
                  </a:cubicBezTo>
                  <a:cubicBezTo>
                    <a:pt x="4334" y="16805"/>
                    <a:pt x="4126" y="15418"/>
                    <a:pt x="3710" y="14101"/>
                  </a:cubicBezTo>
                  <a:cubicBezTo>
                    <a:pt x="3679" y="14039"/>
                    <a:pt x="3592" y="14005"/>
                    <a:pt x="3505" y="14005"/>
                  </a:cubicBezTo>
                  <a:cubicBezTo>
                    <a:pt x="3399" y="14005"/>
                    <a:pt x="3294" y="14056"/>
                    <a:pt x="3294" y="14171"/>
                  </a:cubicBezTo>
                  <a:cubicBezTo>
                    <a:pt x="3294" y="14517"/>
                    <a:pt x="3294" y="14864"/>
                    <a:pt x="3294" y="15210"/>
                  </a:cubicBezTo>
                  <a:cubicBezTo>
                    <a:pt x="3294" y="15210"/>
                    <a:pt x="3294" y="15280"/>
                    <a:pt x="3294" y="15280"/>
                  </a:cubicBezTo>
                  <a:lnTo>
                    <a:pt x="3294" y="15418"/>
                  </a:lnTo>
                  <a:cubicBezTo>
                    <a:pt x="3294" y="16181"/>
                    <a:pt x="3364" y="16943"/>
                    <a:pt x="3572" y="17706"/>
                  </a:cubicBezTo>
                  <a:cubicBezTo>
                    <a:pt x="3641" y="18191"/>
                    <a:pt x="3710" y="18676"/>
                    <a:pt x="3780" y="19092"/>
                  </a:cubicBezTo>
                  <a:cubicBezTo>
                    <a:pt x="3780" y="19186"/>
                    <a:pt x="3836" y="19224"/>
                    <a:pt x="3898" y="19224"/>
                  </a:cubicBezTo>
                  <a:cubicBezTo>
                    <a:pt x="3973" y="19224"/>
                    <a:pt x="4057" y="19168"/>
                    <a:pt x="4057" y="19092"/>
                  </a:cubicBezTo>
                  <a:cubicBezTo>
                    <a:pt x="4057" y="19141"/>
                    <a:pt x="4092" y="19190"/>
                    <a:pt x="4136" y="19190"/>
                  </a:cubicBezTo>
                  <a:cubicBezTo>
                    <a:pt x="4155" y="19190"/>
                    <a:pt x="4175" y="19182"/>
                    <a:pt x="4196" y="19162"/>
                  </a:cubicBezTo>
                  <a:lnTo>
                    <a:pt x="4196" y="19162"/>
                  </a:lnTo>
                  <a:cubicBezTo>
                    <a:pt x="4057" y="19508"/>
                    <a:pt x="3918" y="19785"/>
                    <a:pt x="3780" y="20063"/>
                  </a:cubicBezTo>
                  <a:cubicBezTo>
                    <a:pt x="3710" y="20063"/>
                    <a:pt x="3641" y="20201"/>
                    <a:pt x="3641" y="20271"/>
                  </a:cubicBezTo>
                  <a:lnTo>
                    <a:pt x="3017" y="21449"/>
                  </a:lnTo>
                  <a:cubicBezTo>
                    <a:pt x="2532" y="22420"/>
                    <a:pt x="2185" y="23529"/>
                    <a:pt x="1700" y="24568"/>
                  </a:cubicBezTo>
                  <a:cubicBezTo>
                    <a:pt x="1631" y="24568"/>
                    <a:pt x="1561" y="24638"/>
                    <a:pt x="1492" y="24707"/>
                  </a:cubicBezTo>
                  <a:cubicBezTo>
                    <a:pt x="1353" y="23875"/>
                    <a:pt x="1146" y="23113"/>
                    <a:pt x="799" y="22420"/>
                  </a:cubicBezTo>
                  <a:cubicBezTo>
                    <a:pt x="764" y="22350"/>
                    <a:pt x="678" y="22316"/>
                    <a:pt x="600" y="22316"/>
                  </a:cubicBezTo>
                  <a:cubicBezTo>
                    <a:pt x="522" y="22316"/>
                    <a:pt x="452" y="22350"/>
                    <a:pt x="452" y="22420"/>
                  </a:cubicBezTo>
                  <a:cubicBezTo>
                    <a:pt x="452" y="22766"/>
                    <a:pt x="452" y="23113"/>
                    <a:pt x="522" y="23459"/>
                  </a:cubicBezTo>
                  <a:cubicBezTo>
                    <a:pt x="522" y="23737"/>
                    <a:pt x="591" y="23945"/>
                    <a:pt x="660" y="24222"/>
                  </a:cubicBezTo>
                  <a:cubicBezTo>
                    <a:pt x="730" y="24430"/>
                    <a:pt x="730" y="24638"/>
                    <a:pt x="799" y="24846"/>
                  </a:cubicBezTo>
                  <a:cubicBezTo>
                    <a:pt x="799" y="24915"/>
                    <a:pt x="868" y="24915"/>
                    <a:pt x="938" y="24984"/>
                  </a:cubicBezTo>
                  <a:cubicBezTo>
                    <a:pt x="938" y="24984"/>
                    <a:pt x="1007" y="25054"/>
                    <a:pt x="1007" y="25123"/>
                  </a:cubicBezTo>
                  <a:cubicBezTo>
                    <a:pt x="938" y="25262"/>
                    <a:pt x="1076" y="25331"/>
                    <a:pt x="1146" y="25331"/>
                  </a:cubicBezTo>
                  <a:cubicBezTo>
                    <a:pt x="1180" y="25366"/>
                    <a:pt x="1215" y="25383"/>
                    <a:pt x="1250" y="25383"/>
                  </a:cubicBezTo>
                  <a:cubicBezTo>
                    <a:pt x="1284" y="25383"/>
                    <a:pt x="1319" y="25366"/>
                    <a:pt x="1353" y="25331"/>
                  </a:cubicBezTo>
                  <a:lnTo>
                    <a:pt x="1353" y="25331"/>
                  </a:lnTo>
                  <a:cubicBezTo>
                    <a:pt x="1007" y="26093"/>
                    <a:pt x="591" y="26856"/>
                    <a:pt x="106" y="27549"/>
                  </a:cubicBezTo>
                  <a:cubicBezTo>
                    <a:pt x="0" y="27602"/>
                    <a:pt x="95" y="27734"/>
                    <a:pt x="207" y="27734"/>
                  </a:cubicBezTo>
                  <a:cubicBezTo>
                    <a:pt x="243" y="27734"/>
                    <a:pt x="280" y="27721"/>
                    <a:pt x="314" y="27688"/>
                  </a:cubicBezTo>
                  <a:cubicBezTo>
                    <a:pt x="938" y="26925"/>
                    <a:pt x="1423" y="26093"/>
                    <a:pt x="1700" y="25192"/>
                  </a:cubicBezTo>
                  <a:cubicBezTo>
                    <a:pt x="1977" y="25123"/>
                    <a:pt x="2255" y="24984"/>
                    <a:pt x="2532" y="24846"/>
                  </a:cubicBezTo>
                  <a:cubicBezTo>
                    <a:pt x="3017" y="24776"/>
                    <a:pt x="3502" y="24499"/>
                    <a:pt x="3988" y="24153"/>
                  </a:cubicBezTo>
                  <a:cubicBezTo>
                    <a:pt x="4114" y="24089"/>
                    <a:pt x="4010" y="23797"/>
                    <a:pt x="3834" y="23797"/>
                  </a:cubicBezTo>
                  <a:cubicBezTo>
                    <a:pt x="3817" y="23797"/>
                    <a:pt x="3798" y="23800"/>
                    <a:pt x="3780" y="23806"/>
                  </a:cubicBezTo>
                  <a:cubicBezTo>
                    <a:pt x="3294" y="23875"/>
                    <a:pt x="2809" y="24083"/>
                    <a:pt x="2393" y="24360"/>
                  </a:cubicBezTo>
                  <a:lnTo>
                    <a:pt x="2185" y="24430"/>
                  </a:lnTo>
                  <a:lnTo>
                    <a:pt x="1977" y="24499"/>
                  </a:lnTo>
                  <a:cubicBezTo>
                    <a:pt x="2047" y="24222"/>
                    <a:pt x="2185" y="24014"/>
                    <a:pt x="2255" y="23806"/>
                  </a:cubicBezTo>
                  <a:cubicBezTo>
                    <a:pt x="2740" y="22697"/>
                    <a:pt x="3225" y="21518"/>
                    <a:pt x="3780" y="20409"/>
                  </a:cubicBezTo>
                  <a:cubicBezTo>
                    <a:pt x="3814" y="20444"/>
                    <a:pt x="3832" y="20461"/>
                    <a:pt x="3849" y="20461"/>
                  </a:cubicBezTo>
                  <a:cubicBezTo>
                    <a:pt x="3866" y="20461"/>
                    <a:pt x="3884" y="20444"/>
                    <a:pt x="3918" y="20409"/>
                  </a:cubicBezTo>
                  <a:cubicBezTo>
                    <a:pt x="4611" y="20409"/>
                    <a:pt x="5305" y="20409"/>
                    <a:pt x="6067" y="20479"/>
                  </a:cubicBezTo>
                  <a:cubicBezTo>
                    <a:pt x="6206" y="20479"/>
                    <a:pt x="6206" y="20271"/>
                    <a:pt x="6136" y="20201"/>
                  </a:cubicBezTo>
                  <a:cubicBezTo>
                    <a:pt x="5998" y="20132"/>
                    <a:pt x="5859" y="20063"/>
                    <a:pt x="5721" y="19993"/>
                  </a:cubicBezTo>
                  <a:cubicBezTo>
                    <a:pt x="6275" y="19924"/>
                    <a:pt x="6830" y="19785"/>
                    <a:pt x="7384" y="19508"/>
                  </a:cubicBezTo>
                  <a:cubicBezTo>
                    <a:pt x="7523" y="19439"/>
                    <a:pt x="7523" y="19162"/>
                    <a:pt x="7315" y="19092"/>
                  </a:cubicBezTo>
                  <a:cubicBezTo>
                    <a:pt x="6934" y="19023"/>
                    <a:pt x="6552" y="18988"/>
                    <a:pt x="6180" y="18988"/>
                  </a:cubicBezTo>
                  <a:cubicBezTo>
                    <a:pt x="5807" y="18988"/>
                    <a:pt x="5443" y="19023"/>
                    <a:pt x="5097" y="19092"/>
                  </a:cubicBezTo>
                  <a:cubicBezTo>
                    <a:pt x="4750" y="19162"/>
                    <a:pt x="4404" y="19439"/>
                    <a:pt x="4681" y="19716"/>
                  </a:cubicBezTo>
                  <a:cubicBezTo>
                    <a:pt x="4473" y="19785"/>
                    <a:pt x="4265" y="19785"/>
                    <a:pt x="4057" y="19855"/>
                  </a:cubicBezTo>
                  <a:cubicBezTo>
                    <a:pt x="4681" y="18676"/>
                    <a:pt x="5305" y="17498"/>
                    <a:pt x="5929" y="16320"/>
                  </a:cubicBezTo>
                  <a:cubicBezTo>
                    <a:pt x="5998" y="16112"/>
                    <a:pt x="6067" y="15973"/>
                    <a:pt x="6136" y="15834"/>
                  </a:cubicBezTo>
                  <a:lnTo>
                    <a:pt x="6275" y="15834"/>
                  </a:lnTo>
                  <a:cubicBezTo>
                    <a:pt x="7523" y="15834"/>
                    <a:pt x="8771" y="15280"/>
                    <a:pt x="9602" y="14309"/>
                  </a:cubicBezTo>
                  <a:cubicBezTo>
                    <a:pt x="9672" y="14171"/>
                    <a:pt x="9602" y="14032"/>
                    <a:pt x="9394" y="14032"/>
                  </a:cubicBezTo>
                  <a:cubicBezTo>
                    <a:pt x="8493" y="14032"/>
                    <a:pt x="7592" y="14240"/>
                    <a:pt x="6760" y="14656"/>
                  </a:cubicBezTo>
                  <a:cubicBezTo>
                    <a:pt x="7246" y="13824"/>
                    <a:pt x="7731" y="12923"/>
                    <a:pt x="8216" y="12091"/>
                  </a:cubicBezTo>
                  <a:cubicBezTo>
                    <a:pt x="8909" y="11883"/>
                    <a:pt x="9602" y="11675"/>
                    <a:pt x="10296" y="11537"/>
                  </a:cubicBezTo>
                  <a:cubicBezTo>
                    <a:pt x="10989" y="11398"/>
                    <a:pt x="11682" y="11051"/>
                    <a:pt x="12306" y="10635"/>
                  </a:cubicBezTo>
                  <a:cubicBezTo>
                    <a:pt x="12444" y="10566"/>
                    <a:pt x="12375" y="10289"/>
                    <a:pt x="12167" y="10289"/>
                  </a:cubicBezTo>
                  <a:cubicBezTo>
                    <a:pt x="11266" y="10289"/>
                    <a:pt x="10296" y="10427"/>
                    <a:pt x="9394" y="10705"/>
                  </a:cubicBezTo>
                  <a:cubicBezTo>
                    <a:pt x="9186" y="10774"/>
                    <a:pt x="9048" y="10843"/>
                    <a:pt x="8909" y="10913"/>
                  </a:cubicBezTo>
                  <a:cubicBezTo>
                    <a:pt x="9672" y="9596"/>
                    <a:pt x="10504" y="8348"/>
                    <a:pt x="11335" y="6962"/>
                  </a:cubicBezTo>
                  <a:cubicBezTo>
                    <a:pt x="11335" y="7031"/>
                    <a:pt x="11335" y="7100"/>
                    <a:pt x="11335" y="7100"/>
                  </a:cubicBezTo>
                  <a:cubicBezTo>
                    <a:pt x="11335" y="7153"/>
                    <a:pt x="11376" y="7176"/>
                    <a:pt x="11422" y="7176"/>
                  </a:cubicBezTo>
                  <a:cubicBezTo>
                    <a:pt x="11497" y="7176"/>
                    <a:pt x="11586" y="7117"/>
                    <a:pt x="11543" y="7031"/>
                  </a:cubicBezTo>
                  <a:cubicBezTo>
                    <a:pt x="11543" y="6892"/>
                    <a:pt x="11959" y="6684"/>
                    <a:pt x="12514" y="6546"/>
                  </a:cubicBezTo>
                  <a:lnTo>
                    <a:pt x="12514" y="6546"/>
                  </a:lnTo>
                  <a:cubicBezTo>
                    <a:pt x="12029" y="6892"/>
                    <a:pt x="11613" y="7169"/>
                    <a:pt x="11127" y="7447"/>
                  </a:cubicBezTo>
                  <a:cubicBezTo>
                    <a:pt x="10889" y="7566"/>
                    <a:pt x="11009" y="7891"/>
                    <a:pt x="11224" y="7891"/>
                  </a:cubicBezTo>
                  <a:cubicBezTo>
                    <a:pt x="11259" y="7891"/>
                    <a:pt x="11297" y="7882"/>
                    <a:pt x="11335" y="7863"/>
                  </a:cubicBezTo>
                  <a:cubicBezTo>
                    <a:pt x="12098" y="7447"/>
                    <a:pt x="12860" y="6962"/>
                    <a:pt x="13692" y="6476"/>
                  </a:cubicBezTo>
                  <a:lnTo>
                    <a:pt x="13692" y="6476"/>
                  </a:lnTo>
                  <a:cubicBezTo>
                    <a:pt x="13068" y="7100"/>
                    <a:pt x="12375" y="7724"/>
                    <a:pt x="11682" y="8209"/>
                  </a:cubicBezTo>
                  <a:cubicBezTo>
                    <a:pt x="11543" y="8279"/>
                    <a:pt x="11613" y="8417"/>
                    <a:pt x="11751" y="8417"/>
                  </a:cubicBezTo>
                  <a:cubicBezTo>
                    <a:pt x="12860" y="8071"/>
                    <a:pt x="13900" y="7308"/>
                    <a:pt x="14455" y="6268"/>
                  </a:cubicBezTo>
                  <a:cubicBezTo>
                    <a:pt x="14524" y="6130"/>
                    <a:pt x="14455" y="5922"/>
                    <a:pt x="14247" y="5852"/>
                  </a:cubicBezTo>
                  <a:cubicBezTo>
                    <a:pt x="14247" y="5783"/>
                    <a:pt x="14177" y="5783"/>
                    <a:pt x="14039" y="5783"/>
                  </a:cubicBezTo>
                  <a:cubicBezTo>
                    <a:pt x="13207" y="5852"/>
                    <a:pt x="12306" y="6130"/>
                    <a:pt x="11543" y="6615"/>
                  </a:cubicBezTo>
                  <a:cubicBezTo>
                    <a:pt x="12167" y="5506"/>
                    <a:pt x="12791" y="4466"/>
                    <a:pt x="13415" y="3426"/>
                  </a:cubicBezTo>
                  <a:cubicBezTo>
                    <a:pt x="14108" y="2664"/>
                    <a:pt x="14732" y="1832"/>
                    <a:pt x="15286" y="931"/>
                  </a:cubicBezTo>
                  <a:lnTo>
                    <a:pt x="15286" y="861"/>
                  </a:lnTo>
                  <a:cubicBezTo>
                    <a:pt x="15286" y="792"/>
                    <a:pt x="15286" y="654"/>
                    <a:pt x="15148" y="584"/>
                  </a:cubicBezTo>
                  <a:cubicBezTo>
                    <a:pt x="15217" y="446"/>
                    <a:pt x="15286" y="307"/>
                    <a:pt x="15286" y="99"/>
                  </a:cubicBezTo>
                  <a:cubicBezTo>
                    <a:pt x="15286" y="50"/>
                    <a:pt x="15217" y="1"/>
                    <a:pt x="15128"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5"/>
            <p:cNvSpPr/>
            <p:nvPr/>
          </p:nvSpPr>
          <p:spPr>
            <a:xfrm>
              <a:off x="3344700" y="3491225"/>
              <a:ext cx="38150" cy="84425"/>
            </a:xfrm>
            <a:custGeom>
              <a:avLst/>
              <a:gdLst/>
              <a:ahLst/>
              <a:cxnLst/>
              <a:rect l="l" t="t" r="r" b="b"/>
              <a:pathLst>
                <a:path w="1526" h="3377" extrusionOk="0">
                  <a:moveTo>
                    <a:pt x="372" y="0"/>
                  </a:moveTo>
                  <a:cubicBezTo>
                    <a:pt x="268" y="0"/>
                    <a:pt x="168" y="74"/>
                    <a:pt x="208" y="195"/>
                  </a:cubicBezTo>
                  <a:cubicBezTo>
                    <a:pt x="208" y="334"/>
                    <a:pt x="208" y="472"/>
                    <a:pt x="208" y="541"/>
                  </a:cubicBezTo>
                  <a:cubicBezTo>
                    <a:pt x="139" y="611"/>
                    <a:pt x="139" y="680"/>
                    <a:pt x="139" y="749"/>
                  </a:cubicBezTo>
                  <a:cubicBezTo>
                    <a:pt x="0" y="1581"/>
                    <a:pt x="139" y="2482"/>
                    <a:pt x="485" y="3245"/>
                  </a:cubicBezTo>
                  <a:cubicBezTo>
                    <a:pt x="523" y="3321"/>
                    <a:pt x="603" y="3376"/>
                    <a:pt x="679" y="3376"/>
                  </a:cubicBezTo>
                  <a:cubicBezTo>
                    <a:pt x="741" y="3376"/>
                    <a:pt x="801" y="3339"/>
                    <a:pt x="832" y="3245"/>
                  </a:cubicBezTo>
                  <a:cubicBezTo>
                    <a:pt x="901" y="3037"/>
                    <a:pt x="901" y="3037"/>
                    <a:pt x="901" y="2968"/>
                  </a:cubicBezTo>
                  <a:cubicBezTo>
                    <a:pt x="1040" y="3037"/>
                    <a:pt x="1178" y="3106"/>
                    <a:pt x="1317" y="3176"/>
                  </a:cubicBezTo>
                  <a:cubicBezTo>
                    <a:pt x="1456" y="3176"/>
                    <a:pt x="1525" y="3037"/>
                    <a:pt x="1386" y="2968"/>
                  </a:cubicBezTo>
                  <a:cubicBezTo>
                    <a:pt x="1248" y="2898"/>
                    <a:pt x="1109" y="2760"/>
                    <a:pt x="1040" y="2621"/>
                  </a:cubicBezTo>
                  <a:cubicBezTo>
                    <a:pt x="1040" y="2552"/>
                    <a:pt x="1040" y="2552"/>
                    <a:pt x="1040" y="2552"/>
                  </a:cubicBezTo>
                  <a:cubicBezTo>
                    <a:pt x="1040" y="2205"/>
                    <a:pt x="971" y="1928"/>
                    <a:pt x="901" y="1651"/>
                  </a:cubicBezTo>
                  <a:cubicBezTo>
                    <a:pt x="832" y="1165"/>
                    <a:pt x="693" y="611"/>
                    <a:pt x="555" y="126"/>
                  </a:cubicBezTo>
                  <a:cubicBezTo>
                    <a:pt x="526" y="38"/>
                    <a:pt x="448" y="0"/>
                    <a:pt x="372"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5"/>
            <p:cNvSpPr/>
            <p:nvPr/>
          </p:nvSpPr>
          <p:spPr>
            <a:xfrm>
              <a:off x="2632900" y="3927250"/>
              <a:ext cx="437675" cy="298900"/>
            </a:xfrm>
            <a:custGeom>
              <a:avLst/>
              <a:gdLst/>
              <a:ahLst/>
              <a:cxnLst/>
              <a:rect l="l" t="t" r="r" b="b"/>
              <a:pathLst>
                <a:path w="17507" h="11956" extrusionOk="0">
                  <a:moveTo>
                    <a:pt x="315" y="1"/>
                  </a:moveTo>
                  <a:cubicBezTo>
                    <a:pt x="141" y="1"/>
                    <a:pt x="1" y="181"/>
                    <a:pt x="121" y="361"/>
                  </a:cubicBezTo>
                  <a:cubicBezTo>
                    <a:pt x="314" y="618"/>
                    <a:pt x="1339" y="2124"/>
                    <a:pt x="1930" y="2124"/>
                  </a:cubicBezTo>
                  <a:cubicBezTo>
                    <a:pt x="1977" y="2124"/>
                    <a:pt x="2021" y="2114"/>
                    <a:pt x="2062" y="2094"/>
                  </a:cubicBezTo>
                  <a:cubicBezTo>
                    <a:pt x="2616" y="2718"/>
                    <a:pt x="3310" y="3272"/>
                    <a:pt x="4072" y="3619"/>
                  </a:cubicBezTo>
                  <a:lnTo>
                    <a:pt x="4141" y="3619"/>
                  </a:lnTo>
                  <a:cubicBezTo>
                    <a:pt x="4188" y="3650"/>
                    <a:pt x="4232" y="3664"/>
                    <a:pt x="4270" y="3664"/>
                  </a:cubicBezTo>
                  <a:cubicBezTo>
                    <a:pt x="4401" y="3664"/>
                    <a:pt x="4472" y="3503"/>
                    <a:pt x="4419" y="3342"/>
                  </a:cubicBezTo>
                  <a:lnTo>
                    <a:pt x="4419" y="3342"/>
                  </a:lnTo>
                  <a:cubicBezTo>
                    <a:pt x="4557" y="3411"/>
                    <a:pt x="4627" y="3480"/>
                    <a:pt x="4765" y="3480"/>
                  </a:cubicBezTo>
                  <a:cubicBezTo>
                    <a:pt x="4835" y="3480"/>
                    <a:pt x="4904" y="3411"/>
                    <a:pt x="4835" y="3272"/>
                  </a:cubicBezTo>
                  <a:lnTo>
                    <a:pt x="4765" y="3134"/>
                  </a:lnTo>
                  <a:lnTo>
                    <a:pt x="4765" y="3134"/>
                  </a:lnTo>
                  <a:cubicBezTo>
                    <a:pt x="5666" y="3757"/>
                    <a:pt x="6567" y="4381"/>
                    <a:pt x="7538" y="4936"/>
                  </a:cubicBezTo>
                  <a:lnTo>
                    <a:pt x="7469" y="4936"/>
                  </a:lnTo>
                  <a:cubicBezTo>
                    <a:pt x="6905" y="4815"/>
                    <a:pt x="6341" y="4741"/>
                    <a:pt x="5777" y="4741"/>
                  </a:cubicBezTo>
                  <a:cubicBezTo>
                    <a:pt x="5370" y="4741"/>
                    <a:pt x="4964" y="4779"/>
                    <a:pt x="4557" y="4867"/>
                  </a:cubicBezTo>
                  <a:cubicBezTo>
                    <a:pt x="4280" y="4867"/>
                    <a:pt x="4280" y="5282"/>
                    <a:pt x="4557" y="5352"/>
                  </a:cubicBezTo>
                  <a:cubicBezTo>
                    <a:pt x="4835" y="5421"/>
                    <a:pt x="4973" y="5421"/>
                    <a:pt x="5181" y="5421"/>
                  </a:cubicBezTo>
                  <a:cubicBezTo>
                    <a:pt x="4557" y="5490"/>
                    <a:pt x="3933" y="5629"/>
                    <a:pt x="3379" y="5837"/>
                  </a:cubicBezTo>
                  <a:cubicBezTo>
                    <a:pt x="3123" y="5965"/>
                    <a:pt x="3162" y="6330"/>
                    <a:pt x="3389" y="6330"/>
                  </a:cubicBezTo>
                  <a:cubicBezTo>
                    <a:pt x="3407" y="6330"/>
                    <a:pt x="3427" y="6327"/>
                    <a:pt x="3448" y="6322"/>
                  </a:cubicBezTo>
                  <a:cubicBezTo>
                    <a:pt x="4349" y="6184"/>
                    <a:pt x="5250" y="6045"/>
                    <a:pt x="6152" y="5837"/>
                  </a:cubicBezTo>
                  <a:lnTo>
                    <a:pt x="7053" y="5698"/>
                  </a:lnTo>
                  <a:cubicBezTo>
                    <a:pt x="7191" y="5698"/>
                    <a:pt x="7261" y="5560"/>
                    <a:pt x="7261" y="5421"/>
                  </a:cubicBezTo>
                  <a:cubicBezTo>
                    <a:pt x="7399" y="5421"/>
                    <a:pt x="7538" y="5352"/>
                    <a:pt x="7746" y="5213"/>
                  </a:cubicBezTo>
                  <a:cubicBezTo>
                    <a:pt x="7746" y="5213"/>
                    <a:pt x="7815" y="5144"/>
                    <a:pt x="7815" y="5144"/>
                  </a:cubicBezTo>
                  <a:lnTo>
                    <a:pt x="10380" y="6738"/>
                  </a:lnTo>
                  <a:cubicBezTo>
                    <a:pt x="9880" y="6588"/>
                    <a:pt x="9381" y="6474"/>
                    <a:pt x="8855" y="6474"/>
                  </a:cubicBezTo>
                  <a:cubicBezTo>
                    <a:pt x="8652" y="6474"/>
                    <a:pt x="8444" y="6491"/>
                    <a:pt x="8231" y="6530"/>
                  </a:cubicBezTo>
                  <a:cubicBezTo>
                    <a:pt x="8092" y="6530"/>
                    <a:pt x="8092" y="6738"/>
                    <a:pt x="8162" y="6807"/>
                  </a:cubicBezTo>
                  <a:cubicBezTo>
                    <a:pt x="9202" y="7709"/>
                    <a:pt x="10519" y="7778"/>
                    <a:pt x="11766" y="8124"/>
                  </a:cubicBezTo>
                  <a:cubicBezTo>
                    <a:pt x="11800" y="8158"/>
                    <a:pt x="11833" y="8171"/>
                    <a:pt x="11862" y="8171"/>
                  </a:cubicBezTo>
                  <a:cubicBezTo>
                    <a:pt x="11956" y="8171"/>
                    <a:pt x="12010" y="8039"/>
                    <a:pt x="11905" y="7986"/>
                  </a:cubicBezTo>
                  <a:lnTo>
                    <a:pt x="11697" y="7917"/>
                  </a:lnTo>
                  <a:cubicBezTo>
                    <a:pt x="11766" y="7917"/>
                    <a:pt x="11836" y="7847"/>
                    <a:pt x="11836" y="7709"/>
                  </a:cubicBezTo>
                  <a:lnTo>
                    <a:pt x="11905" y="7709"/>
                  </a:lnTo>
                  <a:lnTo>
                    <a:pt x="12113" y="7847"/>
                  </a:lnTo>
                  <a:cubicBezTo>
                    <a:pt x="12182" y="7986"/>
                    <a:pt x="12321" y="8124"/>
                    <a:pt x="12460" y="8263"/>
                  </a:cubicBezTo>
                  <a:lnTo>
                    <a:pt x="12598" y="8263"/>
                  </a:lnTo>
                  <a:cubicBezTo>
                    <a:pt x="14262" y="9303"/>
                    <a:pt x="15856" y="10551"/>
                    <a:pt x="17312" y="11937"/>
                  </a:cubicBezTo>
                  <a:cubicBezTo>
                    <a:pt x="17325" y="11950"/>
                    <a:pt x="17341" y="11956"/>
                    <a:pt x="17357" y="11956"/>
                  </a:cubicBezTo>
                  <a:cubicBezTo>
                    <a:pt x="17426" y="11956"/>
                    <a:pt x="17507" y="11854"/>
                    <a:pt x="17450" y="11798"/>
                  </a:cubicBezTo>
                  <a:cubicBezTo>
                    <a:pt x="15995" y="10065"/>
                    <a:pt x="14331" y="8540"/>
                    <a:pt x="12390" y="7362"/>
                  </a:cubicBezTo>
                  <a:cubicBezTo>
                    <a:pt x="12321" y="7293"/>
                    <a:pt x="12321" y="7293"/>
                    <a:pt x="12321" y="7223"/>
                  </a:cubicBezTo>
                  <a:cubicBezTo>
                    <a:pt x="12321" y="7154"/>
                    <a:pt x="12252" y="7085"/>
                    <a:pt x="12252" y="7085"/>
                  </a:cubicBezTo>
                  <a:cubicBezTo>
                    <a:pt x="11836" y="6322"/>
                    <a:pt x="11420" y="5560"/>
                    <a:pt x="11073" y="4867"/>
                  </a:cubicBezTo>
                  <a:cubicBezTo>
                    <a:pt x="11027" y="4774"/>
                    <a:pt x="10950" y="4736"/>
                    <a:pt x="10873" y="4736"/>
                  </a:cubicBezTo>
                  <a:cubicBezTo>
                    <a:pt x="10719" y="4736"/>
                    <a:pt x="10565" y="4890"/>
                    <a:pt x="10657" y="5074"/>
                  </a:cubicBezTo>
                  <a:cubicBezTo>
                    <a:pt x="10796" y="5629"/>
                    <a:pt x="11004" y="6114"/>
                    <a:pt x="11212" y="6669"/>
                  </a:cubicBezTo>
                  <a:cubicBezTo>
                    <a:pt x="10311" y="6114"/>
                    <a:pt x="9340" y="5560"/>
                    <a:pt x="8370" y="5005"/>
                  </a:cubicBezTo>
                  <a:cubicBezTo>
                    <a:pt x="8370" y="5005"/>
                    <a:pt x="8370" y="4936"/>
                    <a:pt x="8370" y="4867"/>
                  </a:cubicBezTo>
                  <a:cubicBezTo>
                    <a:pt x="8370" y="4797"/>
                    <a:pt x="8370" y="4797"/>
                    <a:pt x="8370" y="4728"/>
                  </a:cubicBezTo>
                  <a:lnTo>
                    <a:pt x="8508" y="4867"/>
                  </a:lnTo>
                  <a:cubicBezTo>
                    <a:pt x="8535" y="4893"/>
                    <a:pt x="8564" y="4904"/>
                    <a:pt x="8592" y="4904"/>
                  </a:cubicBezTo>
                  <a:cubicBezTo>
                    <a:pt x="8714" y="4904"/>
                    <a:pt x="8828" y="4701"/>
                    <a:pt x="8716" y="4589"/>
                  </a:cubicBezTo>
                  <a:lnTo>
                    <a:pt x="8716" y="4520"/>
                  </a:lnTo>
                  <a:cubicBezTo>
                    <a:pt x="8508" y="4173"/>
                    <a:pt x="8231" y="3896"/>
                    <a:pt x="8023" y="3549"/>
                  </a:cubicBezTo>
                  <a:cubicBezTo>
                    <a:pt x="7815" y="3203"/>
                    <a:pt x="7677" y="2926"/>
                    <a:pt x="7469" y="2579"/>
                  </a:cubicBezTo>
                  <a:cubicBezTo>
                    <a:pt x="7444" y="2507"/>
                    <a:pt x="7395" y="2476"/>
                    <a:pt x="7344" y="2476"/>
                  </a:cubicBezTo>
                  <a:cubicBezTo>
                    <a:pt x="7248" y="2476"/>
                    <a:pt x="7146" y="2582"/>
                    <a:pt x="7191" y="2718"/>
                  </a:cubicBezTo>
                  <a:cubicBezTo>
                    <a:pt x="7156" y="2706"/>
                    <a:pt x="7118" y="2700"/>
                    <a:pt x="7081" y="2700"/>
                  </a:cubicBezTo>
                  <a:cubicBezTo>
                    <a:pt x="6900" y="2700"/>
                    <a:pt x="6730" y="2835"/>
                    <a:pt x="6845" y="3064"/>
                  </a:cubicBezTo>
                  <a:cubicBezTo>
                    <a:pt x="7191" y="3619"/>
                    <a:pt x="7469" y="4173"/>
                    <a:pt x="7815" y="4728"/>
                  </a:cubicBezTo>
                  <a:cubicBezTo>
                    <a:pt x="6290" y="3827"/>
                    <a:pt x="4765" y="3064"/>
                    <a:pt x="3379" y="2094"/>
                  </a:cubicBezTo>
                  <a:cubicBezTo>
                    <a:pt x="2894" y="1678"/>
                    <a:pt x="2339" y="1331"/>
                    <a:pt x="1784" y="1054"/>
                  </a:cubicBezTo>
                  <a:cubicBezTo>
                    <a:pt x="1299" y="707"/>
                    <a:pt x="883" y="361"/>
                    <a:pt x="398" y="14"/>
                  </a:cubicBezTo>
                  <a:cubicBezTo>
                    <a:pt x="370" y="5"/>
                    <a:pt x="342" y="1"/>
                    <a:pt x="315"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5"/>
            <p:cNvSpPr/>
            <p:nvPr/>
          </p:nvSpPr>
          <p:spPr>
            <a:xfrm>
              <a:off x="2904525" y="4173050"/>
              <a:ext cx="86675" cy="26000"/>
            </a:xfrm>
            <a:custGeom>
              <a:avLst/>
              <a:gdLst/>
              <a:ahLst/>
              <a:cxnLst/>
              <a:rect l="l" t="t" r="r" b="b"/>
              <a:pathLst>
                <a:path w="3467" h="1040" extrusionOk="0">
                  <a:moveTo>
                    <a:pt x="1456" y="511"/>
                  </a:moveTo>
                  <a:cubicBezTo>
                    <a:pt x="1525" y="580"/>
                    <a:pt x="1595" y="649"/>
                    <a:pt x="1733" y="649"/>
                  </a:cubicBezTo>
                  <a:lnTo>
                    <a:pt x="2565" y="511"/>
                  </a:lnTo>
                  <a:lnTo>
                    <a:pt x="2565" y="511"/>
                  </a:lnTo>
                  <a:cubicBezTo>
                    <a:pt x="2305" y="659"/>
                    <a:pt x="2005" y="728"/>
                    <a:pt x="1708" y="728"/>
                  </a:cubicBezTo>
                  <a:cubicBezTo>
                    <a:pt x="1451" y="728"/>
                    <a:pt x="1196" y="677"/>
                    <a:pt x="971" y="580"/>
                  </a:cubicBezTo>
                  <a:lnTo>
                    <a:pt x="1456" y="511"/>
                  </a:lnTo>
                  <a:close/>
                  <a:moveTo>
                    <a:pt x="2493" y="0"/>
                  </a:moveTo>
                  <a:cubicBezTo>
                    <a:pt x="1735" y="0"/>
                    <a:pt x="966" y="91"/>
                    <a:pt x="277" y="303"/>
                  </a:cubicBezTo>
                  <a:cubicBezTo>
                    <a:pt x="70" y="303"/>
                    <a:pt x="0" y="580"/>
                    <a:pt x="208" y="649"/>
                  </a:cubicBezTo>
                  <a:cubicBezTo>
                    <a:pt x="714" y="886"/>
                    <a:pt x="1237" y="1040"/>
                    <a:pt x="1736" y="1040"/>
                  </a:cubicBezTo>
                  <a:cubicBezTo>
                    <a:pt x="2262" y="1040"/>
                    <a:pt x="2762" y="868"/>
                    <a:pt x="3189" y="441"/>
                  </a:cubicBezTo>
                  <a:cubicBezTo>
                    <a:pt x="3258" y="441"/>
                    <a:pt x="3327" y="372"/>
                    <a:pt x="3327" y="303"/>
                  </a:cubicBezTo>
                  <a:cubicBezTo>
                    <a:pt x="3466" y="233"/>
                    <a:pt x="3466" y="164"/>
                    <a:pt x="3327" y="95"/>
                  </a:cubicBezTo>
                  <a:cubicBezTo>
                    <a:pt x="3327" y="25"/>
                    <a:pt x="3258" y="25"/>
                    <a:pt x="3258" y="25"/>
                  </a:cubicBezTo>
                  <a:lnTo>
                    <a:pt x="3189" y="25"/>
                  </a:lnTo>
                  <a:cubicBezTo>
                    <a:pt x="2960" y="9"/>
                    <a:pt x="2727" y="0"/>
                    <a:pt x="2493"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9" name="Google Shape;389;p35"/>
          <p:cNvSpPr/>
          <p:nvPr/>
        </p:nvSpPr>
        <p:spPr>
          <a:xfrm>
            <a:off x="565481" y="3415505"/>
            <a:ext cx="1515354" cy="2330869"/>
          </a:xfrm>
          <a:custGeom>
            <a:avLst/>
            <a:gdLst/>
            <a:ahLst/>
            <a:cxnLst/>
            <a:rect l="l" t="t" r="r" b="b"/>
            <a:pathLst>
              <a:path w="28768" h="44250" extrusionOk="0">
                <a:moveTo>
                  <a:pt x="5813" y="935"/>
                </a:moveTo>
                <a:cubicBezTo>
                  <a:pt x="6102" y="935"/>
                  <a:pt x="6544" y="1543"/>
                  <a:pt x="6724" y="1948"/>
                </a:cubicBezTo>
                <a:cubicBezTo>
                  <a:pt x="7001" y="2503"/>
                  <a:pt x="7209" y="3057"/>
                  <a:pt x="7486" y="3681"/>
                </a:cubicBezTo>
                <a:cubicBezTo>
                  <a:pt x="7902" y="4651"/>
                  <a:pt x="8180" y="5622"/>
                  <a:pt x="8457" y="6662"/>
                </a:cubicBezTo>
                <a:cubicBezTo>
                  <a:pt x="8249" y="6176"/>
                  <a:pt x="7972" y="5691"/>
                  <a:pt x="7625" y="5275"/>
                </a:cubicBezTo>
                <a:lnTo>
                  <a:pt x="7625" y="5275"/>
                </a:lnTo>
                <a:cubicBezTo>
                  <a:pt x="7833" y="6038"/>
                  <a:pt x="8110" y="6662"/>
                  <a:pt x="8526" y="7286"/>
                </a:cubicBezTo>
                <a:cubicBezTo>
                  <a:pt x="8596" y="7563"/>
                  <a:pt x="8734" y="7771"/>
                  <a:pt x="8803" y="7979"/>
                </a:cubicBezTo>
                <a:cubicBezTo>
                  <a:pt x="7071" y="6246"/>
                  <a:pt x="5615" y="4097"/>
                  <a:pt x="5546" y="1601"/>
                </a:cubicBezTo>
                <a:cubicBezTo>
                  <a:pt x="5546" y="1114"/>
                  <a:pt x="5657" y="935"/>
                  <a:pt x="5813" y="935"/>
                </a:cubicBezTo>
                <a:close/>
                <a:moveTo>
                  <a:pt x="2334" y="4102"/>
                </a:moveTo>
                <a:cubicBezTo>
                  <a:pt x="2606" y="4102"/>
                  <a:pt x="2904" y="4142"/>
                  <a:pt x="3119" y="4166"/>
                </a:cubicBezTo>
                <a:cubicBezTo>
                  <a:pt x="5060" y="4582"/>
                  <a:pt x="5961" y="6315"/>
                  <a:pt x="6793" y="7909"/>
                </a:cubicBezTo>
                <a:cubicBezTo>
                  <a:pt x="6655" y="7771"/>
                  <a:pt x="6516" y="7632"/>
                  <a:pt x="6377" y="7493"/>
                </a:cubicBezTo>
                <a:cubicBezTo>
                  <a:pt x="6308" y="7424"/>
                  <a:pt x="6308" y="7355"/>
                  <a:pt x="6239" y="7286"/>
                </a:cubicBezTo>
                <a:lnTo>
                  <a:pt x="6239" y="7286"/>
                </a:lnTo>
                <a:lnTo>
                  <a:pt x="6308" y="7424"/>
                </a:lnTo>
                <a:cubicBezTo>
                  <a:pt x="6169" y="7216"/>
                  <a:pt x="5961" y="7078"/>
                  <a:pt x="5823" y="6870"/>
                </a:cubicBezTo>
                <a:cubicBezTo>
                  <a:pt x="5762" y="6829"/>
                  <a:pt x="5719" y="6812"/>
                  <a:pt x="5690" y="6812"/>
                </a:cubicBezTo>
                <a:cubicBezTo>
                  <a:pt x="5621" y="6812"/>
                  <a:pt x="5635" y="6910"/>
                  <a:pt x="5684" y="7008"/>
                </a:cubicBezTo>
                <a:cubicBezTo>
                  <a:pt x="6239" y="7563"/>
                  <a:pt x="6724" y="8117"/>
                  <a:pt x="7209" y="8741"/>
                </a:cubicBezTo>
                <a:lnTo>
                  <a:pt x="7209" y="8811"/>
                </a:lnTo>
                <a:cubicBezTo>
                  <a:pt x="6031" y="8256"/>
                  <a:pt x="4922" y="7701"/>
                  <a:pt x="3813" y="7008"/>
                </a:cubicBezTo>
                <a:cubicBezTo>
                  <a:pt x="2981" y="6454"/>
                  <a:pt x="2357" y="5760"/>
                  <a:pt x="1802" y="4929"/>
                </a:cubicBezTo>
                <a:cubicBezTo>
                  <a:pt x="1394" y="4248"/>
                  <a:pt x="1818" y="4102"/>
                  <a:pt x="2334" y="4102"/>
                </a:cubicBezTo>
                <a:close/>
                <a:moveTo>
                  <a:pt x="1846" y="8866"/>
                </a:moveTo>
                <a:cubicBezTo>
                  <a:pt x="1915" y="8866"/>
                  <a:pt x="1993" y="8871"/>
                  <a:pt x="2080" y="8880"/>
                </a:cubicBezTo>
                <a:cubicBezTo>
                  <a:pt x="3189" y="9018"/>
                  <a:pt x="4298" y="9365"/>
                  <a:pt x="5338" y="9781"/>
                </a:cubicBezTo>
                <a:cubicBezTo>
                  <a:pt x="5961" y="9989"/>
                  <a:pt x="6585" y="10336"/>
                  <a:pt x="7140" y="10682"/>
                </a:cubicBezTo>
                <a:cubicBezTo>
                  <a:pt x="7625" y="11029"/>
                  <a:pt x="8110" y="11514"/>
                  <a:pt x="8526" y="11999"/>
                </a:cubicBezTo>
                <a:lnTo>
                  <a:pt x="6239" y="10890"/>
                </a:lnTo>
                <a:cubicBezTo>
                  <a:pt x="6169" y="10890"/>
                  <a:pt x="6100" y="10890"/>
                  <a:pt x="6169" y="10959"/>
                </a:cubicBezTo>
                <a:cubicBezTo>
                  <a:pt x="6863" y="11583"/>
                  <a:pt x="7694" y="12068"/>
                  <a:pt x="8526" y="12415"/>
                </a:cubicBezTo>
                <a:cubicBezTo>
                  <a:pt x="8803" y="12554"/>
                  <a:pt x="9081" y="12692"/>
                  <a:pt x="9427" y="12831"/>
                </a:cubicBezTo>
                <a:cubicBezTo>
                  <a:pt x="8911" y="13073"/>
                  <a:pt x="8414" y="13176"/>
                  <a:pt x="7933" y="13176"/>
                </a:cubicBezTo>
                <a:cubicBezTo>
                  <a:pt x="6349" y="13176"/>
                  <a:pt x="4950" y="12055"/>
                  <a:pt x="3674" y="11098"/>
                </a:cubicBezTo>
                <a:cubicBezTo>
                  <a:pt x="3189" y="10751"/>
                  <a:pt x="2703" y="10405"/>
                  <a:pt x="2218" y="10128"/>
                </a:cubicBezTo>
                <a:cubicBezTo>
                  <a:pt x="1571" y="9739"/>
                  <a:pt x="863" y="8866"/>
                  <a:pt x="1846" y="8866"/>
                </a:cubicBezTo>
                <a:close/>
                <a:moveTo>
                  <a:pt x="11715" y="3958"/>
                </a:moveTo>
                <a:cubicBezTo>
                  <a:pt x="12339" y="4998"/>
                  <a:pt x="12824" y="6038"/>
                  <a:pt x="13240" y="7078"/>
                </a:cubicBezTo>
                <a:cubicBezTo>
                  <a:pt x="13448" y="8672"/>
                  <a:pt x="13448" y="10197"/>
                  <a:pt x="13240" y="11791"/>
                </a:cubicBezTo>
                <a:cubicBezTo>
                  <a:pt x="13032" y="10682"/>
                  <a:pt x="12824" y="9573"/>
                  <a:pt x="12685" y="8533"/>
                </a:cubicBezTo>
                <a:cubicBezTo>
                  <a:pt x="12685" y="8475"/>
                  <a:pt x="12648" y="8453"/>
                  <a:pt x="12605" y="8453"/>
                </a:cubicBezTo>
                <a:cubicBezTo>
                  <a:pt x="12547" y="8453"/>
                  <a:pt x="12477" y="8493"/>
                  <a:pt x="12477" y="8533"/>
                </a:cubicBezTo>
                <a:cubicBezTo>
                  <a:pt x="12616" y="10197"/>
                  <a:pt x="12893" y="11861"/>
                  <a:pt x="13032" y="13524"/>
                </a:cubicBezTo>
                <a:cubicBezTo>
                  <a:pt x="11784" y="11306"/>
                  <a:pt x="11160" y="8741"/>
                  <a:pt x="11160" y="6176"/>
                </a:cubicBezTo>
                <a:cubicBezTo>
                  <a:pt x="11160" y="5414"/>
                  <a:pt x="11368" y="4651"/>
                  <a:pt x="11715" y="3958"/>
                </a:cubicBezTo>
                <a:close/>
                <a:moveTo>
                  <a:pt x="5803" y="16513"/>
                </a:moveTo>
                <a:cubicBezTo>
                  <a:pt x="6277" y="16513"/>
                  <a:pt x="6751" y="16582"/>
                  <a:pt x="7209" y="16713"/>
                </a:cubicBezTo>
                <a:cubicBezTo>
                  <a:pt x="8596" y="17198"/>
                  <a:pt x="9913" y="17753"/>
                  <a:pt x="11160" y="18446"/>
                </a:cubicBezTo>
                <a:cubicBezTo>
                  <a:pt x="10328" y="18307"/>
                  <a:pt x="9427" y="18238"/>
                  <a:pt x="8526" y="18099"/>
                </a:cubicBezTo>
                <a:cubicBezTo>
                  <a:pt x="8388" y="18099"/>
                  <a:pt x="8388" y="18238"/>
                  <a:pt x="8526" y="18307"/>
                </a:cubicBezTo>
                <a:cubicBezTo>
                  <a:pt x="9566" y="18446"/>
                  <a:pt x="10675" y="18584"/>
                  <a:pt x="11784" y="18862"/>
                </a:cubicBezTo>
                <a:cubicBezTo>
                  <a:pt x="11923" y="18862"/>
                  <a:pt x="12061" y="18931"/>
                  <a:pt x="12200" y="19000"/>
                </a:cubicBezTo>
                <a:cubicBezTo>
                  <a:pt x="11565" y="19522"/>
                  <a:pt x="10766" y="19732"/>
                  <a:pt x="9918" y="19732"/>
                </a:cubicBezTo>
                <a:cubicBezTo>
                  <a:pt x="8175" y="19732"/>
                  <a:pt x="6226" y="18846"/>
                  <a:pt x="5060" y="17961"/>
                </a:cubicBezTo>
                <a:lnTo>
                  <a:pt x="5130" y="17961"/>
                </a:lnTo>
                <a:cubicBezTo>
                  <a:pt x="4922" y="17753"/>
                  <a:pt x="3951" y="16921"/>
                  <a:pt x="4228" y="16782"/>
                </a:cubicBezTo>
                <a:cubicBezTo>
                  <a:pt x="4741" y="16599"/>
                  <a:pt x="5272" y="16513"/>
                  <a:pt x="5803" y="16513"/>
                </a:cubicBezTo>
                <a:close/>
                <a:moveTo>
                  <a:pt x="17688" y="11076"/>
                </a:moveTo>
                <a:cubicBezTo>
                  <a:pt x="18453" y="11076"/>
                  <a:pt x="18865" y="15508"/>
                  <a:pt x="18924" y="16158"/>
                </a:cubicBezTo>
                <a:cubicBezTo>
                  <a:pt x="18993" y="18307"/>
                  <a:pt x="18231" y="20248"/>
                  <a:pt x="17746" y="22258"/>
                </a:cubicBezTo>
                <a:cubicBezTo>
                  <a:pt x="17953" y="20387"/>
                  <a:pt x="17953" y="18446"/>
                  <a:pt x="18023" y="16644"/>
                </a:cubicBezTo>
                <a:cubicBezTo>
                  <a:pt x="18023" y="16574"/>
                  <a:pt x="17953" y="16540"/>
                  <a:pt x="17884" y="16540"/>
                </a:cubicBezTo>
                <a:cubicBezTo>
                  <a:pt x="17815" y="16540"/>
                  <a:pt x="17746" y="16574"/>
                  <a:pt x="17746" y="16644"/>
                </a:cubicBezTo>
                <a:cubicBezTo>
                  <a:pt x="17607" y="18376"/>
                  <a:pt x="17399" y="20109"/>
                  <a:pt x="17191" y="21842"/>
                </a:cubicBezTo>
                <a:cubicBezTo>
                  <a:pt x="15943" y="18307"/>
                  <a:pt x="15458" y="15118"/>
                  <a:pt x="17260" y="11514"/>
                </a:cubicBezTo>
                <a:cubicBezTo>
                  <a:pt x="17413" y="11208"/>
                  <a:pt x="17556" y="11076"/>
                  <a:pt x="17688" y="11076"/>
                </a:cubicBezTo>
                <a:close/>
                <a:moveTo>
                  <a:pt x="8659" y="24054"/>
                </a:moveTo>
                <a:cubicBezTo>
                  <a:pt x="9674" y="24054"/>
                  <a:pt x="10714" y="24244"/>
                  <a:pt x="11646" y="24477"/>
                </a:cubicBezTo>
                <a:cubicBezTo>
                  <a:pt x="12963" y="24892"/>
                  <a:pt x="14141" y="25447"/>
                  <a:pt x="15250" y="26209"/>
                </a:cubicBezTo>
                <a:cubicBezTo>
                  <a:pt x="14280" y="26002"/>
                  <a:pt x="13240" y="26002"/>
                  <a:pt x="12547" y="25863"/>
                </a:cubicBezTo>
                <a:cubicBezTo>
                  <a:pt x="12339" y="25863"/>
                  <a:pt x="12339" y="26071"/>
                  <a:pt x="12547" y="26140"/>
                </a:cubicBezTo>
                <a:cubicBezTo>
                  <a:pt x="13517" y="26209"/>
                  <a:pt x="14488" y="26417"/>
                  <a:pt x="15458" y="26695"/>
                </a:cubicBezTo>
                <a:cubicBezTo>
                  <a:pt x="15666" y="26764"/>
                  <a:pt x="15874" y="26833"/>
                  <a:pt x="16082" y="26903"/>
                </a:cubicBezTo>
                <a:cubicBezTo>
                  <a:pt x="15282" y="27399"/>
                  <a:pt x="14483" y="27588"/>
                  <a:pt x="13688" y="27588"/>
                </a:cubicBezTo>
                <a:cubicBezTo>
                  <a:pt x="12484" y="27588"/>
                  <a:pt x="11290" y="27154"/>
                  <a:pt x="10121" y="26695"/>
                </a:cubicBezTo>
                <a:cubicBezTo>
                  <a:pt x="9289" y="26417"/>
                  <a:pt x="8526" y="26002"/>
                  <a:pt x="7764" y="25655"/>
                </a:cubicBezTo>
                <a:cubicBezTo>
                  <a:pt x="7625" y="25516"/>
                  <a:pt x="6169" y="24615"/>
                  <a:pt x="6377" y="24477"/>
                </a:cubicBezTo>
                <a:cubicBezTo>
                  <a:pt x="7079" y="24171"/>
                  <a:pt x="7862" y="24054"/>
                  <a:pt x="8659" y="24054"/>
                </a:cubicBezTo>
                <a:close/>
                <a:moveTo>
                  <a:pt x="23472" y="18813"/>
                </a:moveTo>
                <a:cubicBezTo>
                  <a:pt x="23745" y="18813"/>
                  <a:pt x="24019" y="19135"/>
                  <a:pt x="24261" y="19971"/>
                </a:cubicBezTo>
                <a:cubicBezTo>
                  <a:pt x="24608" y="21288"/>
                  <a:pt x="24677" y="22674"/>
                  <a:pt x="24539" y="23991"/>
                </a:cubicBezTo>
                <a:cubicBezTo>
                  <a:pt x="24261" y="26140"/>
                  <a:pt x="23499" y="28220"/>
                  <a:pt x="22390" y="30091"/>
                </a:cubicBezTo>
                <a:cubicBezTo>
                  <a:pt x="22736" y="28150"/>
                  <a:pt x="23014" y="26209"/>
                  <a:pt x="23083" y="24269"/>
                </a:cubicBezTo>
                <a:cubicBezTo>
                  <a:pt x="23083" y="24165"/>
                  <a:pt x="23014" y="24113"/>
                  <a:pt x="22944" y="24113"/>
                </a:cubicBezTo>
                <a:cubicBezTo>
                  <a:pt x="22875" y="24113"/>
                  <a:pt x="22806" y="24165"/>
                  <a:pt x="22806" y="24269"/>
                </a:cubicBezTo>
                <a:cubicBezTo>
                  <a:pt x="22598" y="26487"/>
                  <a:pt x="22182" y="28705"/>
                  <a:pt x="21419" y="30854"/>
                </a:cubicBezTo>
                <a:cubicBezTo>
                  <a:pt x="21350" y="29259"/>
                  <a:pt x="21142" y="27734"/>
                  <a:pt x="21073" y="26140"/>
                </a:cubicBezTo>
                <a:cubicBezTo>
                  <a:pt x="21142" y="24199"/>
                  <a:pt x="21558" y="22258"/>
                  <a:pt x="22321" y="20456"/>
                </a:cubicBezTo>
                <a:cubicBezTo>
                  <a:pt x="22617" y="19609"/>
                  <a:pt x="23043" y="18813"/>
                  <a:pt x="23472" y="18813"/>
                </a:cubicBezTo>
                <a:close/>
                <a:moveTo>
                  <a:pt x="12537" y="30942"/>
                </a:moveTo>
                <a:cubicBezTo>
                  <a:pt x="14751" y="30942"/>
                  <a:pt x="16535" y="32606"/>
                  <a:pt x="18161" y="34112"/>
                </a:cubicBezTo>
                <a:cubicBezTo>
                  <a:pt x="17538" y="33904"/>
                  <a:pt x="16914" y="33696"/>
                  <a:pt x="16221" y="33557"/>
                </a:cubicBezTo>
                <a:cubicBezTo>
                  <a:pt x="16082" y="33557"/>
                  <a:pt x="16013" y="33696"/>
                  <a:pt x="16151" y="33765"/>
                </a:cubicBezTo>
                <a:cubicBezTo>
                  <a:pt x="17122" y="34042"/>
                  <a:pt x="18092" y="34458"/>
                  <a:pt x="18993" y="34944"/>
                </a:cubicBezTo>
                <a:cubicBezTo>
                  <a:pt x="19201" y="35082"/>
                  <a:pt x="19409" y="35290"/>
                  <a:pt x="19617" y="35429"/>
                </a:cubicBezTo>
                <a:cubicBezTo>
                  <a:pt x="19047" y="35556"/>
                  <a:pt x="18470" y="35618"/>
                  <a:pt x="17895" y="35618"/>
                </a:cubicBezTo>
                <a:cubicBezTo>
                  <a:pt x="16582" y="35618"/>
                  <a:pt x="15277" y="35293"/>
                  <a:pt x="14072" y="34666"/>
                </a:cubicBezTo>
                <a:cubicBezTo>
                  <a:pt x="13171" y="34181"/>
                  <a:pt x="12339" y="33557"/>
                  <a:pt x="11576" y="32795"/>
                </a:cubicBezTo>
                <a:cubicBezTo>
                  <a:pt x="11299" y="32517"/>
                  <a:pt x="11022" y="32171"/>
                  <a:pt x="10744" y="31824"/>
                </a:cubicBezTo>
                <a:cubicBezTo>
                  <a:pt x="10190" y="31131"/>
                  <a:pt x="11022" y="31131"/>
                  <a:pt x="11507" y="31062"/>
                </a:cubicBezTo>
                <a:cubicBezTo>
                  <a:pt x="11861" y="30980"/>
                  <a:pt x="12204" y="30942"/>
                  <a:pt x="12537" y="30942"/>
                </a:cubicBezTo>
                <a:close/>
                <a:moveTo>
                  <a:pt x="27837" y="28844"/>
                </a:moveTo>
                <a:cubicBezTo>
                  <a:pt x="28130" y="28844"/>
                  <a:pt x="28074" y="30653"/>
                  <a:pt x="28074" y="30715"/>
                </a:cubicBezTo>
                <a:lnTo>
                  <a:pt x="28074" y="30784"/>
                </a:lnTo>
                <a:cubicBezTo>
                  <a:pt x="28005" y="31963"/>
                  <a:pt x="27727" y="33072"/>
                  <a:pt x="27173" y="34112"/>
                </a:cubicBezTo>
                <a:cubicBezTo>
                  <a:pt x="26618" y="35013"/>
                  <a:pt x="25856" y="35845"/>
                  <a:pt x="24885" y="36330"/>
                </a:cubicBezTo>
                <a:cubicBezTo>
                  <a:pt x="25371" y="35567"/>
                  <a:pt x="25717" y="34597"/>
                  <a:pt x="25856" y="33696"/>
                </a:cubicBezTo>
                <a:cubicBezTo>
                  <a:pt x="25821" y="33592"/>
                  <a:pt x="25752" y="33540"/>
                  <a:pt x="25691" y="33540"/>
                </a:cubicBezTo>
                <a:cubicBezTo>
                  <a:pt x="25630" y="33540"/>
                  <a:pt x="25579" y="33592"/>
                  <a:pt x="25579" y="33696"/>
                </a:cubicBezTo>
                <a:cubicBezTo>
                  <a:pt x="25371" y="34874"/>
                  <a:pt x="24816" y="35983"/>
                  <a:pt x="24054" y="36885"/>
                </a:cubicBezTo>
                <a:cubicBezTo>
                  <a:pt x="24331" y="35775"/>
                  <a:pt x="24539" y="34666"/>
                  <a:pt x="24885" y="33627"/>
                </a:cubicBezTo>
                <a:cubicBezTo>
                  <a:pt x="25440" y="31894"/>
                  <a:pt x="26410" y="30299"/>
                  <a:pt x="27727" y="28913"/>
                </a:cubicBezTo>
                <a:cubicBezTo>
                  <a:pt x="27768" y="28865"/>
                  <a:pt x="27805" y="28844"/>
                  <a:pt x="27837" y="28844"/>
                </a:cubicBezTo>
                <a:close/>
                <a:moveTo>
                  <a:pt x="5598" y="1"/>
                </a:moveTo>
                <a:cubicBezTo>
                  <a:pt x="5519" y="1"/>
                  <a:pt x="5450" y="60"/>
                  <a:pt x="5407" y="146"/>
                </a:cubicBezTo>
                <a:cubicBezTo>
                  <a:pt x="4436" y="3196"/>
                  <a:pt x="6585" y="7008"/>
                  <a:pt x="8873" y="8811"/>
                </a:cubicBezTo>
                <a:cubicBezTo>
                  <a:pt x="9081" y="9296"/>
                  <a:pt x="9219" y="9712"/>
                  <a:pt x="9289" y="10197"/>
                </a:cubicBezTo>
                <a:cubicBezTo>
                  <a:pt x="9358" y="10543"/>
                  <a:pt x="9427" y="10890"/>
                  <a:pt x="9497" y="11167"/>
                </a:cubicBezTo>
                <a:cubicBezTo>
                  <a:pt x="8942" y="10474"/>
                  <a:pt x="8388" y="9781"/>
                  <a:pt x="7764" y="9088"/>
                </a:cubicBezTo>
                <a:cubicBezTo>
                  <a:pt x="7556" y="7632"/>
                  <a:pt x="6308" y="6107"/>
                  <a:pt x="5338" y="5137"/>
                </a:cubicBezTo>
                <a:cubicBezTo>
                  <a:pt x="4536" y="4234"/>
                  <a:pt x="3407" y="3731"/>
                  <a:pt x="2267" y="3731"/>
                </a:cubicBezTo>
                <a:cubicBezTo>
                  <a:pt x="1831" y="3731"/>
                  <a:pt x="1393" y="3805"/>
                  <a:pt x="971" y="3958"/>
                </a:cubicBezTo>
                <a:cubicBezTo>
                  <a:pt x="901" y="4028"/>
                  <a:pt x="832" y="4166"/>
                  <a:pt x="901" y="4235"/>
                </a:cubicBezTo>
                <a:cubicBezTo>
                  <a:pt x="2149" y="6870"/>
                  <a:pt x="4644" y="8395"/>
                  <a:pt x="7348" y="9157"/>
                </a:cubicBezTo>
                <a:lnTo>
                  <a:pt x="7556" y="9504"/>
                </a:lnTo>
                <a:cubicBezTo>
                  <a:pt x="7590" y="9538"/>
                  <a:pt x="7642" y="9556"/>
                  <a:pt x="7694" y="9556"/>
                </a:cubicBezTo>
                <a:cubicBezTo>
                  <a:pt x="7746" y="9556"/>
                  <a:pt x="7798" y="9538"/>
                  <a:pt x="7833" y="9504"/>
                </a:cubicBezTo>
                <a:cubicBezTo>
                  <a:pt x="8457" y="10266"/>
                  <a:pt x="9011" y="11098"/>
                  <a:pt x="9635" y="11861"/>
                </a:cubicBezTo>
                <a:cubicBezTo>
                  <a:pt x="9635" y="11999"/>
                  <a:pt x="9705" y="12207"/>
                  <a:pt x="9774" y="12346"/>
                </a:cubicBezTo>
                <a:cubicBezTo>
                  <a:pt x="9774" y="12415"/>
                  <a:pt x="9913" y="12415"/>
                  <a:pt x="9982" y="12415"/>
                </a:cubicBezTo>
                <a:lnTo>
                  <a:pt x="10328" y="12970"/>
                </a:lnTo>
                <a:cubicBezTo>
                  <a:pt x="9982" y="12762"/>
                  <a:pt x="9635" y="12554"/>
                  <a:pt x="9358" y="12415"/>
                </a:cubicBezTo>
                <a:lnTo>
                  <a:pt x="8942" y="12207"/>
                </a:lnTo>
                <a:cubicBezTo>
                  <a:pt x="9011" y="12138"/>
                  <a:pt x="9011" y="12068"/>
                  <a:pt x="8942" y="11999"/>
                </a:cubicBezTo>
                <a:cubicBezTo>
                  <a:pt x="7833" y="10543"/>
                  <a:pt x="6308" y="9504"/>
                  <a:pt x="4506" y="9088"/>
                </a:cubicBezTo>
                <a:cubicBezTo>
                  <a:pt x="4023" y="8895"/>
                  <a:pt x="2668" y="8366"/>
                  <a:pt x="1702" y="8366"/>
                </a:cubicBezTo>
                <a:cubicBezTo>
                  <a:pt x="1279" y="8366"/>
                  <a:pt x="931" y="8467"/>
                  <a:pt x="763" y="8741"/>
                </a:cubicBezTo>
                <a:cubicBezTo>
                  <a:pt x="0" y="9850"/>
                  <a:pt x="2842" y="10959"/>
                  <a:pt x="3327" y="11375"/>
                </a:cubicBezTo>
                <a:cubicBezTo>
                  <a:pt x="4565" y="12304"/>
                  <a:pt x="6187" y="13540"/>
                  <a:pt x="7765" y="13540"/>
                </a:cubicBezTo>
                <a:cubicBezTo>
                  <a:pt x="8307" y="13540"/>
                  <a:pt x="8844" y="13394"/>
                  <a:pt x="9358" y="13039"/>
                </a:cubicBezTo>
                <a:cubicBezTo>
                  <a:pt x="9427" y="12970"/>
                  <a:pt x="9427" y="12970"/>
                  <a:pt x="9427" y="12900"/>
                </a:cubicBezTo>
                <a:lnTo>
                  <a:pt x="9913" y="13178"/>
                </a:lnTo>
                <a:cubicBezTo>
                  <a:pt x="10259" y="13386"/>
                  <a:pt x="10536" y="13663"/>
                  <a:pt x="10883" y="13871"/>
                </a:cubicBezTo>
                <a:cubicBezTo>
                  <a:pt x="11992" y="15673"/>
                  <a:pt x="13032" y="17475"/>
                  <a:pt x="13933" y="19347"/>
                </a:cubicBezTo>
                <a:cubicBezTo>
                  <a:pt x="13378" y="19070"/>
                  <a:pt x="12824" y="18862"/>
                  <a:pt x="12200" y="18723"/>
                </a:cubicBezTo>
                <a:cubicBezTo>
                  <a:pt x="12061" y="18654"/>
                  <a:pt x="11853" y="18584"/>
                  <a:pt x="11715" y="18584"/>
                </a:cubicBezTo>
                <a:cubicBezTo>
                  <a:pt x="11784" y="18515"/>
                  <a:pt x="11784" y="18376"/>
                  <a:pt x="11715" y="18307"/>
                </a:cubicBezTo>
                <a:cubicBezTo>
                  <a:pt x="10303" y="17047"/>
                  <a:pt x="7974" y="16043"/>
                  <a:pt x="5849" y="16043"/>
                </a:cubicBezTo>
                <a:cubicBezTo>
                  <a:pt x="5053" y="16043"/>
                  <a:pt x="4285" y="16184"/>
                  <a:pt x="3605" y="16505"/>
                </a:cubicBezTo>
                <a:cubicBezTo>
                  <a:pt x="3535" y="16505"/>
                  <a:pt x="3466" y="16713"/>
                  <a:pt x="3535" y="16782"/>
                </a:cubicBezTo>
                <a:cubicBezTo>
                  <a:pt x="4203" y="18594"/>
                  <a:pt x="7230" y="20175"/>
                  <a:pt x="9687" y="20175"/>
                </a:cubicBezTo>
                <a:cubicBezTo>
                  <a:pt x="10803" y="20175"/>
                  <a:pt x="11802" y="19849"/>
                  <a:pt x="12408" y="19070"/>
                </a:cubicBezTo>
                <a:cubicBezTo>
                  <a:pt x="12685" y="19139"/>
                  <a:pt x="12963" y="19278"/>
                  <a:pt x="13240" y="19416"/>
                </a:cubicBezTo>
                <a:cubicBezTo>
                  <a:pt x="13656" y="19694"/>
                  <a:pt x="14002" y="20109"/>
                  <a:pt x="14418" y="20387"/>
                </a:cubicBezTo>
                <a:cubicBezTo>
                  <a:pt x="14973" y="21565"/>
                  <a:pt x="15527" y="22744"/>
                  <a:pt x="16013" y="23922"/>
                </a:cubicBezTo>
                <a:cubicBezTo>
                  <a:pt x="16221" y="24407"/>
                  <a:pt x="16428" y="24892"/>
                  <a:pt x="16636" y="25447"/>
                </a:cubicBezTo>
                <a:cubicBezTo>
                  <a:pt x="16636" y="25447"/>
                  <a:pt x="16636" y="25516"/>
                  <a:pt x="16706" y="25586"/>
                </a:cubicBezTo>
                <a:lnTo>
                  <a:pt x="17260" y="26833"/>
                </a:lnTo>
                <a:cubicBezTo>
                  <a:pt x="16914" y="26625"/>
                  <a:pt x="16567" y="26487"/>
                  <a:pt x="16151" y="26417"/>
                </a:cubicBezTo>
                <a:cubicBezTo>
                  <a:pt x="16151" y="26348"/>
                  <a:pt x="16151" y="26348"/>
                  <a:pt x="16151" y="26279"/>
                </a:cubicBezTo>
                <a:cubicBezTo>
                  <a:pt x="15389" y="24754"/>
                  <a:pt x="12824" y="24130"/>
                  <a:pt x="11299" y="23783"/>
                </a:cubicBezTo>
                <a:cubicBezTo>
                  <a:pt x="10613" y="23599"/>
                  <a:pt x="9906" y="23504"/>
                  <a:pt x="9199" y="23504"/>
                </a:cubicBezTo>
                <a:cubicBezTo>
                  <a:pt x="8048" y="23504"/>
                  <a:pt x="6896" y="23754"/>
                  <a:pt x="5823" y="24269"/>
                </a:cubicBezTo>
                <a:cubicBezTo>
                  <a:pt x="5684" y="24269"/>
                  <a:pt x="5684" y="24477"/>
                  <a:pt x="5753" y="24546"/>
                </a:cubicBezTo>
                <a:cubicBezTo>
                  <a:pt x="6863" y="26071"/>
                  <a:pt x="8942" y="26695"/>
                  <a:pt x="10606" y="27319"/>
                </a:cubicBezTo>
                <a:cubicBezTo>
                  <a:pt x="11576" y="27700"/>
                  <a:pt x="12564" y="27960"/>
                  <a:pt x="13526" y="27960"/>
                </a:cubicBezTo>
                <a:cubicBezTo>
                  <a:pt x="14488" y="27960"/>
                  <a:pt x="15423" y="27700"/>
                  <a:pt x="16290" y="27041"/>
                </a:cubicBezTo>
                <a:cubicBezTo>
                  <a:pt x="16775" y="27388"/>
                  <a:pt x="17330" y="27665"/>
                  <a:pt x="17815" y="28081"/>
                </a:cubicBezTo>
                <a:cubicBezTo>
                  <a:pt x="18785" y="30507"/>
                  <a:pt x="19825" y="33003"/>
                  <a:pt x="20657" y="35498"/>
                </a:cubicBezTo>
                <a:cubicBezTo>
                  <a:pt x="20380" y="35221"/>
                  <a:pt x="20033" y="34944"/>
                  <a:pt x="19617" y="34736"/>
                </a:cubicBezTo>
                <a:cubicBezTo>
                  <a:pt x="18508" y="33349"/>
                  <a:pt x="17052" y="32171"/>
                  <a:pt x="15458" y="31339"/>
                </a:cubicBezTo>
                <a:cubicBezTo>
                  <a:pt x="14558" y="30752"/>
                  <a:pt x="13503" y="30452"/>
                  <a:pt x="12430" y="30452"/>
                </a:cubicBezTo>
                <a:cubicBezTo>
                  <a:pt x="11604" y="30452"/>
                  <a:pt x="10766" y="30630"/>
                  <a:pt x="9982" y="30992"/>
                </a:cubicBezTo>
                <a:cubicBezTo>
                  <a:pt x="9913" y="31062"/>
                  <a:pt x="9843" y="31200"/>
                  <a:pt x="9913" y="31339"/>
                </a:cubicBezTo>
                <a:cubicBezTo>
                  <a:pt x="11336" y="33803"/>
                  <a:pt x="14619" y="36094"/>
                  <a:pt x="17713" y="36094"/>
                </a:cubicBezTo>
                <a:cubicBezTo>
                  <a:pt x="18535" y="36094"/>
                  <a:pt x="19345" y="35932"/>
                  <a:pt x="20102" y="35567"/>
                </a:cubicBezTo>
                <a:cubicBezTo>
                  <a:pt x="20449" y="35845"/>
                  <a:pt x="20796" y="36261"/>
                  <a:pt x="21073" y="36677"/>
                </a:cubicBezTo>
                <a:cubicBezTo>
                  <a:pt x="21974" y="39103"/>
                  <a:pt x="22667" y="41598"/>
                  <a:pt x="23291" y="44094"/>
                </a:cubicBezTo>
                <a:cubicBezTo>
                  <a:pt x="23291" y="44198"/>
                  <a:pt x="23378" y="44250"/>
                  <a:pt x="23456" y="44250"/>
                </a:cubicBezTo>
                <a:cubicBezTo>
                  <a:pt x="23534" y="44250"/>
                  <a:pt x="23603" y="44198"/>
                  <a:pt x="23568" y="44094"/>
                </a:cubicBezTo>
                <a:cubicBezTo>
                  <a:pt x="23360" y="42361"/>
                  <a:pt x="23083" y="40697"/>
                  <a:pt x="22598" y="39033"/>
                </a:cubicBezTo>
                <a:cubicBezTo>
                  <a:pt x="23083" y="38548"/>
                  <a:pt x="23568" y="38063"/>
                  <a:pt x="24054" y="37508"/>
                </a:cubicBezTo>
                <a:cubicBezTo>
                  <a:pt x="25579" y="36469"/>
                  <a:pt x="27173" y="35637"/>
                  <a:pt x="27866" y="33835"/>
                </a:cubicBezTo>
                <a:cubicBezTo>
                  <a:pt x="28559" y="31963"/>
                  <a:pt x="28767" y="30022"/>
                  <a:pt x="28559" y="28150"/>
                </a:cubicBezTo>
                <a:cubicBezTo>
                  <a:pt x="28507" y="27994"/>
                  <a:pt x="28416" y="27916"/>
                  <a:pt x="28315" y="27916"/>
                </a:cubicBezTo>
                <a:cubicBezTo>
                  <a:pt x="28282" y="27916"/>
                  <a:pt x="28247" y="27925"/>
                  <a:pt x="28213" y="27942"/>
                </a:cubicBezTo>
                <a:cubicBezTo>
                  <a:pt x="26826" y="28844"/>
                  <a:pt x="25856" y="30161"/>
                  <a:pt x="25232" y="31686"/>
                </a:cubicBezTo>
                <a:cubicBezTo>
                  <a:pt x="24331" y="33488"/>
                  <a:pt x="24192" y="35360"/>
                  <a:pt x="23499" y="37231"/>
                </a:cubicBezTo>
                <a:lnTo>
                  <a:pt x="23430" y="37300"/>
                </a:lnTo>
                <a:cubicBezTo>
                  <a:pt x="23291" y="37370"/>
                  <a:pt x="23291" y="37508"/>
                  <a:pt x="23360" y="37578"/>
                </a:cubicBezTo>
                <a:cubicBezTo>
                  <a:pt x="23083" y="37924"/>
                  <a:pt x="22806" y="38271"/>
                  <a:pt x="22528" y="38617"/>
                </a:cubicBezTo>
                <a:cubicBezTo>
                  <a:pt x="22043" y="37023"/>
                  <a:pt x="21489" y="35498"/>
                  <a:pt x="20934" y="33973"/>
                </a:cubicBezTo>
                <a:cubicBezTo>
                  <a:pt x="21419" y="33072"/>
                  <a:pt x="21835" y="32171"/>
                  <a:pt x="22113" y="31200"/>
                </a:cubicBezTo>
                <a:cubicBezTo>
                  <a:pt x="25163" y="27457"/>
                  <a:pt x="25856" y="22328"/>
                  <a:pt x="23915" y="17891"/>
                </a:cubicBezTo>
                <a:cubicBezTo>
                  <a:pt x="23874" y="17810"/>
                  <a:pt x="23810" y="17776"/>
                  <a:pt x="23736" y="17776"/>
                </a:cubicBezTo>
                <a:cubicBezTo>
                  <a:pt x="23683" y="17776"/>
                  <a:pt x="23626" y="17793"/>
                  <a:pt x="23568" y="17822"/>
                </a:cubicBezTo>
                <a:cubicBezTo>
                  <a:pt x="21835" y="18931"/>
                  <a:pt x="21419" y="21288"/>
                  <a:pt x="20934" y="23229"/>
                </a:cubicBezTo>
                <a:cubicBezTo>
                  <a:pt x="20380" y="26140"/>
                  <a:pt x="20865" y="28913"/>
                  <a:pt x="21073" y="31894"/>
                </a:cubicBezTo>
                <a:cubicBezTo>
                  <a:pt x="20934" y="32379"/>
                  <a:pt x="20796" y="32864"/>
                  <a:pt x="20588" y="33419"/>
                </a:cubicBezTo>
                <a:cubicBezTo>
                  <a:pt x="19478" y="30646"/>
                  <a:pt x="18231" y="27873"/>
                  <a:pt x="17052" y="25239"/>
                </a:cubicBezTo>
                <a:cubicBezTo>
                  <a:pt x="17260" y="24546"/>
                  <a:pt x="17399" y="23783"/>
                  <a:pt x="17538" y="23090"/>
                </a:cubicBezTo>
                <a:cubicBezTo>
                  <a:pt x="17566" y="23119"/>
                  <a:pt x="17619" y="23136"/>
                  <a:pt x="17670" y="23136"/>
                </a:cubicBezTo>
                <a:cubicBezTo>
                  <a:pt x="17743" y="23136"/>
                  <a:pt x="17815" y="23102"/>
                  <a:pt x="17815" y="23021"/>
                </a:cubicBezTo>
                <a:cubicBezTo>
                  <a:pt x="19548" y="19070"/>
                  <a:pt x="20241" y="14009"/>
                  <a:pt x="17815" y="10197"/>
                </a:cubicBezTo>
                <a:cubicBezTo>
                  <a:pt x="17780" y="10093"/>
                  <a:pt x="17694" y="10041"/>
                  <a:pt x="17607" y="10041"/>
                </a:cubicBezTo>
                <a:cubicBezTo>
                  <a:pt x="17520" y="10041"/>
                  <a:pt x="17434" y="10093"/>
                  <a:pt x="17399" y="10197"/>
                </a:cubicBezTo>
                <a:cubicBezTo>
                  <a:pt x="15042" y="13940"/>
                  <a:pt x="14903" y="18654"/>
                  <a:pt x="17122" y="22536"/>
                </a:cubicBezTo>
                <a:lnTo>
                  <a:pt x="16844" y="24477"/>
                </a:lnTo>
                <a:cubicBezTo>
                  <a:pt x="15735" y="22050"/>
                  <a:pt x="14626" y="19624"/>
                  <a:pt x="13378" y="17267"/>
                </a:cubicBezTo>
                <a:cubicBezTo>
                  <a:pt x="13586" y="16020"/>
                  <a:pt x="13586" y="14703"/>
                  <a:pt x="13448" y="13455"/>
                </a:cubicBezTo>
                <a:cubicBezTo>
                  <a:pt x="14002" y="9989"/>
                  <a:pt x="14349" y="6246"/>
                  <a:pt x="11923" y="3404"/>
                </a:cubicBezTo>
                <a:cubicBezTo>
                  <a:pt x="11888" y="3369"/>
                  <a:pt x="11819" y="3352"/>
                  <a:pt x="11750" y="3352"/>
                </a:cubicBezTo>
                <a:cubicBezTo>
                  <a:pt x="11680" y="3352"/>
                  <a:pt x="11611" y="3369"/>
                  <a:pt x="11576" y="3404"/>
                </a:cubicBezTo>
                <a:cubicBezTo>
                  <a:pt x="9705" y="6107"/>
                  <a:pt x="10883" y="11791"/>
                  <a:pt x="13032" y="14217"/>
                </a:cubicBezTo>
                <a:cubicBezTo>
                  <a:pt x="13032" y="15049"/>
                  <a:pt x="13032" y="15812"/>
                  <a:pt x="13032" y="16644"/>
                </a:cubicBezTo>
                <a:cubicBezTo>
                  <a:pt x="12131" y="15049"/>
                  <a:pt x="11160" y="13524"/>
                  <a:pt x="10121" y="11999"/>
                </a:cubicBezTo>
                <a:cubicBezTo>
                  <a:pt x="9982" y="10890"/>
                  <a:pt x="9705" y="9850"/>
                  <a:pt x="9289" y="8741"/>
                </a:cubicBezTo>
                <a:cubicBezTo>
                  <a:pt x="9289" y="8741"/>
                  <a:pt x="9289" y="8672"/>
                  <a:pt x="9289" y="8672"/>
                </a:cubicBezTo>
                <a:cubicBezTo>
                  <a:pt x="9081" y="6870"/>
                  <a:pt x="8665" y="5067"/>
                  <a:pt x="7902" y="3473"/>
                </a:cubicBezTo>
                <a:cubicBezTo>
                  <a:pt x="7417" y="2225"/>
                  <a:pt x="6932" y="839"/>
                  <a:pt x="5753" y="76"/>
                </a:cubicBezTo>
                <a:cubicBezTo>
                  <a:pt x="5701" y="23"/>
                  <a:pt x="5648" y="1"/>
                  <a:pt x="5598"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93"/>
        <p:cNvGrpSpPr/>
        <p:nvPr/>
      </p:nvGrpSpPr>
      <p:grpSpPr>
        <a:xfrm>
          <a:off x="0" y="0"/>
          <a:ext cx="0" cy="0"/>
          <a:chOff x="0" y="0"/>
          <a:chExt cx="0" cy="0"/>
        </a:xfrm>
      </p:grpSpPr>
      <p:pic>
        <p:nvPicPr>
          <p:cNvPr id="394" name="Google Shape;394;p36"/>
          <p:cNvPicPr preferRelativeResize="0"/>
          <p:nvPr/>
        </p:nvPicPr>
        <p:blipFill>
          <a:blip r:embed="rId3">
            <a:alphaModFix/>
          </a:blip>
          <a:stretch>
            <a:fillRect/>
          </a:stretch>
        </p:blipFill>
        <p:spPr>
          <a:xfrm rot="-4499999" flipH="1">
            <a:off x="4737888" y="1054144"/>
            <a:ext cx="6935795" cy="4202968"/>
          </a:xfrm>
          <a:prstGeom prst="rect">
            <a:avLst/>
          </a:prstGeom>
          <a:noFill/>
          <a:ln>
            <a:noFill/>
          </a:ln>
        </p:spPr>
      </p:pic>
      <p:pic>
        <p:nvPicPr>
          <p:cNvPr id="395" name="Google Shape;395;p36"/>
          <p:cNvPicPr preferRelativeResize="0"/>
          <p:nvPr/>
        </p:nvPicPr>
        <p:blipFill>
          <a:blip r:embed="rId4">
            <a:alphaModFix/>
          </a:blip>
          <a:stretch>
            <a:fillRect/>
          </a:stretch>
        </p:blipFill>
        <p:spPr>
          <a:xfrm>
            <a:off x="2190027" y="1033250"/>
            <a:ext cx="3403551" cy="2281824"/>
          </a:xfrm>
          <a:prstGeom prst="rect">
            <a:avLst/>
          </a:prstGeom>
          <a:noFill/>
          <a:ln>
            <a:noFill/>
          </a:ln>
        </p:spPr>
      </p:pic>
      <p:sp>
        <p:nvSpPr>
          <p:cNvPr id="396" name="Google Shape;396;p36"/>
          <p:cNvSpPr txBox="1">
            <a:spLocks noGrp="1"/>
          </p:cNvSpPr>
          <p:nvPr>
            <p:ph type="title"/>
          </p:nvPr>
        </p:nvSpPr>
        <p:spPr>
          <a:xfrm>
            <a:off x="1031800" y="1268875"/>
            <a:ext cx="5390700" cy="1332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Awesome Words</a:t>
            </a:r>
            <a:endParaRPr/>
          </a:p>
        </p:txBody>
      </p:sp>
      <p:sp>
        <p:nvSpPr>
          <p:cNvPr id="397" name="Google Shape;397;p36"/>
          <p:cNvSpPr txBox="1">
            <a:spLocks noGrp="1"/>
          </p:cNvSpPr>
          <p:nvPr>
            <p:ph type="subTitle" idx="1"/>
          </p:nvPr>
        </p:nvSpPr>
        <p:spPr>
          <a:xfrm>
            <a:off x="1124855" y="2372275"/>
            <a:ext cx="3024900" cy="189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a:t>Because key words are great for</a:t>
            </a:r>
            <a:endParaRPr/>
          </a:p>
          <a:p>
            <a:pPr marL="0" lvl="0" indent="0" algn="l" rtl="0">
              <a:spcBef>
                <a:spcPts val="0"/>
              </a:spcBef>
              <a:spcAft>
                <a:spcPts val="0"/>
              </a:spcAft>
              <a:buClr>
                <a:schemeClr val="dk1"/>
              </a:buClr>
              <a:buSzPts val="1100"/>
              <a:buFont typeface="Arial"/>
              <a:buNone/>
            </a:pPr>
            <a:r>
              <a:rPr lang="es"/>
              <a:t>catching your audience’s attention</a:t>
            </a:r>
            <a:endParaRPr/>
          </a:p>
        </p:txBody>
      </p:sp>
      <p:sp>
        <p:nvSpPr>
          <p:cNvPr id="398" name="Google Shape;398;p36"/>
          <p:cNvSpPr/>
          <p:nvPr/>
        </p:nvSpPr>
        <p:spPr>
          <a:xfrm>
            <a:off x="7205975" y="2125574"/>
            <a:ext cx="2362666" cy="3758302"/>
          </a:xfrm>
          <a:custGeom>
            <a:avLst/>
            <a:gdLst/>
            <a:ahLst/>
            <a:cxnLst/>
            <a:rect l="l" t="t" r="r" b="b"/>
            <a:pathLst>
              <a:path w="29045" h="46202" extrusionOk="0">
                <a:moveTo>
                  <a:pt x="5712" y="1445"/>
                </a:moveTo>
                <a:cubicBezTo>
                  <a:pt x="6114" y="1445"/>
                  <a:pt x="6492" y="1599"/>
                  <a:pt x="6724" y="1947"/>
                </a:cubicBezTo>
                <a:cubicBezTo>
                  <a:pt x="6932" y="2086"/>
                  <a:pt x="7071" y="2363"/>
                  <a:pt x="7071" y="2640"/>
                </a:cubicBezTo>
                <a:cubicBezTo>
                  <a:pt x="7071" y="2918"/>
                  <a:pt x="7002" y="3472"/>
                  <a:pt x="6655" y="3541"/>
                </a:cubicBezTo>
                <a:lnTo>
                  <a:pt x="6724" y="3541"/>
                </a:lnTo>
                <a:cubicBezTo>
                  <a:pt x="6694" y="3548"/>
                  <a:pt x="6662" y="3551"/>
                  <a:pt x="6629" y="3551"/>
                </a:cubicBezTo>
                <a:cubicBezTo>
                  <a:pt x="6294" y="3551"/>
                  <a:pt x="5874" y="3246"/>
                  <a:pt x="5685" y="3056"/>
                </a:cubicBezTo>
                <a:cubicBezTo>
                  <a:pt x="5477" y="2848"/>
                  <a:pt x="5407" y="2779"/>
                  <a:pt x="5338" y="2640"/>
                </a:cubicBezTo>
                <a:cubicBezTo>
                  <a:pt x="5199" y="2294"/>
                  <a:pt x="4922" y="1601"/>
                  <a:pt x="5477" y="1462"/>
                </a:cubicBezTo>
                <a:cubicBezTo>
                  <a:pt x="5555" y="1451"/>
                  <a:pt x="5634" y="1445"/>
                  <a:pt x="5712" y="1445"/>
                </a:cubicBezTo>
                <a:close/>
                <a:moveTo>
                  <a:pt x="10673" y="3098"/>
                </a:moveTo>
                <a:cubicBezTo>
                  <a:pt x="10717" y="3098"/>
                  <a:pt x="10764" y="3107"/>
                  <a:pt x="10814" y="3126"/>
                </a:cubicBezTo>
                <a:cubicBezTo>
                  <a:pt x="11230" y="3403"/>
                  <a:pt x="11507" y="3819"/>
                  <a:pt x="11507" y="4304"/>
                </a:cubicBezTo>
                <a:cubicBezTo>
                  <a:pt x="11646" y="4789"/>
                  <a:pt x="11369" y="5344"/>
                  <a:pt x="10814" y="5482"/>
                </a:cubicBezTo>
                <a:cubicBezTo>
                  <a:pt x="10745" y="5517"/>
                  <a:pt x="10675" y="5534"/>
                  <a:pt x="10606" y="5534"/>
                </a:cubicBezTo>
                <a:cubicBezTo>
                  <a:pt x="10537" y="5534"/>
                  <a:pt x="10468" y="5517"/>
                  <a:pt x="10398" y="5482"/>
                </a:cubicBezTo>
                <a:cubicBezTo>
                  <a:pt x="10398" y="5413"/>
                  <a:pt x="10329" y="5344"/>
                  <a:pt x="10260" y="5344"/>
                </a:cubicBezTo>
                <a:cubicBezTo>
                  <a:pt x="10260" y="5274"/>
                  <a:pt x="10190" y="5205"/>
                  <a:pt x="10121" y="5205"/>
                </a:cubicBezTo>
                <a:cubicBezTo>
                  <a:pt x="9982" y="4928"/>
                  <a:pt x="9913" y="4581"/>
                  <a:pt x="9913" y="4235"/>
                </a:cubicBezTo>
                <a:cubicBezTo>
                  <a:pt x="10039" y="3982"/>
                  <a:pt x="10223" y="3098"/>
                  <a:pt x="10673" y="3098"/>
                </a:cubicBezTo>
                <a:close/>
                <a:moveTo>
                  <a:pt x="5407" y="5039"/>
                </a:moveTo>
                <a:cubicBezTo>
                  <a:pt x="5499" y="5039"/>
                  <a:pt x="5592" y="5048"/>
                  <a:pt x="5685" y="5067"/>
                </a:cubicBezTo>
                <a:cubicBezTo>
                  <a:pt x="6031" y="5136"/>
                  <a:pt x="6378" y="5344"/>
                  <a:pt x="6586" y="5621"/>
                </a:cubicBezTo>
                <a:cubicBezTo>
                  <a:pt x="6447" y="5621"/>
                  <a:pt x="6308" y="5760"/>
                  <a:pt x="6447" y="5898"/>
                </a:cubicBezTo>
                <a:lnTo>
                  <a:pt x="6516" y="5968"/>
                </a:lnTo>
                <a:cubicBezTo>
                  <a:pt x="6516" y="5968"/>
                  <a:pt x="6516" y="6037"/>
                  <a:pt x="6516" y="6037"/>
                </a:cubicBezTo>
                <a:lnTo>
                  <a:pt x="6516" y="6106"/>
                </a:lnTo>
                <a:cubicBezTo>
                  <a:pt x="6435" y="6188"/>
                  <a:pt x="6343" y="6216"/>
                  <a:pt x="6248" y="6216"/>
                </a:cubicBezTo>
                <a:cubicBezTo>
                  <a:pt x="6102" y="6216"/>
                  <a:pt x="5950" y="6148"/>
                  <a:pt x="5823" y="6106"/>
                </a:cubicBezTo>
                <a:cubicBezTo>
                  <a:pt x="5338" y="5898"/>
                  <a:pt x="4991" y="5552"/>
                  <a:pt x="4714" y="5205"/>
                </a:cubicBezTo>
                <a:cubicBezTo>
                  <a:pt x="4917" y="5104"/>
                  <a:pt x="5157" y="5039"/>
                  <a:pt x="5407" y="5039"/>
                </a:cubicBezTo>
                <a:close/>
                <a:moveTo>
                  <a:pt x="3974" y="6800"/>
                </a:moveTo>
                <a:cubicBezTo>
                  <a:pt x="4042" y="6800"/>
                  <a:pt x="4126" y="6821"/>
                  <a:pt x="4229" y="6869"/>
                </a:cubicBezTo>
                <a:lnTo>
                  <a:pt x="4298" y="6869"/>
                </a:lnTo>
                <a:cubicBezTo>
                  <a:pt x="4991" y="7146"/>
                  <a:pt x="4853" y="8117"/>
                  <a:pt x="4575" y="8740"/>
                </a:cubicBezTo>
                <a:cubicBezTo>
                  <a:pt x="4575" y="8602"/>
                  <a:pt x="4575" y="8463"/>
                  <a:pt x="4506" y="8324"/>
                </a:cubicBezTo>
                <a:cubicBezTo>
                  <a:pt x="4506" y="8255"/>
                  <a:pt x="4420" y="8220"/>
                  <a:pt x="4333" y="8220"/>
                </a:cubicBezTo>
                <a:cubicBezTo>
                  <a:pt x="4246" y="8220"/>
                  <a:pt x="4160" y="8255"/>
                  <a:pt x="4160" y="8324"/>
                </a:cubicBezTo>
                <a:cubicBezTo>
                  <a:pt x="3914" y="8079"/>
                  <a:pt x="3451" y="6800"/>
                  <a:pt x="3974" y="6800"/>
                </a:cubicBezTo>
                <a:close/>
                <a:moveTo>
                  <a:pt x="12591" y="6502"/>
                </a:moveTo>
                <a:cubicBezTo>
                  <a:pt x="12668" y="6502"/>
                  <a:pt x="12746" y="6529"/>
                  <a:pt x="12824" y="6592"/>
                </a:cubicBezTo>
                <a:cubicBezTo>
                  <a:pt x="13171" y="6938"/>
                  <a:pt x="13379" y="7493"/>
                  <a:pt x="13379" y="7978"/>
                </a:cubicBezTo>
                <a:cubicBezTo>
                  <a:pt x="13379" y="8532"/>
                  <a:pt x="13171" y="9087"/>
                  <a:pt x="12616" y="9087"/>
                </a:cubicBezTo>
                <a:cubicBezTo>
                  <a:pt x="12593" y="9089"/>
                  <a:pt x="12570" y="9090"/>
                  <a:pt x="12548" y="9090"/>
                </a:cubicBezTo>
                <a:cubicBezTo>
                  <a:pt x="11785" y="9090"/>
                  <a:pt x="11787" y="7954"/>
                  <a:pt x="11854" y="7146"/>
                </a:cubicBezTo>
                <a:cubicBezTo>
                  <a:pt x="12069" y="6824"/>
                  <a:pt x="12325" y="6502"/>
                  <a:pt x="12591" y="6502"/>
                </a:cubicBezTo>
                <a:close/>
                <a:moveTo>
                  <a:pt x="7348" y="7753"/>
                </a:moveTo>
                <a:cubicBezTo>
                  <a:pt x="7556" y="7753"/>
                  <a:pt x="7764" y="7805"/>
                  <a:pt x="7972" y="7909"/>
                </a:cubicBezTo>
                <a:cubicBezTo>
                  <a:pt x="8388" y="8047"/>
                  <a:pt x="8665" y="8463"/>
                  <a:pt x="8527" y="8879"/>
                </a:cubicBezTo>
                <a:lnTo>
                  <a:pt x="8457" y="8879"/>
                </a:lnTo>
                <a:cubicBezTo>
                  <a:pt x="8418" y="8853"/>
                  <a:pt x="8378" y="8841"/>
                  <a:pt x="8341" y="8841"/>
                </a:cubicBezTo>
                <a:cubicBezTo>
                  <a:pt x="8185" y="8841"/>
                  <a:pt x="8081" y="9044"/>
                  <a:pt x="8249" y="9156"/>
                </a:cubicBezTo>
                <a:cubicBezTo>
                  <a:pt x="8180" y="9156"/>
                  <a:pt x="8180" y="9226"/>
                  <a:pt x="8249" y="9226"/>
                </a:cubicBezTo>
                <a:cubicBezTo>
                  <a:pt x="8175" y="9258"/>
                  <a:pt x="8091" y="9271"/>
                  <a:pt x="8000" y="9271"/>
                </a:cubicBezTo>
                <a:cubicBezTo>
                  <a:pt x="7501" y="9271"/>
                  <a:pt x="6810" y="8847"/>
                  <a:pt x="6516" y="8671"/>
                </a:cubicBezTo>
                <a:cubicBezTo>
                  <a:pt x="6447" y="8324"/>
                  <a:pt x="6447" y="8047"/>
                  <a:pt x="6724" y="7909"/>
                </a:cubicBezTo>
                <a:cubicBezTo>
                  <a:pt x="6932" y="7805"/>
                  <a:pt x="7140" y="7753"/>
                  <a:pt x="7348" y="7753"/>
                </a:cubicBezTo>
                <a:close/>
                <a:moveTo>
                  <a:pt x="15944" y="7770"/>
                </a:moveTo>
                <a:cubicBezTo>
                  <a:pt x="16360" y="7839"/>
                  <a:pt x="16775" y="8047"/>
                  <a:pt x="17122" y="8394"/>
                </a:cubicBezTo>
                <a:cubicBezTo>
                  <a:pt x="17469" y="8671"/>
                  <a:pt x="17469" y="9156"/>
                  <a:pt x="17122" y="9434"/>
                </a:cubicBezTo>
                <a:cubicBezTo>
                  <a:pt x="17053" y="9503"/>
                  <a:pt x="16914" y="9572"/>
                  <a:pt x="16775" y="9572"/>
                </a:cubicBezTo>
                <a:lnTo>
                  <a:pt x="16706" y="9572"/>
                </a:lnTo>
                <a:cubicBezTo>
                  <a:pt x="16682" y="9575"/>
                  <a:pt x="16657" y="9576"/>
                  <a:pt x="16633" y="9576"/>
                </a:cubicBezTo>
                <a:cubicBezTo>
                  <a:pt x="16045" y="9576"/>
                  <a:pt x="15594" y="8788"/>
                  <a:pt x="15528" y="8255"/>
                </a:cubicBezTo>
                <a:cubicBezTo>
                  <a:pt x="15528" y="7978"/>
                  <a:pt x="15528" y="7770"/>
                  <a:pt x="15944" y="7770"/>
                </a:cubicBezTo>
                <a:close/>
                <a:moveTo>
                  <a:pt x="14765" y="9988"/>
                </a:moveTo>
                <a:cubicBezTo>
                  <a:pt x="15112" y="9988"/>
                  <a:pt x="15458" y="10196"/>
                  <a:pt x="15597" y="10543"/>
                </a:cubicBezTo>
                <a:cubicBezTo>
                  <a:pt x="15736" y="10889"/>
                  <a:pt x="15805" y="11236"/>
                  <a:pt x="15805" y="11582"/>
                </a:cubicBezTo>
                <a:cubicBezTo>
                  <a:pt x="15666" y="11582"/>
                  <a:pt x="15597" y="11721"/>
                  <a:pt x="15597" y="11860"/>
                </a:cubicBezTo>
                <a:cubicBezTo>
                  <a:pt x="15666" y="12068"/>
                  <a:pt x="15736" y="12206"/>
                  <a:pt x="15805" y="12414"/>
                </a:cubicBezTo>
                <a:cubicBezTo>
                  <a:pt x="15389" y="12345"/>
                  <a:pt x="14973" y="12137"/>
                  <a:pt x="14696" y="11790"/>
                </a:cubicBezTo>
                <a:cubicBezTo>
                  <a:pt x="14419" y="11374"/>
                  <a:pt x="14280" y="10889"/>
                  <a:pt x="14280" y="10404"/>
                </a:cubicBezTo>
                <a:cubicBezTo>
                  <a:pt x="14349" y="10196"/>
                  <a:pt x="14557" y="9988"/>
                  <a:pt x="14765" y="9988"/>
                </a:cubicBezTo>
                <a:close/>
                <a:moveTo>
                  <a:pt x="7160" y="11225"/>
                </a:moveTo>
                <a:cubicBezTo>
                  <a:pt x="7406" y="11225"/>
                  <a:pt x="7640" y="11466"/>
                  <a:pt x="7764" y="11652"/>
                </a:cubicBezTo>
                <a:cubicBezTo>
                  <a:pt x="8041" y="12068"/>
                  <a:pt x="8180" y="12553"/>
                  <a:pt x="8041" y="13038"/>
                </a:cubicBezTo>
                <a:cubicBezTo>
                  <a:pt x="7977" y="13167"/>
                  <a:pt x="7883" y="13221"/>
                  <a:pt x="7772" y="13221"/>
                </a:cubicBezTo>
                <a:cubicBezTo>
                  <a:pt x="7645" y="13221"/>
                  <a:pt x="7497" y="13149"/>
                  <a:pt x="7348" y="13038"/>
                </a:cubicBezTo>
                <a:lnTo>
                  <a:pt x="7348" y="12969"/>
                </a:lnTo>
                <a:lnTo>
                  <a:pt x="7279" y="12969"/>
                </a:lnTo>
                <a:cubicBezTo>
                  <a:pt x="7210" y="12899"/>
                  <a:pt x="7140" y="12830"/>
                  <a:pt x="7071" y="12830"/>
                </a:cubicBezTo>
                <a:cubicBezTo>
                  <a:pt x="7140" y="12761"/>
                  <a:pt x="7140" y="12761"/>
                  <a:pt x="7071" y="12692"/>
                </a:cubicBezTo>
                <a:cubicBezTo>
                  <a:pt x="7071" y="12622"/>
                  <a:pt x="7071" y="12553"/>
                  <a:pt x="7071" y="12484"/>
                </a:cubicBezTo>
                <a:cubicBezTo>
                  <a:pt x="7036" y="12414"/>
                  <a:pt x="6984" y="12380"/>
                  <a:pt x="6941" y="12380"/>
                </a:cubicBezTo>
                <a:cubicBezTo>
                  <a:pt x="6898" y="12380"/>
                  <a:pt x="6863" y="12414"/>
                  <a:pt x="6863" y="12484"/>
                </a:cubicBezTo>
                <a:lnTo>
                  <a:pt x="6863" y="12553"/>
                </a:lnTo>
                <a:cubicBezTo>
                  <a:pt x="6794" y="12345"/>
                  <a:pt x="6794" y="12068"/>
                  <a:pt x="6794" y="11860"/>
                </a:cubicBezTo>
                <a:cubicBezTo>
                  <a:pt x="6794" y="11652"/>
                  <a:pt x="6794" y="11374"/>
                  <a:pt x="7071" y="11236"/>
                </a:cubicBezTo>
                <a:cubicBezTo>
                  <a:pt x="7101" y="11228"/>
                  <a:pt x="7130" y="11225"/>
                  <a:pt x="7160" y="11225"/>
                </a:cubicBezTo>
                <a:close/>
                <a:moveTo>
                  <a:pt x="9535" y="11751"/>
                </a:moveTo>
                <a:cubicBezTo>
                  <a:pt x="9606" y="11751"/>
                  <a:pt x="9686" y="11763"/>
                  <a:pt x="9774" y="11790"/>
                </a:cubicBezTo>
                <a:cubicBezTo>
                  <a:pt x="10162" y="11920"/>
                  <a:pt x="10490" y="12169"/>
                  <a:pt x="10813" y="12484"/>
                </a:cubicBezTo>
                <a:lnTo>
                  <a:pt x="10813" y="12484"/>
                </a:lnTo>
                <a:cubicBezTo>
                  <a:pt x="10744" y="12484"/>
                  <a:pt x="10675" y="12553"/>
                  <a:pt x="10675" y="12553"/>
                </a:cubicBezTo>
                <a:cubicBezTo>
                  <a:pt x="10814" y="12969"/>
                  <a:pt x="11161" y="13385"/>
                  <a:pt x="10675" y="13662"/>
                </a:cubicBezTo>
                <a:cubicBezTo>
                  <a:pt x="10509" y="13724"/>
                  <a:pt x="10343" y="13756"/>
                  <a:pt x="10184" y="13756"/>
                </a:cubicBezTo>
                <a:cubicBezTo>
                  <a:pt x="9813" y="13756"/>
                  <a:pt x="9483" y="13586"/>
                  <a:pt x="9289" y="13246"/>
                </a:cubicBezTo>
                <a:cubicBezTo>
                  <a:pt x="8914" y="12808"/>
                  <a:pt x="8877" y="11751"/>
                  <a:pt x="9535" y="11751"/>
                </a:cubicBezTo>
                <a:close/>
                <a:moveTo>
                  <a:pt x="14638" y="13256"/>
                </a:moveTo>
                <a:cubicBezTo>
                  <a:pt x="14892" y="13256"/>
                  <a:pt x="15162" y="13425"/>
                  <a:pt x="15320" y="13662"/>
                </a:cubicBezTo>
                <a:cubicBezTo>
                  <a:pt x="15458" y="13939"/>
                  <a:pt x="15597" y="14217"/>
                  <a:pt x="15597" y="14563"/>
                </a:cubicBezTo>
                <a:cubicBezTo>
                  <a:pt x="15560" y="14545"/>
                  <a:pt x="15528" y="14536"/>
                  <a:pt x="15499" y="14536"/>
                </a:cubicBezTo>
                <a:cubicBezTo>
                  <a:pt x="15421" y="14536"/>
                  <a:pt x="15371" y="14600"/>
                  <a:pt x="15320" y="14702"/>
                </a:cubicBezTo>
                <a:cubicBezTo>
                  <a:pt x="15320" y="14771"/>
                  <a:pt x="15320" y="14840"/>
                  <a:pt x="15320" y="14910"/>
                </a:cubicBezTo>
                <a:cubicBezTo>
                  <a:pt x="15320" y="14910"/>
                  <a:pt x="15320" y="14979"/>
                  <a:pt x="15320" y="14979"/>
                </a:cubicBezTo>
                <a:cubicBezTo>
                  <a:pt x="15210" y="15061"/>
                  <a:pt x="15079" y="15100"/>
                  <a:pt x="14948" y="15100"/>
                </a:cubicBezTo>
                <a:cubicBezTo>
                  <a:pt x="14747" y="15100"/>
                  <a:pt x="14545" y="15008"/>
                  <a:pt x="14419" y="14840"/>
                </a:cubicBezTo>
                <a:cubicBezTo>
                  <a:pt x="14072" y="14494"/>
                  <a:pt x="14003" y="14009"/>
                  <a:pt x="14141" y="13593"/>
                </a:cubicBezTo>
                <a:cubicBezTo>
                  <a:pt x="14261" y="13354"/>
                  <a:pt x="14445" y="13256"/>
                  <a:pt x="14638" y="13256"/>
                </a:cubicBezTo>
                <a:close/>
                <a:moveTo>
                  <a:pt x="4257" y="14231"/>
                </a:moveTo>
                <a:cubicBezTo>
                  <a:pt x="4660" y="14231"/>
                  <a:pt x="5052" y="14360"/>
                  <a:pt x="5407" y="14563"/>
                </a:cubicBezTo>
                <a:cubicBezTo>
                  <a:pt x="5615" y="15048"/>
                  <a:pt x="5615" y="15395"/>
                  <a:pt x="4991" y="15672"/>
                </a:cubicBezTo>
                <a:lnTo>
                  <a:pt x="5061" y="15672"/>
                </a:lnTo>
                <a:cubicBezTo>
                  <a:pt x="4791" y="15822"/>
                  <a:pt x="4495" y="15894"/>
                  <a:pt x="4202" y="15894"/>
                </a:cubicBezTo>
                <a:cubicBezTo>
                  <a:pt x="3817" y="15894"/>
                  <a:pt x="3435" y="15770"/>
                  <a:pt x="3120" y="15534"/>
                </a:cubicBezTo>
                <a:cubicBezTo>
                  <a:pt x="2496" y="14910"/>
                  <a:pt x="3189" y="14425"/>
                  <a:pt x="3813" y="14286"/>
                </a:cubicBezTo>
                <a:cubicBezTo>
                  <a:pt x="3962" y="14249"/>
                  <a:pt x="4110" y="14231"/>
                  <a:pt x="4257" y="14231"/>
                </a:cubicBezTo>
                <a:close/>
                <a:moveTo>
                  <a:pt x="11109" y="15429"/>
                </a:moveTo>
                <a:cubicBezTo>
                  <a:pt x="11578" y="15429"/>
                  <a:pt x="12053" y="15687"/>
                  <a:pt x="12339" y="16088"/>
                </a:cubicBezTo>
                <a:cubicBezTo>
                  <a:pt x="12270" y="16227"/>
                  <a:pt x="12339" y="16365"/>
                  <a:pt x="12478" y="16435"/>
                </a:cubicBezTo>
                <a:cubicBezTo>
                  <a:pt x="12408" y="16851"/>
                  <a:pt x="12270" y="17197"/>
                  <a:pt x="11785" y="17267"/>
                </a:cubicBezTo>
                <a:cubicBezTo>
                  <a:pt x="11299" y="17267"/>
                  <a:pt x="10814" y="17059"/>
                  <a:pt x="10468" y="16712"/>
                </a:cubicBezTo>
                <a:cubicBezTo>
                  <a:pt x="9982" y="16296"/>
                  <a:pt x="10190" y="15534"/>
                  <a:pt x="10814" y="15464"/>
                </a:cubicBezTo>
                <a:cubicBezTo>
                  <a:pt x="10911" y="15440"/>
                  <a:pt x="11009" y="15429"/>
                  <a:pt x="11109" y="15429"/>
                </a:cubicBezTo>
                <a:close/>
                <a:moveTo>
                  <a:pt x="16845" y="15118"/>
                </a:moveTo>
                <a:cubicBezTo>
                  <a:pt x="16845" y="15187"/>
                  <a:pt x="16914" y="15187"/>
                  <a:pt x="16914" y="15256"/>
                </a:cubicBezTo>
                <a:cubicBezTo>
                  <a:pt x="16775" y="15950"/>
                  <a:pt x="16637" y="16712"/>
                  <a:pt x="16429" y="17405"/>
                </a:cubicBezTo>
                <a:cubicBezTo>
                  <a:pt x="16568" y="16643"/>
                  <a:pt x="16706" y="15880"/>
                  <a:pt x="16845" y="15118"/>
                </a:cubicBezTo>
                <a:close/>
                <a:moveTo>
                  <a:pt x="6447" y="16781"/>
                </a:moveTo>
                <a:cubicBezTo>
                  <a:pt x="6794" y="16920"/>
                  <a:pt x="7348" y="17128"/>
                  <a:pt x="7071" y="17682"/>
                </a:cubicBezTo>
                <a:lnTo>
                  <a:pt x="7140" y="17682"/>
                </a:lnTo>
                <a:cubicBezTo>
                  <a:pt x="6863" y="18098"/>
                  <a:pt x="6378" y="18376"/>
                  <a:pt x="5893" y="18445"/>
                </a:cubicBezTo>
                <a:cubicBezTo>
                  <a:pt x="5338" y="18445"/>
                  <a:pt x="4714" y="17960"/>
                  <a:pt x="5199" y="17405"/>
                </a:cubicBezTo>
                <a:cubicBezTo>
                  <a:pt x="5407" y="17197"/>
                  <a:pt x="5615" y="17059"/>
                  <a:pt x="5893" y="16920"/>
                </a:cubicBezTo>
                <a:cubicBezTo>
                  <a:pt x="6031" y="16851"/>
                  <a:pt x="6239" y="16851"/>
                  <a:pt x="6447" y="16781"/>
                </a:cubicBezTo>
                <a:close/>
                <a:moveTo>
                  <a:pt x="27728" y="17059"/>
                </a:moveTo>
                <a:cubicBezTo>
                  <a:pt x="28074" y="17059"/>
                  <a:pt x="28421" y="17059"/>
                  <a:pt x="28490" y="17544"/>
                </a:cubicBezTo>
                <a:cubicBezTo>
                  <a:pt x="28560" y="17890"/>
                  <a:pt x="28421" y="18237"/>
                  <a:pt x="28213" y="18584"/>
                </a:cubicBezTo>
                <a:lnTo>
                  <a:pt x="28213" y="18514"/>
                </a:lnTo>
                <a:cubicBezTo>
                  <a:pt x="28108" y="18724"/>
                  <a:pt x="27885" y="18934"/>
                  <a:pt x="27632" y="18934"/>
                </a:cubicBezTo>
                <a:cubicBezTo>
                  <a:pt x="27550" y="18934"/>
                  <a:pt x="27466" y="18912"/>
                  <a:pt x="27381" y="18861"/>
                </a:cubicBezTo>
                <a:cubicBezTo>
                  <a:pt x="26757" y="18514"/>
                  <a:pt x="27173" y="17405"/>
                  <a:pt x="27728" y="17128"/>
                </a:cubicBezTo>
                <a:cubicBezTo>
                  <a:pt x="27728" y="17128"/>
                  <a:pt x="27728" y="17128"/>
                  <a:pt x="27728" y="17059"/>
                </a:cubicBezTo>
                <a:close/>
                <a:moveTo>
                  <a:pt x="21403" y="17121"/>
                </a:moveTo>
                <a:cubicBezTo>
                  <a:pt x="21409" y="17121"/>
                  <a:pt x="21415" y="17123"/>
                  <a:pt x="21420" y="17128"/>
                </a:cubicBezTo>
                <a:cubicBezTo>
                  <a:pt x="21628" y="17336"/>
                  <a:pt x="21697" y="17475"/>
                  <a:pt x="21836" y="17682"/>
                </a:cubicBezTo>
                <a:cubicBezTo>
                  <a:pt x="21905" y="17960"/>
                  <a:pt x="21905" y="18168"/>
                  <a:pt x="21836" y="18376"/>
                </a:cubicBezTo>
                <a:cubicBezTo>
                  <a:pt x="21766" y="18792"/>
                  <a:pt x="21489" y="19138"/>
                  <a:pt x="21073" y="19277"/>
                </a:cubicBezTo>
                <a:lnTo>
                  <a:pt x="20865" y="19277"/>
                </a:lnTo>
                <a:lnTo>
                  <a:pt x="20865" y="19138"/>
                </a:lnTo>
                <a:cubicBezTo>
                  <a:pt x="20865" y="19052"/>
                  <a:pt x="20812" y="18993"/>
                  <a:pt x="20755" y="18993"/>
                </a:cubicBezTo>
                <a:cubicBezTo>
                  <a:pt x="20720" y="18993"/>
                  <a:pt x="20684" y="19016"/>
                  <a:pt x="20657" y="19069"/>
                </a:cubicBezTo>
                <a:cubicBezTo>
                  <a:pt x="20519" y="18792"/>
                  <a:pt x="20519" y="18584"/>
                  <a:pt x="20588" y="18306"/>
                </a:cubicBezTo>
                <a:lnTo>
                  <a:pt x="20588" y="18306"/>
                </a:lnTo>
                <a:lnTo>
                  <a:pt x="20588" y="18376"/>
                </a:lnTo>
                <a:cubicBezTo>
                  <a:pt x="20727" y="18098"/>
                  <a:pt x="20796" y="17821"/>
                  <a:pt x="21004" y="17613"/>
                </a:cubicBezTo>
                <a:cubicBezTo>
                  <a:pt x="21004" y="17548"/>
                  <a:pt x="21306" y="17121"/>
                  <a:pt x="21403" y="17121"/>
                </a:cubicBezTo>
                <a:close/>
                <a:moveTo>
                  <a:pt x="9774" y="18376"/>
                </a:moveTo>
                <a:cubicBezTo>
                  <a:pt x="10052" y="18792"/>
                  <a:pt x="10052" y="19069"/>
                  <a:pt x="9566" y="19415"/>
                </a:cubicBezTo>
                <a:lnTo>
                  <a:pt x="9636" y="19415"/>
                </a:lnTo>
                <a:cubicBezTo>
                  <a:pt x="9289" y="19623"/>
                  <a:pt x="8804" y="19762"/>
                  <a:pt x="8388" y="19762"/>
                </a:cubicBezTo>
                <a:cubicBezTo>
                  <a:pt x="8180" y="19762"/>
                  <a:pt x="7972" y="19623"/>
                  <a:pt x="7903" y="19415"/>
                </a:cubicBezTo>
                <a:cubicBezTo>
                  <a:pt x="7833" y="18930"/>
                  <a:pt x="8319" y="18653"/>
                  <a:pt x="8735" y="18514"/>
                </a:cubicBezTo>
                <a:cubicBezTo>
                  <a:pt x="9081" y="18445"/>
                  <a:pt x="9428" y="18376"/>
                  <a:pt x="9774" y="18376"/>
                </a:cubicBezTo>
                <a:close/>
                <a:moveTo>
                  <a:pt x="23361" y="18306"/>
                </a:moveTo>
                <a:cubicBezTo>
                  <a:pt x="23777" y="18306"/>
                  <a:pt x="24193" y="18584"/>
                  <a:pt x="24331" y="19069"/>
                </a:cubicBezTo>
                <a:cubicBezTo>
                  <a:pt x="24401" y="19346"/>
                  <a:pt x="24401" y="19693"/>
                  <a:pt x="24193" y="19901"/>
                </a:cubicBezTo>
                <a:cubicBezTo>
                  <a:pt x="24193" y="20039"/>
                  <a:pt x="24123" y="20109"/>
                  <a:pt x="24054" y="20178"/>
                </a:cubicBezTo>
                <a:cubicBezTo>
                  <a:pt x="24054" y="20109"/>
                  <a:pt x="24019" y="20074"/>
                  <a:pt x="23985" y="20074"/>
                </a:cubicBezTo>
                <a:cubicBezTo>
                  <a:pt x="23950" y="20074"/>
                  <a:pt x="23915" y="20109"/>
                  <a:pt x="23915" y="20178"/>
                </a:cubicBezTo>
                <a:cubicBezTo>
                  <a:pt x="23915" y="20247"/>
                  <a:pt x="23915" y="20317"/>
                  <a:pt x="23915" y="20386"/>
                </a:cubicBezTo>
                <a:cubicBezTo>
                  <a:pt x="23846" y="20386"/>
                  <a:pt x="23846" y="20455"/>
                  <a:pt x="23846" y="20455"/>
                </a:cubicBezTo>
                <a:cubicBezTo>
                  <a:pt x="23777" y="20525"/>
                  <a:pt x="23638" y="20525"/>
                  <a:pt x="23569" y="20525"/>
                </a:cubicBezTo>
                <a:cubicBezTo>
                  <a:pt x="23361" y="20386"/>
                  <a:pt x="23222" y="20109"/>
                  <a:pt x="23153" y="19901"/>
                </a:cubicBezTo>
                <a:cubicBezTo>
                  <a:pt x="23014" y="19623"/>
                  <a:pt x="22875" y="19346"/>
                  <a:pt x="22806" y="19069"/>
                </a:cubicBezTo>
                <a:lnTo>
                  <a:pt x="22737" y="19069"/>
                </a:lnTo>
                <a:cubicBezTo>
                  <a:pt x="22737" y="18722"/>
                  <a:pt x="22875" y="18376"/>
                  <a:pt x="23361" y="18306"/>
                </a:cubicBezTo>
                <a:close/>
                <a:moveTo>
                  <a:pt x="14141" y="20178"/>
                </a:moveTo>
                <a:cubicBezTo>
                  <a:pt x="14211" y="20247"/>
                  <a:pt x="14349" y="20317"/>
                  <a:pt x="14419" y="20386"/>
                </a:cubicBezTo>
                <a:cubicBezTo>
                  <a:pt x="14557" y="20455"/>
                  <a:pt x="14488" y="20663"/>
                  <a:pt x="14557" y="20802"/>
                </a:cubicBezTo>
                <a:cubicBezTo>
                  <a:pt x="14419" y="20594"/>
                  <a:pt x="14349" y="20455"/>
                  <a:pt x="14211" y="20247"/>
                </a:cubicBezTo>
                <a:lnTo>
                  <a:pt x="14141" y="20178"/>
                </a:lnTo>
                <a:close/>
                <a:moveTo>
                  <a:pt x="6378" y="22604"/>
                </a:moveTo>
                <a:cubicBezTo>
                  <a:pt x="6375" y="22607"/>
                  <a:pt x="6373" y="22611"/>
                  <a:pt x="6370" y="22614"/>
                </a:cubicBezTo>
                <a:lnTo>
                  <a:pt x="6370" y="22614"/>
                </a:lnTo>
                <a:cubicBezTo>
                  <a:pt x="6383" y="22621"/>
                  <a:pt x="6396" y="22627"/>
                  <a:pt x="6408" y="22634"/>
                </a:cubicBezTo>
                <a:lnTo>
                  <a:pt x="6408" y="22634"/>
                </a:lnTo>
                <a:cubicBezTo>
                  <a:pt x="6398" y="22624"/>
                  <a:pt x="6388" y="22614"/>
                  <a:pt x="6378" y="22604"/>
                </a:cubicBezTo>
                <a:close/>
                <a:moveTo>
                  <a:pt x="6408" y="22634"/>
                </a:moveTo>
                <a:cubicBezTo>
                  <a:pt x="6469" y="22697"/>
                  <a:pt x="6528" y="22760"/>
                  <a:pt x="6586" y="22825"/>
                </a:cubicBezTo>
                <a:lnTo>
                  <a:pt x="6586" y="22825"/>
                </a:lnTo>
                <a:cubicBezTo>
                  <a:pt x="6586" y="22817"/>
                  <a:pt x="6586" y="22812"/>
                  <a:pt x="6586" y="22812"/>
                </a:cubicBezTo>
                <a:cubicBezTo>
                  <a:pt x="6547" y="22736"/>
                  <a:pt x="6488" y="22680"/>
                  <a:pt x="6408" y="22634"/>
                </a:cubicBezTo>
                <a:close/>
                <a:moveTo>
                  <a:pt x="4965" y="20188"/>
                </a:moveTo>
                <a:cubicBezTo>
                  <a:pt x="4560" y="20188"/>
                  <a:pt x="4184" y="20451"/>
                  <a:pt x="4090" y="20871"/>
                </a:cubicBezTo>
                <a:cubicBezTo>
                  <a:pt x="4090" y="21010"/>
                  <a:pt x="4160" y="21010"/>
                  <a:pt x="4229" y="21010"/>
                </a:cubicBezTo>
                <a:cubicBezTo>
                  <a:pt x="4476" y="20762"/>
                  <a:pt x="4689" y="20550"/>
                  <a:pt x="4967" y="20550"/>
                </a:cubicBezTo>
                <a:cubicBezTo>
                  <a:pt x="5078" y="20550"/>
                  <a:pt x="5199" y="20584"/>
                  <a:pt x="5338" y="20663"/>
                </a:cubicBezTo>
                <a:cubicBezTo>
                  <a:pt x="5685" y="20940"/>
                  <a:pt x="5962" y="21356"/>
                  <a:pt x="6031" y="21772"/>
                </a:cubicBezTo>
                <a:cubicBezTo>
                  <a:pt x="6100" y="21911"/>
                  <a:pt x="6100" y="22050"/>
                  <a:pt x="6031" y="22258"/>
                </a:cubicBezTo>
                <a:cubicBezTo>
                  <a:pt x="6031" y="22223"/>
                  <a:pt x="6014" y="22206"/>
                  <a:pt x="5996" y="22206"/>
                </a:cubicBezTo>
                <a:cubicBezTo>
                  <a:pt x="5979" y="22206"/>
                  <a:pt x="5962" y="22223"/>
                  <a:pt x="5962" y="22258"/>
                </a:cubicBezTo>
                <a:lnTo>
                  <a:pt x="5893" y="22258"/>
                </a:lnTo>
                <a:cubicBezTo>
                  <a:pt x="5893" y="22258"/>
                  <a:pt x="5893" y="22327"/>
                  <a:pt x="5893" y="22396"/>
                </a:cubicBezTo>
                <a:cubicBezTo>
                  <a:pt x="5842" y="22498"/>
                  <a:pt x="5717" y="22562"/>
                  <a:pt x="5572" y="22562"/>
                </a:cubicBezTo>
                <a:cubicBezTo>
                  <a:pt x="5519" y="22562"/>
                  <a:pt x="5463" y="22553"/>
                  <a:pt x="5407" y="22535"/>
                </a:cubicBezTo>
                <a:cubicBezTo>
                  <a:pt x="4853" y="22396"/>
                  <a:pt x="4575" y="21356"/>
                  <a:pt x="4575" y="20871"/>
                </a:cubicBezTo>
                <a:cubicBezTo>
                  <a:pt x="4575" y="20836"/>
                  <a:pt x="4541" y="20819"/>
                  <a:pt x="4506" y="20819"/>
                </a:cubicBezTo>
                <a:cubicBezTo>
                  <a:pt x="4471" y="20819"/>
                  <a:pt x="4437" y="20836"/>
                  <a:pt x="4437" y="20871"/>
                </a:cubicBezTo>
                <a:cubicBezTo>
                  <a:pt x="4437" y="21703"/>
                  <a:pt x="4853" y="22465"/>
                  <a:pt x="5615" y="22812"/>
                </a:cubicBezTo>
                <a:cubicBezTo>
                  <a:pt x="5708" y="22858"/>
                  <a:pt x="5800" y="22881"/>
                  <a:pt x="5890" y="22881"/>
                </a:cubicBezTo>
                <a:cubicBezTo>
                  <a:pt x="6066" y="22881"/>
                  <a:pt x="6233" y="22792"/>
                  <a:pt x="6370" y="22614"/>
                </a:cubicBezTo>
                <a:lnTo>
                  <a:pt x="6370" y="22614"/>
                </a:lnTo>
                <a:cubicBezTo>
                  <a:pt x="6313" y="22585"/>
                  <a:pt x="6246" y="22560"/>
                  <a:pt x="6170" y="22535"/>
                </a:cubicBezTo>
                <a:cubicBezTo>
                  <a:pt x="6308" y="22396"/>
                  <a:pt x="6378" y="22188"/>
                  <a:pt x="6378" y="21980"/>
                </a:cubicBezTo>
                <a:cubicBezTo>
                  <a:pt x="6378" y="21356"/>
                  <a:pt x="6031" y="20732"/>
                  <a:pt x="5546" y="20386"/>
                </a:cubicBezTo>
                <a:cubicBezTo>
                  <a:pt x="5365" y="20250"/>
                  <a:pt x="5161" y="20188"/>
                  <a:pt x="4965" y="20188"/>
                </a:cubicBezTo>
                <a:close/>
                <a:moveTo>
                  <a:pt x="21983" y="20768"/>
                </a:moveTo>
                <a:cubicBezTo>
                  <a:pt x="21828" y="20768"/>
                  <a:pt x="21677" y="20822"/>
                  <a:pt x="21558" y="20940"/>
                </a:cubicBezTo>
                <a:cubicBezTo>
                  <a:pt x="21446" y="20997"/>
                  <a:pt x="21470" y="21098"/>
                  <a:pt x="21557" y="21098"/>
                </a:cubicBezTo>
                <a:cubicBezTo>
                  <a:pt x="21577" y="21098"/>
                  <a:pt x="21601" y="21092"/>
                  <a:pt x="21628" y="21079"/>
                </a:cubicBezTo>
                <a:cubicBezTo>
                  <a:pt x="21727" y="21079"/>
                  <a:pt x="21820" y="21073"/>
                  <a:pt x="21906" y="21073"/>
                </a:cubicBezTo>
                <a:cubicBezTo>
                  <a:pt x="22121" y="21073"/>
                  <a:pt x="22291" y="21109"/>
                  <a:pt x="22390" y="21356"/>
                </a:cubicBezTo>
                <a:cubicBezTo>
                  <a:pt x="22529" y="21703"/>
                  <a:pt x="22529" y="22050"/>
                  <a:pt x="22390" y="22396"/>
                </a:cubicBezTo>
                <a:cubicBezTo>
                  <a:pt x="22327" y="22649"/>
                  <a:pt x="22148" y="22960"/>
                  <a:pt x="21855" y="22960"/>
                </a:cubicBezTo>
                <a:cubicBezTo>
                  <a:pt x="21826" y="22960"/>
                  <a:pt x="21797" y="22957"/>
                  <a:pt x="21766" y="22951"/>
                </a:cubicBezTo>
                <a:cubicBezTo>
                  <a:pt x="21004" y="22812"/>
                  <a:pt x="21143" y="21703"/>
                  <a:pt x="21628" y="21287"/>
                </a:cubicBezTo>
                <a:cubicBezTo>
                  <a:pt x="21677" y="21238"/>
                  <a:pt x="21656" y="21189"/>
                  <a:pt x="21616" y="21189"/>
                </a:cubicBezTo>
                <a:cubicBezTo>
                  <a:pt x="21599" y="21189"/>
                  <a:pt x="21579" y="21197"/>
                  <a:pt x="21558" y="21218"/>
                </a:cubicBezTo>
                <a:cubicBezTo>
                  <a:pt x="21073" y="21564"/>
                  <a:pt x="20865" y="22188"/>
                  <a:pt x="21073" y="22812"/>
                </a:cubicBezTo>
                <a:cubicBezTo>
                  <a:pt x="21004" y="22812"/>
                  <a:pt x="20935" y="22881"/>
                  <a:pt x="20935" y="22951"/>
                </a:cubicBezTo>
                <a:lnTo>
                  <a:pt x="21004" y="23159"/>
                </a:lnTo>
                <a:cubicBezTo>
                  <a:pt x="20848" y="23522"/>
                  <a:pt x="20731" y="23925"/>
                  <a:pt x="20682" y="24338"/>
                </a:cubicBezTo>
                <a:lnTo>
                  <a:pt x="20682" y="24338"/>
                </a:lnTo>
                <a:cubicBezTo>
                  <a:pt x="20750" y="24037"/>
                  <a:pt x="20834" y="23736"/>
                  <a:pt x="20935" y="23436"/>
                </a:cubicBezTo>
                <a:lnTo>
                  <a:pt x="21212" y="23436"/>
                </a:lnTo>
                <a:cubicBezTo>
                  <a:pt x="21281" y="23436"/>
                  <a:pt x="21350" y="23297"/>
                  <a:pt x="21350" y="23228"/>
                </a:cubicBezTo>
                <a:lnTo>
                  <a:pt x="21350" y="23089"/>
                </a:lnTo>
                <a:lnTo>
                  <a:pt x="21420" y="23159"/>
                </a:lnTo>
                <a:cubicBezTo>
                  <a:pt x="21565" y="23221"/>
                  <a:pt x="21711" y="23252"/>
                  <a:pt x="21849" y="23252"/>
                </a:cubicBezTo>
                <a:cubicBezTo>
                  <a:pt x="22171" y="23252"/>
                  <a:pt x="22453" y="23082"/>
                  <a:pt x="22598" y="22743"/>
                </a:cubicBezTo>
                <a:cubicBezTo>
                  <a:pt x="22875" y="22327"/>
                  <a:pt x="22875" y="21772"/>
                  <a:pt x="22737" y="21287"/>
                </a:cubicBezTo>
                <a:cubicBezTo>
                  <a:pt x="22600" y="20968"/>
                  <a:pt x="22283" y="20768"/>
                  <a:pt x="21983" y="20768"/>
                </a:cubicBezTo>
                <a:close/>
                <a:moveTo>
                  <a:pt x="8008" y="20510"/>
                </a:moveTo>
                <a:cubicBezTo>
                  <a:pt x="7797" y="20510"/>
                  <a:pt x="7601" y="20615"/>
                  <a:pt x="7487" y="20871"/>
                </a:cubicBezTo>
                <a:cubicBezTo>
                  <a:pt x="7438" y="20920"/>
                  <a:pt x="7458" y="20969"/>
                  <a:pt x="7499" y="20969"/>
                </a:cubicBezTo>
                <a:cubicBezTo>
                  <a:pt x="7516" y="20969"/>
                  <a:pt x="7536" y="20961"/>
                  <a:pt x="7556" y="20940"/>
                </a:cubicBezTo>
                <a:cubicBezTo>
                  <a:pt x="7749" y="20908"/>
                  <a:pt x="7911" y="20862"/>
                  <a:pt x="8051" y="20862"/>
                </a:cubicBezTo>
                <a:cubicBezTo>
                  <a:pt x="8214" y="20862"/>
                  <a:pt x="8346" y="20925"/>
                  <a:pt x="8457" y="21148"/>
                </a:cubicBezTo>
                <a:cubicBezTo>
                  <a:pt x="8735" y="21564"/>
                  <a:pt x="8804" y="22050"/>
                  <a:pt x="8735" y="22465"/>
                </a:cubicBezTo>
                <a:cubicBezTo>
                  <a:pt x="8681" y="22784"/>
                  <a:pt x="8425" y="23021"/>
                  <a:pt x="8121" y="23021"/>
                </a:cubicBezTo>
                <a:cubicBezTo>
                  <a:pt x="8028" y="23021"/>
                  <a:pt x="7931" y="22999"/>
                  <a:pt x="7833" y="22951"/>
                </a:cubicBezTo>
                <a:lnTo>
                  <a:pt x="7833" y="22881"/>
                </a:lnTo>
                <a:cubicBezTo>
                  <a:pt x="7833" y="22780"/>
                  <a:pt x="7759" y="22716"/>
                  <a:pt x="7665" y="22716"/>
                </a:cubicBezTo>
                <a:cubicBezTo>
                  <a:pt x="7630" y="22716"/>
                  <a:pt x="7593" y="22724"/>
                  <a:pt x="7556" y="22743"/>
                </a:cubicBezTo>
                <a:cubicBezTo>
                  <a:pt x="7210" y="22327"/>
                  <a:pt x="6863" y="21426"/>
                  <a:pt x="7279" y="21148"/>
                </a:cubicBezTo>
                <a:cubicBezTo>
                  <a:pt x="7348" y="21148"/>
                  <a:pt x="7279" y="21079"/>
                  <a:pt x="7279" y="21079"/>
                </a:cubicBezTo>
                <a:lnTo>
                  <a:pt x="7279" y="21079"/>
                </a:lnTo>
                <a:cubicBezTo>
                  <a:pt x="6516" y="21218"/>
                  <a:pt x="7140" y="22673"/>
                  <a:pt x="7418" y="23020"/>
                </a:cubicBezTo>
                <a:lnTo>
                  <a:pt x="7487" y="23089"/>
                </a:lnTo>
                <a:cubicBezTo>
                  <a:pt x="7487" y="23436"/>
                  <a:pt x="7556" y="23713"/>
                  <a:pt x="7625" y="24060"/>
                </a:cubicBezTo>
                <a:cubicBezTo>
                  <a:pt x="7625" y="24114"/>
                  <a:pt x="7625" y="24168"/>
                  <a:pt x="7625" y="24189"/>
                </a:cubicBezTo>
                <a:lnTo>
                  <a:pt x="7625" y="24189"/>
                </a:lnTo>
                <a:cubicBezTo>
                  <a:pt x="7285" y="23742"/>
                  <a:pt x="6973" y="23260"/>
                  <a:pt x="6586" y="22825"/>
                </a:cubicBezTo>
                <a:lnTo>
                  <a:pt x="6586" y="22825"/>
                </a:lnTo>
                <a:cubicBezTo>
                  <a:pt x="6586" y="22845"/>
                  <a:pt x="6586" y="22881"/>
                  <a:pt x="6586" y="22881"/>
                </a:cubicBezTo>
                <a:cubicBezTo>
                  <a:pt x="6863" y="23228"/>
                  <a:pt x="7140" y="23713"/>
                  <a:pt x="7279" y="23921"/>
                </a:cubicBezTo>
                <a:cubicBezTo>
                  <a:pt x="7418" y="24129"/>
                  <a:pt x="7556" y="24198"/>
                  <a:pt x="7625" y="24198"/>
                </a:cubicBezTo>
                <a:cubicBezTo>
                  <a:pt x="7625" y="24198"/>
                  <a:pt x="7625" y="24195"/>
                  <a:pt x="7625" y="24189"/>
                </a:cubicBezTo>
                <a:lnTo>
                  <a:pt x="7625" y="24189"/>
                </a:lnTo>
                <a:cubicBezTo>
                  <a:pt x="7705" y="24294"/>
                  <a:pt x="7786" y="24396"/>
                  <a:pt x="7870" y="24496"/>
                </a:cubicBezTo>
                <a:lnTo>
                  <a:pt x="7870" y="24496"/>
                </a:lnTo>
                <a:cubicBezTo>
                  <a:pt x="7899" y="24281"/>
                  <a:pt x="7887" y="24067"/>
                  <a:pt x="7833" y="23852"/>
                </a:cubicBezTo>
                <a:cubicBezTo>
                  <a:pt x="7903" y="23783"/>
                  <a:pt x="7972" y="23644"/>
                  <a:pt x="7903" y="23505"/>
                </a:cubicBezTo>
                <a:cubicBezTo>
                  <a:pt x="7972" y="23505"/>
                  <a:pt x="8041" y="23436"/>
                  <a:pt x="7972" y="23367"/>
                </a:cubicBezTo>
                <a:lnTo>
                  <a:pt x="7972" y="23367"/>
                </a:lnTo>
                <a:cubicBezTo>
                  <a:pt x="8026" y="23376"/>
                  <a:pt x="8078" y="23380"/>
                  <a:pt x="8130" y="23380"/>
                </a:cubicBezTo>
                <a:cubicBezTo>
                  <a:pt x="8475" y="23380"/>
                  <a:pt x="8761" y="23183"/>
                  <a:pt x="8943" y="22881"/>
                </a:cubicBezTo>
                <a:cubicBezTo>
                  <a:pt x="9220" y="22258"/>
                  <a:pt x="9150" y="21564"/>
                  <a:pt x="8804" y="21010"/>
                </a:cubicBezTo>
                <a:cubicBezTo>
                  <a:pt x="8641" y="20724"/>
                  <a:pt x="8309" y="20510"/>
                  <a:pt x="8008" y="20510"/>
                </a:cubicBezTo>
                <a:close/>
                <a:moveTo>
                  <a:pt x="20682" y="24338"/>
                </a:moveTo>
                <a:lnTo>
                  <a:pt x="20682" y="24338"/>
                </a:lnTo>
                <a:cubicBezTo>
                  <a:pt x="20669" y="24397"/>
                  <a:pt x="20656" y="24457"/>
                  <a:pt x="20644" y="24516"/>
                </a:cubicBezTo>
                <a:lnTo>
                  <a:pt x="20644" y="24516"/>
                </a:lnTo>
                <a:cubicBezTo>
                  <a:pt x="20652" y="24596"/>
                  <a:pt x="20657" y="24675"/>
                  <a:pt x="20657" y="24753"/>
                </a:cubicBezTo>
                <a:cubicBezTo>
                  <a:pt x="20657" y="24614"/>
                  <a:pt x="20666" y="24475"/>
                  <a:pt x="20682" y="24338"/>
                </a:cubicBezTo>
                <a:close/>
                <a:moveTo>
                  <a:pt x="18362" y="22940"/>
                </a:moveTo>
                <a:cubicBezTo>
                  <a:pt x="18410" y="22940"/>
                  <a:pt x="18459" y="22944"/>
                  <a:pt x="18508" y="22951"/>
                </a:cubicBezTo>
                <a:cubicBezTo>
                  <a:pt x="19063" y="23089"/>
                  <a:pt x="19410" y="23644"/>
                  <a:pt x="19202" y="24198"/>
                </a:cubicBezTo>
                <a:lnTo>
                  <a:pt x="19202" y="24268"/>
                </a:lnTo>
                <a:cubicBezTo>
                  <a:pt x="19173" y="24239"/>
                  <a:pt x="19132" y="24222"/>
                  <a:pt x="19100" y="24222"/>
                </a:cubicBezTo>
                <a:cubicBezTo>
                  <a:pt x="19053" y="24222"/>
                  <a:pt x="19022" y="24256"/>
                  <a:pt x="19063" y="24337"/>
                </a:cubicBezTo>
                <a:cubicBezTo>
                  <a:pt x="19063" y="24406"/>
                  <a:pt x="19063" y="24476"/>
                  <a:pt x="19132" y="24545"/>
                </a:cubicBezTo>
                <a:cubicBezTo>
                  <a:pt x="18947" y="24730"/>
                  <a:pt x="18763" y="24853"/>
                  <a:pt x="18557" y="24853"/>
                </a:cubicBezTo>
                <a:cubicBezTo>
                  <a:pt x="18455" y="24853"/>
                  <a:pt x="18347" y="24822"/>
                  <a:pt x="18231" y="24753"/>
                </a:cubicBezTo>
                <a:cubicBezTo>
                  <a:pt x="17885" y="24476"/>
                  <a:pt x="17677" y="24129"/>
                  <a:pt x="17607" y="23713"/>
                </a:cubicBezTo>
                <a:cubicBezTo>
                  <a:pt x="17545" y="23215"/>
                  <a:pt x="17931" y="22940"/>
                  <a:pt x="18362" y="22940"/>
                </a:cubicBezTo>
                <a:close/>
                <a:moveTo>
                  <a:pt x="7870" y="24496"/>
                </a:moveTo>
                <a:cubicBezTo>
                  <a:pt x="7861" y="24559"/>
                  <a:pt x="7849" y="24621"/>
                  <a:pt x="7833" y="24684"/>
                </a:cubicBezTo>
                <a:cubicBezTo>
                  <a:pt x="7833" y="24753"/>
                  <a:pt x="7833" y="24753"/>
                  <a:pt x="7833" y="24822"/>
                </a:cubicBezTo>
                <a:cubicBezTo>
                  <a:pt x="7829" y="24831"/>
                  <a:pt x="7825" y="24840"/>
                  <a:pt x="7821" y="24849"/>
                </a:cubicBezTo>
                <a:lnTo>
                  <a:pt x="7821" y="24849"/>
                </a:lnTo>
                <a:cubicBezTo>
                  <a:pt x="7828" y="24859"/>
                  <a:pt x="7833" y="24873"/>
                  <a:pt x="7833" y="24892"/>
                </a:cubicBezTo>
                <a:cubicBezTo>
                  <a:pt x="7852" y="24929"/>
                  <a:pt x="7871" y="24946"/>
                  <a:pt x="7888" y="24946"/>
                </a:cubicBezTo>
                <a:cubicBezTo>
                  <a:pt x="7935" y="24946"/>
                  <a:pt x="7972" y="24817"/>
                  <a:pt x="7972" y="24614"/>
                </a:cubicBezTo>
                <a:cubicBezTo>
                  <a:pt x="7937" y="24575"/>
                  <a:pt x="7903" y="24536"/>
                  <a:pt x="7870" y="24496"/>
                </a:cubicBezTo>
                <a:close/>
                <a:moveTo>
                  <a:pt x="7678" y="24765"/>
                </a:moveTo>
                <a:cubicBezTo>
                  <a:pt x="7597" y="24765"/>
                  <a:pt x="7507" y="24863"/>
                  <a:pt x="7556" y="24961"/>
                </a:cubicBezTo>
                <a:cubicBezTo>
                  <a:pt x="7625" y="25030"/>
                  <a:pt x="7625" y="25100"/>
                  <a:pt x="7625" y="25169"/>
                </a:cubicBezTo>
                <a:lnTo>
                  <a:pt x="7625" y="25238"/>
                </a:lnTo>
                <a:lnTo>
                  <a:pt x="7695" y="25308"/>
                </a:lnTo>
                <a:cubicBezTo>
                  <a:pt x="7760" y="25178"/>
                  <a:pt x="7764" y="24987"/>
                  <a:pt x="7821" y="24849"/>
                </a:cubicBezTo>
                <a:lnTo>
                  <a:pt x="7821" y="24849"/>
                </a:lnTo>
                <a:cubicBezTo>
                  <a:pt x="7801" y="24822"/>
                  <a:pt x="7764" y="24822"/>
                  <a:pt x="7764" y="24822"/>
                </a:cubicBezTo>
                <a:cubicBezTo>
                  <a:pt x="7744" y="24782"/>
                  <a:pt x="7712" y="24765"/>
                  <a:pt x="7678" y="24765"/>
                </a:cubicBezTo>
                <a:close/>
                <a:moveTo>
                  <a:pt x="7695" y="25308"/>
                </a:moveTo>
                <a:cubicBezTo>
                  <a:pt x="7695" y="25308"/>
                  <a:pt x="7625" y="25377"/>
                  <a:pt x="7625" y="25377"/>
                </a:cubicBezTo>
                <a:cubicBezTo>
                  <a:pt x="7824" y="25675"/>
                  <a:pt x="8023" y="26008"/>
                  <a:pt x="8247" y="26301"/>
                </a:cubicBezTo>
                <a:lnTo>
                  <a:pt x="8247" y="26301"/>
                </a:lnTo>
                <a:cubicBezTo>
                  <a:pt x="8279" y="26311"/>
                  <a:pt x="8310" y="26322"/>
                  <a:pt x="8342" y="26332"/>
                </a:cubicBezTo>
                <a:lnTo>
                  <a:pt x="8342" y="26332"/>
                </a:lnTo>
                <a:cubicBezTo>
                  <a:pt x="8223" y="26175"/>
                  <a:pt x="8103" y="26019"/>
                  <a:pt x="7972" y="25862"/>
                </a:cubicBezTo>
                <a:cubicBezTo>
                  <a:pt x="7972" y="25820"/>
                  <a:pt x="7998" y="25803"/>
                  <a:pt x="8018" y="25797"/>
                </a:cubicBezTo>
                <a:lnTo>
                  <a:pt x="8018" y="25797"/>
                </a:lnTo>
                <a:cubicBezTo>
                  <a:pt x="8181" y="26001"/>
                  <a:pt x="8453" y="26352"/>
                  <a:pt x="8402" y="26352"/>
                </a:cubicBezTo>
                <a:cubicBezTo>
                  <a:pt x="8399" y="26352"/>
                  <a:pt x="8394" y="26350"/>
                  <a:pt x="8388" y="26347"/>
                </a:cubicBezTo>
                <a:cubicBezTo>
                  <a:pt x="8373" y="26342"/>
                  <a:pt x="8357" y="26337"/>
                  <a:pt x="8342" y="26332"/>
                </a:cubicBezTo>
                <a:lnTo>
                  <a:pt x="8342" y="26332"/>
                </a:lnTo>
                <a:cubicBezTo>
                  <a:pt x="8445" y="26469"/>
                  <a:pt x="8547" y="26606"/>
                  <a:pt x="8651" y="26743"/>
                </a:cubicBezTo>
                <a:lnTo>
                  <a:pt x="8651" y="26743"/>
                </a:lnTo>
                <a:cubicBezTo>
                  <a:pt x="8747" y="26780"/>
                  <a:pt x="8844" y="26818"/>
                  <a:pt x="8940" y="26858"/>
                </a:cubicBezTo>
                <a:lnTo>
                  <a:pt x="8940" y="26858"/>
                </a:lnTo>
                <a:cubicBezTo>
                  <a:pt x="8640" y="26500"/>
                  <a:pt x="8341" y="26142"/>
                  <a:pt x="8041" y="25793"/>
                </a:cubicBezTo>
                <a:cubicBezTo>
                  <a:pt x="8041" y="25793"/>
                  <a:pt x="8031" y="25793"/>
                  <a:pt x="8018" y="25797"/>
                </a:cubicBezTo>
                <a:lnTo>
                  <a:pt x="8018" y="25797"/>
                </a:lnTo>
                <a:cubicBezTo>
                  <a:pt x="7951" y="25713"/>
                  <a:pt x="7903" y="25654"/>
                  <a:pt x="7903" y="25654"/>
                </a:cubicBezTo>
                <a:cubicBezTo>
                  <a:pt x="7833" y="25585"/>
                  <a:pt x="7764" y="25446"/>
                  <a:pt x="7695" y="25308"/>
                </a:cubicBezTo>
                <a:close/>
                <a:moveTo>
                  <a:pt x="9334" y="27029"/>
                </a:moveTo>
                <a:cubicBezTo>
                  <a:pt x="9342" y="27033"/>
                  <a:pt x="9350" y="27037"/>
                  <a:pt x="9358" y="27040"/>
                </a:cubicBezTo>
                <a:cubicBezTo>
                  <a:pt x="9350" y="27036"/>
                  <a:pt x="9342" y="27033"/>
                  <a:pt x="9334" y="27029"/>
                </a:cubicBezTo>
                <a:close/>
                <a:moveTo>
                  <a:pt x="8555" y="26707"/>
                </a:moveTo>
                <a:cubicBezTo>
                  <a:pt x="8551" y="26769"/>
                  <a:pt x="8504" y="26833"/>
                  <a:pt x="8457" y="26833"/>
                </a:cubicBezTo>
                <a:cubicBezTo>
                  <a:pt x="8665" y="26902"/>
                  <a:pt x="8804" y="26971"/>
                  <a:pt x="8943" y="27110"/>
                </a:cubicBezTo>
                <a:cubicBezTo>
                  <a:pt x="8841" y="26988"/>
                  <a:pt x="8745" y="26865"/>
                  <a:pt x="8651" y="26743"/>
                </a:cubicBezTo>
                <a:lnTo>
                  <a:pt x="8651" y="26743"/>
                </a:lnTo>
                <a:cubicBezTo>
                  <a:pt x="8619" y="26731"/>
                  <a:pt x="8587" y="26719"/>
                  <a:pt x="8555" y="26707"/>
                </a:cubicBezTo>
                <a:close/>
                <a:moveTo>
                  <a:pt x="5376" y="24527"/>
                </a:moveTo>
                <a:cubicBezTo>
                  <a:pt x="4833" y="24527"/>
                  <a:pt x="4338" y="24901"/>
                  <a:pt x="4229" y="25446"/>
                </a:cubicBezTo>
                <a:cubicBezTo>
                  <a:pt x="4133" y="26306"/>
                  <a:pt x="5157" y="27133"/>
                  <a:pt x="6007" y="27133"/>
                </a:cubicBezTo>
                <a:cubicBezTo>
                  <a:pt x="6390" y="27133"/>
                  <a:pt x="6738" y="26965"/>
                  <a:pt x="6932" y="26555"/>
                </a:cubicBezTo>
                <a:cubicBezTo>
                  <a:pt x="6983" y="26454"/>
                  <a:pt x="6922" y="26389"/>
                  <a:pt x="6859" y="26389"/>
                </a:cubicBezTo>
                <a:cubicBezTo>
                  <a:pt x="6836" y="26389"/>
                  <a:pt x="6812" y="26398"/>
                  <a:pt x="6794" y="26417"/>
                </a:cubicBezTo>
                <a:cubicBezTo>
                  <a:pt x="6558" y="26652"/>
                  <a:pt x="6259" y="26792"/>
                  <a:pt x="5960" y="26792"/>
                </a:cubicBezTo>
                <a:cubicBezTo>
                  <a:pt x="5820" y="26792"/>
                  <a:pt x="5679" y="26761"/>
                  <a:pt x="5546" y="26694"/>
                </a:cubicBezTo>
                <a:cubicBezTo>
                  <a:pt x="5061" y="26555"/>
                  <a:pt x="4783" y="26209"/>
                  <a:pt x="4575" y="25793"/>
                </a:cubicBezTo>
                <a:cubicBezTo>
                  <a:pt x="4368" y="25169"/>
                  <a:pt x="4922" y="24892"/>
                  <a:pt x="5477" y="24892"/>
                </a:cubicBezTo>
                <a:cubicBezTo>
                  <a:pt x="5823" y="24961"/>
                  <a:pt x="6170" y="25100"/>
                  <a:pt x="6447" y="25377"/>
                </a:cubicBezTo>
                <a:cubicBezTo>
                  <a:pt x="6655" y="25654"/>
                  <a:pt x="6794" y="26001"/>
                  <a:pt x="6724" y="26347"/>
                </a:cubicBezTo>
                <a:cubicBezTo>
                  <a:pt x="6724" y="26382"/>
                  <a:pt x="6742" y="26399"/>
                  <a:pt x="6759" y="26399"/>
                </a:cubicBezTo>
                <a:cubicBezTo>
                  <a:pt x="6776" y="26399"/>
                  <a:pt x="6794" y="26382"/>
                  <a:pt x="6794" y="26347"/>
                </a:cubicBezTo>
                <a:cubicBezTo>
                  <a:pt x="6863" y="26347"/>
                  <a:pt x="6932" y="26278"/>
                  <a:pt x="6932" y="26209"/>
                </a:cubicBezTo>
                <a:cubicBezTo>
                  <a:pt x="6932" y="26278"/>
                  <a:pt x="7002" y="26347"/>
                  <a:pt x="7071" y="26347"/>
                </a:cubicBezTo>
                <a:cubicBezTo>
                  <a:pt x="7566" y="26392"/>
                  <a:pt x="8060" y="26525"/>
                  <a:pt x="8555" y="26707"/>
                </a:cubicBezTo>
                <a:lnTo>
                  <a:pt x="8555" y="26707"/>
                </a:lnTo>
                <a:cubicBezTo>
                  <a:pt x="8557" y="26677"/>
                  <a:pt x="8549" y="26647"/>
                  <a:pt x="8527" y="26625"/>
                </a:cubicBezTo>
                <a:cubicBezTo>
                  <a:pt x="8428" y="26526"/>
                  <a:pt x="8336" y="26417"/>
                  <a:pt x="8247" y="26301"/>
                </a:cubicBezTo>
                <a:lnTo>
                  <a:pt x="8247" y="26301"/>
                </a:lnTo>
                <a:cubicBezTo>
                  <a:pt x="7866" y="26177"/>
                  <a:pt x="7448" y="26047"/>
                  <a:pt x="7140" y="25862"/>
                </a:cubicBezTo>
                <a:lnTo>
                  <a:pt x="7071" y="25862"/>
                </a:lnTo>
                <a:cubicBezTo>
                  <a:pt x="7071" y="25308"/>
                  <a:pt x="6239" y="24753"/>
                  <a:pt x="5823" y="24614"/>
                </a:cubicBezTo>
                <a:cubicBezTo>
                  <a:pt x="5675" y="24555"/>
                  <a:pt x="5524" y="24527"/>
                  <a:pt x="5376" y="24527"/>
                </a:cubicBezTo>
                <a:close/>
                <a:moveTo>
                  <a:pt x="8940" y="26858"/>
                </a:moveTo>
                <a:cubicBezTo>
                  <a:pt x="9051" y="26991"/>
                  <a:pt x="9162" y="27124"/>
                  <a:pt x="9274" y="27256"/>
                </a:cubicBezTo>
                <a:lnTo>
                  <a:pt x="9274" y="27256"/>
                </a:lnTo>
                <a:cubicBezTo>
                  <a:pt x="9256" y="27230"/>
                  <a:pt x="9238" y="27205"/>
                  <a:pt x="9220" y="27179"/>
                </a:cubicBezTo>
                <a:cubicBezTo>
                  <a:pt x="9169" y="27078"/>
                  <a:pt x="9193" y="27013"/>
                  <a:pt x="9263" y="27013"/>
                </a:cubicBezTo>
                <a:cubicBezTo>
                  <a:pt x="9283" y="27013"/>
                  <a:pt x="9307" y="27018"/>
                  <a:pt x="9334" y="27029"/>
                </a:cubicBezTo>
                <a:lnTo>
                  <a:pt x="9334" y="27029"/>
                </a:lnTo>
                <a:cubicBezTo>
                  <a:pt x="9202" y="26970"/>
                  <a:pt x="9071" y="26912"/>
                  <a:pt x="8940" y="26858"/>
                </a:cubicBezTo>
                <a:close/>
                <a:moveTo>
                  <a:pt x="9487" y="27509"/>
                </a:moveTo>
                <a:lnTo>
                  <a:pt x="9487" y="27509"/>
                </a:lnTo>
                <a:cubicBezTo>
                  <a:pt x="9679" y="27679"/>
                  <a:pt x="10043" y="27933"/>
                  <a:pt x="10121" y="28011"/>
                </a:cubicBezTo>
                <a:lnTo>
                  <a:pt x="10386" y="28238"/>
                </a:lnTo>
                <a:lnTo>
                  <a:pt x="10386" y="28238"/>
                </a:lnTo>
                <a:cubicBezTo>
                  <a:pt x="10380" y="28219"/>
                  <a:pt x="10374" y="28199"/>
                  <a:pt x="10368" y="28178"/>
                </a:cubicBezTo>
                <a:lnTo>
                  <a:pt x="10368" y="28178"/>
                </a:lnTo>
                <a:cubicBezTo>
                  <a:pt x="10445" y="28261"/>
                  <a:pt x="10523" y="28344"/>
                  <a:pt x="10606" y="28427"/>
                </a:cubicBezTo>
                <a:lnTo>
                  <a:pt x="10386" y="28238"/>
                </a:lnTo>
                <a:lnTo>
                  <a:pt x="10386" y="28238"/>
                </a:lnTo>
                <a:cubicBezTo>
                  <a:pt x="10436" y="28397"/>
                  <a:pt x="10486" y="28553"/>
                  <a:pt x="10537" y="28704"/>
                </a:cubicBezTo>
                <a:cubicBezTo>
                  <a:pt x="10187" y="28325"/>
                  <a:pt x="9837" y="27922"/>
                  <a:pt x="9487" y="27509"/>
                </a:cubicBezTo>
                <a:close/>
                <a:moveTo>
                  <a:pt x="9581" y="23383"/>
                </a:moveTo>
                <a:cubicBezTo>
                  <a:pt x="9439" y="23383"/>
                  <a:pt x="9295" y="23400"/>
                  <a:pt x="9150" y="23436"/>
                </a:cubicBezTo>
                <a:cubicBezTo>
                  <a:pt x="9012" y="23436"/>
                  <a:pt x="9081" y="23575"/>
                  <a:pt x="9150" y="23575"/>
                </a:cubicBezTo>
                <a:cubicBezTo>
                  <a:pt x="9774" y="23783"/>
                  <a:pt x="10398" y="23852"/>
                  <a:pt x="10745" y="24476"/>
                </a:cubicBezTo>
                <a:cubicBezTo>
                  <a:pt x="11022" y="24892"/>
                  <a:pt x="10953" y="25446"/>
                  <a:pt x="10745" y="25862"/>
                </a:cubicBezTo>
                <a:cubicBezTo>
                  <a:pt x="10586" y="26074"/>
                  <a:pt x="10427" y="26164"/>
                  <a:pt x="10299" y="26164"/>
                </a:cubicBezTo>
                <a:cubicBezTo>
                  <a:pt x="10260" y="26164"/>
                  <a:pt x="10223" y="26156"/>
                  <a:pt x="10190" y="26139"/>
                </a:cubicBezTo>
                <a:lnTo>
                  <a:pt x="10121" y="26001"/>
                </a:lnTo>
                <a:cubicBezTo>
                  <a:pt x="10070" y="25899"/>
                  <a:pt x="9982" y="25835"/>
                  <a:pt x="9884" y="25835"/>
                </a:cubicBezTo>
                <a:cubicBezTo>
                  <a:pt x="9849" y="25835"/>
                  <a:pt x="9811" y="25843"/>
                  <a:pt x="9774" y="25862"/>
                </a:cubicBezTo>
                <a:cubicBezTo>
                  <a:pt x="9636" y="25723"/>
                  <a:pt x="9497" y="25515"/>
                  <a:pt x="9428" y="25308"/>
                </a:cubicBezTo>
                <a:cubicBezTo>
                  <a:pt x="9358" y="24822"/>
                  <a:pt x="9358" y="24406"/>
                  <a:pt x="9428" y="23921"/>
                </a:cubicBezTo>
                <a:cubicBezTo>
                  <a:pt x="9428" y="23852"/>
                  <a:pt x="9358" y="23852"/>
                  <a:pt x="9289" y="23852"/>
                </a:cubicBezTo>
                <a:cubicBezTo>
                  <a:pt x="9012" y="24476"/>
                  <a:pt x="8943" y="25169"/>
                  <a:pt x="9220" y="25793"/>
                </a:cubicBezTo>
                <a:cubicBezTo>
                  <a:pt x="9358" y="26001"/>
                  <a:pt x="9566" y="26209"/>
                  <a:pt x="9774" y="26347"/>
                </a:cubicBezTo>
                <a:cubicBezTo>
                  <a:pt x="9844" y="26486"/>
                  <a:pt x="9913" y="26625"/>
                  <a:pt x="9982" y="26694"/>
                </a:cubicBezTo>
                <a:cubicBezTo>
                  <a:pt x="10083" y="27198"/>
                  <a:pt x="10220" y="27701"/>
                  <a:pt x="10368" y="28178"/>
                </a:cubicBezTo>
                <a:lnTo>
                  <a:pt x="10368" y="28178"/>
                </a:lnTo>
                <a:cubicBezTo>
                  <a:pt x="10123" y="27915"/>
                  <a:pt x="9899" y="27651"/>
                  <a:pt x="9636" y="27387"/>
                </a:cubicBezTo>
                <a:lnTo>
                  <a:pt x="9566" y="27387"/>
                </a:lnTo>
                <a:cubicBezTo>
                  <a:pt x="9486" y="27360"/>
                  <a:pt x="9433" y="27348"/>
                  <a:pt x="9403" y="27348"/>
                </a:cubicBezTo>
                <a:cubicBezTo>
                  <a:pt x="9379" y="27348"/>
                  <a:pt x="9368" y="27356"/>
                  <a:pt x="9369" y="27369"/>
                </a:cubicBezTo>
                <a:lnTo>
                  <a:pt x="9369" y="27369"/>
                </a:lnTo>
                <a:cubicBezTo>
                  <a:pt x="9408" y="27416"/>
                  <a:pt x="9448" y="27462"/>
                  <a:pt x="9487" y="27509"/>
                </a:cubicBezTo>
                <a:lnTo>
                  <a:pt x="9487" y="27509"/>
                </a:lnTo>
                <a:cubicBezTo>
                  <a:pt x="9417" y="27447"/>
                  <a:pt x="9370" y="27396"/>
                  <a:pt x="9369" y="27369"/>
                </a:cubicBezTo>
                <a:lnTo>
                  <a:pt x="9369" y="27369"/>
                </a:lnTo>
                <a:cubicBezTo>
                  <a:pt x="9337" y="27331"/>
                  <a:pt x="9305" y="27294"/>
                  <a:pt x="9274" y="27256"/>
                </a:cubicBezTo>
                <a:lnTo>
                  <a:pt x="9274" y="27256"/>
                </a:lnTo>
                <a:cubicBezTo>
                  <a:pt x="9841" y="28058"/>
                  <a:pt x="10520" y="28750"/>
                  <a:pt x="11311" y="29382"/>
                </a:cubicBezTo>
                <a:lnTo>
                  <a:pt x="11311" y="29382"/>
                </a:lnTo>
                <a:cubicBezTo>
                  <a:pt x="10723" y="28505"/>
                  <a:pt x="10394" y="27560"/>
                  <a:pt x="10260" y="26486"/>
                </a:cubicBezTo>
                <a:cubicBezTo>
                  <a:pt x="10468" y="26486"/>
                  <a:pt x="10606" y="26417"/>
                  <a:pt x="10745" y="26278"/>
                </a:cubicBezTo>
                <a:cubicBezTo>
                  <a:pt x="11299" y="25793"/>
                  <a:pt x="11438" y="25030"/>
                  <a:pt x="11161" y="24406"/>
                </a:cubicBezTo>
                <a:cubicBezTo>
                  <a:pt x="10874" y="23776"/>
                  <a:pt x="10256" y="23383"/>
                  <a:pt x="9581" y="23383"/>
                </a:cubicBezTo>
                <a:close/>
                <a:moveTo>
                  <a:pt x="11854" y="29883"/>
                </a:moveTo>
                <a:cubicBezTo>
                  <a:pt x="11854" y="29886"/>
                  <a:pt x="11854" y="29888"/>
                  <a:pt x="11854" y="29891"/>
                </a:cubicBezTo>
                <a:lnTo>
                  <a:pt x="11854" y="29891"/>
                </a:lnTo>
                <a:cubicBezTo>
                  <a:pt x="11900" y="29932"/>
                  <a:pt x="11946" y="29975"/>
                  <a:pt x="11993" y="30021"/>
                </a:cubicBezTo>
                <a:cubicBezTo>
                  <a:pt x="12200" y="30189"/>
                  <a:pt x="12415" y="30353"/>
                  <a:pt x="12635" y="30515"/>
                </a:cubicBezTo>
                <a:lnTo>
                  <a:pt x="12635" y="30515"/>
                </a:lnTo>
                <a:cubicBezTo>
                  <a:pt x="12582" y="30466"/>
                  <a:pt x="12530" y="30417"/>
                  <a:pt x="12478" y="30368"/>
                </a:cubicBezTo>
                <a:cubicBezTo>
                  <a:pt x="12270" y="30229"/>
                  <a:pt x="12062" y="30091"/>
                  <a:pt x="11854" y="29883"/>
                </a:cubicBezTo>
                <a:close/>
                <a:moveTo>
                  <a:pt x="21791" y="28378"/>
                </a:moveTo>
                <a:lnTo>
                  <a:pt x="21791" y="28378"/>
                </a:lnTo>
                <a:cubicBezTo>
                  <a:pt x="21437" y="29085"/>
                  <a:pt x="21084" y="29797"/>
                  <a:pt x="20731" y="30556"/>
                </a:cubicBezTo>
                <a:lnTo>
                  <a:pt x="20731" y="30556"/>
                </a:lnTo>
                <a:cubicBezTo>
                  <a:pt x="20746" y="30378"/>
                  <a:pt x="20806" y="30200"/>
                  <a:pt x="20865" y="30021"/>
                </a:cubicBezTo>
                <a:cubicBezTo>
                  <a:pt x="21073" y="29605"/>
                  <a:pt x="21281" y="29120"/>
                  <a:pt x="21558" y="28704"/>
                </a:cubicBezTo>
                <a:cubicBezTo>
                  <a:pt x="21641" y="28581"/>
                  <a:pt x="21723" y="28482"/>
                  <a:pt x="21791" y="28378"/>
                </a:cubicBezTo>
                <a:close/>
                <a:moveTo>
                  <a:pt x="7697" y="29514"/>
                </a:moveTo>
                <a:cubicBezTo>
                  <a:pt x="7795" y="29514"/>
                  <a:pt x="7889" y="29522"/>
                  <a:pt x="7972" y="29536"/>
                </a:cubicBezTo>
                <a:cubicBezTo>
                  <a:pt x="8457" y="29605"/>
                  <a:pt x="9012" y="29813"/>
                  <a:pt x="9497" y="30021"/>
                </a:cubicBezTo>
                <a:cubicBezTo>
                  <a:pt x="9566" y="30506"/>
                  <a:pt x="9289" y="30922"/>
                  <a:pt x="8804" y="31061"/>
                </a:cubicBezTo>
                <a:lnTo>
                  <a:pt x="8873" y="31061"/>
                </a:lnTo>
                <a:cubicBezTo>
                  <a:pt x="8698" y="31105"/>
                  <a:pt x="8515" y="31128"/>
                  <a:pt x="8332" y="31128"/>
                </a:cubicBezTo>
                <a:cubicBezTo>
                  <a:pt x="7937" y="31128"/>
                  <a:pt x="7541" y="31021"/>
                  <a:pt x="7210" y="30784"/>
                </a:cubicBezTo>
                <a:cubicBezTo>
                  <a:pt x="7002" y="30645"/>
                  <a:pt x="6863" y="30368"/>
                  <a:pt x="6863" y="30091"/>
                </a:cubicBezTo>
                <a:cubicBezTo>
                  <a:pt x="6863" y="29647"/>
                  <a:pt x="7307" y="29514"/>
                  <a:pt x="7697" y="29514"/>
                </a:cubicBezTo>
                <a:close/>
                <a:moveTo>
                  <a:pt x="7764" y="29103"/>
                </a:moveTo>
                <a:cubicBezTo>
                  <a:pt x="7649" y="29103"/>
                  <a:pt x="7533" y="29108"/>
                  <a:pt x="7418" y="29120"/>
                </a:cubicBezTo>
                <a:cubicBezTo>
                  <a:pt x="6586" y="29189"/>
                  <a:pt x="6170" y="30229"/>
                  <a:pt x="6794" y="30853"/>
                </a:cubicBezTo>
                <a:cubicBezTo>
                  <a:pt x="7096" y="31231"/>
                  <a:pt x="7609" y="31398"/>
                  <a:pt x="8129" y="31398"/>
                </a:cubicBezTo>
                <a:cubicBezTo>
                  <a:pt x="9041" y="31398"/>
                  <a:pt x="9976" y="30885"/>
                  <a:pt x="9844" y="30091"/>
                </a:cubicBezTo>
                <a:lnTo>
                  <a:pt x="9913" y="30091"/>
                </a:lnTo>
                <a:cubicBezTo>
                  <a:pt x="9948" y="30125"/>
                  <a:pt x="9965" y="30142"/>
                  <a:pt x="9982" y="30142"/>
                </a:cubicBezTo>
                <a:cubicBezTo>
                  <a:pt x="10000" y="30142"/>
                  <a:pt x="10017" y="30125"/>
                  <a:pt x="10052" y="30091"/>
                </a:cubicBezTo>
                <a:cubicBezTo>
                  <a:pt x="10260" y="30091"/>
                  <a:pt x="10398" y="30091"/>
                  <a:pt x="10537" y="29952"/>
                </a:cubicBezTo>
                <a:cubicBezTo>
                  <a:pt x="10883" y="29883"/>
                  <a:pt x="11161" y="29813"/>
                  <a:pt x="11507" y="29813"/>
                </a:cubicBezTo>
                <a:lnTo>
                  <a:pt x="11715" y="30021"/>
                </a:lnTo>
                <a:cubicBezTo>
                  <a:pt x="11715" y="30041"/>
                  <a:pt x="11727" y="30050"/>
                  <a:pt x="11744" y="30050"/>
                </a:cubicBezTo>
                <a:cubicBezTo>
                  <a:pt x="11785" y="30050"/>
                  <a:pt x="11854" y="30001"/>
                  <a:pt x="11854" y="29952"/>
                </a:cubicBezTo>
                <a:cubicBezTo>
                  <a:pt x="11819" y="29917"/>
                  <a:pt x="11819" y="29917"/>
                  <a:pt x="11828" y="29917"/>
                </a:cubicBezTo>
                <a:cubicBezTo>
                  <a:pt x="11836" y="29917"/>
                  <a:pt x="11851" y="29917"/>
                  <a:pt x="11854" y="29891"/>
                </a:cubicBezTo>
                <a:lnTo>
                  <a:pt x="11854" y="29891"/>
                </a:lnTo>
                <a:cubicBezTo>
                  <a:pt x="11692" y="29748"/>
                  <a:pt x="11530" y="29628"/>
                  <a:pt x="11369" y="29467"/>
                </a:cubicBezTo>
                <a:lnTo>
                  <a:pt x="11369" y="29467"/>
                </a:lnTo>
                <a:lnTo>
                  <a:pt x="11507" y="29536"/>
                </a:lnTo>
                <a:cubicBezTo>
                  <a:pt x="11441" y="29485"/>
                  <a:pt x="11376" y="29434"/>
                  <a:pt x="11311" y="29382"/>
                </a:cubicBezTo>
                <a:lnTo>
                  <a:pt x="11311" y="29382"/>
                </a:lnTo>
                <a:cubicBezTo>
                  <a:pt x="11330" y="29410"/>
                  <a:pt x="11349" y="29439"/>
                  <a:pt x="11369" y="29467"/>
                </a:cubicBezTo>
                <a:cubicBezTo>
                  <a:pt x="11342" y="29453"/>
                  <a:pt x="11318" y="29448"/>
                  <a:pt x="11297" y="29448"/>
                </a:cubicBezTo>
                <a:cubicBezTo>
                  <a:pt x="11209" y="29448"/>
                  <a:pt x="11174" y="29549"/>
                  <a:pt x="11230" y="29605"/>
                </a:cubicBezTo>
                <a:cubicBezTo>
                  <a:pt x="11022" y="29675"/>
                  <a:pt x="10814" y="29675"/>
                  <a:pt x="10606" y="29744"/>
                </a:cubicBezTo>
                <a:cubicBezTo>
                  <a:pt x="10606" y="29675"/>
                  <a:pt x="10468" y="29605"/>
                  <a:pt x="10398" y="29605"/>
                </a:cubicBezTo>
                <a:cubicBezTo>
                  <a:pt x="10190" y="29675"/>
                  <a:pt x="10052" y="29744"/>
                  <a:pt x="9844" y="29813"/>
                </a:cubicBezTo>
                <a:cubicBezTo>
                  <a:pt x="9774" y="29744"/>
                  <a:pt x="9636" y="29605"/>
                  <a:pt x="9566" y="29536"/>
                </a:cubicBezTo>
                <a:cubicBezTo>
                  <a:pt x="9532" y="29501"/>
                  <a:pt x="9514" y="29484"/>
                  <a:pt x="9497" y="29484"/>
                </a:cubicBezTo>
                <a:cubicBezTo>
                  <a:pt x="9480" y="29484"/>
                  <a:pt x="9462" y="29501"/>
                  <a:pt x="9428" y="29536"/>
                </a:cubicBezTo>
                <a:cubicBezTo>
                  <a:pt x="8908" y="29247"/>
                  <a:pt x="8340" y="29103"/>
                  <a:pt x="7764" y="29103"/>
                </a:cubicBezTo>
                <a:close/>
                <a:moveTo>
                  <a:pt x="14835" y="32517"/>
                </a:moveTo>
                <a:cubicBezTo>
                  <a:pt x="14873" y="32550"/>
                  <a:pt x="14912" y="32582"/>
                  <a:pt x="14951" y="32614"/>
                </a:cubicBezTo>
                <a:lnTo>
                  <a:pt x="14951" y="32614"/>
                </a:lnTo>
                <a:cubicBezTo>
                  <a:pt x="14912" y="32582"/>
                  <a:pt x="14873" y="32549"/>
                  <a:pt x="14835" y="32517"/>
                </a:cubicBezTo>
                <a:close/>
                <a:moveTo>
                  <a:pt x="24470" y="32170"/>
                </a:moveTo>
                <a:cubicBezTo>
                  <a:pt x="24401" y="32170"/>
                  <a:pt x="24401" y="32309"/>
                  <a:pt x="24470" y="32309"/>
                </a:cubicBezTo>
                <a:lnTo>
                  <a:pt x="25302" y="32309"/>
                </a:lnTo>
                <a:cubicBezTo>
                  <a:pt x="25510" y="32309"/>
                  <a:pt x="25648" y="32378"/>
                  <a:pt x="25718" y="32517"/>
                </a:cubicBezTo>
                <a:cubicBezTo>
                  <a:pt x="25787" y="32586"/>
                  <a:pt x="25787" y="32655"/>
                  <a:pt x="25718" y="32725"/>
                </a:cubicBezTo>
                <a:cubicBezTo>
                  <a:pt x="25718" y="32863"/>
                  <a:pt x="25648" y="32933"/>
                  <a:pt x="25510" y="33002"/>
                </a:cubicBezTo>
                <a:cubicBezTo>
                  <a:pt x="25331" y="33136"/>
                  <a:pt x="25094" y="33213"/>
                  <a:pt x="24874" y="33213"/>
                </a:cubicBezTo>
                <a:cubicBezTo>
                  <a:pt x="24753" y="33213"/>
                  <a:pt x="24637" y="33190"/>
                  <a:pt x="24539" y="33141"/>
                </a:cubicBezTo>
                <a:cubicBezTo>
                  <a:pt x="24262" y="33002"/>
                  <a:pt x="24054" y="32794"/>
                  <a:pt x="23985" y="32586"/>
                </a:cubicBezTo>
                <a:lnTo>
                  <a:pt x="24193" y="32586"/>
                </a:lnTo>
                <a:cubicBezTo>
                  <a:pt x="24262" y="32586"/>
                  <a:pt x="24331" y="32447"/>
                  <a:pt x="24262" y="32378"/>
                </a:cubicBezTo>
                <a:lnTo>
                  <a:pt x="24193" y="32309"/>
                </a:lnTo>
                <a:cubicBezTo>
                  <a:pt x="24193" y="32309"/>
                  <a:pt x="24262" y="32239"/>
                  <a:pt x="24262" y="32170"/>
                </a:cubicBezTo>
                <a:close/>
                <a:moveTo>
                  <a:pt x="12635" y="30515"/>
                </a:moveTo>
                <a:cubicBezTo>
                  <a:pt x="13836" y="31639"/>
                  <a:pt x="15101" y="32699"/>
                  <a:pt x="16429" y="33695"/>
                </a:cubicBezTo>
                <a:cubicBezTo>
                  <a:pt x="16498" y="33695"/>
                  <a:pt x="16498" y="33626"/>
                  <a:pt x="16498" y="33626"/>
                </a:cubicBezTo>
                <a:cubicBezTo>
                  <a:pt x="15429" y="32378"/>
                  <a:pt x="13952" y="31487"/>
                  <a:pt x="12635" y="30515"/>
                </a:cubicBezTo>
                <a:close/>
                <a:moveTo>
                  <a:pt x="14951" y="32614"/>
                </a:moveTo>
                <a:cubicBezTo>
                  <a:pt x="15744" y="33281"/>
                  <a:pt x="16534" y="34008"/>
                  <a:pt x="17261" y="34735"/>
                </a:cubicBezTo>
                <a:cubicBezTo>
                  <a:pt x="17256" y="34708"/>
                  <a:pt x="17252" y="34681"/>
                  <a:pt x="17247" y="34654"/>
                </a:cubicBezTo>
                <a:lnTo>
                  <a:pt x="17247" y="34654"/>
                </a:lnTo>
                <a:cubicBezTo>
                  <a:pt x="16993" y="34305"/>
                  <a:pt x="16711" y="33977"/>
                  <a:pt x="16429" y="33695"/>
                </a:cubicBezTo>
                <a:cubicBezTo>
                  <a:pt x="15918" y="33312"/>
                  <a:pt x="15408" y="32988"/>
                  <a:pt x="14951" y="32614"/>
                </a:cubicBezTo>
                <a:close/>
                <a:moveTo>
                  <a:pt x="18508" y="37716"/>
                </a:moveTo>
                <a:cubicBezTo>
                  <a:pt x="18605" y="38283"/>
                  <a:pt x="18699" y="38859"/>
                  <a:pt x="18799" y="39437"/>
                </a:cubicBezTo>
                <a:lnTo>
                  <a:pt x="18799" y="39437"/>
                </a:lnTo>
                <a:cubicBezTo>
                  <a:pt x="18701" y="38929"/>
                  <a:pt x="18605" y="38424"/>
                  <a:pt x="18508" y="37923"/>
                </a:cubicBezTo>
                <a:lnTo>
                  <a:pt x="18508" y="37716"/>
                </a:lnTo>
                <a:close/>
                <a:moveTo>
                  <a:pt x="8411" y="1"/>
                </a:moveTo>
                <a:cubicBezTo>
                  <a:pt x="7702" y="1"/>
                  <a:pt x="7147" y="600"/>
                  <a:pt x="7279" y="1323"/>
                </a:cubicBezTo>
                <a:cubicBezTo>
                  <a:pt x="7279" y="1358"/>
                  <a:pt x="7314" y="1375"/>
                  <a:pt x="7348" y="1375"/>
                </a:cubicBezTo>
                <a:cubicBezTo>
                  <a:pt x="7383" y="1375"/>
                  <a:pt x="7418" y="1358"/>
                  <a:pt x="7418" y="1323"/>
                </a:cubicBezTo>
                <a:cubicBezTo>
                  <a:pt x="7543" y="822"/>
                  <a:pt x="7782" y="264"/>
                  <a:pt x="8287" y="264"/>
                </a:cubicBezTo>
                <a:cubicBezTo>
                  <a:pt x="8341" y="264"/>
                  <a:pt x="8397" y="270"/>
                  <a:pt x="8457" y="284"/>
                </a:cubicBezTo>
                <a:cubicBezTo>
                  <a:pt x="9012" y="422"/>
                  <a:pt x="9358" y="907"/>
                  <a:pt x="9358" y="1462"/>
                </a:cubicBezTo>
                <a:cubicBezTo>
                  <a:pt x="9358" y="1771"/>
                  <a:pt x="9029" y="2903"/>
                  <a:pt x="8614" y="2903"/>
                </a:cubicBezTo>
                <a:cubicBezTo>
                  <a:pt x="8563" y="2903"/>
                  <a:pt x="8510" y="2886"/>
                  <a:pt x="8457" y="2848"/>
                </a:cubicBezTo>
                <a:cubicBezTo>
                  <a:pt x="8506" y="2799"/>
                  <a:pt x="8451" y="2750"/>
                  <a:pt x="8390" y="2750"/>
                </a:cubicBezTo>
                <a:cubicBezTo>
                  <a:pt x="8365" y="2750"/>
                  <a:pt x="8339" y="2759"/>
                  <a:pt x="8319" y="2779"/>
                </a:cubicBezTo>
                <a:cubicBezTo>
                  <a:pt x="8041" y="2363"/>
                  <a:pt x="7833" y="1878"/>
                  <a:pt x="7695" y="1323"/>
                </a:cubicBezTo>
                <a:cubicBezTo>
                  <a:pt x="7695" y="1300"/>
                  <a:pt x="7679" y="1292"/>
                  <a:pt x="7659" y="1292"/>
                </a:cubicBezTo>
                <a:cubicBezTo>
                  <a:pt x="7618" y="1292"/>
                  <a:pt x="7556" y="1323"/>
                  <a:pt x="7556" y="1323"/>
                </a:cubicBezTo>
                <a:cubicBezTo>
                  <a:pt x="7625" y="1809"/>
                  <a:pt x="7764" y="2224"/>
                  <a:pt x="7972" y="2640"/>
                </a:cubicBezTo>
                <a:cubicBezTo>
                  <a:pt x="7903" y="2640"/>
                  <a:pt x="7833" y="2710"/>
                  <a:pt x="7833" y="2779"/>
                </a:cubicBezTo>
                <a:cubicBezTo>
                  <a:pt x="7833" y="2918"/>
                  <a:pt x="7903" y="3056"/>
                  <a:pt x="7972" y="3195"/>
                </a:cubicBezTo>
                <a:cubicBezTo>
                  <a:pt x="7972" y="3195"/>
                  <a:pt x="7972" y="3264"/>
                  <a:pt x="8041" y="3264"/>
                </a:cubicBezTo>
                <a:lnTo>
                  <a:pt x="8111" y="3264"/>
                </a:lnTo>
                <a:cubicBezTo>
                  <a:pt x="8319" y="3957"/>
                  <a:pt x="8457" y="4720"/>
                  <a:pt x="8596" y="5482"/>
                </a:cubicBezTo>
                <a:cubicBezTo>
                  <a:pt x="8111" y="4789"/>
                  <a:pt x="7625" y="4165"/>
                  <a:pt x="7071" y="3541"/>
                </a:cubicBezTo>
                <a:cubicBezTo>
                  <a:pt x="7210" y="3264"/>
                  <a:pt x="7279" y="3056"/>
                  <a:pt x="7279" y="2779"/>
                </a:cubicBezTo>
                <a:cubicBezTo>
                  <a:pt x="7348" y="2363"/>
                  <a:pt x="7210" y="2016"/>
                  <a:pt x="6932" y="1739"/>
                </a:cubicBezTo>
                <a:cubicBezTo>
                  <a:pt x="6589" y="1339"/>
                  <a:pt x="6104" y="1080"/>
                  <a:pt x="5555" y="1080"/>
                </a:cubicBezTo>
                <a:cubicBezTo>
                  <a:pt x="5439" y="1080"/>
                  <a:pt x="5320" y="1091"/>
                  <a:pt x="5199" y="1115"/>
                </a:cubicBezTo>
                <a:cubicBezTo>
                  <a:pt x="4645" y="1323"/>
                  <a:pt x="4645" y="1809"/>
                  <a:pt x="4783" y="2224"/>
                </a:cubicBezTo>
                <a:cubicBezTo>
                  <a:pt x="4783" y="2294"/>
                  <a:pt x="4783" y="2294"/>
                  <a:pt x="4783" y="2294"/>
                </a:cubicBezTo>
                <a:cubicBezTo>
                  <a:pt x="5031" y="2850"/>
                  <a:pt x="5775" y="3793"/>
                  <a:pt x="6523" y="3793"/>
                </a:cubicBezTo>
                <a:cubicBezTo>
                  <a:pt x="6613" y="3793"/>
                  <a:pt x="6704" y="3779"/>
                  <a:pt x="6794" y="3749"/>
                </a:cubicBezTo>
                <a:cubicBezTo>
                  <a:pt x="6863" y="3749"/>
                  <a:pt x="6932" y="3680"/>
                  <a:pt x="7002" y="3680"/>
                </a:cubicBezTo>
                <a:cubicBezTo>
                  <a:pt x="7625" y="4443"/>
                  <a:pt x="8180" y="5274"/>
                  <a:pt x="8735" y="6106"/>
                </a:cubicBezTo>
                <a:cubicBezTo>
                  <a:pt x="8665" y="6106"/>
                  <a:pt x="8665" y="6176"/>
                  <a:pt x="8735" y="6176"/>
                </a:cubicBezTo>
                <a:lnTo>
                  <a:pt x="9081" y="6799"/>
                </a:lnTo>
                <a:cubicBezTo>
                  <a:pt x="8527" y="6314"/>
                  <a:pt x="7833" y="5968"/>
                  <a:pt x="7140" y="5760"/>
                </a:cubicBezTo>
                <a:lnTo>
                  <a:pt x="7071" y="5760"/>
                </a:lnTo>
                <a:lnTo>
                  <a:pt x="6863" y="5690"/>
                </a:lnTo>
                <a:cubicBezTo>
                  <a:pt x="6690" y="5171"/>
                  <a:pt x="5896" y="4760"/>
                  <a:pt x="5223" y="4760"/>
                </a:cubicBezTo>
                <a:cubicBezTo>
                  <a:pt x="4817" y="4760"/>
                  <a:pt x="4455" y="4910"/>
                  <a:pt x="4298" y="5274"/>
                </a:cubicBezTo>
                <a:cubicBezTo>
                  <a:pt x="4298" y="5274"/>
                  <a:pt x="4298" y="5305"/>
                  <a:pt x="4319" y="5305"/>
                </a:cubicBezTo>
                <a:cubicBezTo>
                  <a:pt x="4329" y="5305"/>
                  <a:pt x="4344" y="5298"/>
                  <a:pt x="4368" y="5274"/>
                </a:cubicBezTo>
                <a:lnTo>
                  <a:pt x="4575" y="5205"/>
                </a:lnTo>
                <a:cubicBezTo>
                  <a:pt x="4783" y="5829"/>
                  <a:pt x="5269" y="6245"/>
                  <a:pt x="5893" y="6453"/>
                </a:cubicBezTo>
                <a:cubicBezTo>
                  <a:pt x="5985" y="6490"/>
                  <a:pt x="6078" y="6507"/>
                  <a:pt x="6170" y="6507"/>
                </a:cubicBezTo>
                <a:cubicBezTo>
                  <a:pt x="6420" y="6507"/>
                  <a:pt x="6660" y="6379"/>
                  <a:pt x="6863" y="6176"/>
                </a:cubicBezTo>
                <a:cubicBezTo>
                  <a:pt x="6932" y="6176"/>
                  <a:pt x="7002" y="6176"/>
                  <a:pt x="7071" y="6106"/>
                </a:cubicBezTo>
                <a:cubicBezTo>
                  <a:pt x="7833" y="6384"/>
                  <a:pt x="8596" y="6730"/>
                  <a:pt x="9220" y="7215"/>
                </a:cubicBezTo>
                <a:cubicBezTo>
                  <a:pt x="9220" y="7250"/>
                  <a:pt x="9237" y="7267"/>
                  <a:pt x="9254" y="7267"/>
                </a:cubicBezTo>
                <a:cubicBezTo>
                  <a:pt x="9272" y="7267"/>
                  <a:pt x="9289" y="7250"/>
                  <a:pt x="9289" y="7215"/>
                </a:cubicBezTo>
                <a:cubicBezTo>
                  <a:pt x="9774" y="8047"/>
                  <a:pt x="10190" y="8879"/>
                  <a:pt x="10537" y="9711"/>
                </a:cubicBezTo>
                <a:cubicBezTo>
                  <a:pt x="10190" y="9434"/>
                  <a:pt x="9705" y="9226"/>
                  <a:pt x="9289" y="9156"/>
                </a:cubicBezTo>
                <a:cubicBezTo>
                  <a:pt x="9289" y="9087"/>
                  <a:pt x="9289" y="9018"/>
                  <a:pt x="9220" y="9018"/>
                </a:cubicBezTo>
                <a:cubicBezTo>
                  <a:pt x="9081" y="9018"/>
                  <a:pt x="8943" y="9087"/>
                  <a:pt x="8873" y="9087"/>
                </a:cubicBezTo>
                <a:lnTo>
                  <a:pt x="8735" y="9087"/>
                </a:lnTo>
                <a:cubicBezTo>
                  <a:pt x="8873" y="8602"/>
                  <a:pt x="8665" y="8117"/>
                  <a:pt x="8249" y="7839"/>
                </a:cubicBezTo>
                <a:cubicBezTo>
                  <a:pt x="7967" y="7637"/>
                  <a:pt x="7637" y="7530"/>
                  <a:pt x="7301" y="7530"/>
                </a:cubicBezTo>
                <a:cubicBezTo>
                  <a:pt x="7061" y="7530"/>
                  <a:pt x="6817" y="7585"/>
                  <a:pt x="6586" y="7701"/>
                </a:cubicBezTo>
                <a:cubicBezTo>
                  <a:pt x="6031" y="8047"/>
                  <a:pt x="6031" y="8879"/>
                  <a:pt x="6516" y="9226"/>
                </a:cubicBezTo>
                <a:cubicBezTo>
                  <a:pt x="6537" y="9246"/>
                  <a:pt x="6557" y="9254"/>
                  <a:pt x="6576" y="9254"/>
                </a:cubicBezTo>
                <a:cubicBezTo>
                  <a:pt x="6620" y="9254"/>
                  <a:pt x="6655" y="9205"/>
                  <a:pt x="6655" y="9156"/>
                </a:cubicBezTo>
                <a:cubicBezTo>
                  <a:pt x="6655" y="9096"/>
                  <a:pt x="6655" y="9035"/>
                  <a:pt x="6609" y="8975"/>
                </a:cubicBezTo>
                <a:lnTo>
                  <a:pt x="6609" y="8975"/>
                </a:lnTo>
                <a:cubicBezTo>
                  <a:pt x="6916" y="9317"/>
                  <a:pt x="7364" y="9514"/>
                  <a:pt x="7849" y="9514"/>
                </a:cubicBezTo>
                <a:cubicBezTo>
                  <a:pt x="8026" y="9514"/>
                  <a:pt x="8207" y="9488"/>
                  <a:pt x="8388" y="9434"/>
                </a:cubicBezTo>
                <a:cubicBezTo>
                  <a:pt x="8492" y="9538"/>
                  <a:pt x="8613" y="9590"/>
                  <a:pt x="8735" y="9590"/>
                </a:cubicBezTo>
                <a:cubicBezTo>
                  <a:pt x="8856" y="9590"/>
                  <a:pt x="8977" y="9538"/>
                  <a:pt x="9081" y="9434"/>
                </a:cubicBezTo>
                <a:cubicBezTo>
                  <a:pt x="9705" y="9642"/>
                  <a:pt x="10329" y="9919"/>
                  <a:pt x="10814" y="10335"/>
                </a:cubicBezTo>
                <a:cubicBezTo>
                  <a:pt x="11230" y="11305"/>
                  <a:pt x="11715" y="12206"/>
                  <a:pt x="11993" y="13246"/>
                </a:cubicBezTo>
                <a:lnTo>
                  <a:pt x="11854" y="13107"/>
                </a:lnTo>
                <a:cubicBezTo>
                  <a:pt x="11785" y="12969"/>
                  <a:pt x="11646" y="12899"/>
                  <a:pt x="11507" y="12830"/>
                </a:cubicBezTo>
                <a:cubicBezTo>
                  <a:pt x="11467" y="12790"/>
                  <a:pt x="11426" y="12773"/>
                  <a:pt x="11389" y="12773"/>
                </a:cubicBezTo>
                <a:cubicBezTo>
                  <a:pt x="11299" y="12773"/>
                  <a:pt x="11230" y="12871"/>
                  <a:pt x="11230" y="12969"/>
                </a:cubicBezTo>
                <a:cubicBezTo>
                  <a:pt x="10953" y="12276"/>
                  <a:pt x="10329" y="11721"/>
                  <a:pt x="9497" y="11582"/>
                </a:cubicBezTo>
                <a:cubicBezTo>
                  <a:pt x="9453" y="11576"/>
                  <a:pt x="9412" y="11573"/>
                  <a:pt x="9372" y="11573"/>
                </a:cubicBezTo>
                <a:cubicBezTo>
                  <a:pt x="8533" y="11573"/>
                  <a:pt x="8612" y="12924"/>
                  <a:pt x="8943" y="13454"/>
                </a:cubicBezTo>
                <a:cubicBezTo>
                  <a:pt x="9202" y="13922"/>
                  <a:pt x="9735" y="14156"/>
                  <a:pt x="10249" y="14156"/>
                </a:cubicBezTo>
                <a:cubicBezTo>
                  <a:pt x="10420" y="14156"/>
                  <a:pt x="10589" y="14130"/>
                  <a:pt x="10745" y="14078"/>
                </a:cubicBezTo>
                <a:cubicBezTo>
                  <a:pt x="11022" y="13939"/>
                  <a:pt x="11230" y="13662"/>
                  <a:pt x="11230" y="13385"/>
                </a:cubicBezTo>
                <a:cubicBezTo>
                  <a:pt x="11230" y="13385"/>
                  <a:pt x="11230" y="13385"/>
                  <a:pt x="11230" y="13454"/>
                </a:cubicBezTo>
                <a:cubicBezTo>
                  <a:pt x="11230" y="13483"/>
                  <a:pt x="11266" y="13500"/>
                  <a:pt x="11308" y="13500"/>
                </a:cubicBezTo>
                <a:cubicBezTo>
                  <a:pt x="11367" y="13500"/>
                  <a:pt x="11438" y="13466"/>
                  <a:pt x="11438" y="13385"/>
                </a:cubicBezTo>
                <a:lnTo>
                  <a:pt x="11577" y="13454"/>
                </a:lnTo>
                <a:lnTo>
                  <a:pt x="11993" y="13731"/>
                </a:lnTo>
                <a:cubicBezTo>
                  <a:pt x="12027" y="13766"/>
                  <a:pt x="12079" y="13783"/>
                  <a:pt x="12122" y="13783"/>
                </a:cubicBezTo>
                <a:cubicBezTo>
                  <a:pt x="12166" y="13783"/>
                  <a:pt x="12200" y="13766"/>
                  <a:pt x="12200" y="13731"/>
                </a:cubicBezTo>
                <a:cubicBezTo>
                  <a:pt x="12616" y="14771"/>
                  <a:pt x="12963" y="15742"/>
                  <a:pt x="13240" y="16781"/>
                </a:cubicBezTo>
                <a:cubicBezTo>
                  <a:pt x="13102" y="16643"/>
                  <a:pt x="12894" y="16504"/>
                  <a:pt x="12755" y="16365"/>
                </a:cubicBezTo>
                <a:lnTo>
                  <a:pt x="12686" y="16365"/>
                </a:lnTo>
                <a:lnTo>
                  <a:pt x="12616" y="16296"/>
                </a:lnTo>
                <a:lnTo>
                  <a:pt x="12547" y="16157"/>
                </a:lnTo>
                <a:lnTo>
                  <a:pt x="12478" y="16157"/>
                </a:lnTo>
                <a:cubicBezTo>
                  <a:pt x="12355" y="15485"/>
                  <a:pt x="11478" y="15244"/>
                  <a:pt x="10893" y="15244"/>
                </a:cubicBezTo>
                <a:cubicBezTo>
                  <a:pt x="10814" y="15244"/>
                  <a:pt x="10741" y="15248"/>
                  <a:pt x="10675" y="15256"/>
                </a:cubicBezTo>
                <a:cubicBezTo>
                  <a:pt x="9913" y="15326"/>
                  <a:pt x="9566" y="16227"/>
                  <a:pt x="10052" y="16781"/>
                </a:cubicBezTo>
                <a:cubicBezTo>
                  <a:pt x="10432" y="17352"/>
                  <a:pt x="11046" y="17691"/>
                  <a:pt x="11678" y="17691"/>
                </a:cubicBezTo>
                <a:cubicBezTo>
                  <a:pt x="11737" y="17691"/>
                  <a:pt x="11795" y="17688"/>
                  <a:pt x="11854" y="17682"/>
                </a:cubicBezTo>
                <a:cubicBezTo>
                  <a:pt x="12339" y="17682"/>
                  <a:pt x="12686" y="17267"/>
                  <a:pt x="12686" y="16781"/>
                </a:cubicBezTo>
                <a:cubicBezTo>
                  <a:pt x="12720" y="16816"/>
                  <a:pt x="12772" y="16833"/>
                  <a:pt x="12824" y="16833"/>
                </a:cubicBezTo>
                <a:cubicBezTo>
                  <a:pt x="12876" y="16833"/>
                  <a:pt x="12928" y="16816"/>
                  <a:pt x="12963" y="16781"/>
                </a:cubicBezTo>
                <a:cubicBezTo>
                  <a:pt x="13102" y="16851"/>
                  <a:pt x="13240" y="16989"/>
                  <a:pt x="13379" y="17128"/>
                </a:cubicBezTo>
                <a:cubicBezTo>
                  <a:pt x="13656" y="18098"/>
                  <a:pt x="13933" y="19069"/>
                  <a:pt x="14211" y="20039"/>
                </a:cubicBezTo>
                <a:cubicBezTo>
                  <a:pt x="13725" y="19623"/>
                  <a:pt x="13171" y="19207"/>
                  <a:pt x="12547" y="18861"/>
                </a:cubicBezTo>
                <a:cubicBezTo>
                  <a:pt x="11577" y="18237"/>
                  <a:pt x="10537" y="17613"/>
                  <a:pt x="9566" y="16781"/>
                </a:cubicBezTo>
                <a:cubicBezTo>
                  <a:pt x="9566" y="16781"/>
                  <a:pt x="9497" y="16781"/>
                  <a:pt x="9497" y="16851"/>
                </a:cubicBezTo>
                <a:cubicBezTo>
                  <a:pt x="10260" y="17544"/>
                  <a:pt x="11091" y="18098"/>
                  <a:pt x="11923" y="18653"/>
                </a:cubicBezTo>
                <a:cubicBezTo>
                  <a:pt x="12339" y="18930"/>
                  <a:pt x="12686" y="19207"/>
                  <a:pt x="13102" y="19554"/>
                </a:cubicBezTo>
                <a:lnTo>
                  <a:pt x="12963" y="19485"/>
                </a:lnTo>
                <a:cubicBezTo>
                  <a:pt x="11577" y="18584"/>
                  <a:pt x="10329" y="17613"/>
                  <a:pt x="9012" y="16712"/>
                </a:cubicBezTo>
                <a:cubicBezTo>
                  <a:pt x="9081" y="16573"/>
                  <a:pt x="9081" y="16435"/>
                  <a:pt x="8943" y="16365"/>
                </a:cubicBezTo>
                <a:cubicBezTo>
                  <a:pt x="7972" y="15811"/>
                  <a:pt x="7695" y="14632"/>
                  <a:pt x="7348" y="13523"/>
                </a:cubicBezTo>
                <a:lnTo>
                  <a:pt x="7348" y="13523"/>
                </a:lnTo>
                <a:cubicBezTo>
                  <a:pt x="7428" y="13576"/>
                  <a:pt x="7517" y="13599"/>
                  <a:pt x="7605" y="13599"/>
                </a:cubicBezTo>
                <a:cubicBezTo>
                  <a:pt x="7748" y="13599"/>
                  <a:pt x="7886" y="13540"/>
                  <a:pt x="7972" y="13454"/>
                </a:cubicBezTo>
                <a:cubicBezTo>
                  <a:pt x="8527" y="13038"/>
                  <a:pt x="8249" y="12137"/>
                  <a:pt x="7972" y="11652"/>
                </a:cubicBezTo>
                <a:cubicBezTo>
                  <a:pt x="7835" y="11331"/>
                  <a:pt x="7454" y="11010"/>
                  <a:pt x="7072" y="11010"/>
                </a:cubicBezTo>
                <a:cubicBezTo>
                  <a:pt x="6877" y="11010"/>
                  <a:pt x="6681" y="11094"/>
                  <a:pt x="6516" y="11305"/>
                </a:cubicBezTo>
                <a:cubicBezTo>
                  <a:pt x="6031" y="11929"/>
                  <a:pt x="6586" y="12692"/>
                  <a:pt x="6794" y="13177"/>
                </a:cubicBezTo>
                <a:cubicBezTo>
                  <a:pt x="6794" y="13211"/>
                  <a:pt x="6811" y="13229"/>
                  <a:pt x="6828" y="13229"/>
                </a:cubicBezTo>
                <a:cubicBezTo>
                  <a:pt x="6846" y="13229"/>
                  <a:pt x="6863" y="13211"/>
                  <a:pt x="6863" y="13177"/>
                </a:cubicBezTo>
                <a:lnTo>
                  <a:pt x="6863" y="13107"/>
                </a:lnTo>
                <a:cubicBezTo>
                  <a:pt x="7002" y="13246"/>
                  <a:pt x="7140" y="13385"/>
                  <a:pt x="7279" y="13523"/>
                </a:cubicBezTo>
                <a:cubicBezTo>
                  <a:pt x="7348" y="14009"/>
                  <a:pt x="7556" y="14494"/>
                  <a:pt x="7695" y="14979"/>
                </a:cubicBezTo>
                <a:cubicBezTo>
                  <a:pt x="7764" y="15118"/>
                  <a:pt x="7833" y="15256"/>
                  <a:pt x="7903" y="15395"/>
                </a:cubicBezTo>
                <a:cubicBezTo>
                  <a:pt x="7625" y="15118"/>
                  <a:pt x="7279" y="14840"/>
                  <a:pt x="7071" y="14632"/>
                </a:cubicBezTo>
                <a:cubicBezTo>
                  <a:pt x="7071" y="14563"/>
                  <a:pt x="7071" y="14494"/>
                  <a:pt x="7002" y="14494"/>
                </a:cubicBezTo>
                <a:lnTo>
                  <a:pt x="6863" y="14425"/>
                </a:lnTo>
                <a:lnTo>
                  <a:pt x="6724" y="14286"/>
                </a:lnTo>
                <a:cubicBezTo>
                  <a:pt x="6447" y="13939"/>
                  <a:pt x="6170" y="13662"/>
                  <a:pt x="5823" y="13385"/>
                </a:cubicBezTo>
                <a:lnTo>
                  <a:pt x="5615" y="13246"/>
                </a:lnTo>
                <a:cubicBezTo>
                  <a:pt x="5615" y="13211"/>
                  <a:pt x="5615" y="13194"/>
                  <a:pt x="5607" y="13194"/>
                </a:cubicBezTo>
                <a:cubicBezTo>
                  <a:pt x="5598" y="13194"/>
                  <a:pt x="5581" y="13211"/>
                  <a:pt x="5546" y="13246"/>
                </a:cubicBezTo>
                <a:cubicBezTo>
                  <a:pt x="5477" y="13107"/>
                  <a:pt x="5338" y="13038"/>
                  <a:pt x="5199" y="12969"/>
                </a:cubicBezTo>
                <a:lnTo>
                  <a:pt x="5130" y="12969"/>
                </a:lnTo>
                <a:cubicBezTo>
                  <a:pt x="5199" y="12899"/>
                  <a:pt x="5269" y="12830"/>
                  <a:pt x="5199" y="12761"/>
                </a:cubicBezTo>
                <a:cubicBezTo>
                  <a:pt x="4783" y="11790"/>
                  <a:pt x="4506" y="10820"/>
                  <a:pt x="4506" y="9780"/>
                </a:cubicBezTo>
                <a:cubicBezTo>
                  <a:pt x="5199" y="8879"/>
                  <a:pt x="5615" y="7007"/>
                  <a:pt x="4090" y="6661"/>
                </a:cubicBezTo>
                <a:cubicBezTo>
                  <a:pt x="4059" y="6656"/>
                  <a:pt x="4029" y="6653"/>
                  <a:pt x="4001" y="6653"/>
                </a:cubicBezTo>
                <a:cubicBezTo>
                  <a:pt x="3644" y="6653"/>
                  <a:pt x="3461" y="7033"/>
                  <a:pt x="3397" y="7354"/>
                </a:cubicBezTo>
                <a:cubicBezTo>
                  <a:pt x="3328" y="7909"/>
                  <a:pt x="3536" y="8463"/>
                  <a:pt x="4021" y="8740"/>
                </a:cubicBezTo>
                <a:cubicBezTo>
                  <a:pt x="4021" y="9018"/>
                  <a:pt x="4090" y="9364"/>
                  <a:pt x="4160" y="9642"/>
                </a:cubicBezTo>
                <a:cubicBezTo>
                  <a:pt x="4160" y="9642"/>
                  <a:pt x="4229" y="9711"/>
                  <a:pt x="4229" y="9711"/>
                </a:cubicBezTo>
                <a:cubicBezTo>
                  <a:pt x="4229" y="10042"/>
                  <a:pt x="4179" y="10275"/>
                  <a:pt x="4036" y="10275"/>
                </a:cubicBezTo>
                <a:cubicBezTo>
                  <a:pt x="3939" y="10275"/>
                  <a:pt x="3800" y="10170"/>
                  <a:pt x="3605" y="9919"/>
                </a:cubicBezTo>
                <a:cubicBezTo>
                  <a:pt x="3189" y="9434"/>
                  <a:pt x="2843" y="8948"/>
                  <a:pt x="2496" y="8532"/>
                </a:cubicBezTo>
                <a:cubicBezTo>
                  <a:pt x="2565" y="8463"/>
                  <a:pt x="2565" y="8324"/>
                  <a:pt x="2565" y="8255"/>
                </a:cubicBezTo>
                <a:cubicBezTo>
                  <a:pt x="2843" y="7631"/>
                  <a:pt x="2635" y="6869"/>
                  <a:pt x="2080" y="6453"/>
                </a:cubicBezTo>
                <a:cubicBezTo>
                  <a:pt x="1838" y="6251"/>
                  <a:pt x="1548" y="6143"/>
                  <a:pt x="1253" y="6143"/>
                </a:cubicBezTo>
                <a:cubicBezTo>
                  <a:pt x="1041" y="6143"/>
                  <a:pt x="827" y="6198"/>
                  <a:pt x="624" y="6314"/>
                </a:cubicBezTo>
                <a:cubicBezTo>
                  <a:pt x="0" y="6661"/>
                  <a:pt x="208" y="7562"/>
                  <a:pt x="624" y="7978"/>
                </a:cubicBezTo>
                <a:cubicBezTo>
                  <a:pt x="624" y="7998"/>
                  <a:pt x="630" y="8007"/>
                  <a:pt x="639" y="8007"/>
                </a:cubicBezTo>
                <a:cubicBezTo>
                  <a:pt x="659" y="8007"/>
                  <a:pt x="694" y="7958"/>
                  <a:pt x="694" y="7909"/>
                </a:cubicBezTo>
                <a:cubicBezTo>
                  <a:pt x="624" y="7562"/>
                  <a:pt x="347" y="6869"/>
                  <a:pt x="763" y="6522"/>
                </a:cubicBezTo>
                <a:cubicBezTo>
                  <a:pt x="907" y="6465"/>
                  <a:pt x="1062" y="6431"/>
                  <a:pt x="1215" y="6431"/>
                </a:cubicBezTo>
                <a:cubicBezTo>
                  <a:pt x="1430" y="6431"/>
                  <a:pt x="1640" y="6498"/>
                  <a:pt x="1803" y="6661"/>
                </a:cubicBezTo>
                <a:cubicBezTo>
                  <a:pt x="2219" y="6869"/>
                  <a:pt x="2427" y="7354"/>
                  <a:pt x="2427" y="7770"/>
                </a:cubicBezTo>
                <a:cubicBezTo>
                  <a:pt x="2427" y="8047"/>
                  <a:pt x="2357" y="8255"/>
                  <a:pt x="2219" y="8394"/>
                </a:cubicBezTo>
                <a:cubicBezTo>
                  <a:pt x="2164" y="8475"/>
                  <a:pt x="2099" y="8504"/>
                  <a:pt x="2032" y="8504"/>
                </a:cubicBezTo>
                <a:cubicBezTo>
                  <a:pt x="1927" y="8504"/>
                  <a:pt x="1818" y="8436"/>
                  <a:pt x="1733" y="8394"/>
                </a:cubicBezTo>
                <a:cubicBezTo>
                  <a:pt x="1456" y="8255"/>
                  <a:pt x="1110" y="8047"/>
                  <a:pt x="832" y="7770"/>
                </a:cubicBezTo>
                <a:cubicBezTo>
                  <a:pt x="832" y="7770"/>
                  <a:pt x="763" y="7770"/>
                  <a:pt x="832" y="7839"/>
                </a:cubicBezTo>
                <a:cubicBezTo>
                  <a:pt x="1164" y="8171"/>
                  <a:pt x="1672" y="8811"/>
                  <a:pt x="2075" y="8811"/>
                </a:cubicBezTo>
                <a:cubicBezTo>
                  <a:pt x="2177" y="8811"/>
                  <a:pt x="2273" y="8769"/>
                  <a:pt x="2357" y="8671"/>
                </a:cubicBezTo>
                <a:cubicBezTo>
                  <a:pt x="2912" y="9434"/>
                  <a:pt x="3466" y="10196"/>
                  <a:pt x="4021" y="10889"/>
                </a:cubicBezTo>
                <a:cubicBezTo>
                  <a:pt x="4039" y="10908"/>
                  <a:pt x="4063" y="10916"/>
                  <a:pt x="4088" y="10916"/>
                </a:cubicBezTo>
                <a:cubicBezTo>
                  <a:pt x="4155" y="10916"/>
                  <a:pt x="4229" y="10852"/>
                  <a:pt x="4229" y="10751"/>
                </a:cubicBezTo>
                <a:cubicBezTo>
                  <a:pt x="4229" y="10681"/>
                  <a:pt x="4229" y="10543"/>
                  <a:pt x="4298" y="10404"/>
                </a:cubicBezTo>
                <a:cubicBezTo>
                  <a:pt x="4298" y="11097"/>
                  <a:pt x="4437" y="11790"/>
                  <a:pt x="4714" y="12345"/>
                </a:cubicBezTo>
                <a:cubicBezTo>
                  <a:pt x="4736" y="12411"/>
                  <a:pt x="4702" y="12435"/>
                  <a:pt x="4644" y="12435"/>
                </a:cubicBezTo>
                <a:cubicBezTo>
                  <a:pt x="4518" y="12435"/>
                  <a:pt x="4276" y="12323"/>
                  <a:pt x="4229" y="12276"/>
                </a:cubicBezTo>
                <a:cubicBezTo>
                  <a:pt x="3952" y="12276"/>
                  <a:pt x="3744" y="12206"/>
                  <a:pt x="3536" y="12137"/>
                </a:cubicBezTo>
                <a:cubicBezTo>
                  <a:pt x="3536" y="11790"/>
                  <a:pt x="3397" y="11444"/>
                  <a:pt x="3050" y="11236"/>
                </a:cubicBezTo>
                <a:cubicBezTo>
                  <a:pt x="2712" y="10946"/>
                  <a:pt x="2273" y="10824"/>
                  <a:pt x="1826" y="10824"/>
                </a:cubicBezTo>
                <a:cubicBezTo>
                  <a:pt x="1632" y="10824"/>
                  <a:pt x="1437" y="10847"/>
                  <a:pt x="1248" y="10889"/>
                </a:cubicBezTo>
                <a:cubicBezTo>
                  <a:pt x="694" y="11167"/>
                  <a:pt x="555" y="11790"/>
                  <a:pt x="902" y="12276"/>
                </a:cubicBezTo>
                <a:cubicBezTo>
                  <a:pt x="902" y="12276"/>
                  <a:pt x="971" y="12276"/>
                  <a:pt x="971" y="12206"/>
                </a:cubicBezTo>
                <a:cubicBezTo>
                  <a:pt x="971" y="11790"/>
                  <a:pt x="902" y="11374"/>
                  <a:pt x="1387" y="11167"/>
                </a:cubicBezTo>
                <a:cubicBezTo>
                  <a:pt x="1491" y="11149"/>
                  <a:pt x="1599" y="11141"/>
                  <a:pt x="1710" y="11141"/>
                </a:cubicBezTo>
                <a:cubicBezTo>
                  <a:pt x="2041" y="11141"/>
                  <a:pt x="2392" y="11219"/>
                  <a:pt x="2704" y="11374"/>
                </a:cubicBezTo>
                <a:cubicBezTo>
                  <a:pt x="2912" y="11444"/>
                  <a:pt x="3120" y="11721"/>
                  <a:pt x="3189" y="11929"/>
                </a:cubicBezTo>
                <a:cubicBezTo>
                  <a:pt x="3189" y="11929"/>
                  <a:pt x="3120" y="11998"/>
                  <a:pt x="3120" y="12068"/>
                </a:cubicBezTo>
                <a:cubicBezTo>
                  <a:pt x="3120" y="12137"/>
                  <a:pt x="3189" y="12206"/>
                  <a:pt x="3189" y="12206"/>
                </a:cubicBezTo>
                <a:cubicBezTo>
                  <a:pt x="3189" y="12345"/>
                  <a:pt x="3120" y="12414"/>
                  <a:pt x="3050" y="12484"/>
                </a:cubicBezTo>
                <a:cubicBezTo>
                  <a:pt x="2918" y="12616"/>
                  <a:pt x="2715" y="12671"/>
                  <a:pt x="2488" y="12671"/>
                </a:cubicBezTo>
                <a:cubicBezTo>
                  <a:pt x="2005" y="12671"/>
                  <a:pt x="1415" y="12420"/>
                  <a:pt x="1179" y="12137"/>
                </a:cubicBezTo>
                <a:cubicBezTo>
                  <a:pt x="1179" y="12137"/>
                  <a:pt x="1110" y="12137"/>
                  <a:pt x="1110" y="12206"/>
                </a:cubicBezTo>
                <a:cubicBezTo>
                  <a:pt x="1393" y="12678"/>
                  <a:pt x="1901" y="12926"/>
                  <a:pt x="2438" y="12926"/>
                </a:cubicBezTo>
                <a:cubicBezTo>
                  <a:pt x="2689" y="12926"/>
                  <a:pt x="2946" y="12871"/>
                  <a:pt x="3189" y="12761"/>
                </a:cubicBezTo>
                <a:cubicBezTo>
                  <a:pt x="3328" y="12692"/>
                  <a:pt x="3397" y="12553"/>
                  <a:pt x="3466" y="12414"/>
                </a:cubicBezTo>
                <a:cubicBezTo>
                  <a:pt x="3674" y="12553"/>
                  <a:pt x="3952" y="12622"/>
                  <a:pt x="4160" y="12692"/>
                </a:cubicBezTo>
                <a:cubicBezTo>
                  <a:pt x="4645" y="12899"/>
                  <a:pt x="5130" y="13177"/>
                  <a:pt x="5615" y="13454"/>
                </a:cubicBezTo>
                <a:cubicBezTo>
                  <a:pt x="5823" y="13731"/>
                  <a:pt x="6100" y="13939"/>
                  <a:pt x="6308" y="14217"/>
                </a:cubicBezTo>
                <a:cubicBezTo>
                  <a:pt x="6170" y="14217"/>
                  <a:pt x="6100" y="14286"/>
                  <a:pt x="6100" y="14425"/>
                </a:cubicBezTo>
                <a:lnTo>
                  <a:pt x="5893" y="14425"/>
                </a:lnTo>
                <a:cubicBezTo>
                  <a:pt x="5823" y="14425"/>
                  <a:pt x="5823" y="14494"/>
                  <a:pt x="5754" y="14563"/>
                </a:cubicBezTo>
                <a:lnTo>
                  <a:pt x="5615" y="14632"/>
                </a:lnTo>
                <a:cubicBezTo>
                  <a:pt x="5546" y="14563"/>
                  <a:pt x="5477" y="14563"/>
                  <a:pt x="5407" y="14494"/>
                </a:cubicBezTo>
                <a:cubicBezTo>
                  <a:pt x="5080" y="14302"/>
                  <a:pt x="4658" y="14211"/>
                  <a:pt x="4241" y="14211"/>
                </a:cubicBezTo>
                <a:cubicBezTo>
                  <a:pt x="3155" y="14211"/>
                  <a:pt x="2110" y="14828"/>
                  <a:pt x="2912" y="15880"/>
                </a:cubicBezTo>
                <a:cubicBezTo>
                  <a:pt x="3205" y="16238"/>
                  <a:pt x="3620" y="16367"/>
                  <a:pt x="4050" y="16367"/>
                </a:cubicBezTo>
                <a:cubicBezTo>
                  <a:pt x="4535" y="16367"/>
                  <a:pt x="5040" y="16203"/>
                  <a:pt x="5407" y="16019"/>
                </a:cubicBezTo>
                <a:cubicBezTo>
                  <a:pt x="5823" y="15811"/>
                  <a:pt x="6031" y="15256"/>
                  <a:pt x="5823" y="14840"/>
                </a:cubicBezTo>
                <a:lnTo>
                  <a:pt x="6586" y="14840"/>
                </a:lnTo>
                <a:cubicBezTo>
                  <a:pt x="6655" y="14840"/>
                  <a:pt x="6724" y="14771"/>
                  <a:pt x="6724" y="14702"/>
                </a:cubicBezTo>
                <a:cubicBezTo>
                  <a:pt x="7140" y="15118"/>
                  <a:pt x="7487" y="15464"/>
                  <a:pt x="7833" y="15880"/>
                </a:cubicBezTo>
                <a:cubicBezTo>
                  <a:pt x="7972" y="16088"/>
                  <a:pt x="8111" y="16227"/>
                  <a:pt x="8319" y="16435"/>
                </a:cubicBezTo>
                <a:lnTo>
                  <a:pt x="7418" y="16435"/>
                </a:lnTo>
                <a:cubicBezTo>
                  <a:pt x="7071" y="16435"/>
                  <a:pt x="6724" y="16504"/>
                  <a:pt x="6378" y="16573"/>
                </a:cubicBezTo>
                <a:lnTo>
                  <a:pt x="6308" y="16573"/>
                </a:lnTo>
                <a:cubicBezTo>
                  <a:pt x="6031" y="16643"/>
                  <a:pt x="5754" y="16712"/>
                  <a:pt x="5477" y="16851"/>
                </a:cubicBezTo>
                <a:cubicBezTo>
                  <a:pt x="5130" y="17059"/>
                  <a:pt x="4853" y="17267"/>
                  <a:pt x="4645" y="17613"/>
                </a:cubicBezTo>
                <a:cubicBezTo>
                  <a:pt x="4368" y="18306"/>
                  <a:pt x="5130" y="18861"/>
                  <a:pt x="5823" y="18861"/>
                </a:cubicBezTo>
                <a:cubicBezTo>
                  <a:pt x="6447" y="18792"/>
                  <a:pt x="7071" y="18445"/>
                  <a:pt x="7348" y="17821"/>
                </a:cubicBezTo>
                <a:cubicBezTo>
                  <a:pt x="7487" y="17475"/>
                  <a:pt x="7348" y="17059"/>
                  <a:pt x="6932" y="16851"/>
                </a:cubicBezTo>
                <a:lnTo>
                  <a:pt x="6932" y="16851"/>
                </a:lnTo>
                <a:cubicBezTo>
                  <a:pt x="7002" y="16885"/>
                  <a:pt x="7088" y="16903"/>
                  <a:pt x="7175" y="16903"/>
                </a:cubicBezTo>
                <a:cubicBezTo>
                  <a:pt x="7262" y="16903"/>
                  <a:pt x="7348" y="16885"/>
                  <a:pt x="7418" y="16851"/>
                </a:cubicBezTo>
                <a:cubicBezTo>
                  <a:pt x="7487" y="16851"/>
                  <a:pt x="7487" y="16781"/>
                  <a:pt x="7418" y="16781"/>
                </a:cubicBezTo>
                <a:cubicBezTo>
                  <a:pt x="7210" y="16781"/>
                  <a:pt x="6932" y="16712"/>
                  <a:pt x="6724" y="16643"/>
                </a:cubicBezTo>
                <a:cubicBezTo>
                  <a:pt x="6983" y="16614"/>
                  <a:pt x="7253" y="16597"/>
                  <a:pt x="7525" y="16597"/>
                </a:cubicBezTo>
                <a:cubicBezTo>
                  <a:pt x="7911" y="16597"/>
                  <a:pt x="8300" y="16631"/>
                  <a:pt x="8665" y="16712"/>
                </a:cubicBezTo>
                <a:cubicBezTo>
                  <a:pt x="8804" y="16851"/>
                  <a:pt x="8943" y="16920"/>
                  <a:pt x="9081" y="16989"/>
                </a:cubicBezTo>
                <a:cubicBezTo>
                  <a:pt x="9081" y="17059"/>
                  <a:pt x="9150" y="17128"/>
                  <a:pt x="9428" y="17267"/>
                </a:cubicBezTo>
                <a:lnTo>
                  <a:pt x="10537" y="18098"/>
                </a:lnTo>
                <a:lnTo>
                  <a:pt x="10814" y="18306"/>
                </a:lnTo>
                <a:cubicBezTo>
                  <a:pt x="10745" y="18306"/>
                  <a:pt x="10675" y="18237"/>
                  <a:pt x="10606" y="18168"/>
                </a:cubicBezTo>
                <a:cubicBezTo>
                  <a:pt x="10468" y="18168"/>
                  <a:pt x="10398" y="18237"/>
                  <a:pt x="10398" y="18306"/>
                </a:cubicBezTo>
                <a:cubicBezTo>
                  <a:pt x="10121" y="18306"/>
                  <a:pt x="9831" y="18293"/>
                  <a:pt x="9541" y="18293"/>
                </a:cubicBezTo>
                <a:cubicBezTo>
                  <a:pt x="8890" y="18293"/>
                  <a:pt x="8244" y="18360"/>
                  <a:pt x="7764" y="18792"/>
                </a:cubicBezTo>
                <a:cubicBezTo>
                  <a:pt x="7348" y="19207"/>
                  <a:pt x="7487" y="19901"/>
                  <a:pt x="8041" y="20109"/>
                </a:cubicBezTo>
                <a:cubicBezTo>
                  <a:pt x="8140" y="20120"/>
                  <a:pt x="8239" y="20125"/>
                  <a:pt x="8337" y="20125"/>
                </a:cubicBezTo>
                <a:cubicBezTo>
                  <a:pt x="8859" y="20125"/>
                  <a:pt x="9366" y="19962"/>
                  <a:pt x="9774" y="19554"/>
                </a:cubicBezTo>
                <a:cubicBezTo>
                  <a:pt x="10121" y="19346"/>
                  <a:pt x="10190" y="18861"/>
                  <a:pt x="9913" y="18514"/>
                </a:cubicBezTo>
                <a:lnTo>
                  <a:pt x="9913" y="18514"/>
                </a:lnTo>
                <a:lnTo>
                  <a:pt x="10606" y="18584"/>
                </a:lnTo>
                <a:lnTo>
                  <a:pt x="10814" y="18584"/>
                </a:lnTo>
                <a:cubicBezTo>
                  <a:pt x="10883" y="18584"/>
                  <a:pt x="10953" y="18514"/>
                  <a:pt x="10953" y="18445"/>
                </a:cubicBezTo>
                <a:cubicBezTo>
                  <a:pt x="11369" y="18792"/>
                  <a:pt x="11854" y="19069"/>
                  <a:pt x="12339" y="19415"/>
                </a:cubicBezTo>
                <a:lnTo>
                  <a:pt x="12963" y="19762"/>
                </a:lnTo>
                <a:cubicBezTo>
                  <a:pt x="12894" y="19831"/>
                  <a:pt x="12824" y="19901"/>
                  <a:pt x="12824" y="19970"/>
                </a:cubicBezTo>
                <a:lnTo>
                  <a:pt x="12894" y="20109"/>
                </a:lnTo>
                <a:cubicBezTo>
                  <a:pt x="12547" y="20317"/>
                  <a:pt x="12270" y="20594"/>
                  <a:pt x="12062" y="20871"/>
                </a:cubicBezTo>
                <a:lnTo>
                  <a:pt x="11854" y="20940"/>
                </a:lnTo>
                <a:cubicBezTo>
                  <a:pt x="11785" y="21010"/>
                  <a:pt x="11785" y="21148"/>
                  <a:pt x="11854" y="21218"/>
                </a:cubicBezTo>
                <a:cubicBezTo>
                  <a:pt x="11923" y="21287"/>
                  <a:pt x="11993" y="21287"/>
                  <a:pt x="11993" y="21287"/>
                </a:cubicBezTo>
                <a:lnTo>
                  <a:pt x="12200" y="21218"/>
                </a:lnTo>
                <a:cubicBezTo>
                  <a:pt x="12339" y="21218"/>
                  <a:pt x="12339" y="21079"/>
                  <a:pt x="12339" y="21010"/>
                </a:cubicBezTo>
                <a:lnTo>
                  <a:pt x="12478" y="20871"/>
                </a:lnTo>
                <a:lnTo>
                  <a:pt x="12547" y="20871"/>
                </a:lnTo>
                <a:cubicBezTo>
                  <a:pt x="12547" y="20802"/>
                  <a:pt x="12547" y="20802"/>
                  <a:pt x="12547" y="20802"/>
                </a:cubicBezTo>
                <a:cubicBezTo>
                  <a:pt x="12686" y="20594"/>
                  <a:pt x="12963" y="20386"/>
                  <a:pt x="13171" y="20247"/>
                </a:cubicBezTo>
                <a:cubicBezTo>
                  <a:pt x="13240" y="20247"/>
                  <a:pt x="13310" y="20178"/>
                  <a:pt x="13310" y="20109"/>
                </a:cubicBezTo>
                <a:cubicBezTo>
                  <a:pt x="13656" y="20386"/>
                  <a:pt x="13933" y="20663"/>
                  <a:pt x="14211" y="21079"/>
                </a:cubicBezTo>
                <a:cubicBezTo>
                  <a:pt x="14488" y="21495"/>
                  <a:pt x="14349" y="21634"/>
                  <a:pt x="14488" y="21772"/>
                </a:cubicBezTo>
                <a:cubicBezTo>
                  <a:pt x="14557" y="21980"/>
                  <a:pt x="14627" y="22119"/>
                  <a:pt x="14627" y="22327"/>
                </a:cubicBezTo>
                <a:cubicBezTo>
                  <a:pt x="14765" y="22812"/>
                  <a:pt x="14904" y="23297"/>
                  <a:pt x="15043" y="23783"/>
                </a:cubicBezTo>
                <a:cubicBezTo>
                  <a:pt x="15043" y="24268"/>
                  <a:pt x="15043" y="24753"/>
                  <a:pt x="15181" y="25238"/>
                </a:cubicBezTo>
                <a:cubicBezTo>
                  <a:pt x="15181" y="25273"/>
                  <a:pt x="15198" y="25290"/>
                  <a:pt x="15216" y="25290"/>
                </a:cubicBezTo>
                <a:cubicBezTo>
                  <a:pt x="15233" y="25290"/>
                  <a:pt x="15250" y="25273"/>
                  <a:pt x="15250" y="25238"/>
                </a:cubicBezTo>
                <a:cubicBezTo>
                  <a:pt x="15250" y="25169"/>
                  <a:pt x="15250" y="24892"/>
                  <a:pt x="15250" y="24684"/>
                </a:cubicBezTo>
                <a:cubicBezTo>
                  <a:pt x="16076" y="27984"/>
                  <a:pt x="16696" y="31352"/>
                  <a:pt x="17247" y="34654"/>
                </a:cubicBezTo>
                <a:lnTo>
                  <a:pt x="17247" y="34654"/>
                </a:lnTo>
                <a:cubicBezTo>
                  <a:pt x="17431" y="34905"/>
                  <a:pt x="17601" y="35166"/>
                  <a:pt x="17746" y="35428"/>
                </a:cubicBezTo>
                <a:cubicBezTo>
                  <a:pt x="18231" y="38131"/>
                  <a:pt x="18716" y="40835"/>
                  <a:pt x="19271" y="43469"/>
                </a:cubicBezTo>
                <a:cubicBezTo>
                  <a:pt x="19300" y="43556"/>
                  <a:pt x="19366" y="43595"/>
                  <a:pt x="19432" y="43595"/>
                </a:cubicBezTo>
                <a:cubicBezTo>
                  <a:pt x="19524" y="43595"/>
                  <a:pt x="19618" y="43521"/>
                  <a:pt x="19618" y="43400"/>
                </a:cubicBezTo>
                <a:cubicBezTo>
                  <a:pt x="19557" y="43139"/>
                  <a:pt x="19499" y="42876"/>
                  <a:pt x="19441" y="42613"/>
                </a:cubicBezTo>
                <a:lnTo>
                  <a:pt x="19441" y="42613"/>
                </a:lnTo>
                <a:cubicBezTo>
                  <a:pt x="19753" y="43853"/>
                  <a:pt x="20155" y="45058"/>
                  <a:pt x="20727" y="46172"/>
                </a:cubicBezTo>
                <a:cubicBezTo>
                  <a:pt x="20747" y="46193"/>
                  <a:pt x="20767" y="46201"/>
                  <a:pt x="20786" y="46201"/>
                </a:cubicBezTo>
                <a:cubicBezTo>
                  <a:pt x="20831" y="46201"/>
                  <a:pt x="20865" y="46152"/>
                  <a:pt x="20865" y="46103"/>
                </a:cubicBezTo>
                <a:cubicBezTo>
                  <a:pt x="19964" y="43330"/>
                  <a:pt x="19271" y="40488"/>
                  <a:pt x="18716" y="37577"/>
                </a:cubicBezTo>
                <a:cubicBezTo>
                  <a:pt x="18716" y="37438"/>
                  <a:pt x="18647" y="37230"/>
                  <a:pt x="18647" y="37092"/>
                </a:cubicBezTo>
                <a:cubicBezTo>
                  <a:pt x="18786" y="36260"/>
                  <a:pt x="19063" y="35359"/>
                  <a:pt x="19340" y="34527"/>
                </a:cubicBezTo>
                <a:lnTo>
                  <a:pt x="19618" y="34388"/>
                </a:lnTo>
                <a:lnTo>
                  <a:pt x="19687" y="34388"/>
                </a:lnTo>
                <a:cubicBezTo>
                  <a:pt x="20311" y="33903"/>
                  <a:pt x="20865" y="33418"/>
                  <a:pt x="21420" y="33002"/>
                </a:cubicBezTo>
                <a:cubicBezTo>
                  <a:pt x="22182" y="32794"/>
                  <a:pt x="22875" y="32517"/>
                  <a:pt x="23638" y="32378"/>
                </a:cubicBezTo>
                <a:lnTo>
                  <a:pt x="23777" y="32447"/>
                </a:lnTo>
                <a:cubicBezTo>
                  <a:pt x="23777" y="32655"/>
                  <a:pt x="23846" y="32863"/>
                  <a:pt x="23915" y="33002"/>
                </a:cubicBezTo>
                <a:cubicBezTo>
                  <a:pt x="24190" y="33331"/>
                  <a:pt x="24637" y="33530"/>
                  <a:pt x="25087" y="33530"/>
                </a:cubicBezTo>
                <a:cubicBezTo>
                  <a:pt x="25206" y="33530"/>
                  <a:pt x="25325" y="33516"/>
                  <a:pt x="25440" y="33487"/>
                </a:cubicBezTo>
                <a:cubicBezTo>
                  <a:pt x="25787" y="33348"/>
                  <a:pt x="26064" y="33071"/>
                  <a:pt x="26203" y="32655"/>
                </a:cubicBezTo>
                <a:cubicBezTo>
                  <a:pt x="26203" y="32170"/>
                  <a:pt x="25718" y="32031"/>
                  <a:pt x="25302" y="31962"/>
                </a:cubicBezTo>
                <a:cubicBezTo>
                  <a:pt x="25094" y="31962"/>
                  <a:pt x="24886" y="32031"/>
                  <a:pt x="24747" y="32031"/>
                </a:cubicBezTo>
                <a:cubicBezTo>
                  <a:pt x="24608" y="31962"/>
                  <a:pt x="24470" y="31927"/>
                  <a:pt x="24340" y="31927"/>
                </a:cubicBezTo>
                <a:cubicBezTo>
                  <a:pt x="24210" y="31927"/>
                  <a:pt x="24089" y="31962"/>
                  <a:pt x="23985" y="32031"/>
                </a:cubicBezTo>
                <a:lnTo>
                  <a:pt x="23430" y="31893"/>
                </a:lnTo>
                <a:cubicBezTo>
                  <a:pt x="23408" y="31885"/>
                  <a:pt x="23386" y="31882"/>
                  <a:pt x="23365" y="31882"/>
                </a:cubicBezTo>
                <a:cubicBezTo>
                  <a:pt x="23196" y="31882"/>
                  <a:pt x="23106" y="32116"/>
                  <a:pt x="23291" y="32239"/>
                </a:cubicBezTo>
                <a:cubicBezTo>
                  <a:pt x="22806" y="32378"/>
                  <a:pt x="22252" y="32517"/>
                  <a:pt x="21766" y="32725"/>
                </a:cubicBezTo>
                <a:cubicBezTo>
                  <a:pt x="22321" y="32170"/>
                  <a:pt x="22945" y="31685"/>
                  <a:pt x="23499" y="31130"/>
                </a:cubicBezTo>
                <a:cubicBezTo>
                  <a:pt x="23707" y="30922"/>
                  <a:pt x="23915" y="30645"/>
                  <a:pt x="24123" y="30368"/>
                </a:cubicBezTo>
                <a:cubicBezTo>
                  <a:pt x="24331" y="30298"/>
                  <a:pt x="24608" y="30229"/>
                  <a:pt x="24816" y="30091"/>
                </a:cubicBezTo>
                <a:cubicBezTo>
                  <a:pt x="24955" y="30091"/>
                  <a:pt x="25094" y="30021"/>
                  <a:pt x="25232" y="30021"/>
                </a:cubicBezTo>
                <a:cubicBezTo>
                  <a:pt x="25302" y="30091"/>
                  <a:pt x="25302" y="30091"/>
                  <a:pt x="25371" y="30160"/>
                </a:cubicBezTo>
                <a:cubicBezTo>
                  <a:pt x="25530" y="30372"/>
                  <a:pt x="25770" y="30462"/>
                  <a:pt x="26028" y="30462"/>
                </a:cubicBezTo>
                <a:cubicBezTo>
                  <a:pt x="26108" y="30462"/>
                  <a:pt x="26190" y="30453"/>
                  <a:pt x="26272" y="30437"/>
                </a:cubicBezTo>
                <a:cubicBezTo>
                  <a:pt x="26411" y="30437"/>
                  <a:pt x="26341" y="30229"/>
                  <a:pt x="26272" y="30160"/>
                </a:cubicBezTo>
                <a:cubicBezTo>
                  <a:pt x="26211" y="30180"/>
                  <a:pt x="26156" y="30189"/>
                  <a:pt x="26104" y="30189"/>
                </a:cubicBezTo>
                <a:cubicBezTo>
                  <a:pt x="25977" y="30189"/>
                  <a:pt x="25865" y="30140"/>
                  <a:pt x="25718" y="30091"/>
                </a:cubicBezTo>
                <a:cubicBezTo>
                  <a:pt x="25787" y="30021"/>
                  <a:pt x="25787" y="30021"/>
                  <a:pt x="25718" y="29952"/>
                </a:cubicBezTo>
                <a:cubicBezTo>
                  <a:pt x="25718" y="29883"/>
                  <a:pt x="25648" y="29813"/>
                  <a:pt x="25579" y="29813"/>
                </a:cubicBezTo>
                <a:cubicBezTo>
                  <a:pt x="25648" y="29675"/>
                  <a:pt x="25718" y="29605"/>
                  <a:pt x="25787" y="29467"/>
                </a:cubicBezTo>
                <a:cubicBezTo>
                  <a:pt x="26098" y="29094"/>
                  <a:pt x="26520" y="28832"/>
                  <a:pt x="27004" y="28832"/>
                </a:cubicBezTo>
                <a:cubicBezTo>
                  <a:pt x="27060" y="28832"/>
                  <a:pt x="27116" y="28836"/>
                  <a:pt x="27173" y="28843"/>
                </a:cubicBezTo>
                <a:cubicBezTo>
                  <a:pt x="27658" y="28843"/>
                  <a:pt x="28144" y="29120"/>
                  <a:pt x="27866" y="29605"/>
                </a:cubicBezTo>
                <a:cubicBezTo>
                  <a:pt x="27658" y="30160"/>
                  <a:pt x="27173" y="30229"/>
                  <a:pt x="26688" y="30506"/>
                </a:cubicBezTo>
                <a:cubicBezTo>
                  <a:pt x="26688" y="30506"/>
                  <a:pt x="26688" y="30576"/>
                  <a:pt x="26688" y="30576"/>
                </a:cubicBezTo>
                <a:cubicBezTo>
                  <a:pt x="27381" y="30576"/>
                  <a:pt x="27936" y="30160"/>
                  <a:pt x="28144" y="29536"/>
                </a:cubicBezTo>
                <a:cubicBezTo>
                  <a:pt x="28282" y="28843"/>
                  <a:pt x="27589" y="28565"/>
                  <a:pt x="27035" y="28496"/>
                </a:cubicBezTo>
                <a:cubicBezTo>
                  <a:pt x="26341" y="28565"/>
                  <a:pt x="25648" y="28912"/>
                  <a:pt x="25302" y="29605"/>
                </a:cubicBezTo>
                <a:cubicBezTo>
                  <a:pt x="25302" y="29605"/>
                  <a:pt x="25302" y="29605"/>
                  <a:pt x="25302" y="29675"/>
                </a:cubicBezTo>
                <a:cubicBezTo>
                  <a:pt x="25281" y="29654"/>
                  <a:pt x="25255" y="29646"/>
                  <a:pt x="25228" y="29646"/>
                </a:cubicBezTo>
                <a:cubicBezTo>
                  <a:pt x="25163" y="29646"/>
                  <a:pt x="25094" y="29695"/>
                  <a:pt x="25094" y="29744"/>
                </a:cubicBezTo>
                <a:cubicBezTo>
                  <a:pt x="24955" y="29813"/>
                  <a:pt x="24886" y="29813"/>
                  <a:pt x="24816" y="29813"/>
                </a:cubicBezTo>
                <a:cubicBezTo>
                  <a:pt x="24608" y="29883"/>
                  <a:pt x="24470" y="29952"/>
                  <a:pt x="24262" y="30021"/>
                </a:cubicBezTo>
                <a:cubicBezTo>
                  <a:pt x="24678" y="29397"/>
                  <a:pt x="24886" y="28773"/>
                  <a:pt x="25232" y="28080"/>
                </a:cubicBezTo>
                <a:cubicBezTo>
                  <a:pt x="25302" y="28080"/>
                  <a:pt x="25302" y="28011"/>
                  <a:pt x="25302" y="28011"/>
                </a:cubicBezTo>
                <a:lnTo>
                  <a:pt x="25302" y="27803"/>
                </a:lnTo>
                <a:cubicBezTo>
                  <a:pt x="25302" y="27803"/>
                  <a:pt x="25302" y="27734"/>
                  <a:pt x="25302" y="27734"/>
                </a:cubicBezTo>
                <a:cubicBezTo>
                  <a:pt x="25371" y="27664"/>
                  <a:pt x="25371" y="27526"/>
                  <a:pt x="25302" y="27456"/>
                </a:cubicBezTo>
                <a:lnTo>
                  <a:pt x="25371" y="27456"/>
                </a:lnTo>
                <a:cubicBezTo>
                  <a:pt x="25856" y="27248"/>
                  <a:pt x="26203" y="26763"/>
                  <a:pt x="26272" y="26209"/>
                </a:cubicBezTo>
                <a:cubicBezTo>
                  <a:pt x="26341" y="25654"/>
                  <a:pt x="25926" y="25169"/>
                  <a:pt x="25371" y="25169"/>
                </a:cubicBezTo>
                <a:cubicBezTo>
                  <a:pt x="25371" y="25238"/>
                  <a:pt x="25371" y="25238"/>
                  <a:pt x="25371" y="25308"/>
                </a:cubicBezTo>
                <a:cubicBezTo>
                  <a:pt x="25648" y="25585"/>
                  <a:pt x="25995" y="25654"/>
                  <a:pt x="25926" y="26139"/>
                </a:cubicBezTo>
                <a:cubicBezTo>
                  <a:pt x="25856" y="26486"/>
                  <a:pt x="25718" y="26833"/>
                  <a:pt x="25440" y="27040"/>
                </a:cubicBezTo>
                <a:cubicBezTo>
                  <a:pt x="25371" y="27040"/>
                  <a:pt x="25302" y="27110"/>
                  <a:pt x="25302" y="27110"/>
                </a:cubicBezTo>
                <a:cubicBezTo>
                  <a:pt x="25267" y="27040"/>
                  <a:pt x="25180" y="27006"/>
                  <a:pt x="25094" y="27006"/>
                </a:cubicBezTo>
                <a:cubicBezTo>
                  <a:pt x="25007" y="27006"/>
                  <a:pt x="24920" y="27040"/>
                  <a:pt x="24886" y="27110"/>
                </a:cubicBezTo>
                <a:cubicBezTo>
                  <a:pt x="24747" y="27110"/>
                  <a:pt x="24678" y="27040"/>
                  <a:pt x="24608" y="26902"/>
                </a:cubicBezTo>
                <a:cubicBezTo>
                  <a:pt x="24193" y="26486"/>
                  <a:pt x="24608" y="25377"/>
                  <a:pt x="25232" y="25377"/>
                </a:cubicBezTo>
                <a:cubicBezTo>
                  <a:pt x="25302" y="25377"/>
                  <a:pt x="25302" y="25238"/>
                  <a:pt x="25232" y="25238"/>
                </a:cubicBezTo>
                <a:cubicBezTo>
                  <a:pt x="24470" y="25238"/>
                  <a:pt x="24054" y="26070"/>
                  <a:pt x="24193" y="26763"/>
                </a:cubicBezTo>
                <a:cubicBezTo>
                  <a:pt x="24262" y="27110"/>
                  <a:pt x="24539" y="27387"/>
                  <a:pt x="24886" y="27456"/>
                </a:cubicBezTo>
                <a:cubicBezTo>
                  <a:pt x="24886" y="27664"/>
                  <a:pt x="24886" y="27803"/>
                  <a:pt x="24886" y="28011"/>
                </a:cubicBezTo>
                <a:cubicBezTo>
                  <a:pt x="24886" y="28011"/>
                  <a:pt x="24886" y="28080"/>
                  <a:pt x="24955" y="28080"/>
                </a:cubicBezTo>
                <a:cubicBezTo>
                  <a:pt x="24816" y="28219"/>
                  <a:pt x="24747" y="28358"/>
                  <a:pt x="24747" y="28496"/>
                </a:cubicBezTo>
                <a:cubicBezTo>
                  <a:pt x="24539" y="28912"/>
                  <a:pt x="24401" y="29328"/>
                  <a:pt x="24193" y="29813"/>
                </a:cubicBezTo>
                <a:cubicBezTo>
                  <a:pt x="24123" y="29952"/>
                  <a:pt x="23985" y="30021"/>
                  <a:pt x="23915" y="30160"/>
                </a:cubicBezTo>
                <a:cubicBezTo>
                  <a:pt x="23915" y="30229"/>
                  <a:pt x="23915" y="30229"/>
                  <a:pt x="23915" y="30298"/>
                </a:cubicBezTo>
                <a:cubicBezTo>
                  <a:pt x="23569" y="30784"/>
                  <a:pt x="23083" y="31269"/>
                  <a:pt x="22668" y="31754"/>
                </a:cubicBezTo>
                <a:cubicBezTo>
                  <a:pt x="22182" y="32170"/>
                  <a:pt x="21766" y="32517"/>
                  <a:pt x="21281" y="32933"/>
                </a:cubicBezTo>
                <a:cubicBezTo>
                  <a:pt x="21281" y="32933"/>
                  <a:pt x="21212" y="32933"/>
                  <a:pt x="21281" y="33002"/>
                </a:cubicBezTo>
                <a:lnTo>
                  <a:pt x="19756" y="34180"/>
                </a:lnTo>
                <a:cubicBezTo>
                  <a:pt x="19618" y="34180"/>
                  <a:pt x="19618" y="34250"/>
                  <a:pt x="19548" y="34319"/>
                </a:cubicBezTo>
                <a:lnTo>
                  <a:pt x="19410" y="34388"/>
                </a:lnTo>
                <a:cubicBezTo>
                  <a:pt x="20449" y="31754"/>
                  <a:pt x="21628" y="29120"/>
                  <a:pt x="22945" y="26555"/>
                </a:cubicBezTo>
                <a:lnTo>
                  <a:pt x="23014" y="26555"/>
                </a:lnTo>
                <a:cubicBezTo>
                  <a:pt x="23361" y="25862"/>
                  <a:pt x="23707" y="25238"/>
                  <a:pt x="24123" y="24614"/>
                </a:cubicBezTo>
                <a:cubicBezTo>
                  <a:pt x="24608" y="23921"/>
                  <a:pt x="25163" y="23228"/>
                  <a:pt x="25787" y="22673"/>
                </a:cubicBezTo>
                <a:cubicBezTo>
                  <a:pt x="25856" y="22673"/>
                  <a:pt x="25926" y="22673"/>
                  <a:pt x="25995" y="22604"/>
                </a:cubicBezTo>
                <a:lnTo>
                  <a:pt x="26064" y="22604"/>
                </a:lnTo>
                <a:cubicBezTo>
                  <a:pt x="26150" y="22775"/>
                  <a:pt x="26262" y="22894"/>
                  <a:pt x="26433" y="22894"/>
                </a:cubicBezTo>
                <a:cubicBezTo>
                  <a:pt x="26539" y="22894"/>
                  <a:pt x="26668" y="22849"/>
                  <a:pt x="26827" y="22743"/>
                </a:cubicBezTo>
                <a:cubicBezTo>
                  <a:pt x="26827" y="22743"/>
                  <a:pt x="26827" y="22673"/>
                  <a:pt x="26827" y="22673"/>
                </a:cubicBezTo>
                <a:cubicBezTo>
                  <a:pt x="26757" y="22691"/>
                  <a:pt x="26697" y="22699"/>
                  <a:pt x="26644" y="22699"/>
                </a:cubicBezTo>
                <a:cubicBezTo>
                  <a:pt x="26484" y="22699"/>
                  <a:pt x="26393" y="22621"/>
                  <a:pt x="26341" y="22465"/>
                </a:cubicBezTo>
                <a:cubicBezTo>
                  <a:pt x="26341" y="22396"/>
                  <a:pt x="26341" y="22396"/>
                  <a:pt x="26341" y="22327"/>
                </a:cubicBezTo>
                <a:cubicBezTo>
                  <a:pt x="26341" y="21980"/>
                  <a:pt x="26411" y="21703"/>
                  <a:pt x="26619" y="21426"/>
                </a:cubicBezTo>
                <a:cubicBezTo>
                  <a:pt x="26804" y="21241"/>
                  <a:pt x="27142" y="21056"/>
                  <a:pt x="27430" y="21056"/>
                </a:cubicBezTo>
                <a:cubicBezTo>
                  <a:pt x="27574" y="21056"/>
                  <a:pt x="27705" y="21102"/>
                  <a:pt x="27797" y="21218"/>
                </a:cubicBezTo>
                <a:cubicBezTo>
                  <a:pt x="28074" y="21495"/>
                  <a:pt x="28144" y="21911"/>
                  <a:pt x="28005" y="22327"/>
                </a:cubicBezTo>
                <a:cubicBezTo>
                  <a:pt x="27797" y="22812"/>
                  <a:pt x="27520" y="23228"/>
                  <a:pt x="27104" y="23505"/>
                </a:cubicBezTo>
                <a:cubicBezTo>
                  <a:pt x="27104" y="23575"/>
                  <a:pt x="27104" y="23644"/>
                  <a:pt x="27173" y="23644"/>
                </a:cubicBezTo>
                <a:cubicBezTo>
                  <a:pt x="27866" y="23367"/>
                  <a:pt x="28352" y="22743"/>
                  <a:pt x="28352" y="22050"/>
                </a:cubicBezTo>
                <a:cubicBezTo>
                  <a:pt x="28490" y="21495"/>
                  <a:pt x="28144" y="20940"/>
                  <a:pt x="27658" y="20732"/>
                </a:cubicBezTo>
                <a:cubicBezTo>
                  <a:pt x="27592" y="20720"/>
                  <a:pt x="27526" y="20715"/>
                  <a:pt x="27462" y="20715"/>
                </a:cubicBezTo>
                <a:cubicBezTo>
                  <a:pt x="26791" y="20715"/>
                  <a:pt x="26260" y="21342"/>
                  <a:pt x="26133" y="21911"/>
                </a:cubicBezTo>
                <a:cubicBezTo>
                  <a:pt x="26064" y="21980"/>
                  <a:pt x="26064" y="22050"/>
                  <a:pt x="26133" y="22119"/>
                </a:cubicBezTo>
                <a:lnTo>
                  <a:pt x="25995" y="22119"/>
                </a:lnTo>
                <a:cubicBezTo>
                  <a:pt x="25926" y="22188"/>
                  <a:pt x="25856" y="22258"/>
                  <a:pt x="25856" y="22327"/>
                </a:cubicBezTo>
                <a:cubicBezTo>
                  <a:pt x="25440" y="23020"/>
                  <a:pt x="24816" y="23644"/>
                  <a:pt x="24262" y="24268"/>
                </a:cubicBezTo>
                <a:cubicBezTo>
                  <a:pt x="24123" y="24476"/>
                  <a:pt x="24054" y="24684"/>
                  <a:pt x="23846" y="24961"/>
                </a:cubicBezTo>
                <a:cubicBezTo>
                  <a:pt x="24608" y="23228"/>
                  <a:pt x="25232" y="21495"/>
                  <a:pt x="25579" y="19693"/>
                </a:cubicBezTo>
                <a:cubicBezTo>
                  <a:pt x="25856" y="19554"/>
                  <a:pt x="26133" y="19346"/>
                  <a:pt x="26272" y="19138"/>
                </a:cubicBezTo>
                <a:cubicBezTo>
                  <a:pt x="26549" y="19069"/>
                  <a:pt x="26688" y="18930"/>
                  <a:pt x="26896" y="18792"/>
                </a:cubicBezTo>
                <a:cubicBezTo>
                  <a:pt x="26965" y="18792"/>
                  <a:pt x="26965" y="18722"/>
                  <a:pt x="26965" y="18653"/>
                </a:cubicBezTo>
                <a:cubicBezTo>
                  <a:pt x="27035" y="18792"/>
                  <a:pt x="27035" y="18930"/>
                  <a:pt x="27173" y="19000"/>
                </a:cubicBezTo>
                <a:cubicBezTo>
                  <a:pt x="27312" y="19207"/>
                  <a:pt x="27554" y="19311"/>
                  <a:pt x="27806" y="19311"/>
                </a:cubicBezTo>
                <a:cubicBezTo>
                  <a:pt x="28057" y="19311"/>
                  <a:pt x="28317" y="19207"/>
                  <a:pt x="28490" y="19000"/>
                </a:cubicBezTo>
                <a:cubicBezTo>
                  <a:pt x="28837" y="18584"/>
                  <a:pt x="29045" y="18029"/>
                  <a:pt x="28976" y="17475"/>
                </a:cubicBezTo>
                <a:cubicBezTo>
                  <a:pt x="28930" y="17021"/>
                  <a:pt x="28558" y="16745"/>
                  <a:pt x="28170" y="16745"/>
                </a:cubicBezTo>
                <a:cubicBezTo>
                  <a:pt x="27966" y="16745"/>
                  <a:pt x="27757" y="16822"/>
                  <a:pt x="27589" y="16989"/>
                </a:cubicBezTo>
                <a:cubicBezTo>
                  <a:pt x="27589" y="16989"/>
                  <a:pt x="27589" y="17059"/>
                  <a:pt x="27589" y="17128"/>
                </a:cubicBezTo>
                <a:cubicBezTo>
                  <a:pt x="27050" y="17330"/>
                  <a:pt x="26707" y="17925"/>
                  <a:pt x="26816" y="18595"/>
                </a:cubicBezTo>
                <a:lnTo>
                  <a:pt x="26816" y="18595"/>
                </a:lnTo>
                <a:cubicBezTo>
                  <a:pt x="26799" y="18555"/>
                  <a:pt x="26764" y="18538"/>
                  <a:pt x="26726" y="18538"/>
                </a:cubicBezTo>
                <a:cubicBezTo>
                  <a:pt x="26688" y="18538"/>
                  <a:pt x="26647" y="18555"/>
                  <a:pt x="26619" y="18584"/>
                </a:cubicBezTo>
                <a:cubicBezTo>
                  <a:pt x="26549" y="18584"/>
                  <a:pt x="26480" y="18653"/>
                  <a:pt x="26341" y="18722"/>
                </a:cubicBezTo>
                <a:cubicBezTo>
                  <a:pt x="26203" y="18792"/>
                  <a:pt x="26133" y="18861"/>
                  <a:pt x="25995" y="19000"/>
                </a:cubicBezTo>
                <a:cubicBezTo>
                  <a:pt x="25856" y="19138"/>
                  <a:pt x="25718" y="19277"/>
                  <a:pt x="25579" y="19415"/>
                </a:cubicBezTo>
                <a:cubicBezTo>
                  <a:pt x="25579" y="19207"/>
                  <a:pt x="25648" y="18930"/>
                  <a:pt x="25718" y="18722"/>
                </a:cubicBezTo>
                <a:cubicBezTo>
                  <a:pt x="26133" y="17890"/>
                  <a:pt x="26411" y="16989"/>
                  <a:pt x="26549" y="16088"/>
                </a:cubicBezTo>
                <a:cubicBezTo>
                  <a:pt x="26688" y="16157"/>
                  <a:pt x="26757" y="16227"/>
                  <a:pt x="26896" y="16227"/>
                </a:cubicBezTo>
                <a:cubicBezTo>
                  <a:pt x="26965" y="16227"/>
                  <a:pt x="26965" y="16157"/>
                  <a:pt x="26896" y="16157"/>
                </a:cubicBezTo>
                <a:cubicBezTo>
                  <a:pt x="26757" y="16019"/>
                  <a:pt x="26619" y="15880"/>
                  <a:pt x="26549" y="15742"/>
                </a:cubicBezTo>
                <a:lnTo>
                  <a:pt x="26549" y="15603"/>
                </a:lnTo>
                <a:cubicBezTo>
                  <a:pt x="26549" y="15603"/>
                  <a:pt x="26480" y="15534"/>
                  <a:pt x="26480" y="15534"/>
                </a:cubicBezTo>
                <a:cubicBezTo>
                  <a:pt x="26341" y="15118"/>
                  <a:pt x="26411" y="14702"/>
                  <a:pt x="26619" y="14355"/>
                </a:cubicBezTo>
                <a:cubicBezTo>
                  <a:pt x="26732" y="14073"/>
                  <a:pt x="27074" y="13745"/>
                  <a:pt x="27422" y="13745"/>
                </a:cubicBezTo>
                <a:cubicBezTo>
                  <a:pt x="27501" y="13745"/>
                  <a:pt x="27581" y="13762"/>
                  <a:pt x="27658" y="13801"/>
                </a:cubicBezTo>
                <a:cubicBezTo>
                  <a:pt x="28005" y="14078"/>
                  <a:pt x="28144" y="14425"/>
                  <a:pt x="28144" y="14840"/>
                </a:cubicBezTo>
                <a:cubicBezTo>
                  <a:pt x="28074" y="15326"/>
                  <a:pt x="27866" y="15811"/>
                  <a:pt x="27451" y="16157"/>
                </a:cubicBezTo>
                <a:cubicBezTo>
                  <a:pt x="27451" y="16157"/>
                  <a:pt x="27451" y="16296"/>
                  <a:pt x="27589" y="16296"/>
                </a:cubicBezTo>
                <a:cubicBezTo>
                  <a:pt x="28629" y="15811"/>
                  <a:pt x="28837" y="13870"/>
                  <a:pt x="27658" y="13454"/>
                </a:cubicBezTo>
                <a:cubicBezTo>
                  <a:pt x="27559" y="13421"/>
                  <a:pt x="27463" y="13406"/>
                  <a:pt x="27371" y="13406"/>
                </a:cubicBezTo>
                <a:cubicBezTo>
                  <a:pt x="26495" y="13406"/>
                  <a:pt x="25952" y="14794"/>
                  <a:pt x="26203" y="15672"/>
                </a:cubicBezTo>
                <a:lnTo>
                  <a:pt x="26203" y="16504"/>
                </a:lnTo>
                <a:cubicBezTo>
                  <a:pt x="26203" y="16573"/>
                  <a:pt x="26203" y="16573"/>
                  <a:pt x="26203" y="16573"/>
                </a:cubicBezTo>
                <a:cubicBezTo>
                  <a:pt x="26064" y="17128"/>
                  <a:pt x="25926" y="17613"/>
                  <a:pt x="25718" y="18098"/>
                </a:cubicBezTo>
                <a:cubicBezTo>
                  <a:pt x="25787" y="16851"/>
                  <a:pt x="25787" y="15603"/>
                  <a:pt x="25579" y="14425"/>
                </a:cubicBezTo>
                <a:cubicBezTo>
                  <a:pt x="25648" y="14355"/>
                  <a:pt x="25648" y="14286"/>
                  <a:pt x="25648" y="14217"/>
                </a:cubicBezTo>
                <a:lnTo>
                  <a:pt x="25648" y="14147"/>
                </a:lnTo>
                <a:cubicBezTo>
                  <a:pt x="25648" y="14078"/>
                  <a:pt x="25579" y="13939"/>
                  <a:pt x="25579" y="13870"/>
                </a:cubicBezTo>
                <a:cubicBezTo>
                  <a:pt x="25718" y="13731"/>
                  <a:pt x="25787" y="13523"/>
                  <a:pt x="25787" y="13385"/>
                </a:cubicBezTo>
                <a:cubicBezTo>
                  <a:pt x="25856" y="12761"/>
                  <a:pt x="25648" y="12206"/>
                  <a:pt x="25302" y="11721"/>
                </a:cubicBezTo>
                <a:cubicBezTo>
                  <a:pt x="25153" y="11512"/>
                  <a:pt x="24940" y="11419"/>
                  <a:pt x="24728" y="11419"/>
                </a:cubicBezTo>
                <a:cubicBezTo>
                  <a:pt x="24449" y="11419"/>
                  <a:pt x="24172" y="11583"/>
                  <a:pt x="24054" y="11860"/>
                </a:cubicBezTo>
                <a:cubicBezTo>
                  <a:pt x="24054" y="11909"/>
                  <a:pt x="24054" y="11958"/>
                  <a:pt x="24078" y="11958"/>
                </a:cubicBezTo>
                <a:cubicBezTo>
                  <a:pt x="24089" y="11958"/>
                  <a:pt x="24103" y="11949"/>
                  <a:pt x="24123" y="11929"/>
                </a:cubicBezTo>
                <a:cubicBezTo>
                  <a:pt x="24309" y="11818"/>
                  <a:pt x="24474" y="11746"/>
                  <a:pt x="24631" y="11746"/>
                </a:cubicBezTo>
                <a:cubicBezTo>
                  <a:pt x="24767" y="11746"/>
                  <a:pt x="24895" y="11800"/>
                  <a:pt x="25024" y="11929"/>
                </a:cubicBezTo>
                <a:cubicBezTo>
                  <a:pt x="25302" y="12276"/>
                  <a:pt x="25440" y="12622"/>
                  <a:pt x="25510" y="13038"/>
                </a:cubicBezTo>
                <a:cubicBezTo>
                  <a:pt x="25510" y="13107"/>
                  <a:pt x="25510" y="13315"/>
                  <a:pt x="25510" y="13454"/>
                </a:cubicBezTo>
                <a:cubicBezTo>
                  <a:pt x="25469" y="13413"/>
                  <a:pt x="25428" y="13397"/>
                  <a:pt x="25391" y="13397"/>
                </a:cubicBezTo>
                <a:cubicBezTo>
                  <a:pt x="25302" y="13397"/>
                  <a:pt x="25232" y="13495"/>
                  <a:pt x="25232" y="13593"/>
                </a:cubicBezTo>
                <a:lnTo>
                  <a:pt x="25232" y="13662"/>
                </a:lnTo>
                <a:lnTo>
                  <a:pt x="25163" y="13662"/>
                </a:lnTo>
                <a:cubicBezTo>
                  <a:pt x="24470" y="13385"/>
                  <a:pt x="24123" y="12484"/>
                  <a:pt x="24608" y="11860"/>
                </a:cubicBezTo>
                <a:cubicBezTo>
                  <a:pt x="24608" y="11811"/>
                  <a:pt x="24574" y="11762"/>
                  <a:pt x="24529" y="11762"/>
                </a:cubicBezTo>
                <a:cubicBezTo>
                  <a:pt x="24510" y="11762"/>
                  <a:pt x="24490" y="11770"/>
                  <a:pt x="24470" y="11790"/>
                </a:cubicBezTo>
                <a:cubicBezTo>
                  <a:pt x="24123" y="11998"/>
                  <a:pt x="24123" y="12553"/>
                  <a:pt x="24193" y="12969"/>
                </a:cubicBezTo>
                <a:cubicBezTo>
                  <a:pt x="24262" y="13385"/>
                  <a:pt x="24539" y="13731"/>
                  <a:pt x="24955" y="13870"/>
                </a:cubicBezTo>
                <a:cubicBezTo>
                  <a:pt x="25024" y="13939"/>
                  <a:pt x="25163" y="13939"/>
                  <a:pt x="25302" y="13939"/>
                </a:cubicBezTo>
                <a:cubicBezTo>
                  <a:pt x="25302" y="14009"/>
                  <a:pt x="25302" y="14009"/>
                  <a:pt x="25302" y="14009"/>
                </a:cubicBezTo>
                <a:lnTo>
                  <a:pt x="25302" y="14147"/>
                </a:lnTo>
                <a:lnTo>
                  <a:pt x="25302" y="14217"/>
                </a:lnTo>
                <a:cubicBezTo>
                  <a:pt x="25302" y="14286"/>
                  <a:pt x="25302" y="14355"/>
                  <a:pt x="25371" y="14355"/>
                </a:cubicBezTo>
                <a:cubicBezTo>
                  <a:pt x="25371" y="14494"/>
                  <a:pt x="25371" y="14563"/>
                  <a:pt x="25440" y="14702"/>
                </a:cubicBezTo>
                <a:cubicBezTo>
                  <a:pt x="25510" y="15326"/>
                  <a:pt x="25579" y="15950"/>
                  <a:pt x="25579" y="16573"/>
                </a:cubicBezTo>
                <a:cubicBezTo>
                  <a:pt x="25579" y="17197"/>
                  <a:pt x="25579" y="17821"/>
                  <a:pt x="25510" y="18445"/>
                </a:cubicBezTo>
                <a:lnTo>
                  <a:pt x="25371" y="18722"/>
                </a:lnTo>
                <a:cubicBezTo>
                  <a:pt x="25302" y="18029"/>
                  <a:pt x="25094" y="17405"/>
                  <a:pt x="24747" y="16851"/>
                </a:cubicBezTo>
                <a:cubicBezTo>
                  <a:pt x="24747" y="16851"/>
                  <a:pt x="24747" y="16781"/>
                  <a:pt x="24747" y="16781"/>
                </a:cubicBezTo>
                <a:cubicBezTo>
                  <a:pt x="24747" y="16781"/>
                  <a:pt x="24747" y="16712"/>
                  <a:pt x="24747" y="16712"/>
                </a:cubicBezTo>
                <a:cubicBezTo>
                  <a:pt x="24747" y="16712"/>
                  <a:pt x="24747" y="16643"/>
                  <a:pt x="24747" y="16643"/>
                </a:cubicBezTo>
                <a:lnTo>
                  <a:pt x="24747" y="16573"/>
                </a:lnTo>
                <a:cubicBezTo>
                  <a:pt x="25143" y="15717"/>
                  <a:pt x="24097" y="14484"/>
                  <a:pt x="23218" y="14484"/>
                </a:cubicBezTo>
                <a:cubicBezTo>
                  <a:pt x="23173" y="14484"/>
                  <a:pt x="23128" y="14487"/>
                  <a:pt x="23083" y="14494"/>
                </a:cubicBezTo>
                <a:cubicBezTo>
                  <a:pt x="23014" y="14494"/>
                  <a:pt x="23014" y="14632"/>
                  <a:pt x="23083" y="14632"/>
                </a:cubicBezTo>
                <a:cubicBezTo>
                  <a:pt x="23777" y="14840"/>
                  <a:pt x="24678" y="15603"/>
                  <a:pt x="24470" y="16365"/>
                </a:cubicBezTo>
                <a:cubicBezTo>
                  <a:pt x="24470" y="16573"/>
                  <a:pt x="24262" y="16573"/>
                  <a:pt x="24054" y="16643"/>
                </a:cubicBezTo>
                <a:cubicBezTo>
                  <a:pt x="23846" y="16643"/>
                  <a:pt x="23638" y="16296"/>
                  <a:pt x="23499" y="16088"/>
                </a:cubicBezTo>
                <a:cubicBezTo>
                  <a:pt x="23291" y="15742"/>
                  <a:pt x="23083" y="15326"/>
                  <a:pt x="23014" y="14910"/>
                </a:cubicBezTo>
                <a:cubicBezTo>
                  <a:pt x="23014" y="14875"/>
                  <a:pt x="22997" y="14858"/>
                  <a:pt x="22979" y="14858"/>
                </a:cubicBezTo>
                <a:cubicBezTo>
                  <a:pt x="22962" y="14858"/>
                  <a:pt x="22945" y="14875"/>
                  <a:pt x="22945" y="14910"/>
                </a:cubicBezTo>
                <a:cubicBezTo>
                  <a:pt x="22945" y="15534"/>
                  <a:pt x="23153" y="16088"/>
                  <a:pt x="23499" y="16573"/>
                </a:cubicBezTo>
                <a:cubicBezTo>
                  <a:pt x="23652" y="16776"/>
                  <a:pt x="23915" y="16905"/>
                  <a:pt x="24182" y="16905"/>
                </a:cubicBezTo>
                <a:cubicBezTo>
                  <a:pt x="24279" y="16905"/>
                  <a:pt x="24377" y="16888"/>
                  <a:pt x="24470" y="16851"/>
                </a:cubicBezTo>
                <a:lnTo>
                  <a:pt x="24470" y="16920"/>
                </a:lnTo>
                <a:cubicBezTo>
                  <a:pt x="24470" y="16989"/>
                  <a:pt x="24539" y="17128"/>
                  <a:pt x="24539" y="17197"/>
                </a:cubicBezTo>
                <a:cubicBezTo>
                  <a:pt x="24539" y="17246"/>
                  <a:pt x="24608" y="17295"/>
                  <a:pt x="24698" y="17295"/>
                </a:cubicBezTo>
                <a:cubicBezTo>
                  <a:pt x="24735" y="17295"/>
                  <a:pt x="24776" y="17287"/>
                  <a:pt x="24816" y="17267"/>
                </a:cubicBezTo>
                <a:cubicBezTo>
                  <a:pt x="25024" y="17821"/>
                  <a:pt x="25232" y="18445"/>
                  <a:pt x="25232" y="19069"/>
                </a:cubicBezTo>
                <a:cubicBezTo>
                  <a:pt x="25232" y="19138"/>
                  <a:pt x="25232" y="19207"/>
                  <a:pt x="25232" y="19207"/>
                </a:cubicBezTo>
                <a:cubicBezTo>
                  <a:pt x="25232" y="19277"/>
                  <a:pt x="25232" y="19346"/>
                  <a:pt x="25232" y="19415"/>
                </a:cubicBezTo>
                <a:cubicBezTo>
                  <a:pt x="25163" y="19415"/>
                  <a:pt x="25163" y="19623"/>
                  <a:pt x="25232" y="19623"/>
                </a:cubicBezTo>
                <a:cubicBezTo>
                  <a:pt x="25232" y="19762"/>
                  <a:pt x="25232" y="19901"/>
                  <a:pt x="25163" y="20039"/>
                </a:cubicBezTo>
                <a:cubicBezTo>
                  <a:pt x="24886" y="21287"/>
                  <a:pt x="24470" y="22535"/>
                  <a:pt x="23985" y="23644"/>
                </a:cubicBezTo>
                <a:cubicBezTo>
                  <a:pt x="23985" y="23575"/>
                  <a:pt x="24054" y="23436"/>
                  <a:pt x="24054" y="23367"/>
                </a:cubicBezTo>
                <a:cubicBezTo>
                  <a:pt x="24054" y="23297"/>
                  <a:pt x="24054" y="23297"/>
                  <a:pt x="24054" y="23297"/>
                </a:cubicBezTo>
                <a:lnTo>
                  <a:pt x="24054" y="23159"/>
                </a:lnTo>
                <a:cubicBezTo>
                  <a:pt x="24123" y="22951"/>
                  <a:pt x="24193" y="22743"/>
                  <a:pt x="24262" y="22535"/>
                </a:cubicBezTo>
                <a:cubicBezTo>
                  <a:pt x="24262" y="22535"/>
                  <a:pt x="24231" y="22504"/>
                  <a:pt x="24211" y="22504"/>
                </a:cubicBezTo>
                <a:cubicBezTo>
                  <a:pt x="24200" y="22504"/>
                  <a:pt x="24193" y="22512"/>
                  <a:pt x="24193" y="22535"/>
                </a:cubicBezTo>
                <a:lnTo>
                  <a:pt x="24123" y="22743"/>
                </a:lnTo>
                <a:cubicBezTo>
                  <a:pt x="24123" y="22188"/>
                  <a:pt x="24123" y="21634"/>
                  <a:pt x="24123" y="21079"/>
                </a:cubicBezTo>
                <a:lnTo>
                  <a:pt x="24123" y="21010"/>
                </a:lnTo>
                <a:cubicBezTo>
                  <a:pt x="24054" y="20802"/>
                  <a:pt x="24054" y="20594"/>
                  <a:pt x="23985" y="20455"/>
                </a:cubicBezTo>
                <a:cubicBezTo>
                  <a:pt x="24054" y="20317"/>
                  <a:pt x="24193" y="20178"/>
                  <a:pt x="24262" y="20039"/>
                </a:cubicBezTo>
                <a:cubicBezTo>
                  <a:pt x="24470" y="19693"/>
                  <a:pt x="24539" y="19277"/>
                  <a:pt x="24470" y="18861"/>
                </a:cubicBezTo>
                <a:cubicBezTo>
                  <a:pt x="24341" y="18283"/>
                  <a:pt x="23796" y="17883"/>
                  <a:pt x="23220" y="17883"/>
                </a:cubicBezTo>
                <a:cubicBezTo>
                  <a:pt x="23174" y="17883"/>
                  <a:pt x="23129" y="17885"/>
                  <a:pt x="23083" y="17890"/>
                </a:cubicBezTo>
                <a:cubicBezTo>
                  <a:pt x="22806" y="17890"/>
                  <a:pt x="22598" y="18029"/>
                  <a:pt x="22390" y="18237"/>
                </a:cubicBezTo>
                <a:cubicBezTo>
                  <a:pt x="22252" y="18584"/>
                  <a:pt x="22252" y="18930"/>
                  <a:pt x="22390" y="19207"/>
                </a:cubicBezTo>
                <a:cubicBezTo>
                  <a:pt x="22390" y="19242"/>
                  <a:pt x="22425" y="19259"/>
                  <a:pt x="22460" y="19259"/>
                </a:cubicBezTo>
                <a:cubicBezTo>
                  <a:pt x="22494" y="19259"/>
                  <a:pt x="22529" y="19242"/>
                  <a:pt x="22529" y="19207"/>
                </a:cubicBezTo>
                <a:cubicBezTo>
                  <a:pt x="22529" y="19207"/>
                  <a:pt x="22529" y="19138"/>
                  <a:pt x="22529" y="19069"/>
                </a:cubicBezTo>
                <a:cubicBezTo>
                  <a:pt x="22598" y="19623"/>
                  <a:pt x="22806" y="20594"/>
                  <a:pt x="23430" y="20732"/>
                </a:cubicBezTo>
                <a:cubicBezTo>
                  <a:pt x="23499" y="20732"/>
                  <a:pt x="23638" y="20732"/>
                  <a:pt x="23707" y="20663"/>
                </a:cubicBezTo>
                <a:lnTo>
                  <a:pt x="23707" y="20732"/>
                </a:lnTo>
                <a:cubicBezTo>
                  <a:pt x="23707" y="20732"/>
                  <a:pt x="23777" y="20802"/>
                  <a:pt x="23777" y="20802"/>
                </a:cubicBezTo>
                <a:cubicBezTo>
                  <a:pt x="23846" y="21634"/>
                  <a:pt x="23777" y="22465"/>
                  <a:pt x="23777" y="23297"/>
                </a:cubicBezTo>
                <a:cubicBezTo>
                  <a:pt x="23569" y="23921"/>
                  <a:pt x="23361" y="24545"/>
                  <a:pt x="23153" y="25169"/>
                </a:cubicBezTo>
                <a:cubicBezTo>
                  <a:pt x="22945" y="25654"/>
                  <a:pt x="22668" y="26139"/>
                  <a:pt x="22460" y="26625"/>
                </a:cubicBezTo>
                <a:cubicBezTo>
                  <a:pt x="22390" y="26694"/>
                  <a:pt x="22390" y="26763"/>
                  <a:pt x="22321" y="26833"/>
                </a:cubicBezTo>
                <a:cubicBezTo>
                  <a:pt x="21905" y="27595"/>
                  <a:pt x="21350" y="28288"/>
                  <a:pt x="20935" y="28981"/>
                </a:cubicBezTo>
                <a:cubicBezTo>
                  <a:pt x="20889" y="29027"/>
                  <a:pt x="20843" y="29073"/>
                  <a:pt x="20818" y="29138"/>
                </a:cubicBezTo>
                <a:lnTo>
                  <a:pt x="20818" y="29138"/>
                </a:lnTo>
                <a:cubicBezTo>
                  <a:pt x="20866" y="28832"/>
                  <a:pt x="20873" y="28525"/>
                  <a:pt x="20935" y="28219"/>
                </a:cubicBezTo>
                <a:cubicBezTo>
                  <a:pt x="20935" y="27248"/>
                  <a:pt x="20796" y="26278"/>
                  <a:pt x="20519" y="25308"/>
                </a:cubicBezTo>
                <a:cubicBezTo>
                  <a:pt x="20548" y="25044"/>
                  <a:pt x="20590" y="24780"/>
                  <a:pt x="20644" y="24516"/>
                </a:cubicBezTo>
                <a:lnTo>
                  <a:pt x="20644" y="24516"/>
                </a:lnTo>
                <a:cubicBezTo>
                  <a:pt x="20624" y="24313"/>
                  <a:pt x="20588" y="24100"/>
                  <a:pt x="20588" y="23852"/>
                </a:cubicBezTo>
                <a:cubicBezTo>
                  <a:pt x="20588" y="23852"/>
                  <a:pt x="20657" y="23852"/>
                  <a:pt x="20657" y="23783"/>
                </a:cubicBezTo>
                <a:cubicBezTo>
                  <a:pt x="20588" y="23575"/>
                  <a:pt x="20588" y="23367"/>
                  <a:pt x="20519" y="23159"/>
                </a:cubicBezTo>
                <a:cubicBezTo>
                  <a:pt x="20519" y="22743"/>
                  <a:pt x="20449" y="22396"/>
                  <a:pt x="20449" y="21980"/>
                </a:cubicBezTo>
                <a:cubicBezTo>
                  <a:pt x="20380" y="21495"/>
                  <a:pt x="20380" y="21010"/>
                  <a:pt x="20449" y="20525"/>
                </a:cubicBezTo>
                <a:cubicBezTo>
                  <a:pt x="20449" y="20525"/>
                  <a:pt x="20519" y="20039"/>
                  <a:pt x="20588" y="19623"/>
                </a:cubicBezTo>
                <a:lnTo>
                  <a:pt x="20588" y="19831"/>
                </a:lnTo>
                <a:cubicBezTo>
                  <a:pt x="20588" y="19866"/>
                  <a:pt x="20640" y="19883"/>
                  <a:pt x="20692" y="19883"/>
                </a:cubicBezTo>
                <a:cubicBezTo>
                  <a:pt x="20744" y="19883"/>
                  <a:pt x="20796" y="19866"/>
                  <a:pt x="20796" y="19831"/>
                </a:cubicBezTo>
                <a:cubicBezTo>
                  <a:pt x="20796" y="19693"/>
                  <a:pt x="20865" y="19554"/>
                  <a:pt x="20865" y="19415"/>
                </a:cubicBezTo>
                <a:lnTo>
                  <a:pt x="21004" y="19415"/>
                </a:lnTo>
                <a:cubicBezTo>
                  <a:pt x="21036" y="19419"/>
                  <a:pt x="21067" y="19421"/>
                  <a:pt x="21098" y="19421"/>
                </a:cubicBezTo>
                <a:cubicBezTo>
                  <a:pt x="21606" y="19421"/>
                  <a:pt x="21986" y="18902"/>
                  <a:pt x="22182" y="18445"/>
                </a:cubicBezTo>
                <a:cubicBezTo>
                  <a:pt x="22390" y="17960"/>
                  <a:pt x="22182" y="16989"/>
                  <a:pt x="21489" y="16851"/>
                </a:cubicBezTo>
                <a:cubicBezTo>
                  <a:pt x="21489" y="16851"/>
                  <a:pt x="21420" y="16851"/>
                  <a:pt x="21420" y="16920"/>
                </a:cubicBezTo>
                <a:cubicBezTo>
                  <a:pt x="21386" y="16887"/>
                  <a:pt x="21349" y="16873"/>
                  <a:pt x="21311" y="16873"/>
                </a:cubicBezTo>
                <a:cubicBezTo>
                  <a:pt x="21189" y="16873"/>
                  <a:pt x="21057" y="17006"/>
                  <a:pt x="21004" y="17059"/>
                </a:cubicBezTo>
                <a:cubicBezTo>
                  <a:pt x="20727" y="17336"/>
                  <a:pt x="20449" y="17682"/>
                  <a:pt x="20311" y="18029"/>
                </a:cubicBezTo>
                <a:cubicBezTo>
                  <a:pt x="20172" y="18445"/>
                  <a:pt x="20241" y="18861"/>
                  <a:pt x="20519" y="19207"/>
                </a:cubicBezTo>
                <a:cubicBezTo>
                  <a:pt x="20172" y="20178"/>
                  <a:pt x="20033" y="21218"/>
                  <a:pt x="20172" y="22258"/>
                </a:cubicBezTo>
                <a:cubicBezTo>
                  <a:pt x="20033" y="21911"/>
                  <a:pt x="19825" y="21495"/>
                  <a:pt x="19687" y="21148"/>
                </a:cubicBezTo>
                <a:cubicBezTo>
                  <a:pt x="19964" y="20594"/>
                  <a:pt x="19895" y="19831"/>
                  <a:pt x="19479" y="19346"/>
                </a:cubicBezTo>
                <a:cubicBezTo>
                  <a:pt x="19214" y="18976"/>
                  <a:pt x="18707" y="18605"/>
                  <a:pt x="18204" y="18605"/>
                </a:cubicBezTo>
                <a:cubicBezTo>
                  <a:pt x="18048" y="18605"/>
                  <a:pt x="17893" y="18640"/>
                  <a:pt x="17746" y="18722"/>
                </a:cubicBezTo>
                <a:cubicBezTo>
                  <a:pt x="17053" y="19069"/>
                  <a:pt x="17261" y="20247"/>
                  <a:pt x="17607" y="20802"/>
                </a:cubicBezTo>
                <a:cubicBezTo>
                  <a:pt x="17861" y="21140"/>
                  <a:pt x="18268" y="21426"/>
                  <a:pt x="18626" y="21426"/>
                </a:cubicBezTo>
                <a:cubicBezTo>
                  <a:pt x="18856" y="21426"/>
                  <a:pt x="19066" y="21308"/>
                  <a:pt x="19202" y="21010"/>
                </a:cubicBezTo>
                <a:lnTo>
                  <a:pt x="19202" y="21010"/>
                </a:lnTo>
                <a:cubicBezTo>
                  <a:pt x="19061" y="21231"/>
                  <a:pt x="18902" y="21318"/>
                  <a:pt x="18741" y="21318"/>
                </a:cubicBezTo>
                <a:cubicBezTo>
                  <a:pt x="18349" y="21318"/>
                  <a:pt x="17943" y="20799"/>
                  <a:pt x="17746" y="20455"/>
                </a:cubicBezTo>
                <a:cubicBezTo>
                  <a:pt x="17469" y="19970"/>
                  <a:pt x="17538" y="19138"/>
                  <a:pt x="18162" y="19000"/>
                </a:cubicBezTo>
                <a:cubicBezTo>
                  <a:pt x="18189" y="18995"/>
                  <a:pt x="18216" y="18993"/>
                  <a:pt x="18244" y="18993"/>
                </a:cubicBezTo>
                <a:cubicBezTo>
                  <a:pt x="18640" y="18993"/>
                  <a:pt x="19081" y="19438"/>
                  <a:pt x="19340" y="19762"/>
                </a:cubicBezTo>
                <a:cubicBezTo>
                  <a:pt x="19548" y="20109"/>
                  <a:pt x="19618" y="20525"/>
                  <a:pt x="19548" y="20871"/>
                </a:cubicBezTo>
                <a:lnTo>
                  <a:pt x="19479" y="20871"/>
                </a:lnTo>
                <a:cubicBezTo>
                  <a:pt x="19450" y="20784"/>
                  <a:pt x="19397" y="20746"/>
                  <a:pt x="19344" y="20746"/>
                </a:cubicBezTo>
                <a:cubicBezTo>
                  <a:pt x="19272" y="20746"/>
                  <a:pt x="19202" y="20820"/>
                  <a:pt x="19202" y="20940"/>
                </a:cubicBezTo>
                <a:cubicBezTo>
                  <a:pt x="19202" y="20940"/>
                  <a:pt x="19202" y="21010"/>
                  <a:pt x="19202" y="21010"/>
                </a:cubicBezTo>
                <a:cubicBezTo>
                  <a:pt x="19271" y="21148"/>
                  <a:pt x="19271" y="21218"/>
                  <a:pt x="19340" y="21287"/>
                </a:cubicBezTo>
                <a:cubicBezTo>
                  <a:pt x="19340" y="21356"/>
                  <a:pt x="19340" y="21356"/>
                  <a:pt x="19340" y="21426"/>
                </a:cubicBezTo>
                <a:cubicBezTo>
                  <a:pt x="19479" y="21564"/>
                  <a:pt x="19548" y="21703"/>
                  <a:pt x="19687" y="21842"/>
                </a:cubicBezTo>
                <a:cubicBezTo>
                  <a:pt x="19895" y="22188"/>
                  <a:pt x="20033" y="22673"/>
                  <a:pt x="20172" y="23089"/>
                </a:cubicBezTo>
                <a:cubicBezTo>
                  <a:pt x="20311" y="23436"/>
                  <a:pt x="20241" y="23644"/>
                  <a:pt x="20311" y="23921"/>
                </a:cubicBezTo>
                <a:cubicBezTo>
                  <a:pt x="20311" y="24406"/>
                  <a:pt x="20380" y="24892"/>
                  <a:pt x="20519" y="25377"/>
                </a:cubicBezTo>
                <a:lnTo>
                  <a:pt x="20519" y="25446"/>
                </a:lnTo>
                <a:cubicBezTo>
                  <a:pt x="20449" y="25515"/>
                  <a:pt x="20519" y="25515"/>
                  <a:pt x="20519" y="25585"/>
                </a:cubicBezTo>
                <a:cubicBezTo>
                  <a:pt x="20519" y="25862"/>
                  <a:pt x="20657" y="26139"/>
                  <a:pt x="20657" y="26417"/>
                </a:cubicBezTo>
                <a:cubicBezTo>
                  <a:pt x="20449" y="26070"/>
                  <a:pt x="20241" y="25654"/>
                  <a:pt x="20103" y="25308"/>
                </a:cubicBezTo>
                <a:cubicBezTo>
                  <a:pt x="20033" y="25100"/>
                  <a:pt x="19895" y="24892"/>
                  <a:pt x="19756" y="24684"/>
                </a:cubicBezTo>
                <a:cubicBezTo>
                  <a:pt x="19618" y="24545"/>
                  <a:pt x="19479" y="24476"/>
                  <a:pt x="19340" y="24337"/>
                </a:cubicBezTo>
                <a:cubicBezTo>
                  <a:pt x="19687" y="23713"/>
                  <a:pt x="19479" y="22951"/>
                  <a:pt x="18855" y="22604"/>
                </a:cubicBezTo>
                <a:cubicBezTo>
                  <a:pt x="18672" y="22513"/>
                  <a:pt x="18484" y="22469"/>
                  <a:pt x="18304" y="22469"/>
                </a:cubicBezTo>
                <a:cubicBezTo>
                  <a:pt x="17803" y="22469"/>
                  <a:pt x="17363" y="22805"/>
                  <a:pt x="17261" y="23367"/>
                </a:cubicBezTo>
                <a:cubicBezTo>
                  <a:pt x="17191" y="23921"/>
                  <a:pt x="17469" y="24545"/>
                  <a:pt x="18023" y="24892"/>
                </a:cubicBezTo>
                <a:cubicBezTo>
                  <a:pt x="18162" y="25003"/>
                  <a:pt x="18334" y="25058"/>
                  <a:pt x="18508" y="25058"/>
                </a:cubicBezTo>
                <a:cubicBezTo>
                  <a:pt x="18769" y="25058"/>
                  <a:pt x="19035" y="24933"/>
                  <a:pt x="19202" y="24684"/>
                </a:cubicBezTo>
                <a:lnTo>
                  <a:pt x="19340" y="24822"/>
                </a:lnTo>
                <a:cubicBezTo>
                  <a:pt x="19359" y="24841"/>
                  <a:pt x="19377" y="24849"/>
                  <a:pt x="19395" y="24849"/>
                </a:cubicBezTo>
                <a:cubicBezTo>
                  <a:pt x="19442" y="24849"/>
                  <a:pt x="19479" y="24785"/>
                  <a:pt x="19479" y="24684"/>
                </a:cubicBezTo>
                <a:cubicBezTo>
                  <a:pt x="19687" y="24961"/>
                  <a:pt x="19895" y="25238"/>
                  <a:pt x="19964" y="25515"/>
                </a:cubicBezTo>
                <a:cubicBezTo>
                  <a:pt x="20172" y="26001"/>
                  <a:pt x="20380" y="26417"/>
                  <a:pt x="20727" y="26763"/>
                </a:cubicBezTo>
                <a:cubicBezTo>
                  <a:pt x="20727" y="26833"/>
                  <a:pt x="20727" y="26902"/>
                  <a:pt x="20727" y="26971"/>
                </a:cubicBezTo>
                <a:cubicBezTo>
                  <a:pt x="20865" y="27595"/>
                  <a:pt x="20865" y="28288"/>
                  <a:pt x="20727" y="28981"/>
                </a:cubicBezTo>
                <a:cubicBezTo>
                  <a:pt x="20588" y="28427"/>
                  <a:pt x="20241" y="27942"/>
                  <a:pt x="19825" y="27595"/>
                </a:cubicBezTo>
                <a:cubicBezTo>
                  <a:pt x="19756" y="27526"/>
                  <a:pt x="19687" y="27456"/>
                  <a:pt x="19548" y="27387"/>
                </a:cubicBezTo>
                <a:cubicBezTo>
                  <a:pt x="19690" y="26726"/>
                  <a:pt x="18866" y="26000"/>
                  <a:pt x="18216" y="26000"/>
                </a:cubicBezTo>
                <a:cubicBezTo>
                  <a:pt x="17913" y="26000"/>
                  <a:pt x="17648" y="26158"/>
                  <a:pt x="17538" y="26555"/>
                </a:cubicBezTo>
                <a:cubicBezTo>
                  <a:pt x="17469" y="27110"/>
                  <a:pt x="17677" y="27664"/>
                  <a:pt x="18093" y="28011"/>
                </a:cubicBezTo>
                <a:cubicBezTo>
                  <a:pt x="18272" y="28235"/>
                  <a:pt x="18624" y="28458"/>
                  <a:pt x="18944" y="28458"/>
                </a:cubicBezTo>
                <a:cubicBezTo>
                  <a:pt x="19120" y="28458"/>
                  <a:pt x="19287" y="28391"/>
                  <a:pt x="19410" y="28219"/>
                </a:cubicBezTo>
                <a:cubicBezTo>
                  <a:pt x="19410" y="28219"/>
                  <a:pt x="19410" y="28150"/>
                  <a:pt x="19340" y="28150"/>
                </a:cubicBezTo>
                <a:cubicBezTo>
                  <a:pt x="19254" y="28167"/>
                  <a:pt x="19171" y="28176"/>
                  <a:pt x="19092" y="28176"/>
                </a:cubicBezTo>
                <a:cubicBezTo>
                  <a:pt x="18855" y="28176"/>
                  <a:pt x="18647" y="28098"/>
                  <a:pt x="18439" y="27942"/>
                </a:cubicBezTo>
                <a:cubicBezTo>
                  <a:pt x="18093" y="27664"/>
                  <a:pt x="17885" y="27318"/>
                  <a:pt x="17815" y="26971"/>
                </a:cubicBezTo>
                <a:cubicBezTo>
                  <a:pt x="17698" y="26619"/>
                  <a:pt x="17978" y="26316"/>
                  <a:pt x="18320" y="26316"/>
                </a:cubicBezTo>
                <a:cubicBezTo>
                  <a:pt x="18381" y="26316"/>
                  <a:pt x="18445" y="26326"/>
                  <a:pt x="18508" y="26347"/>
                </a:cubicBezTo>
                <a:cubicBezTo>
                  <a:pt x="18924" y="26486"/>
                  <a:pt x="19202" y="26833"/>
                  <a:pt x="19340" y="27318"/>
                </a:cubicBezTo>
                <a:cubicBezTo>
                  <a:pt x="19340" y="27318"/>
                  <a:pt x="19271" y="27387"/>
                  <a:pt x="19271" y="27387"/>
                </a:cubicBezTo>
                <a:cubicBezTo>
                  <a:pt x="19271" y="27456"/>
                  <a:pt x="19271" y="27456"/>
                  <a:pt x="19271" y="27526"/>
                </a:cubicBezTo>
                <a:cubicBezTo>
                  <a:pt x="19271" y="27526"/>
                  <a:pt x="19271" y="27526"/>
                  <a:pt x="19271" y="27595"/>
                </a:cubicBezTo>
                <a:cubicBezTo>
                  <a:pt x="19271" y="27595"/>
                  <a:pt x="19271" y="27664"/>
                  <a:pt x="19340" y="27664"/>
                </a:cubicBezTo>
                <a:cubicBezTo>
                  <a:pt x="19375" y="27699"/>
                  <a:pt x="19392" y="27716"/>
                  <a:pt x="19410" y="27716"/>
                </a:cubicBezTo>
                <a:cubicBezTo>
                  <a:pt x="19427" y="27716"/>
                  <a:pt x="19444" y="27699"/>
                  <a:pt x="19479" y="27664"/>
                </a:cubicBezTo>
                <a:lnTo>
                  <a:pt x="19548" y="27664"/>
                </a:lnTo>
                <a:cubicBezTo>
                  <a:pt x="19548" y="27734"/>
                  <a:pt x="19618" y="27734"/>
                  <a:pt x="19687" y="27803"/>
                </a:cubicBezTo>
                <a:cubicBezTo>
                  <a:pt x="20172" y="28219"/>
                  <a:pt x="20519" y="28704"/>
                  <a:pt x="20657" y="29328"/>
                </a:cubicBezTo>
                <a:lnTo>
                  <a:pt x="20588" y="29883"/>
                </a:lnTo>
                <a:cubicBezTo>
                  <a:pt x="19548" y="31546"/>
                  <a:pt x="18786" y="33418"/>
                  <a:pt x="18370" y="35359"/>
                </a:cubicBezTo>
                <a:cubicBezTo>
                  <a:pt x="18370" y="35440"/>
                  <a:pt x="18441" y="35474"/>
                  <a:pt x="18500" y="35474"/>
                </a:cubicBezTo>
                <a:cubicBezTo>
                  <a:pt x="18542" y="35474"/>
                  <a:pt x="18578" y="35457"/>
                  <a:pt x="18578" y="35428"/>
                </a:cubicBezTo>
                <a:cubicBezTo>
                  <a:pt x="19202" y="33834"/>
                  <a:pt x="19687" y="32239"/>
                  <a:pt x="20380" y="30784"/>
                </a:cubicBezTo>
                <a:lnTo>
                  <a:pt x="20380" y="30784"/>
                </a:lnTo>
                <a:cubicBezTo>
                  <a:pt x="20380" y="30922"/>
                  <a:pt x="20311" y="31130"/>
                  <a:pt x="20311" y="31338"/>
                </a:cubicBezTo>
                <a:cubicBezTo>
                  <a:pt x="19548" y="33002"/>
                  <a:pt x="18924" y="34735"/>
                  <a:pt x="18508" y="36537"/>
                </a:cubicBezTo>
                <a:cubicBezTo>
                  <a:pt x="18162" y="33972"/>
                  <a:pt x="17677" y="31477"/>
                  <a:pt x="17053" y="28981"/>
                </a:cubicBezTo>
                <a:cubicBezTo>
                  <a:pt x="17053" y="28947"/>
                  <a:pt x="17035" y="28929"/>
                  <a:pt x="17009" y="28929"/>
                </a:cubicBezTo>
                <a:cubicBezTo>
                  <a:pt x="16983" y="28929"/>
                  <a:pt x="16949" y="28947"/>
                  <a:pt x="16914" y="28981"/>
                </a:cubicBezTo>
                <a:cubicBezTo>
                  <a:pt x="17538" y="31685"/>
                  <a:pt x="17885" y="34388"/>
                  <a:pt x="18370" y="37092"/>
                </a:cubicBezTo>
                <a:cubicBezTo>
                  <a:pt x="18370" y="37161"/>
                  <a:pt x="18300" y="37230"/>
                  <a:pt x="18300" y="37300"/>
                </a:cubicBezTo>
                <a:cubicBezTo>
                  <a:pt x="17885" y="34873"/>
                  <a:pt x="17469" y="32517"/>
                  <a:pt x="16983" y="30091"/>
                </a:cubicBezTo>
                <a:cubicBezTo>
                  <a:pt x="16775" y="27803"/>
                  <a:pt x="16360" y="25515"/>
                  <a:pt x="15736" y="23297"/>
                </a:cubicBezTo>
                <a:cubicBezTo>
                  <a:pt x="15736" y="22465"/>
                  <a:pt x="15805" y="21703"/>
                  <a:pt x="15944" y="20940"/>
                </a:cubicBezTo>
                <a:cubicBezTo>
                  <a:pt x="16290" y="20247"/>
                  <a:pt x="16775" y="19693"/>
                  <a:pt x="17191" y="19069"/>
                </a:cubicBezTo>
                <a:cubicBezTo>
                  <a:pt x="17538" y="18653"/>
                  <a:pt x="17746" y="18168"/>
                  <a:pt x="17954" y="17682"/>
                </a:cubicBezTo>
                <a:cubicBezTo>
                  <a:pt x="18023" y="17682"/>
                  <a:pt x="18023" y="17682"/>
                  <a:pt x="18093" y="17752"/>
                </a:cubicBezTo>
                <a:cubicBezTo>
                  <a:pt x="18106" y="17765"/>
                  <a:pt x="18119" y="17771"/>
                  <a:pt x="18132" y="17771"/>
                </a:cubicBezTo>
                <a:cubicBezTo>
                  <a:pt x="18186" y="17771"/>
                  <a:pt x="18231" y="17669"/>
                  <a:pt x="18231" y="17613"/>
                </a:cubicBezTo>
                <a:cubicBezTo>
                  <a:pt x="18162" y="17544"/>
                  <a:pt x="18162" y="17475"/>
                  <a:pt x="18093" y="17405"/>
                </a:cubicBezTo>
                <a:cubicBezTo>
                  <a:pt x="18093" y="17336"/>
                  <a:pt x="18093" y="17336"/>
                  <a:pt x="18093" y="17267"/>
                </a:cubicBezTo>
                <a:cubicBezTo>
                  <a:pt x="18162" y="17197"/>
                  <a:pt x="18093" y="17128"/>
                  <a:pt x="18023" y="17059"/>
                </a:cubicBezTo>
                <a:cubicBezTo>
                  <a:pt x="18023" y="16573"/>
                  <a:pt x="18300" y="16157"/>
                  <a:pt x="18647" y="15950"/>
                </a:cubicBezTo>
                <a:cubicBezTo>
                  <a:pt x="18779" y="15850"/>
                  <a:pt x="19069" y="15767"/>
                  <a:pt x="19336" y="15767"/>
                </a:cubicBezTo>
                <a:cubicBezTo>
                  <a:pt x="19629" y="15767"/>
                  <a:pt x="19895" y="15867"/>
                  <a:pt x="19895" y="16157"/>
                </a:cubicBezTo>
                <a:cubicBezTo>
                  <a:pt x="19895" y="16573"/>
                  <a:pt x="19410" y="16989"/>
                  <a:pt x="19132" y="17197"/>
                </a:cubicBezTo>
                <a:cubicBezTo>
                  <a:pt x="18786" y="17475"/>
                  <a:pt x="18439" y="17752"/>
                  <a:pt x="18023" y="17890"/>
                </a:cubicBezTo>
                <a:cubicBezTo>
                  <a:pt x="17954" y="17960"/>
                  <a:pt x="17954" y="18029"/>
                  <a:pt x="18023" y="18098"/>
                </a:cubicBezTo>
                <a:cubicBezTo>
                  <a:pt x="18647" y="17960"/>
                  <a:pt x="19271" y="17613"/>
                  <a:pt x="19687" y="17059"/>
                </a:cubicBezTo>
                <a:cubicBezTo>
                  <a:pt x="19964" y="16712"/>
                  <a:pt x="20380" y="16157"/>
                  <a:pt x="20033" y="15742"/>
                </a:cubicBezTo>
                <a:cubicBezTo>
                  <a:pt x="19862" y="15570"/>
                  <a:pt x="19644" y="15446"/>
                  <a:pt x="19418" y="15446"/>
                </a:cubicBezTo>
                <a:cubicBezTo>
                  <a:pt x="19369" y="15446"/>
                  <a:pt x="19320" y="15452"/>
                  <a:pt x="19271" y="15464"/>
                </a:cubicBezTo>
                <a:cubicBezTo>
                  <a:pt x="19216" y="15455"/>
                  <a:pt x="19163" y="15451"/>
                  <a:pt x="19110" y="15451"/>
                </a:cubicBezTo>
                <a:cubicBezTo>
                  <a:pt x="18765" y="15451"/>
                  <a:pt x="18472" y="15639"/>
                  <a:pt x="18231" y="15880"/>
                </a:cubicBezTo>
                <a:cubicBezTo>
                  <a:pt x="17885" y="16157"/>
                  <a:pt x="17746" y="16573"/>
                  <a:pt x="17677" y="16989"/>
                </a:cubicBezTo>
                <a:cubicBezTo>
                  <a:pt x="17607" y="16989"/>
                  <a:pt x="17607" y="17059"/>
                  <a:pt x="17607" y="17128"/>
                </a:cubicBezTo>
                <a:cubicBezTo>
                  <a:pt x="17746" y="18445"/>
                  <a:pt x="16637" y="19415"/>
                  <a:pt x="15944" y="20525"/>
                </a:cubicBezTo>
                <a:cubicBezTo>
                  <a:pt x="16082" y="19485"/>
                  <a:pt x="16290" y="18514"/>
                  <a:pt x="16498" y="17475"/>
                </a:cubicBezTo>
                <a:cubicBezTo>
                  <a:pt x="16775" y="16435"/>
                  <a:pt x="17399" y="15464"/>
                  <a:pt x="18162" y="14702"/>
                </a:cubicBezTo>
                <a:cubicBezTo>
                  <a:pt x="18202" y="14742"/>
                  <a:pt x="18249" y="14759"/>
                  <a:pt x="18293" y="14759"/>
                </a:cubicBezTo>
                <a:cubicBezTo>
                  <a:pt x="18399" y="14759"/>
                  <a:pt x="18488" y="14661"/>
                  <a:pt x="18439" y="14563"/>
                </a:cubicBezTo>
                <a:lnTo>
                  <a:pt x="18439" y="14425"/>
                </a:lnTo>
                <a:lnTo>
                  <a:pt x="18439" y="14355"/>
                </a:lnTo>
                <a:cubicBezTo>
                  <a:pt x="18601" y="14788"/>
                  <a:pt x="18891" y="15137"/>
                  <a:pt x="19307" y="15137"/>
                </a:cubicBezTo>
                <a:cubicBezTo>
                  <a:pt x="19423" y="15137"/>
                  <a:pt x="19550" y="15109"/>
                  <a:pt x="19687" y="15048"/>
                </a:cubicBezTo>
                <a:cubicBezTo>
                  <a:pt x="20172" y="14840"/>
                  <a:pt x="20588" y="14355"/>
                  <a:pt x="20657" y="13801"/>
                </a:cubicBezTo>
                <a:cubicBezTo>
                  <a:pt x="20790" y="13335"/>
                  <a:pt x="20604" y="12549"/>
                  <a:pt x="20036" y="12549"/>
                </a:cubicBezTo>
                <a:cubicBezTo>
                  <a:pt x="20013" y="12549"/>
                  <a:pt x="19989" y="12550"/>
                  <a:pt x="19964" y="12553"/>
                </a:cubicBezTo>
                <a:cubicBezTo>
                  <a:pt x="19895" y="12553"/>
                  <a:pt x="19895" y="12622"/>
                  <a:pt x="19895" y="12692"/>
                </a:cubicBezTo>
                <a:cubicBezTo>
                  <a:pt x="20172" y="12969"/>
                  <a:pt x="20449" y="13177"/>
                  <a:pt x="20380" y="13662"/>
                </a:cubicBezTo>
                <a:cubicBezTo>
                  <a:pt x="20311" y="14009"/>
                  <a:pt x="20033" y="14425"/>
                  <a:pt x="19756" y="14632"/>
                </a:cubicBezTo>
                <a:cubicBezTo>
                  <a:pt x="19640" y="14748"/>
                  <a:pt x="19488" y="14804"/>
                  <a:pt x="19341" y="14804"/>
                </a:cubicBezTo>
                <a:cubicBezTo>
                  <a:pt x="19134" y="14804"/>
                  <a:pt x="18936" y="14696"/>
                  <a:pt x="18855" y="14494"/>
                </a:cubicBezTo>
                <a:cubicBezTo>
                  <a:pt x="18578" y="13939"/>
                  <a:pt x="18716" y="12761"/>
                  <a:pt x="19479" y="12761"/>
                </a:cubicBezTo>
                <a:cubicBezTo>
                  <a:pt x="19548" y="12761"/>
                  <a:pt x="19548" y="12622"/>
                  <a:pt x="19479" y="12622"/>
                </a:cubicBezTo>
                <a:cubicBezTo>
                  <a:pt x="19403" y="12602"/>
                  <a:pt x="19331" y="12592"/>
                  <a:pt x="19263" y="12592"/>
                </a:cubicBezTo>
                <a:cubicBezTo>
                  <a:pt x="18651" y="12592"/>
                  <a:pt x="18370" y="13384"/>
                  <a:pt x="18370" y="14009"/>
                </a:cubicBezTo>
                <a:cubicBezTo>
                  <a:pt x="18343" y="13956"/>
                  <a:pt x="18297" y="13933"/>
                  <a:pt x="18249" y="13933"/>
                </a:cubicBezTo>
                <a:cubicBezTo>
                  <a:pt x="18172" y="13933"/>
                  <a:pt x="18093" y="13992"/>
                  <a:pt x="18093" y="14078"/>
                </a:cubicBezTo>
                <a:lnTo>
                  <a:pt x="18093" y="14425"/>
                </a:lnTo>
                <a:cubicBezTo>
                  <a:pt x="18023" y="14425"/>
                  <a:pt x="18023" y="14494"/>
                  <a:pt x="18093" y="14494"/>
                </a:cubicBezTo>
                <a:lnTo>
                  <a:pt x="18093" y="14563"/>
                </a:lnTo>
                <a:cubicBezTo>
                  <a:pt x="17607" y="15118"/>
                  <a:pt x="17122" y="15742"/>
                  <a:pt x="16775" y="16435"/>
                </a:cubicBezTo>
                <a:cubicBezTo>
                  <a:pt x="16983" y="15534"/>
                  <a:pt x="17122" y="14702"/>
                  <a:pt x="17330" y="13731"/>
                </a:cubicBezTo>
                <a:cubicBezTo>
                  <a:pt x="17538" y="13177"/>
                  <a:pt x="17815" y="12622"/>
                  <a:pt x="18093" y="12068"/>
                </a:cubicBezTo>
                <a:cubicBezTo>
                  <a:pt x="18162" y="11929"/>
                  <a:pt x="18231" y="11721"/>
                  <a:pt x="18300" y="11513"/>
                </a:cubicBezTo>
                <a:cubicBezTo>
                  <a:pt x="18439" y="11721"/>
                  <a:pt x="18647" y="11790"/>
                  <a:pt x="18855" y="11790"/>
                </a:cubicBezTo>
                <a:cubicBezTo>
                  <a:pt x="19340" y="11721"/>
                  <a:pt x="19548" y="11097"/>
                  <a:pt x="19618" y="10681"/>
                </a:cubicBezTo>
                <a:cubicBezTo>
                  <a:pt x="19687" y="10265"/>
                  <a:pt x="19756" y="9156"/>
                  <a:pt x="19202" y="8879"/>
                </a:cubicBezTo>
                <a:cubicBezTo>
                  <a:pt x="19132" y="8879"/>
                  <a:pt x="19063" y="8879"/>
                  <a:pt x="19063" y="8948"/>
                </a:cubicBezTo>
                <a:cubicBezTo>
                  <a:pt x="19132" y="9156"/>
                  <a:pt x="19132" y="9295"/>
                  <a:pt x="19202" y="9503"/>
                </a:cubicBezTo>
                <a:cubicBezTo>
                  <a:pt x="19271" y="9711"/>
                  <a:pt x="19340" y="9988"/>
                  <a:pt x="19340" y="10265"/>
                </a:cubicBezTo>
                <a:cubicBezTo>
                  <a:pt x="19340" y="10681"/>
                  <a:pt x="19202" y="11028"/>
                  <a:pt x="18924" y="11374"/>
                </a:cubicBezTo>
                <a:cubicBezTo>
                  <a:pt x="18874" y="11437"/>
                  <a:pt x="18822" y="11464"/>
                  <a:pt x="18769" y="11464"/>
                </a:cubicBezTo>
                <a:cubicBezTo>
                  <a:pt x="18531" y="11464"/>
                  <a:pt x="18288" y="10921"/>
                  <a:pt x="18231" y="10751"/>
                </a:cubicBezTo>
                <a:cubicBezTo>
                  <a:pt x="18023" y="10127"/>
                  <a:pt x="18231" y="9434"/>
                  <a:pt x="18647" y="9018"/>
                </a:cubicBezTo>
                <a:cubicBezTo>
                  <a:pt x="18716" y="8948"/>
                  <a:pt x="18716" y="8879"/>
                  <a:pt x="18578" y="8879"/>
                </a:cubicBezTo>
                <a:cubicBezTo>
                  <a:pt x="17954" y="9156"/>
                  <a:pt x="17885" y="9988"/>
                  <a:pt x="17954" y="10612"/>
                </a:cubicBezTo>
                <a:cubicBezTo>
                  <a:pt x="17954" y="10820"/>
                  <a:pt x="18023" y="10959"/>
                  <a:pt x="18093" y="11167"/>
                </a:cubicBezTo>
                <a:cubicBezTo>
                  <a:pt x="18023" y="11721"/>
                  <a:pt x="17746" y="12276"/>
                  <a:pt x="17399" y="12761"/>
                </a:cubicBezTo>
                <a:cubicBezTo>
                  <a:pt x="17399" y="11860"/>
                  <a:pt x="17261" y="10889"/>
                  <a:pt x="16983" y="10057"/>
                </a:cubicBezTo>
                <a:lnTo>
                  <a:pt x="16983" y="9988"/>
                </a:lnTo>
                <a:lnTo>
                  <a:pt x="16983" y="9919"/>
                </a:lnTo>
                <a:cubicBezTo>
                  <a:pt x="16983" y="9849"/>
                  <a:pt x="17053" y="9849"/>
                  <a:pt x="17053" y="9849"/>
                </a:cubicBezTo>
                <a:cubicBezTo>
                  <a:pt x="17677" y="9572"/>
                  <a:pt x="17885" y="8740"/>
                  <a:pt x="17399" y="8255"/>
                </a:cubicBezTo>
                <a:cubicBezTo>
                  <a:pt x="17053" y="7701"/>
                  <a:pt x="16429" y="7423"/>
                  <a:pt x="15805" y="7354"/>
                </a:cubicBezTo>
                <a:cubicBezTo>
                  <a:pt x="15112" y="7354"/>
                  <a:pt x="15112" y="7978"/>
                  <a:pt x="15320" y="8394"/>
                </a:cubicBezTo>
                <a:cubicBezTo>
                  <a:pt x="15458" y="9018"/>
                  <a:pt x="15874" y="9919"/>
                  <a:pt x="16498" y="9919"/>
                </a:cubicBezTo>
                <a:cubicBezTo>
                  <a:pt x="16568" y="10057"/>
                  <a:pt x="16637" y="10196"/>
                  <a:pt x="16775" y="10265"/>
                </a:cubicBezTo>
                <a:cubicBezTo>
                  <a:pt x="17053" y="11374"/>
                  <a:pt x="17191" y="12484"/>
                  <a:pt x="17122" y="13662"/>
                </a:cubicBezTo>
                <a:lnTo>
                  <a:pt x="17122" y="13801"/>
                </a:lnTo>
                <a:cubicBezTo>
                  <a:pt x="17053" y="14217"/>
                  <a:pt x="16983" y="14563"/>
                  <a:pt x="16914" y="14979"/>
                </a:cubicBezTo>
                <a:cubicBezTo>
                  <a:pt x="16775" y="14009"/>
                  <a:pt x="16498" y="13038"/>
                  <a:pt x="16152" y="12068"/>
                </a:cubicBezTo>
                <a:lnTo>
                  <a:pt x="16152" y="11998"/>
                </a:lnTo>
                <a:cubicBezTo>
                  <a:pt x="16152" y="11998"/>
                  <a:pt x="16152" y="11998"/>
                  <a:pt x="16152" y="11929"/>
                </a:cubicBezTo>
                <a:lnTo>
                  <a:pt x="16013" y="11860"/>
                </a:lnTo>
                <a:cubicBezTo>
                  <a:pt x="16152" y="11236"/>
                  <a:pt x="16013" y="10612"/>
                  <a:pt x="15666" y="10127"/>
                </a:cubicBezTo>
                <a:cubicBezTo>
                  <a:pt x="15458" y="9849"/>
                  <a:pt x="15164" y="9711"/>
                  <a:pt x="14869" y="9711"/>
                </a:cubicBezTo>
                <a:cubicBezTo>
                  <a:pt x="14575" y="9711"/>
                  <a:pt x="14280" y="9849"/>
                  <a:pt x="14072" y="10127"/>
                </a:cubicBezTo>
                <a:cubicBezTo>
                  <a:pt x="13864" y="10681"/>
                  <a:pt x="14003" y="11374"/>
                  <a:pt x="14349" y="11860"/>
                </a:cubicBezTo>
                <a:cubicBezTo>
                  <a:pt x="14566" y="12185"/>
                  <a:pt x="15039" y="12681"/>
                  <a:pt x="15500" y="12681"/>
                </a:cubicBezTo>
                <a:cubicBezTo>
                  <a:pt x="15627" y="12681"/>
                  <a:pt x="15754" y="12643"/>
                  <a:pt x="15874" y="12553"/>
                </a:cubicBezTo>
                <a:cubicBezTo>
                  <a:pt x="15909" y="12588"/>
                  <a:pt x="15961" y="12605"/>
                  <a:pt x="16013" y="12605"/>
                </a:cubicBezTo>
                <a:cubicBezTo>
                  <a:pt x="16065" y="12605"/>
                  <a:pt x="16117" y="12588"/>
                  <a:pt x="16152" y="12553"/>
                </a:cubicBezTo>
                <a:cubicBezTo>
                  <a:pt x="16498" y="13315"/>
                  <a:pt x="16429" y="14286"/>
                  <a:pt x="16775" y="14979"/>
                </a:cubicBezTo>
                <a:cubicBezTo>
                  <a:pt x="16568" y="15880"/>
                  <a:pt x="16429" y="16643"/>
                  <a:pt x="16221" y="17475"/>
                </a:cubicBezTo>
                <a:cubicBezTo>
                  <a:pt x="16221" y="17336"/>
                  <a:pt x="16221" y="17197"/>
                  <a:pt x="16152" y="17059"/>
                </a:cubicBezTo>
                <a:cubicBezTo>
                  <a:pt x="16152" y="16712"/>
                  <a:pt x="16082" y="16365"/>
                  <a:pt x="16013" y="16019"/>
                </a:cubicBezTo>
                <a:cubicBezTo>
                  <a:pt x="16013" y="15880"/>
                  <a:pt x="15944" y="15672"/>
                  <a:pt x="15874" y="15464"/>
                </a:cubicBezTo>
                <a:lnTo>
                  <a:pt x="15874" y="15464"/>
                </a:lnTo>
                <a:cubicBezTo>
                  <a:pt x="15894" y="15474"/>
                  <a:pt x="15913" y="15478"/>
                  <a:pt x="15932" y="15478"/>
                </a:cubicBezTo>
                <a:cubicBezTo>
                  <a:pt x="16046" y="15478"/>
                  <a:pt x="16132" y="15316"/>
                  <a:pt x="16013" y="15256"/>
                </a:cubicBezTo>
                <a:lnTo>
                  <a:pt x="15874" y="15118"/>
                </a:lnTo>
                <a:cubicBezTo>
                  <a:pt x="15874" y="15048"/>
                  <a:pt x="15874" y="14910"/>
                  <a:pt x="15874" y="14840"/>
                </a:cubicBezTo>
                <a:cubicBezTo>
                  <a:pt x="15874" y="14771"/>
                  <a:pt x="15805" y="14771"/>
                  <a:pt x="15805" y="14702"/>
                </a:cubicBezTo>
                <a:cubicBezTo>
                  <a:pt x="15874" y="14217"/>
                  <a:pt x="15736" y="13731"/>
                  <a:pt x="15458" y="13385"/>
                </a:cubicBezTo>
                <a:cubicBezTo>
                  <a:pt x="15274" y="13090"/>
                  <a:pt x="14973" y="12933"/>
                  <a:pt x="14668" y="12933"/>
                </a:cubicBezTo>
                <a:cubicBezTo>
                  <a:pt x="14400" y="12933"/>
                  <a:pt x="14128" y="13055"/>
                  <a:pt x="13933" y="13315"/>
                </a:cubicBezTo>
                <a:cubicBezTo>
                  <a:pt x="13412" y="14126"/>
                  <a:pt x="14294" y="15421"/>
                  <a:pt x="15043" y="15421"/>
                </a:cubicBezTo>
                <a:cubicBezTo>
                  <a:pt x="15191" y="15421"/>
                  <a:pt x="15333" y="15370"/>
                  <a:pt x="15458" y="15256"/>
                </a:cubicBezTo>
                <a:cubicBezTo>
                  <a:pt x="15458" y="15326"/>
                  <a:pt x="15528" y="15326"/>
                  <a:pt x="15597" y="15326"/>
                </a:cubicBezTo>
                <a:cubicBezTo>
                  <a:pt x="15597" y="15395"/>
                  <a:pt x="15666" y="15395"/>
                  <a:pt x="15805" y="15464"/>
                </a:cubicBezTo>
                <a:cubicBezTo>
                  <a:pt x="15874" y="15742"/>
                  <a:pt x="15944" y="16088"/>
                  <a:pt x="15944" y="16435"/>
                </a:cubicBezTo>
                <a:cubicBezTo>
                  <a:pt x="16082" y="16989"/>
                  <a:pt x="16082" y="17544"/>
                  <a:pt x="16221" y="18168"/>
                </a:cubicBezTo>
                <a:cubicBezTo>
                  <a:pt x="16082" y="18930"/>
                  <a:pt x="15944" y="19693"/>
                  <a:pt x="15805" y="20455"/>
                </a:cubicBezTo>
                <a:cubicBezTo>
                  <a:pt x="15736" y="21079"/>
                  <a:pt x="15597" y="21703"/>
                  <a:pt x="15458" y="22258"/>
                </a:cubicBezTo>
                <a:cubicBezTo>
                  <a:pt x="14765" y="19693"/>
                  <a:pt x="13933" y="17059"/>
                  <a:pt x="13240" y="14494"/>
                </a:cubicBezTo>
                <a:cubicBezTo>
                  <a:pt x="13240" y="14471"/>
                  <a:pt x="13233" y="14463"/>
                  <a:pt x="13222" y="14463"/>
                </a:cubicBezTo>
                <a:cubicBezTo>
                  <a:pt x="13202" y="14463"/>
                  <a:pt x="13171" y="14494"/>
                  <a:pt x="13171" y="14494"/>
                </a:cubicBezTo>
                <a:cubicBezTo>
                  <a:pt x="13310" y="15256"/>
                  <a:pt x="13448" y="16019"/>
                  <a:pt x="13656" y="16712"/>
                </a:cubicBezTo>
                <a:cubicBezTo>
                  <a:pt x="13102" y="15187"/>
                  <a:pt x="12547" y="13593"/>
                  <a:pt x="11923" y="12068"/>
                </a:cubicBezTo>
                <a:cubicBezTo>
                  <a:pt x="11923" y="11790"/>
                  <a:pt x="11993" y="11444"/>
                  <a:pt x="11993" y="11167"/>
                </a:cubicBezTo>
                <a:cubicBezTo>
                  <a:pt x="11993" y="10751"/>
                  <a:pt x="12062" y="10335"/>
                  <a:pt x="12131" y="9919"/>
                </a:cubicBezTo>
                <a:cubicBezTo>
                  <a:pt x="12200" y="9849"/>
                  <a:pt x="12200" y="9849"/>
                  <a:pt x="12270" y="9780"/>
                </a:cubicBezTo>
                <a:lnTo>
                  <a:pt x="12270" y="9642"/>
                </a:lnTo>
                <a:cubicBezTo>
                  <a:pt x="12270" y="9572"/>
                  <a:pt x="12270" y="9503"/>
                  <a:pt x="12200" y="9434"/>
                </a:cubicBezTo>
                <a:cubicBezTo>
                  <a:pt x="12200" y="9364"/>
                  <a:pt x="12200" y="9364"/>
                  <a:pt x="12200" y="9364"/>
                </a:cubicBezTo>
                <a:cubicBezTo>
                  <a:pt x="12352" y="9427"/>
                  <a:pt x="12494" y="9456"/>
                  <a:pt x="12626" y="9456"/>
                </a:cubicBezTo>
                <a:cubicBezTo>
                  <a:pt x="13218" y="9456"/>
                  <a:pt x="13599" y="8879"/>
                  <a:pt x="13656" y="8255"/>
                </a:cubicBezTo>
                <a:cubicBezTo>
                  <a:pt x="13725" y="7493"/>
                  <a:pt x="13448" y="6799"/>
                  <a:pt x="12894" y="6314"/>
                </a:cubicBezTo>
                <a:cubicBezTo>
                  <a:pt x="12759" y="6225"/>
                  <a:pt x="12632" y="6186"/>
                  <a:pt x="12512" y="6186"/>
                </a:cubicBezTo>
                <a:cubicBezTo>
                  <a:pt x="12261" y="6186"/>
                  <a:pt x="12042" y="6357"/>
                  <a:pt x="11854" y="6592"/>
                </a:cubicBezTo>
                <a:lnTo>
                  <a:pt x="11854" y="6522"/>
                </a:lnTo>
                <a:cubicBezTo>
                  <a:pt x="11854" y="6522"/>
                  <a:pt x="11854" y="6491"/>
                  <a:pt x="11833" y="6491"/>
                </a:cubicBezTo>
                <a:cubicBezTo>
                  <a:pt x="11823" y="6491"/>
                  <a:pt x="11808" y="6499"/>
                  <a:pt x="11785" y="6522"/>
                </a:cubicBezTo>
                <a:cubicBezTo>
                  <a:pt x="11715" y="6799"/>
                  <a:pt x="11646" y="7077"/>
                  <a:pt x="11577" y="7354"/>
                </a:cubicBezTo>
                <a:cubicBezTo>
                  <a:pt x="11577" y="7493"/>
                  <a:pt x="11507" y="7562"/>
                  <a:pt x="11438" y="7701"/>
                </a:cubicBezTo>
                <a:cubicBezTo>
                  <a:pt x="11438" y="7724"/>
                  <a:pt x="11438" y="7731"/>
                  <a:pt x="11441" y="7731"/>
                </a:cubicBezTo>
                <a:cubicBezTo>
                  <a:pt x="11446" y="7731"/>
                  <a:pt x="11461" y="7701"/>
                  <a:pt x="11507" y="7701"/>
                </a:cubicBezTo>
                <a:cubicBezTo>
                  <a:pt x="11438" y="8255"/>
                  <a:pt x="11577" y="8740"/>
                  <a:pt x="11854" y="9156"/>
                </a:cubicBezTo>
                <a:cubicBezTo>
                  <a:pt x="11785" y="9156"/>
                  <a:pt x="11715" y="9226"/>
                  <a:pt x="11715" y="9295"/>
                </a:cubicBezTo>
                <a:lnTo>
                  <a:pt x="11715" y="9642"/>
                </a:lnTo>
                <a:cubicBezTo>
                  <a:pt x="11715" y="9642"/>
                  <a:pt x="11715" y="9711"/>
                  <a:pt x="11715" y="9711"/>
                </a:cubicBezTo>
                <a:lnTo>
                  <a:pt x="11715" y="9780"/>
                </a:lnTo>
                <a:lnTo>
                  <a:pt x="11715" y="9849"/>
                </a:lnTo>
                <a:lnTo>
                  <a:pt x="11715" y="9919"/>
                </a:lnTo>
                <a:cubicBezTo>
                  <a:pt x="11785" y="10335"/>
                  <a:pt x="11715" y="10681"/>
                  <a:pt x="11646" y="11028"/>
                </a:cubicBezTo>
                <a:cubicBezTo>
                  <a:pt x="11646" y="11305"/>
                  <a:pt x="11646" y="11513"/>
                  <a:pt x="11577" y="11790"/>
                </a:cubicBezTo>
                <a:cubicBezTo>
                  <a:pt x="11577" y="11721"/>
                  <a:pt x="11577" y="11721"/>
                  <a:pt x="11577" y="11652"/>
                </a:cubicBezTo>
                <a:cubicBezTo>
                  <a:pt x="11438" y="11374"/>
                  <a:pt x="11369" y="11028"/>
                  <a:pt x="11230" y="10681"/>
                </a:cubicBezTo>
                <a:lnTo>
                  <a:pt x="11299" y="10681"/>
                </a:lnTo>
                <a:cubicBezTo>
                  <a:pt x="10953" y="9642"/>
                  <a:pt x="10537" y="8671"/>
                  <a:pt x="9982" y="7701"/>
                </a:cubicBezTo>
                <a:cubicBezTo>
                  <a:pt x="9982" y="7493"/>
                  <a:pt x="10052" y="7215"/>
                  <a:pt x="10052" y="7007"/>
                </a:cubicBezTo>
                <a:lnTo>
                  <a:pt x="10190" y="6106"/>
                </a:lnTo>
                <a:cubicBezTo>
                  <a:pt x="10260" y="6106"/>
                  <a:pt x="10260" y="6037"/>
                  <a:pt x="10260" y="5968"/>
                </a:cubicBezTo>
                <a:cubicBezTo>
                  <a:pt x="10260" y="5898"/>
                  <a:pt x="10260" y="5829"/>
                  <a:pt x="10260" y="5760"/>
                </a:cubicBezTo>
                <a:lnTo>
                  <a:pt x="10398" y="5760"/>
                </a:lnTo>
                <a:cubicBezTo>
                  <a:pt x="10486" y="5784"/>
                  <a:pt x="10569" y="5795"/>
                  <a:pt x="10649" y="5795"/>
                </a:cubicBezTo>
                <a:cubicBezTo>
                  <a:pt x="11266" y="5795"/>
                  <a:pt x="11646" y="5134"/>
                  <a:pt x="11646" y="4581"/>
                </a:cubicBezTo>
                <a:cubicBezTo>
                  <a:pt x="11715" y="3957"/>
                  <a:pt x="11369" y="3334"/>
                  <a:pt x="10814" y="2987"/>
                </a:cubicBezTo>
                <a:cubicBezTo>
                  <a:pt x="10702" y="2931"/>
                  <a:pt x="10598" y="2906"/>
                  <a:pt x="10504" y="2906"/>
                </a:cubicBezTo>
                <a:cubicBezTo>
                  <a:pt x="10131" y="2906"/>
                  <a:pt x="9899" y="3293"/>
                  <a:pt x="9844" y="3680"/>
                </a:cubicBezTo>
                <a:cubicBezTo>
                  <a:pt x="9566" y="4165"/>
                  <a:pt x="9566" y="4789"/>
                  <a:pt x="9844" y="5274"/>
                </a:cubicBezTo>
                <a:cubicBezTo>
                  <a:pt x="9774" y="5344"/>
                  <a:pt x="9774" y="5413"/>
                  <a:pt x="9774" y="5413"/>
                </a:cubicBezTo>
                <a:cubicBezTo>
                  <a:pt x="9774" y="5621"/>
                  <a:pt x="9774" y="5760"/>
                  <a:pt x="9774" y="5968"/>
                </a:cubicBezTo>
                <a:cubicBezTo>
                  <a:pt x="9844" y="5968"/>
                  <a:pt x="9844" y="6037"/>
                  <a:pt x="9913" y="6037"/>
                </a:cubicBezTo>
                <a:cubicBezTo>
                  <a:pt x="9913" y="6453"/>
                  <a:pt x="9844" y="6869"/>
                  <a:pt x="9774" y="7285"/>
                </a:cubicBezTo>
                <a:cubicBezTo>
                  <a:pt x="9497" y="6799"/>
                  <a:pt x="9289" y="6384"/>
                  <a:pt x="9012" y="5968"/>
                </a:cubicBezTo>
                <a:cubicBezTo>
                  <a:pt x="9012" y="5945"/>
                  <a:pt x="9004" y="5937"/>
                  <a:pt x="8994" y="5937"/>
                </a:cubicBezTo>
                <a:cubicBezTo>
                  <a:pt x="8973" y="5937"/>
                  <a:pt x="8943" y="5968"/>
                  <a:pt x="8943" y="5968"/>
                </a:cubicBezTo>
                <a:lnTo>
                  <a:pt x="9150" y="6453"/>
                </a:lnTo>
                <a:lnTo>
                  <a:pt x="8804" y="5898"/>
                </a:lnTo>
                <a:cubicBezTo>
                  <a:pt x="8804" y="5621"/>
                  <a:pt x="8804" y="5344"/>
                  <a:pt x="8735" y="5136"/>
                </a:cubicBezTo>
                <a:cubicBezTo>
                  <a:pt x="8596" y="4512"/>
                  <a:pt x="8388" y="3888"/>
                  <a:pt x="8249" y="3264"/>
                </a:cubicBezTo>
                <a:lnTo>
                  <a:pt x="8319" y="3195"/>
                </a:lnTo>
                <a:cubicBezTo>
                  <a:pt x="8388" y="3195"/>
                  <a:pt x="8388" y="3195"/>
                  <a:pt x="8388" y="3264"/>
                </a:cubicBezTo>
                <a:cubicBezTo>
                  <a:pt x="8448" y="3286"/>
                  <a:pt x="8507" y="3296"/>
                  <a:pt x="8563" y="3296"/>
                </a:cubicBezTo>
                <a:cubicBezTo>
                  <a:pt x="9214" y="3296"/>
                  <a:pt x="9572" y="1914"/>
                  <a:pt x="9636" y="1531"/>
                </a:cubicBezTo>
                <a:cubicBezTo>
                  <a:pt x="9636" y="769"/>
                  <a:pt x="9220" y="145"/>
                  <a:pt x="8527" y="6"/>
                </a:cubicBezTo>
                <a:cubicBezTo>
                  <a:pt x="8488" y="3"/>
                  <a:pt x="8449" y="1"/>
                  <a:pt x="841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6"/>
          <p:cNvSpPr/>
          <p:nvPr/>
        </p:nvSpPr>
        <p:spPr>
          <a:xfrm rot="362143">
            <a:off x="7855227" y="376670"/>
            <a:ext cx="1541318" cy="2865303"/>
          </a:xfrm>
          <a:custGeom>
            <a:avLst/>
            <a:gdLst/>
            <a:ahLst/>
            <a:cxnLst/>
            <a:rect l="l" t="t" r="r" b="b"/>
            <a:pathLst>
              <a:path w="23361" h="43428" extrusionOk="0">
                <a:moveTo>
                  <a:pt x="1627" y="363"/>
                </a:moveTo>
                <a:cubicBezTo>
                  <a:pt x="1637" y="363"/>
                  <a:pt x="1649" y="367"/>
                  <a:pt x="1664" y="374"/>
                </a:cubicBezTo>
                <a:cubicBezTo>
                  <a:pt x="2635" y="859"/>
                  <a:pt x="3466" y="1622"/>
                  <a:pt x="4090" y="2454"/>
                </a:cubicBezTo>
                <a:cubicBezTo>
                  <a:pt x="4437" y="2870"/>
                  <a:pt x="4783" y="3355"/>
                  <a:pt x="5061" y="3840"/>
                </a:cubicBezTo>
                <a:cubicBezTo>
                  <a:pt x="4229" y="2592"/>
                  <a:pt x="3120" y="1553"/>
                  <a:pt x="1733" y="859"/>
                </a:cubicBezTo>
                <a:cubicBezTo>
                  <a:pt x="1609" y="611"/>
                  <a:pt x="1541" y="363"/>
                  <a:pt x="1627" y="363"/>
                </a:cubicBezTo>
                <a:close/>
                <a:moveTo>
                  <a:pt x="1872" y="1206"/>
                </a:moveTo>
                <a:lnTo>
                  <a:pt x="1872" y="1206"/>
                </a:lnTo>
                <a:cubicBezTo>
                  <a:pt x="2981" y="1969"/>
                  <a:pt x="4021" y="2870"/>
                  <a:pt x="4783" y="4048"/>
                </a:cubicBezTo>
                <a:cubicBezTo>
                  <a:pt x="5130" y="4464"/>
                  <a:pt x="5407" y="4949"/>
                  <a:pt x="5754" y="5434"/>
                </a:cubicBezTo>
                <a:cubicBezTo>
                  <a:pt x="5546" y="5157"/>
                  <a:pt x="5338" y="4880"/>
                  <a:pt x="5061" y="4603"/>
                </a:cubicBezTo>
                <a:cubicBezTo>
                  <a:pt x="5061" y="4582"/>
                  <a:pt x="5049" y="4574"/>
                  <a:pt x="5034" y="4574"/>
                </a:cubicBezTo>
                <a:cubicBezTo>
                  <a:pt x="4997" y="4574"/>
                  <a:pt x="4942" y="4623"/>
                  <a:pt x="4991" y="4672"/>
                </a:cubicBezTo>
                <a:lnTo>
                  <a:pt x="5061" y="4811"/>
                </a:lnTo>
                <a:cubicBezTo>
                  <a:pt x="4229" y="3979"/>
                  <a:pt x="3328" y="3286"/>
                  <a:pt x="2635" y="2454"/>
                </a:cubicBezTo>
                <a:cubicBezTo>
                  <a:pt x="2357" y="2038"/>
                  <a:pt x="2080" y="1622"/>
                  <a:pt x="1872" y="1206"/>
                </a:cubicBezTo>
                <a:close/>
                <a:moveTo>
                  <a:pt x="4853" y="5019"/>
                </a:moveTo>
                <a:cubicBezTo>
                  <a:pt x="5199" y="5365"/>
                  <a:pt x="5615" y="5712"/>
                  <a:pt x="5962" y="6058"/>
                </a:cubicBezTo>
                <a:cubicBezTo>
                  <a:pt x="5546" y="5712"/>
                  <a:pt x="5130" y="5365"/>
                  <a:pt x="4714" y="5019"/>
                </a:cubicBezTo>
                <a:close/>
                <a:moveTo>
                  <a:pt x="908" y="865"/>
                </a:moveTo>
                <a:cubicBezTo>
                  <a:pt x="998" y="865"/>
                  <a:pt x="1110" y="885"/>
                  <a:pt x="1248" y="929"/>
                </a:cubicBezTo>
                <a:cubicBezTo>
                  <a:pt x="1317" y="998"/>
                  <a:pt x="1317" y="998"/>
                  <a:pt x="1387" y="998"/>
                </a:cubicBezTo>
                <a:cubicBezTo>
                  <a:pt x="1733" y="1899"/>
                  <a:pt x="2219" y="2662"/>
                  <a:pt x="2981" y="3286"/>
                </a:cubicBezTo>
                <a:lnTo>
                  <a:pt x="2773" y="3147"/>
                </a:lnTo>
                <a:lnTo>
                  <a:pt x="2080" y="2454"/>
                </a:lnTo>
                <a:cubicBezTo>
                  <a:pt x="2048" y="2422"/>
                  <a:pt x="2016" y="2408"/>
                  <a:pt x="1987" y="2408"/>
                </a:cubicBezTo>
                <a:cubicBezTo>
                  <a:pt x="1892" y="2408"/>
                  <a:pt x="1835" y="2555"/>
                  <a:pt x="1941" y="2662"/>
                </a:cubicBezTo>
                <a:cubicBezTo>
                  <a:pt x="2219" y="2939"/>
                  <a:pt x="2496" y="3216"/>
                  <a:pt x="2842" y="3494"/>
                </a:cubicBezTo>
                <a:cubicBezTo>
                  <a:pt x="2981" y="3632"/>
                  <a:pt x="3050" y="3771"/>
                  <a:pt x="3189" y="3909"/>
                </a:cubicBezTo>
                <a:cubicBezTo>
                  <a:pt x="4229" y="4949"/>
                  <a:pt x="5407" y="5920"/>
                  <a:pt x="6516" y="6890"/>
                </a:cubicBezTo>
                <a:cubicBezTo>
                  <a:pt x="5477" y="6336"/>
                  <a:pt x="4506" y="5712"/>
                  <a:pt x="3605" y="5019"/>
                </a:cubicBezTo>
                <a:cubicBezTo>
                  <a:pt x="2912" y="4464"/>
                  <a:pt x="2219" y="3840"/>
                  <a:pt x="1595" y="3147"/>
                </a:cubicBezTo>
                <a:cubicBezTo>
                  <a:pt x="1343" y="2895"/>
                  <a:pt x="1" y="865"/>
                  <a:pt x="908" y="865"/>
                </a:cubicBezTo>
                <a:close/>
                <a:moveTo>
                  <a:pt x="5886" y="8512"/>
                </a:moveTo>
                <a:cubicBezTo>
                  <a:pt x="5930" y="8512"/>
                  <a:pt x="5980" y="8528"/>
                  <a:pt x="6031" y="8554"/>
                </a:cubicBezTo>
                <a:cubicBezTo>
                  <a:pt x="5962" y="8623"/>
                  <a:pt x="5962" y="8762"/>
                  <a:pt x="6031" y="8762"/>
                </a:cubicBezTo>
                <a:lnTo>
                  <a:pt x="6308" y="8900"/>
                </a:lnTo>
                <a:cubicBezTo>
                  <a:pt x="6308" y="8900"/>
                  <a:pt x="6378" y="8970"/>
                  <a:pt x="6308" y="8970"/>
                </a:cubicBezTo>
                <a:lnTo>
                  <a:pt x="6378" y="8970"/>
                </a:lnTo>
                <a:cubicBezTo>
                  <a:pt x="6355" y="8993"/>
                  <a:pt x="6324" y="9001"/>
                  <a:pt x="6290" y="9001"/>
                </a:cubicBezTo>
                <a:cubicBezTo>
                  <a:pt x="6224" y="9001"/>
                  <a:pt x="6147" y="8970"/>
                  <a:pt x="6100" y="8970"/>
                </a:cubicBezTo>
                <a:cubicBezTo>
                  <a:pt x="5962" y="8970"/>
                  <a:pt x="5823" y="8900"/>
                  <a:pt x="5754" y="8900"/>
                </a:cubicBezTo>
                <a:cubicBezTo>
                  <a:pt x="5754" y="8831"/>
                  <a:pt x="5754" y="8762"/>
                  <a:pt x="5754" y="8692"/>
                </a:cubicBezTo>
                <a:cubicBezTo>
                  <a:pt x="5754" y="8561"/>
                  <a:pt x="5810" y="8512"/>
                  <a:pt x="5886" y="8512"/>
                </a:cubicBezTo>
                <a:close/>
                <a:moveTo>
                  <a:pt x="10608" y="9641"/>
                </a:moveTo>
                <a:cubicBezTo>
                  <a:pt x="10607" y="9643"/>
                  <a:pt x="10606" y="9650"/>
                  <a:pt x="10606" y="9663"/>
                </a:cubicBezTo>
                <a:cubicBezTo>
                  <a:pt x="10606" y="9655"/>
                  <a:pt x="10607" y="9648"/>
                  <a:pt x="10608" y="9641"/>
                </a:cubicBezTo>
                <a:close/>
                <a:moveTo>
                  <a:pt x="3879" y="10107"/>
                </a:moveTo>
                <a:cubicBezTo>
                  <a:pt x="3938" y="10107"/>
                  <a:pt x="4014" y="10123"/>
                  <a:pt x="4090" y="10148"/>
                </a:cubicBezTo>
                <a:cubicBezTo>
                  <a:pt x="4160" y="10564"/>
                  <a:pt x="4298" y="11049"/>
                  <a:pt x="4575" y="11396"/>
                </a:cubicBezTo>
                <a:cubicBezTo>
                  <a:pt x="4229" y="11049"/>
                  <a:pt x="3952" y="10703"/>
                  <a:pt x="3813" y="10287"/>
                </a:cubicBezTo>
                <a:cubicBezTo>
                  <a:pt x="3725" y="10155"/>
                  <a:pt x="3776" y="10107"/>
                  <a:pt x="3879" y="10107"/>
                </a:cubicBezTo>
                <a:close/>
                <a:moveTo>
                  <a:pt x="9281" y="4291"/>
                </a:moveTo>
                <a:cubicBezTo>
                  <a:pt x="9621" y="4291"/>
                  <a:pt x="10370" y="5378"/>
                  <a:pt x="10467" y="5573"/>
                </a:cubicBezTo>
                <a:cubicBezTo>
                  <a:pt x="10606" y="6058"/>
                  <a:pt x="10814" y="6544"/>
                  <a:pt x="10953" y="7029"/>
                </a:cubicBezTo>
                <a:cubicBezTo>
                  <a:pt x="11022" y="7791"/>
                  <a:pt x="11091" y="8554"/>
                  <a:pt x="11230" y="9316"/>
                </a:cubicBezTo>
                <a:cubicBezTo>
                  <a:pt x="11230" y="10010"/>
                  <a:pt x="11299" y="10703"/>
                  <a:pt x="11299" y="11396"/>
                </a:cubicBezTo>
                <a:cubicBezTo>
                  <a:pt x="11299" y="11119"/>
                  <a:pt x="11230" y="10911"/>
                  <a:pt x="11161" y="10633"/>
                </a:cubicBezTo>
                <a:cubicBezTo>
                  <a:pt x="11091" y="10356"/>
                  <a:pt x="11091" y="10148"/>
                  <a:pt x="11091" y="9940"/>
                </a:cubicBezTo>
                <a:cubicBezTo>
                  <a:pt x="11022" y="8277"/>
                  <a:pt x="10606" y="6613"/>
                  <a:pt x="9844" y="5157"/>
                </a:cubicBezTo>
                <a:cubicBezTo>
                  <a:pt x="9844" y="5114"/>
                  <a:pt x="9824" y="5098"/>
                  <a:pt x="9796" y="5098"/>
                </a:cubicBezTo>
                <a:cubicBezTo>
                  <a:pt x="9735" y="5098"/>
                  <a:pt x="9636" y="5179"/>
                  <a:pt x="9636" y="5227"/>
                </a:cubicBezTo>
                <a:cubicBezTo>
                  <a:pt x="9566" y="5365"/>
                  <a:pt x="9566" y="5573"/>
                  <a:pt x="9636" y="5781"/>
                </a:cubicBezTo>
                <a:cubicBezTo>
                  <a:pt x="9601" y="5850"/>
                  <a:pt x="9653" y="5885"/>
                  <a:pt x="9714" y="5885"/>
                </a:cubicBezTo>
                <a:cubicBezTo>
                  <a:pt x="9774" y="5885"/>
                  <a:pt x="9844" y="5850"/>
                  <a:pt x="9844" y="5781"/>
                </a:cubicBezTo>
                <a:cubicBezTo>
                  <a:pt x="10052" y="5920"/>
                  <a:pt x="10260" y="6197"/>
                  <a:pt x="10190" y="6474"/>
                </a:cubicBezTo>
                <a:cubicBezTo>
                  <a:pt x="10467" y="7375"/>
                  <a:pt x="10675" y="8277"/>
                  <a:pt x="10745" y="9247"/>
                </a:cubicBezTo>
                <a:lnTo>
                  <a:pt x="10745" y="9455"/>
                </a:lnTo>
                <a:cubicBezTo>
                  <a:pt x="10683" y="9517"/>
                  <a:pt x="10621" y="9579"/>
                  <a:pt x="10608" y="9641"/>
                </a:cubicBezTo>
                <a:lnTo>
                  <a:pt x="10608" y="9641"/>
                </a:lnTo>
                <a:cubicBezTo>
                  <a:pt x="10609" y="9640"/>
                  <a:pt x="10609" y="9640"/>
                  <a:pt x="10610" y="9640"/>
                </a:cubicBezTo>
                <a:cubicBezTo>
                  <a:pt x="10637" y="9640"/>
                  <a:pt x="10819" y="10755"/>
                  <a:pt x="10883" y="11396"/>
                </a:cubicBezTo>
                <a:lnTo>
                  <a:pt x="10883" y="11673"/>
                </a:lnTo>
                <a:cubicBezTo>
                  <a:pt x="10606" y="10911"/>
                  <a:pt x="10398" y="10079"/>
                  <a:pt x="10260" y="9316"/>
                </a:cubicBezTo>
                <a:cubicBezTo>
                  <a:pt x="9913" y="7861"/>
                  <a:pt x="9428" y="6474"/>
                  <a:pt x="9150" y="5019"/>
                </a:cubicBezTo>
                <a:cubicBezTo>
                  <a:pt x="9068" y="4484"/>
                  <a:pt x="9138" y="4291"/>
                  <a:pt x="9281" y="4291"/>
                </a:cubicBezTo>
                <a:close/>
                <a:moveTo>
                  <a:pt x="4645" y="10287"/>
                </a:moveTo>
                <a:cubicBezTo>
                  <a:pt x="5130" y="10495"/>
                  <a:pt x="5615" y="10703"/>
                  <a:pt x="6100" y="10911"/>
                </a:cubicBezTo>
                <a:cubicBezTo>
                  <a:pt x="6863" y="11535"/>
                  <a:pt x="7487" y="12158"/>
                  <a:pt x="8111" y="12921"/>
                </a:cubicBezTo>
                <a:cubicBezTo>
                  <a:pt x="8388" y="13267"/>
                  <a:pt x="8665" y="13614"/>
                  <a:pt x="9012" y="13961"/>
                </a:cubicBezTo>
                <a:cubicBezTo>
                  <a:pt x="7972" y="13060"/>
                  <a:pt x="6932" y="12228"/>
                  <a:pt x="5962" y="11188"/>
                </a:cubicBezTo>
                <a:cubicBezTo>
                  <a:pt x="5949" y="11175"/>
                  <a:pt x="5933" y="11169"/>
                  <a:pt x="5916" y="11169"/>
                </a:cubicBezTo>
                <a:cubicBezTo>
                  <a:pt x="5847" y="11169"/>
                  <a:pt x="5767" y="11270"/>
                  <a:pt x="5823" y="11327"/>
                </a:cubicBezTo>
                <a:cubicBezTo>
                  <a:pt x="6794" y="12366"/>
                  <a:pt x="7833" y="13475"/>
                  <a:pt x="8942" y="14515"/>
                </a:cubicBezTo>
                <a:lnTo>
                  <a:pt x="8596" y="14238"/>
                </a:lnTo>
                <a:lnTo>
                  <a:pt x="8527" y="14238"/>
                </a:lnTo>
                <a:cubicBezTo>
                  <a:pt x="8596" y="14238"/>
                  <a:pt x="8596" y="14169"/>
                  <a:pt x="8527" y="14169"/>
                </a:cubicBezTo>
                <a:cubicBezTo>
                  <a:pt x="7833" y="13614"/>
                  <a:pt x="7071" y="13129"/>
                  <a:pt x="6308" y="12574"/>
                </a:cubicBezTo>
                <a:cubicBezTo>
                  <a:pt x="5823" y="12228"/>
                  <a:pt x="4367" y="10703"/>
                  <a:pt x="4645" y="10287"/>
                </a:cubicBezTo>
                <a:close/>
                <a:moveTo>
                  <a:pt x="9497" y="17981"/>
                </a:moveTo>
                <a:cubicBezTo>
                  <a:pt x="9705" y="17981"/>
                  <a:pt x="9913" y="18050"/>
                  <a:pt x="9982" y="18189"/>
                </a:cubicBezTo>
                <a:lnTo>
                  <a:pt x="9913" y="18189"/>
                </a:lnTo>
                <a:cubicBezTo>
                  <a:pt x="9774" y="18189"/>
                  <a:pt x="9705" y="18466"/>
                  <a:pt x="9913" y="18466"/>
                </a:cubicBezTo>
                <a:lnTo>
                  <a:pt x="10121" y="18466"/>
                </a:lnTo>
                <a:cubicBezTo>
                  <a:pt x="10052" y="18536"/>
                  <a:pt x="9913" y="18605"/>
                  <a:pt x="9844" y="18605"/>
                </a:cubicBezTo>
                <a:cubicBezTo>
                  <a:pt x="9774" y="18536"/>
                  <a:pt x="9705" y="18466"/>
                  <a:pt x="9705" y="18397"/>
                </a:cubicBezTo>
                <a:cubicBezTo>
                  <a:pt x="9685" y="18377"/>
                  <a:pt x="9664" y="18368"/>
                  <a:pt x="9646" y="18368"/>
                </a:cubicBezTo>
                <a:cubicBezTo>
                  <a:pt x="9601" y="18368"/>
                  <a:pt x="9566" y="18417"/>
                  <a:pt x="9566" y="18466"/>
                </a:cubicBezTo>
                <a:lnTo>
                  <a:pt x="9566" y="18536"/>
                </a:lnTo>
                <a:cubicBezTo>
                  <a:pt x="9497" y="18466"/>
                  <a:pt x="9428" y="18397"/>
                  <a:pt x="9358" y="18328"/>
                </a:cubicBezTo>
                <a:cubicBezTo>
                  <a:pt x="9358" y="18189"/>
                  <a:pt x="9358" y="17981"/>
                  <a:pt x="9497" y="17981"/>
                </a:cubicBezTo>
                <a:close/>
                <a:moveTo>
                  <a:pt x="14696" y="15971"/>
                </a:moveTo>
                <a:cubicBezTo>
                  <a:pt x="14696" y="16110"/>
                  <a:pt x="14696" y="16248"/>
                  <a:pt x="14627" y="16456"/>
                </a:cubicBezTo>
                <a:cubicBezTo>
                  <a:pt x="14557" y="17288"/>
                  <a:pt x="14419" y="18189"/>
                  <a:pt x="14349" y="19021"/>
                </a:cubicBezTo>
                <a:cubicBezTo>
                  <a:pt x="14349" y="18328"/>
                  <a:pt x="14349" y="17635"/>
                  <a:pt x="14419" y="16872"/>
                </a:cubicBezTo>
                <a:cubicBezTo>
                  <a:pt x="14488" y="16595"/>
                  <a:pt x="14627" y="16248"/>
                  <a:pt x="14696" y="15971"/>
                </a:cubicBezTo>
                <a:close/>
                <a:moveTo>
                  <a:pt x="14456" y="9836"/>
                </a:moveTo>
                <a:cubicBezTo>
                  <a:pt x="14518" y="9836"/>
                  <a:pt x="14576" y="9888"/>
                  <a:pt x="14627" y="10010"/>
                </a:cubicBezTo>
                <a:cubicBezTo>
                  <a:pt x="14765" y="10356"/>
                  <a:pt x="14835" y="10772"/>
                  <a:pt x="14835" y="11119"/>
                </a:cubicBezTo>
                <a:cubicBezTo>
                  <a:pt x="14904" y="11950"/>
                  <a:pt x="14904" y="12713"/>
                  <a:pt x="14835" y="13545"/>
                </a:cubicBezTo>
                <a:cubicBezTo>
                  <a:pt x="14765" y="14238"/>
                  <a:pt x="14627" y="14931"/>
                  <a:pt x="14488" y="15624"/>
                </a:cubicBezTo>
                <a:cubicBezTo>
                  <a:pt x="14627" y="14446"/>
                  <a:pt x="14696" y="13267"/>
                  <a:pt x="14835" y="12089"/>
                </a:cubicBezTo>
                <a:cubicBezTo>
                  <a:pt x="14835" y="12054"/>
                  <a:pt x="14783" y="12037"/>
                  <a:pt x="14731" y="12037"/>
                </a:cubicBezTo>
                <a:cubicBezTo>
                  <a:pt x="14679" y="12037"/>
                  <a:pt x="14627" y="12054"/>
                  <a:pt x="14627" y="12089"/>
                </a:cubicBezTo>
                <a:cubicBezTo>
                  <a:pt x="14627" y="12228"/>
                  <a:pt x="14627" y="12366"/>
                  <a:pt x="14557" y="12505"/>
                </a:cubicBezTo>
                <a:cubicBezTo>
                  <a:pt x="14557" y="11812"/>
                  <a:pt x="14627" y="11119"/>
                  <a:pt x="14696" y="10495"/>
                </a:cubicBezTo>
                <a:cubicBezTo>
                  <a:pt x="14696" y="10391"/>
                  <a:pt x="14627" y="10339"/>
                  <a:pt x="14557" y="10339"/>
                </a:cubicBezTo>
                <a:cubicBezTo>
                  <a:pt x="14488" y="10339"/>
                  <a:pt x="14419" y="10391"/>
                  <a:pt x="14419" y="10495"/>
                </a:cubicBezTo>
                <a:cubicBezTo>
                  <a:pt x="14280" y="12366"/>
                  <a:pt x="14280" y="14238"/>
                  <a:pt x="14141" y="16110"/>
                </a:cubicBezTo>
                <a:cubicBezTo>
                  <a:pt x="14072" y="17149"/>
                  <a:pt x="14003" y="18189"/>
                  <a:pt x="14003" y="19160"/>
                </a:cubicBezTo>
                <a:cubicBezTo>
                  <a:pt x="13448" y="16733"/>
                  <a:pt x="13310" y="14238"/>
                  <a:pt x="13587" y="11742"/>
                </a:cubicBezTo>
                <a:cubicBezTo>
                  <a:pt x="13587" y="11624"/>
                  <a:pt x="14093" y="9836"/>
                  <a:pt x="14456" y="9836"/>
                </a:cubicBezTo>
                <a:close/>
                <a:moveTo>
                  <a:pt x="18716" y="18925"/>
                </a:moveTo>
                <a:cubicBezTo>
                  <a:pt x="19027" y="18925"/>
                  <a:pt x="19349" y="19310"/>
                  <a:pt x="19410" y="19853"/>
                </a:cubicBezTo>
                <a:cubicBezTo>
                  <a:pt x="19548" y="20685"/>
                  <a:pt x="19548" y="21586"/>
                  <a:pt x="19410" y="22418"/>
                </a:cubicBezTo>
                <a:cubicBezTo>
                  <a:pt x="19340" y="22210"/>
                  <a:pt x="19202" y="21932"/>
                  <a:pt x="19063" y="21724"/>
                </a:cubicBezTo>
                <a:lnTo>
                  <a:pt x="18994" y="21724"/>
                </a:lnTo>
                <a:cubicBezTo>
                  <a:pt x="19063" y="20754"/>
                  <a:pt x="18924" y="19853"/>
                  <a:pt x="18578" y="18952"/>
                </a:cubicBezTo>
                <a:cubicBezTo>
                  <a:pt x="18623" y="18934"/>
                  <a:pt x="18669" y="18925"/>
                  <a:pt x="18716" y="18925"/>
                </a:cubicBezTo>
                <a:close/>
                <a:moveTo>
                  <a:pt x="2704" y="19714"/>
                </a:moveTo>
                <a:lnTo>
                  <a:pt x="2704" y="19714"/>
                </a:lnTo>
                <a:cubicBezTo>
                  <a:pt x="2912" y="19783"/>
                  <a:pt x="3050" y="19922"/>
                  <a:pt x="3120" y="19991"/>
                </a:cubicBezTo>
                <a:cubicBezTo>
                  <a:pt x="3536" y="20477"/>
                  <a:pt x="3952" y="21031"/>
                  <a:pt x="4367" y="21586"/>
                </a:cubicBezTo>
                <a:cubicBezTo>
                  <a:pt x="4645" y="21932"/>
                  <a:pt x="4922" y="22348"/>
                  <a:pt x="5199" y="22695"/>
                </a:cubicBezTo>
                <a:cubicBezTo>
                  <a:pt x="4783" y="22348"/>
                  <a:pt x="4437" y="21932"/>
                  <a:pt x="4090" y="21586"/>
                </a:cubicBezTo>
                <a:cubicBezTo>
                  <a:pt x="3536" y="21031"/>
                  <a:pt x="3120" y="20407"/>
                  <a:pt x="2704" y="19714"/>
                </a:cubicBezTo>
                <a:close/>
                <a:moveTo>
                  <a:pt x="1733" y="18813"/>
                </a:moveTo>
                <a:cubicBezTo>
                  <a:pt x="1872" y="19021"/>
                  <a:pt x="2080" y="19160"/>
                  <a:pt x="2288" y="19298"/>
                </a:cubicBezTo>
                <a:cubicBezTo>
                  <a:pt x="3050" y="20962"/>
                  <a:pt x="4160" y="22348"/>
                  <a:pt x="5477" y="23527"/>
                </a:cubicBezTo>
                <a:cubicBezTo>
                  <a:pt x="3674" y="22556"/>
                  <a:pt x="2288" y="20823"/>
                  <a:pt x="1733" y="18813"/>
                </a:cubicBezTo>
                <a:close/>
                <a:moveTo>
                  <a:pt x="2333" y="18234"/>
                </a:moveTo>
                <a:cubicBezTo>
                  <a:pt x="2450" y="18234"/>
                  <a:pt x="2739" y="18513"/>
                  <a:pt x="2981" y="18674"/>
                </a:cubicBezTo>
                <a:cubicBezTo>
                  <a:pt x="4506" y="20061"/>
                  <a:pt x="5754" y="21794"/>
                  <a:pt x="6447" y="23804"/>
                </a:cubicBezTo>
                <a:lnTo>
                  <a:pt x="6031" y="23388"/>
                </a:lnTo>
                <a:cubicBezTo>
                  <a:pt x="4922" y="21794"/>
                  <a:pt x="3952" y="20061"/>
                  <a:pt x="2427" y="18952"/>
                </a:cubicBezTo>
                <a:cubicBezTo>
                  <a:pt x="2427" y="18882"/>
                  <a:pt x="2427" y="18882"/>
                  <a:pt x="2427" y="18813"/>
                </a:cubicBezTo>
                <a:cubicBezTo>
                  <a:pt x="2253" y="18378"/>
                  <a:pt x="2248" y="18234"/>
                  <a:pt x="2333" y="18234"/>
                </a:cubicBezTo>
                <a:close/>
                <a:moveTo>
                  <a:pt x="18231" y="19298"/>
                </a:moveTo>
                <a:cubicBezTo>
                  <a:pt x="18300" y="19506"/>
                  <a:pt x="18439" y="19783"/>
                  <a:pt x="18439" y="19922"/>
                </a:cubicBezTo>
                <a:cubicBezTo>
                  <a:pt x="18578" y="20338"/>
                  <a:pt x="18578" y="20754"/>
                  <a:pt x="18578" y="21170"/>
                </a:cubicBezTo>
                <a:lnTo>
                  <a:pt x="18578" y="21932"/>
                </a:lnTo>
                <a:cubicBezTo>
                  <a:pt x="18092" y="22556"/>
                  <a:pt x="17746" y="23180"/>
                  <a:pt x="17538" y="23943"/>
                </a:cubicBezTo>
                <a:cubicBezTo>
                  <a:pt x="17538" y="23249"/>
                  <a:pt x="17677" y="22556"/>
                  <a:pt x="17677" y="21932"/>
                </a:cubicBezTo>
                <a:cubicBezTo>
                  <a:pt x="17746" y="21170"/>
                  <a:pt x="17885" y="20407"/>
                  <a:pt x="18092" y="19645"/>
                </a:cubicBezTo>
                <a:cubicBezTo>
                  <a:pt x="18092" y="19506"/>
                  <a:pt x="18162" y="19368"/>
                  <a:pt x="18231" y="19298"/>
                </a:cubicBezTo>
                <a:close/>
                <a:moveTo>
                  <a:pt x="15736" y="23527"/>
                </a:moveTo>
                <a:cubicBezTo>
                  <a:pt x="16003" y="23634"/>
                  <a:pt x="16064" y="23906"/>
                  <a:pt x="16078" y="24216"/>
                </a:cubicBezTo>
                <a:lnTo>
                  <a:pt x="16078" y="24216"/>
                </a:lnTo>
                <a:cubicBezTo>
                  <a:pt x="16013" y="24148"/>
                  <a:pt x="16013" y="24080"/>
                  <a:pt x="16013" y="24012"/>
                </a:cubicBezTo>
                <a:cubicBezTo>
                  <a:pt x="15944" y="23943"/>
                  <a:pt x="15874" y="23943"/>
                  <a:pt x="15805" y="23943"/>
                </a:cubicBezTo>
                <a:lnTo>
                  <a:pt x="15736" y="24012"/>
                </a:lnTo>
                <a:cubicBezTo>
                  <a:pt x="15666" y="23873"/>
                  <a:pt x="15666" y="23665"/>
                  <a:pt x="15736" y="23527"/>
                </a:cubicBezTo>
                <a:close/>
                <a:moveTo>
                  <a:pt x="8111" y="21655"/>
                </a:moveTo>
                <a:lnTo>
                  <a:pt x="8111" y="21655"/>
                </a:lnTo>
                <a:cubicBezTo>
                  <a:pt x="8180" y="21724"/>
                  <a:pt x="8180" y="21794"/>
                  <a:pt x="8249" y="21863"/>
                </a:cubicBezTo>
                <a:cubicBezTo>
                  <a:pt x="8527" y="22487"/>
                  <a:pt x="8735" y="23041"/>
                  <a:pt x="8942" y="23665"/>
                </a:cubicBezTo>
                <a:cubicBezTo>
                  <a:pt x="9081" y="23943"/>
                  <a:pt x="9150" y="24151"/>
                  <a:pt x="9220" y="24428"/>
                </a:cubicBezTo>
                <a:cubicBezTo>
                  <a:pt x="8735" y="23527"/>
                  <a:pt x="8388" y="22625"/>
                  <a:pt x="8111" y="21655"/>
                </a:cubicBezTo>
                <a:close/>
                <a:moveTo>
                  <a:pt x="15848" y="24237"/>
                </a:moveTo>
                <a:cubicBezTo>
                  <a:pt x="15874" y="24237"/>
                  <a:pt x="15909" y="24254"/>
                  <a:pt x="15944" y="24289"/>
                </a:cubicBezTo>
                <a:cubicBezTo>
                  <a:pt x="16004" y="24289"/>
                  <a:pt x="16065" y="24289"/>
                  <a:pt x="16079" y="24242"/>
                </a:cubicBezTo>
                <a:lnTo>
                  <a:pt x="16079" y="24242"/>
                </a:lnTo>
                <a:cubicBezTo>
                  <a:pt x="16082" y="24326"/>
                  <a:pt x="16082" y="24411"/>
                  <a:pt x="16082" y="24497"/>
                </a:cubicBezTo>
                <a:cubicBezTo>
                  <a:pt x="15944" y="24428"/>
                  <a:pt x="15874" y="24358"/>
                  <a:pt x="15805" y="24289"/>
                </a:cubicBezTo>
                <a:cubicBezTo>
                  <a:pt x="15805" y="24254"/>
                  <a:pt x="15822" y="24237"/>
                  <a:pt x="15848" y="24237"/>
                </a:cubicBezTo>
                <a:close/>
                <a:moveTo>
                  <a:pt x="18578" y="22625"/>
                </a:moveTo>
                <a:lnTo>
                  <a:pt x="18578" y="22625"/>
                </a:lnTo>
                <a:cubicBezTo>
                  <a:pt x="18508" y="23111"/>
                  <a:pt x="18439" y="23596"/>
                  <a:pt x="18370" y="24081"/>
                </a:cubicBezTo>
                <a:cubicBezTo>
                  <a:pt x="18231" y="24428"/>
                  <a:pt x="18162" y="24774"/>
                  <a:pt x="18023" y="25121"/>
                </a:cubicBezTo>
                <a:cubicBezTo>
                  <a:pt x="17954" y="25121"/>
                  <a:pt x="17954" y="25190"/>
                  <a:pt x="17885" y="25260"/>
                </a:cubicBezTo>
                <a:cubicBezTo>
                  <a:pt x="17885" y="25329"/>
                  <a:pt x="17885" y="25468"/>
                  <a:pt x="17885" y="25606"/>
                </a:cubicBezTo>
                <a:cubicBezTo>
                  <a:pt x="17815" y="25537"/>
                  <a:pt x="17746" y="25537"/>
                  <a:pt x="17746" y="25468"/>
                </a:cubicBezTo>
                <a:cubicBezTo>
                  <a:pt x="17746" y="25260"/>
                  <a:pt x="17746" y="25121"/>
                  <a:pt x="17815" y="24913"/>
                </a:cubicBezTo>
                <a:lnTo>
                  <a:pt x="17746" y="24913"/>
                </a:lnTo>
                <a:cubicBezTo>
                  <a:pt x="17954" y="24151"/>
                  <a:pt x="18162" y="23319"/>
                  <a:pt x="18578" y="22625"/>
                </a:cubicBezTo>
                <a:close/>
                <a:moveTo>
                  <a:pt x="7167" y="20495"/>
                </a:moveTo>
                <a:cubicBezTo>
                  <a:pt x="7289" y="20495"/>
                  <a:pt x="7508" y="20728"/>
                  <a:pt x="7695" y="20962"/>
                </a:cubicBezTo>
                <a:cubicBezTo>
                  <a:pt x="7764" y="22625"/>
                  <a:pt x="8735" y="24220"/>
                  <a:pt x="9428" y="25676"/>
                </a:cubicBezTo>
                <a:cubicBezTo>
                  <a:pt x="9081" y="25329"/>
                  <a:pt x="8804" y="24913"/>
                  <a:pt x="8527" y="24497"/>
                </a:cubicBezTo>
                <a:cubicBezTo>
                  <a:pt x="7625" y="23457"/>
                  <a:pt x="7140" y="22071"/>
                  <a:pt x="7071" y="20685"/>
                </a:cubicBezTo>
                <a:cubicBezTo>
                  <a:pt x="7071" y="20549"/>
                  <a:pt x="7108" y="20495"/>
                  <a:pt x="7167" y="20495"/>
                </a:cubicBezTo>
                <a:close/>
                <a:moveTo>
                  <a:pt x="9913" y="25953"/>
                </a:moveTo>
                <a:cubicBezTo>
                  <a:pt x="9980" y="26223"/>
                  <a:pt x="10048" y="26558"/>
                  <a:pt x="10179" y="26767"/>
                </a:cubicBezTo>
                <a:lnTo>
                  <a:pt x="10179" y="26767"/>
                </a:lnTo>
                <a:cubicBezTo>
                  <a:pt x="10176" y="26770"/>
                  <a:pt x="10173" y="26771"/>
                  <a:pt x="10170" y="26771"/>
                </a:cubicBezTo>
                <a:cubicBezTo>
                  <a:pt x="10113" y="26771"/>
                  <a:pt x="9944" y="26443"/>
                  <a:pt x="9774" y="26161"/>
                </a:cubicBezTo>
                <a:cubicBezTo>
                  <a:pt x="9844" y="26161"/>
                  <a:pt x="9913" y="26091"/>
                  <a:pt x="9913" y="26022"/>
                </a:cubicBezTo>
                <a:lnTo>
                  <a:pt x="9913" y="25953"/>
                </a:lnTo>
                <a:close/>
                <a:moveTo>
                  <a:pt x="13085" y="26479"/>
                </a:moveTo>
                <a:cubicBezTo>
                  <a:pt x="13183" y="26479"/>
                  <a:pt x="13281" y="26528"/>
                  <a:pt x="13379" y="26577"/>
                </a:cubicBezTo>
                <a:cubicBezTo>
                  <a:pt x="13448" y="26785"/>
                  <a:pt x="13587" y="26923"/>
                  <a:pt x="13587" y="27131"/>
                </a:cubicBezTo>
                <a:lnTo>
                  <a:pt x="13517" y="27131"/>
                </a:lnTo>
                <a:lnTo>
                  <a:pt x="13448" y="26993"/>
                </a:lnTo>
                <a:cubicBezTo>
                  <a:pt x="13448" y="26854"/>
                  <a:pt x="13379" y="26785"/>
                  <a:pt x="13310" y="26715"/>
                </a:cubicBezTo>
                <a:cubicBezTo>
                  <a:pt x="13226" y="26632"/>
                  <a:pt x="13149" y="26599"/>
                  <a:pt x="13080" y="26599"/>
                </a:cubicBezTo>
                <a:cubicBezTo>
                  <a:pt x="12971" y="26599"/>
                  <a:pt x="12883" y="26681"/>
                  <a:pt x="12822" y="26780"/>
                </a:cubicBezTo>
                <a:lnTo>
                  <a:pt x="12822" y="26780"/>
                </a:lnTo>
                <a:cubicBezTo>
                  <a:pt x="12757" y="26643"/>
                  <a:pt x="12826" y="26507"/>
                  <a:pt x="12963" y="26507"/>
                </a:cubicBezTo>
                <a:cubicBezTo>
                  <a:pt x="13004" y="26487"/>
                  <a:pt x="13044" y="26479"/>
                  <a:pt x="13085" y="26479"/>
                </a:cubicBezTo>
                <a:close/>
                <a:moveTo>
                  <a:pt x="13528" y="27141"/>
                </a:moveTo>
                <a:cubicBezTo>
                  <a:pt x="13558" y="27150"/>
                  <a:pt x="13567" y="27162"/>
                  <a:pt x="13561" y="27162"/>
                </a:cubicBezTo>
                <a:cubicBezTo>
                  <a:pt x="13557" y="27162"/>
                  <a:pt x="13545" y="27157"/>
                  <a:pt x="13528" y="27141"/>
                </a:cubicBezTo>
                <a:close/>
                <a:moveTo>
                  <a:pt x="18924" y="22418"/>
                </a:moveTo>
                <a:cubicBezTo>
                  <a:pt x="19063" y="22487"/>
                  <a:pt x="19132" y="22625"/>
                  <a:pt x="19202" y="22903"/>
                </a:cubicBezTo>
                <a:cubicBezTo>
                  <a:pt x="19271" y="23180"/>
                  <a:pt x="19271" y="23457"/>
                  <a:pt x="19202" y="23735"/>
                </a:cubicBezTo>
                <a:cubicBezTo>
                  <a:pt x="19202" y="24081"/>
                  <a:pt x="19063" y="24358"/>
                  <a:pt x="19063" y="24705"/>
                </a:cubicBezTo>
                <a:lnTo>
                  <a:pt x="19063" y="24774"/>
                </a:lnTo>
                <a:cubicBezTo>
                  <a:pt x="18786" y="25468"/>
                  <a:pt x="18439" y="26161"/>
                  <a:pt x="18300" y="26785"/>
                </a:cubicBezTo>
                <a:cubicBezTo>
                  <a:pt x="18231" y="26785"/>
                  <a:pt x="18231" y="26854"/>
                  <a:pt x="18300" y="26854"/>
                </a:cubicBezTo>
                <a:cubicBezTo>
                  <a:pt x="18162" y="27131"/>
                  <a:pt x="18092" y="27201"/>
                  <a:pt x="18023" y="27201"/>
                </a:cubicBezTo>
                <a:lnTo>
                  <a:pt x="18092" y="26091"/>
                </a:lnTo>
                <a:cubicBezTo>
                  <a:pt x="18647" y="24913"/>
                  <a:pt x="18924" y="23665"/>
                  <a:pt x="18924" y="22418"/>
                </a:cubicBezTo>
                <a:close/>
                <a:moveTo>
                  <a:pt x="13032" y="26923"/>
                </a:moveTo>
                <a:cubicBezTo>
                  <a:pt x="13102" y="26993"/>
                  <a:pt x="13102" y="26993"/>
                  <a:pt x="13171" y="27062"/>
                </a:cubicBezTo>
                <a:cubicBezTo>
                  <a:pt x="13171" y="27131"/>
                  <a:pt x="13171" y="27201"/>
                  <a:pt x="13240" y="27201"/>
                </a:cubicBezTo>
                <a:cubicBezTo>
                  <a:pt x="13171" y="27201"/>
                  <a:pt x="13171" y="27270"/>
                  <a:pt x="13171" y="27270"/>
                </a:cubicBezTo>
                <a:cubicBezTo>
                  <a:pt x="13102" y="27339"/>
                  <a:pt x="13032" y="27339"/>
                  <a:pt x="12963" y="27339"/>
                </a:cubicBezTo>
                <a:cubicBezTo>
                  <a:pt x="12894" y="27270"/>
                  <a:pt x="12894" y="27131"/>
                  <a:pt x="12824" y="27062"/>
                </a:cubicBezTo>
                <a:lnTo>
                  <a:pt x="12894" y="27062"/>
                </a:lnTo>
                <a:cubicBezTo>
                  <a:pt x="12963" y="26993"/>
                  <a:pt x="12963" y="26993"/>
                  <a:pt x="13032" y="26923"/>
                </a:cubicBezTo>
                <a:close/>
                <a:moveTo>
                  <a:pt x="5061" y="27270"/>
                </a:moveTo>
                <a:cubicBezTo>
                  <a:pt x="4991" y="27270"/>
                  <a:pt x="4991" y="27408"/>
                  <a:pt x="5061" y="27478"/>
                </a:cubicBezTo>
                <a:lnTo>
                  <a:pt x="5338" y="27686"/>
                </a:lnTo>
                <a:cubicBezTo>
                  <a:pt x="4853" y="27686"/>
                  <a:pt x="4367" y="27686"/>
                  <a:pt x="3882" y="27755"/>
                </a:cubicBezTo>
                <a:cubicBezTo>
                  <a:pt x="3120" y="27270"/>
                  <a:pt x="4783" y="27270"/>
                  <a:pt x="4922" y="27270"/>
                </a:cubicBezTo>
                <a:close/>
                <a:moveTo>
                  <a:pt x="4298" y="27963"/>
                </a:moveTo>
                <a:cubicBezTo>
                  <a:pt x="4714" y="27963"/>
                  <a:pt x="5130" y="28032"/>
                  <a:pt x="5546" y="28102"/>
                </a:cubicBezTo>
                <a:lnTo>
                  <a:pt x="5962" y="28171"/>
                </a:lnTo>
                <a:cubicBezTo>
                  <a:pt x="6747" y="28635"/>
                  <a:pt x="7533" y="29026"/>
                  <a:pt x="8337" y="29343"/>
                </a:cubicBezTo>
                <a:lnTo>
                  <a:pt x="8337" y="29343"/>
                </a:lnTo>
                <a:cubicBezTo>
                  <a:pt x="7609" y="29095"/>
                  <a:pt x="6855" y="28857"/>
                  <a:pt x="6100" y="28656"/>
                </a:cubicBezTo>
                <a:cubicBezTo>
                  <a:pt x="5477" y="28518"/>
                  <a:pt x="4853" y="28240"/>
                  <a:pt x="4298" y="27963"/>
                </a:cubicBezTo>
                <a:close/>
                <a:moveTo>
                  <a:pt x="4298" y="28310"/>
                </a:moveTo>
                <a:cubicBezTo>
                  <a:pt x="4853" y="28587"/>
                  <a:pt x="5407" y="28795"/>
                  <a:pt x="6031" y="28933"/>
                </a:cubicBezTo>
                <a:cubicBezTo>
                  <a:pt x="6863" y="29141"/>
                  <a:pt x="7695" y="29419"/>
                  <a:pt x="8457" y="29696"/>
                </a:cubicBezTo>
                <a:lnTo>
                  <a:pt x="8388" y="29696"/>
                </a:lnTo>
                <a:cubicBezTo>
                  <a:pt x="7348" y="29488"/>
                  <a:pt x="6378" y="29211"/>
                  <a:pt x="5338" y="28933"/>
                </a:cubicBezTo>
                <a:cubicBezTo>
                  <a:pt x="5269" y="28933"/>
                  <a:pt x="4645" y="28587"/>
                  <a:pt x="4298" y="28310"/>
                </a:cubicBezTo>
                <a:close/>
                <a:moveTo>
                  <a:pt x="5615" y="27478"/>
                </a:moveTo>
                <a:cubicBezTo>
                  <a:pt x="6170" y="27686"/>
                  <a:pt x="6794" y="27824"/>
                  <a:pt x="7417" y="27894"/>
                </a:cubicBezTo>
                <a:lnTo>
                  <a:pt x="7556" y="27963"/>
                </a:lnTo>
                <a:cubicBezTo>
                  <a:pt x="8804" y="28448"/>
                  <a:pt x="9913" y="29072"/>
                  <a:pt x="11022" y="29765"/>
                </a:cubicBezTo>
                <a:lnTo>
                  <a:pt x="10606" y="29627"/>
                </a:lnTo>
                <a:cubicBezTo>
                  <a:pt x="9220" y="28795"/>
                  <a:pt x="7695" y="28171"/>
                  <a:pt x="6100" y="27824"/>
                </a:cubicBezTo>
                <a:cubicBezTo>
                  <a:pt x="5962" y="27686"/>
                  <a:pt x="5754" y="27616"/>
                  <a:pt x="5615" y="27478"/>
                </a:cubicBezTo>
                <a:close/>
                <a:moveTo>
                  <a:pt x="9663" y="29793"/>
                </a:moveTo>
                <a:lnTo>
                  <a:pt x="9663" y="29793"/>
                </a:lnTo>
                <a:cubicBezTo>
                  <a:pt x="9996" y="29888"/>
                  <a:pt x="10333" y="29971"/>
                  <a:pt x="10675" y="30043"/>
                </a:cubicBezTo>
                <a:lnTo>
                  <a:pt x="10953" y="30181"/>
                </a:lnTo>
                <a:lnTo>
                  <a:pt x="10606" y="30112"/>
                </a:lnTo>
                <a:cubicBezTo>
                  <a:pt x="10292" y="30022"/>
                  <a:pt x="9978" y="29903"/>
                  <a:pt x="9663" y="29793"/>
                </a:cubicBezTo>
                <a:close/>
                <a:moveTo>
                  <a:pt x="15528" y="29904"/>
                </a:moveTo>
                <a:cubicBezTo>
                  <a:pt x="15805" y="29904"/>
                  <a:pt x="15805" y="30181"/>
                  <a:pt x="15736" y="30389"/>
                </a:cubicBezTo>
                <a:cubicBezTo>
                  <a:pt x="15736" y="30320"/>
                  <a:pt x="15666" y="30320"/>
                  <a:pt x="15666" y="30251"/>
                </a:cubicBezTo>
                <a:cubicBezTo>
                  <a:pt x="15666" y="30181"/>
                  <a:pt x="15666" y="30112"/>
                  <a:pt x="15597" y="30112"/>
                </a:cubicBezTo>
                <a:cubicBezTo>
                  <a:pt x="15597" y="30077"/>
                  <a:pt x="15597" y="30060"/>
                  <a:pt x="15588" y="30060"/>
                </a:cubicBezTo>
                <a:cubicBezTo>
                  <a:pt x="15580" y="30060"/>
                  <a:pt x="15562" y="30077"/>
                  <a:pt x="15528" y="30112"/>
                </a:cubicBezTo>
                <a:cubicBezTo>
                  <a:pt x="15528" y="30043"/>
                  <a:pt x="15458" y="29973"/>
                  <a:pt x="15458" y="29904"/>
                </a:cubicBezTo>
                <a:close/>
                <a:moveTo>
                  <a:pt x="22460" y="26854"/>
                </a:moveTo>
                <a:cubicBezTo>
                  <a:pt x="22529" y="27062"/>
                  <a:pt x="22529" y="27339"/>
                  <a:pt x="22529" y="27547"/>
                </a:cubicBezTo>
                <a:lnTo>
                  <a:pt x="22598" y="27478"/>
                </a:lnTo>
                <a:lnTo>
                  <a:pt x="22598" y="27478"/>
                </a:lnTo>
                <a:cubicBezTo>
                  <a:pt x="22667" y="29349"/>
                  <a:pt x="22252" y="31290"/>
                  <a:pt x="21420" y="32954"/>
                </a:cubicBezTo>
                <a:cubicBezTo>
                  <a:pt x="21236" y="33353"/>
                  <a:pt x="21092" y="33507"/>
                  <a:pt x="20984" y="33507"/>
                </a:cubicBezTo>
                <a:cubicBezTo>
                  <a:pt x="20847" y="33507"/>
                  <a:pt x="20765" y="33263"/>
                  <a:pt x="20727" y="32954"/>
                </a:cubicBezTo>
                <a:cubicBezTo>
                  <a:pt x="20796" y="32677"/>
                  <a:pt x="20865" y="32330"/>
                  <a:pt x="20935" y="31983"/>
                </a:cubicBezTo>
                <a:cubicBezTo>
                  <a:pt x="21004" y="31983"/>
                  <a:pt x="21004" y="31914"/>
                  <a:pt x="21073" y="31914"/>
                </a:cubicBezTo>
                <a:cubicBezTo>
                  <a:pt x="21073" y="31706"/>
                  <a:pt x="21073" y="31498"/>
                  <a:pt x="21073" y="31360"/>
                </a:cubicBezTo>
                <a:cubicBezTo>
                  <a:pt x="21073" y="31290"/>
                  <a:pt x="21073" y="31221"/>
                  <a:pt x="21004" y="31221"/>
                </a:cubicBezTo>
                <a:lnTo>
                  <a:pt x="21004" y="30874"/>
                </a:lnTo>
                <a:cubicBezTo>
                  <a:pt x="21073" y="30181"/>
                  <a:pt x="21212" y="29557"/>
                  <a:pt x="21489" y="28864"/>
                </a:cubicBezTo>
                <a:lnTo>
                  <a:pt x="21489" y="28864"/>
                </a:lnTo>
                <a:cubicBezTo>
                  <a:pt x="21489" y="29141"/>
                  <a:pt x="21489" y="29419"/>
                  <a:pt x="21420" y="29627"/>
                </a:cubicBezTo>
                <a:cubicBezTo>
                  <a:pt x="21350" y="30666"/>
                  <a:pt x="21212" y="31706"/>
                  <a:pt x="21142" y="32746"/>
                </a:cubicBezTo>
                <a:cubicBezTo>
                  <a:pt x="21142" y="32815"/>
                  <a:pt x="21194" y="32850"/>
                  <a:pt x="21246" y="32850"/>
                </a:cubicBezTo>
                <a:cubicBezTo>
                  <a:pt x="21298" y="32850"/>
                  <a:pt x="21350" y="32815"/>
                  <a:pt x="21350" y="32746"/>
                </a:cubicBezTo>
                <a:cubicBezTo>
                  <a:pt x="21697" y="31221"/>
                  <a:pt x="21836" y="29627"/>
                  <a:pt x="21836" y="28032"/>
                </a:cubicBezTo>
                <a:lnTo>
                  <a:pt x="21974" y="27616"/>
                </a:lnTo>
                <a:cubicBezTo>
                  <a:pt x="22113" y="27339"/>
                  <a:pt x="22252" y="27131"/>
                  <a:pt x="22460" y="26854"/>
                </a:cubicBezTo>
                <a:close/>
                <a:moveTo>
                  <a:pt x="8871" y="33347"/>
                </a:moveTo>
                <a:cubicBezTo>
                  <a:pt x="9543" y="33347"/>
                  <a:pt x="10329" y="33532"/>
                  <a:pt x="11022" y="33716"/>
                </a:cubicBezTo>
                <a:cubicBezTo>
                  <a:pt x="10745" y="33716"/>
                  <a:pt x="10467" y="33647"/>
                  <a:pt x="10121" y="33647"/>
                </a:cubicBezTo>
                <a:cubicBezTo>
                  <a:pt x="9289" y="33647"/>
                  <a:pt x="8457" y="33647"/>
                  <a:pt x="7625" y="33716"/>
                </a:cubicBezTo>
                <a:cubicBezTo>
                  <a:pt x="7695" y="33647"/>
                  <a:pt x="7764" y="33578"/>
                  <a:pt x="7903" y="33578"/>
                </a:cubicBezTo>
                <a:lnTo>
                  <a:pt x="7972" y="33509"/>
                </a:lnTo>
                <a:cubicBezTo>
                  <a:pt x="8226" y="33393"/>
                  <a:pt x="8534" y="33347"/>
                  <a:pt x="8871" y="33347"/>
                </a:cubicBezTo>
                <a:close/>
                <a:moveTo>
                  <a:pt x="10081" y="34078"/>
                </a:moveTo>
                <a:cubicBezTo>
                  <a:pt x="11062" y="34078"/>
                  <a:pt x="12050" y="34207"/>
                  <a:pt x="12963" y="34410"/>
                </a:cubicBezTo>
                <a:lnTo>
                  <a:pt x="13310" y="34479"/>
                </a:lnTo>
                <a:cubicBezTo>
                  <a:pt x="12616" y="34548"/>
                  <a:pt x="11992" y="34618"/>
                  <a:pt x="11299" y="34687"/>
                </a:cubicBezTo>
                <a:lnTo>
                  <a:pt x="11369" y="34618"/>
                </a:lnTo>
                <a:cubicBezTo>
                  <a:pt x="10467" y="34618"/>
                  <a:pt x="9497" y="34618"/>
                  <a:pt x="8596" y="34548"/>
                </a:cubicBezTo>
                <a:lnTo>
                  <a:pt x="8388" y="34548"/>
                </a:lnTo>
                <a:cubicBezTo>
                  <a:pt x="8249" y="34410"/>
                  <a:pt x="8111" y="34340"/>
                  <a:pt x="7903" y="34271"/>
                </a:cubicBezTo>
                <a:cubicBezTo>
                  <a:pt x="8319" y="34202"/>
                  <a:pt x="8665" y="34132"/>
                  <a:pt x="9012" y="34132"/>
                </a:cubicBezTo>
                <a:cubicBezTo>
                  <a:pt x="9365" y="34095"/>
                  <a:pt x="9723" y="34078"/>
                  <a:pt x="10081" y="34078"/>
                </a:cubicBezTo>
                <a:close/>
                <a:moveTo>
                  <a:pt x="13310" y="34756"/>
                </a:moveTo>
                <a:lnTo>
                  <a:pt x="13310" y="34756"/>
                </a:lnTo>
                <a:cubicBezTo>
                  <a:pt x="12686" y="35034"/>
                  <a:pt x="11992" y="35103"/>
                  <a:pt x="11299" y="35172"/>
                </a:cubicBezTo>
                <a:lnTo>
                  <a:pt x="11299" y="35103"/>
                </a:lnTo>
                <a:cubicBezTo>
                  <a:pt x="10745" y="35034"/>
                  <a:pt x="10190" y="34964"/>
                  <a:pt x="9566" y="34895"/>
                </a:cubicBezTo>
                <a:lnTo>
                  <a:pt x="10606" y="34895"/>
                </a:lnTo>
                <a:cubicBezTo>
                  <a:pt x="11507" y="34895"/>
                  <a:pt x="12408" y="34826"/>
                  <a:pt x="13310" y="34756"/>
                </a:cubicBezTo>
                <a:close/>
                <a:moveTo>
                  <a:pt x="1252" y="0"/>
                </a:moveTo>
                <a:cubicBezTo>
                  <a:pt x="1189" y="0"/>
                  <a:pt x="1128" y="65"/>
                  <a:pt x="1179" y="166"/>
                </a:cubicBezTo>
                <a:cubicBezTo>
                  <a:pt x="1179" y="305"/>
                  <a:pt x="1179" y="513"/>
                  <a:pt x="1248" y="721"/>
                </a:cubicBezTo>
                <a:cubicBezTo>
                  <a:pt x="971" y="652"/>
                  <a:pt x="694" y="582"/>
                  <a:pt x="416" y="582"/>
                </a:cubicBezTo>
                <a:cubicBezTo>
                  <a:pt x="347" y="582"/>
                  <a:pt x="278" y="652"/>
                  <a:pt x="278" y="721"/>
                </a:cubicBezTo>
                <a:cubicBezTo>
                  <a:pt x="416" y="3909"/>
                  <a:pt x="4090" y="5989"/>
                  <a:pt x="6724" y="7306"/>
                </a:cubicBezTo>
                <a:cubicBezTo>
                  <a:pt x="7210" y="8138"/>
                  <a:pt x="7695" y="9039"/>
                  <a:pt x="8180" y="9871"/>
                </a:cubicBezTo>
                <a:cubicBezTo>
                  <a:pt x="7695" y="9386"/>
                  <a:pt x="7071" y="9039"/>
                  <a:pt x="6447" y="8692"/>
                </a:cubicBezTo>
                <a:cubicBezTo>
                  <a:pt x="6378" y="8692"/>
                  <a:pt x="6378" y="8623"/>
                  <a:pt x="6308" y="8554"/>
                </a:cubicBezTo>
                <a:cubicBezTo>
                  <a:pt x="6194" y="8402"/>
                  <a:pt x="6018" y="8291"/>
                  <a:pt x="5847" y="8291"/>
                </a:cubicBezTo>
                <a:cubicBezTo>
                  <a:pt x="5707" y="8291"/>
                  <a:pt x="5570" y="8366"/>
                  <a:pt x="5477" y="8554"/>
                </a:cubicBezTo>
                <a:cubicBezTo>
                  <a:pt x="5407" y="8623"/>
                  <a:pt x="5407" y="8692"/>
                  <a:pt x="5407" y="8831"/>
                </a:cubicBezTo>
                <a:cubicBezTo>
                  <a:pt x="5338" y="8831"/>
                  <a:pt x="5338" y="8900"/>
                  <a:pt x="5407" y="8900"/>
                </a:cubicBezTo>
                <a:cubicBezTo>
                  <a:pt x="5477" y="9178"/>
                  <a:pt x="5615" y="9386"/>
                  <a:pt x="5892" y="9455"/>
                </a:cubicBezTo>
                <a:cubicBezTo>
                  <a:pt x="5962" y="9455"/>
                  <a:pt x="5962" y="9386"/>
                  <a:pt x="5962" y="9316"/>
                </a:cubicBezTo>
                <a:lnTo>
                  <a:pt x="5823" y="9178"/>
                </a:lnTo>
                <a:cubicBezTo>
                  <a:pt x="5962" y="9178"/>
                  <a:pt x="6100" y="9247"/>
                  <a:pt x="6239" y="9247"/>
                </a:cubicBezTo>
                <a:cubicBezTo>
                  <a:pt x="6378" y="9247"/>
                  <a:pt x="6447" y="9108"/>
                  <a:pt x="6447" y="9039"/>
                </a:cubicBezTo>
                <a:cubicBezTo>
                  <a:pt x="7279" y="9386"/>
                  <a:pt x="7972" y="10010"/>
                  <a:pt x="8527" y="10633"/>
                </a:cubicBezTo>
                <a:cubicBezTo>
                  <a:pt x="9358" y="12297"/>
                  <a:pt x="10052" y="13891"/>
                  <a:pt x="10745" y="15555"/>
                </a:cubicBezTo>
                <a:cubicBezTo>
                  <a:pt x="8804" y="13614"/>
                  <a:pt x="7348" y="9871"/>
                  <a:pt x="4160" y="9802"/>
                </a:cubicBezTo>
                <a:cubicBezTo>
                  <a:pt x="4160" y="9767"/>
                  <a:pt x="4160" y="9750"/>
                  <a:pt x="4151" y="9750"/>
                </a:cubicBezTo>
                <a:cubicBezTo>
                  <a:pt x="4142" y="9750"/>
                  <a:pt x="4125" y="9767"/>
                  <a:pt x="4090" y="9802"/>
                </a:cubicBezTo>
                <a:cubicBezTo>
                  <a:pt x="3986" y="9767"/>
                  <a:pt x="3882" y="9750"/>
                  <a:pt x="3778" y="9750"/>
                </a:cubicBezTo>
                <a:cubicBezTo>
                  <a:pt x="3674" y="9750"/>
                  <a:pt x="3570" y="9767"/>
                  <a:pt x="3466" y="9802"/>
                </a:cubicBezTo>
                <a:cubicBezTo>
                  <a:pt x="3397" y="9802"/>
                  <a:pt x="3328" y="9871"/>
                  <a:pt x="3328" y="9940"/>
                </a:cubicBezTo>
                <a:cubicBezTo>
                  <a:pt x="3744" y="11465"/>
                  <a:pt x="4991" y="12366"/>
                  <a:pt x="6170" y="13198"/>
                </a:cubicBezTo>
                <a:cubicBezTo>
                  <a:pt x="7556" y="14099"/>
                  <a:pt x="10260" y="15000"/>
                  <a:pt x="10953" y="16525"/>
                </a:cubicBezTo>
                <a:cubicBezTo>
                  <a:pt x="10953" y="16560"/>
                  <a:pt x="10987" y="16577"/>
                  <a:pt x="11022" y="16577"/>
                </a:cubicBezTo>
                <a:cubicBezTo>
                  <a:pt x="11057" y="16577"/>
                  <a:pt x="11091" y="16560"/>
                  <a:pt x="11091" y="16525"/>
                </a:cubicBezTo>
                <a:cubicBezTo>
                  <a:pt x="11646" y="17912"/>
                  <a:pt x="12131" y="19368"/>
                  <a:pt x="12686" y="20754"/>
                </a:cubicBezTo>
                <a:cubicBezTo>
                  <a:pt x="12478" y="20477"/>
                  <a:pt x="12270" y="20199"/>
                  <a:pt x="12062" y="19922"/>
                </a:cubicBezTo>
                <a:cubicBezTo>
                  <a:pt x="11646" y="19229"/>
                  <a:pt x="11091" y="18674"/>
                  <a:pt x="10329" y="18328"/>
                </a:cubicBezTo>
                <a:cubicBezTo>
                  <a:pt x="10277" y="17962"/>
                  <a:pt x="9869" y="17675"/>
                  <a:pt x="9494" y="17675"/>
                </a:cubicBezTo>
                <a:cubicBezTo>
                  <a:pt x="9372" y="17675"/>
                  <a:pt x="9253" y="17705"/>
                  <a:pt x="9150" y="17773"/>
                </a:cubicBezTo>
                <a:cubicBezTo>
                  <a:pt x="9081" y="17843"/>
                  <a:pt x="9012" y="17912"/>
                  <a:pt x="9012" y="17981"/>
                </a:cubicBezTo>
                <a:cubicBezTo>
                  <a:pt x="8873" y="18466"/>
                  <a:pt x="9220" y="18882"/>
                  <a:pt x="9636" y="18952"/>
                </a:cubicBezTo>
                <a:cubicBezTo>
                  <a:pt x="9982" y="18952"/>
                  <a:pt x="10260" y="18813"/>
                  <a:pt x="10329" y="18536"/>
                </a:cubicBezTo>
                <a:cubicBezTo>
                  <a:pt x="11369" y="18952"/>
                  <a:pt x="12339" y="20269"/>
                  <a:pt x="12963" y="21447"/>
                </a:cubicBezTo>
                <a:cubicBezTo>
                  <a:pt x="13171" y="22140"/>
                  <a:pt x="13448" y="22833"/>
                  <a:pt x="13656" y="23457"/>
                </a:cubicBezTo>
                <a:cubicBezTo>
                  <a:pt x="15042" y="27270"/>
                  <a:pt x="16706" y="30944"/>
                  <a:pt x="18439" y="34618"/>
                </a:cubicBezTo>
                <a:cubicBezTo>
                  <a:pt x="18023" y="34202"/>
                  <a:pt x="17677" y="33855"/>
                  <a:pt x="17261" y="33509"/>
                </a:cubicBezTo>
                <a:cubicBezTo>
                  <a:pt x="17261" y="33509"/>
                  <a:pt x="17261" y="33439"/>
                  <a:pt x="17261" y="33439"/>
                </a:cubicBezTo>
                <a:cubicBezTo>
                  <a:pt x="17053" y="33301"/>
                  <a:pt x="16914" y="33162"/>
                  <a:pt x="16706" y="32954"/>
                </a:cubicBezTo>
                <a:cubicBezTo>
                  <a:pt x="16775" y="32954"/>
                  <a:pt x="16775" y="32885"/>
                  <a:pt x="16706" y="32815"/>
                </a:cubicBezTo>
                <a:cubicBezTo>
                  <a:pt x="16290" y="32399"/>
                  <a:pt x="16013" y="31845"/>
                  <a:pt x="15874" y="31290"/>
                </a:cubicBezTo>
                <a:cubicBezTo>
                  <a:pt x="15736" y="31013"/>
                  <a:pt x="15666" y="30736"/>
                  <a:pt x="15666" y="30528"/>
                </a:cubicBezTo>
                <a:lnTo>
                  <a:pt x="15736" y="30528"/>
                </a:lnTo>
                <a:cubicBezTo>
                  <a:pt x="15770" y="30562"/>
                  <a:pt x="15805" y="30580"/>
                  <a:pt x="15831" y="30580"/>
                </a:cubicBezTo>
                <a:cubicBezTo>
                  <a:pt x="15857" y="30580"/>
                  <a:pt x="15874" y="30562"/>
                  <a:pt x="15874" y="30528"/>
                </a:cubicBezTo>
                <a:cubicBezTo>
                  <a:pt x="16006" y="30133"/>
                  <a:pt x="16013" y="29552"/>
                  <a:pt x="15540" y="29552"/>
                </a:cubicBezTo>
                <a:cubicBezTo>
                  <a:pt x="15514" y="29552"/>
                  <a:pt x="15487" y="29554"/>
                  <a:pt x="15458" y="29557"/>
                </a:cubicBezTo>
                <a:cubicBezTo>
                  <a:pt x="15320" y="29557"/>
                  <a:pt x="15181" y="29696"/>
                  <a:pt x="15112" y="29835"/>
                </a:cubicBezTo>
                <a:cubicBezTo>
                  <a:pt x="15042" y="30112"/>
                  <a:pt x="15181" y="30320"/>
                  <a:pt x="15389" y="30458"/>
                </a:cubicBezTo>
                <a:cubicBezTo>
                  <a:pt x="15458" y="30736"/>
                  <a:pt x="15528" y="31082"/>
                  <a:pt x="15597" y="31221"/>
                </a:cubicBezTo>
                <a:cubicBezTo>
                  <a:pt x="15597" y="31360"/>
                  <a:pt x="15736" y="31776"/>
                  <a:pt x="15874" y="32122"/>
                </a:cubicBezTo>
                <a:cubicBezTo>
                  <a:pt x="14904" y="30736"/>
                  <a:pt x="14072" y="29211"/>
                  <a:pt x="13517" y="27616"/>
                </a:cubicBezTo>
                <a:lnTo>
                  <a:pt x="13587" y="27616"/>
                </a:lnTo>
                <a:cubicBezTo>
                  <a:pt x="13795" y="27201"/>
                  <a:pt x="13725" y="26646"/>
                  <a:pt x="13379" y="26369"/>
                </a:cubicBezTo>
                <a:cubicBezTo>
                  <a:pt x="13247" y="26237"/>
                  <a:pt x="13115" y="26189"/>
                  <a:pt x="12983" y="26189"/>
                </a:cubicBezTo>
                <a:cubicBezTo>
                  <a:pt x="12907" y="26189"/>
                  <a:pt x="12831" y="26205"/>
                  <a:pt x="12755" y="26230"/>
                </a:cubicBezTo>
                <a:cubicBezTo>
                  <a:pt x="12339" y="26299"/>
                  <a:pt x="12408" y="26785"/>
                  <a:pt x="12478" y="27062"/>
                </a:cubicBezTo>
                <a:cubicBezTo>
                  <a:pt x="12478" y="27408"/>
                  <a:pt x="12616" y="27616"/>
                  <a:pt x="12894" y="27616"/>
                </a:cubicBezTo>
                <a:cubicBezTo>
                  <a:pt x="12944" y="27718"/>
                  <a:pt x="13032" y="27782"/>
                  <a:pt x="13130" y="27782"/>
                </a:cubicBezTo>
                <a:cubicBezTo>
                  <a:pt x="13166" y="27782"/>
                  <a:pt x="13203" y="27774"/>
                  <a:pt x="13240" y="27755"/>
                </a:cubicBezTo>
                <a:cubicBezTo>
                  <a:pt x="13864" y="29557"/>
                  <a:pt x="14765" y="31152"/>
                  <a:pt x="15944" y="32607"/>
                </a:cubicBezTo>
                <a:cubicBezTo>
                  <a:pt x="15250" y="32122"/>
                  <a:pt x="14488" y="31637"/>
                  <a:pt x="13795" y="31152"/>
                </a:cubicBezTo>
                <a:cubicBezTo>
                  <a:pt x="13864" y="31152"/>
                  <a:pt x="13864" y="31082"/>
                  <a:pt x="13795" y="31082"/>
                </a:cubicBezTo>
                <a:lnTo>
                  <a:pt x="13448" y="30944"/>
                </a:lnTo>
                <a:lnTo>
                  <a:pt x="13032" y="30597"/>
                </a:lnTo>
                <a:cubicBezTo>
                  <a:pt x="12547" y="30251"/>
                  <a:pt x="12062" y="29835"/>
                  <a:pt x="11646" y="29419"/>
                </a:cubicBezTo>
                <a:cubicBezTo>
                  <a:pt x="11230" y="28656"/>
                  <a:pt x="10883" y="27894"/>
                  <a:pt x="10606" y="27131"/>
                </a:cubicBezTo>
                <a:cubicBezTo>
                  <a:pt x="10606" y="27131"/>
                  <a:pt x="10606" y="27062"/>
                  <a:pt x="10606" y="27062"/>
                </a:cubicBezTo>
                <a:cubicBezTo>
                  <a:pt x="10052" y="25468"/>
                  <a:pt x="9636" y="23873"/>
                  <a:pt x="8942" y="22418"/>
                </a:cubicBezTo>
                <a:lnTo>
                  <a:pt x="8873" y="22418"/>
                </a:lnTo>
                <a:cubicBezTo>
                  <a:pt x="8596" y="21724"/>
                  <a:pt x="8249" y="21100"/>
                  <a:pt x="7903" y="20477"/>
                </a:cubicBezTo>
                <a:cubicBezTo>
                  <a:pt x="7868" y="20442"/>
                  <a:pt x="7833" y="20425"/>
                  <a:pt x="7799" y="20425"/>
                </a:cubicBezTo>
                <a:cubicBezTo>
                  <a:pt x="7764" y="20425"/>
                  <a:pt x="7729" y="20442"/>
                  <a:pt x="7695" y="20477"/>
                </a:cubicBezTo>
                <a:cubicBezTo>
                  <a:pt x="7556" y="20338"/>
                  <a:pt x="7417" y="20199"/>
                  <a:pt x="7279" y="20061"/>
                </a:cubicBezTo>
                <a:cubicBezTo>
                  <a:pt x="7250" y="20032"/>
                  <a:pt x="7210" y="20015"/>
                  <a:pt x="7172" y="20015"/>
                </a:cubicBezTo>
                <a:cubicBezTo>
                  <a:pt x="7118" y="20015"/>
                  <a:pt x="7071" y="20049"/>
                  <a:pt x="7071" y="20130"/>
                </a:cubicBezTo>
                <a:cubicBezTo>
                  <a:pt x="5892" y="22348"/>
                  <a:pt x="8804" y="25676"/>
                  <a:pt x="10329" y="27131"/>
                </a:cubicBezTo>
                <a:cubicBezTo>
                  <a:pt x="10537" y="27686"/>
                  <a:pt x="10814" y="28310"/>
                  <a:pt x="11091" y="28864"/>
                </a:cubicBezTo>
                <a:cubicBezTo>
                  <a:pt x="9705" y="27339"/>
                  <a:pt x="8457" y="25676"/>
                  <a:pt x="6932" y="24289"/>
                </a:cubicBezTo>
                <a:cubicBezTo>
                  <a:pt x="6170" y="22002"/>
                  <a:pt x="4506" y="18744"/>
                  <a:pt x="2080" y="17981"/>
                </a:cubicBezTo>
                <a:cubicBezTo>
                  <a:pt x="2043" y="17963"/>
                  <a:pt x="2011" y="17954"/>
                  <a:pt x="1983" y="17954"/>
                </a:cubicBezTo>
                <a:cubicBezTo>
                  <a:pt x="1909" y="17954"/>
                  <a:pt x="1872" y="18018"/>
                  <a:pt x="1872" y="18120"/>
                </a:cubicBezTo>
                <a:cubicBezTo>
                  <a:pt x="1941" y="18328"/>
                  <a:pt x="2011" y="18536"/>
                  <a:pt x="2080" y="18744"/>
                </a:cubicBezTo>
                <a:cubicBezTo>
                  <a:pt x="1941" y="18674"/>
                  <a:pt x="1803" y="18536"/>
                  <a:pt x="1664" y="18466"/>
                </a:cubicBezTo>
                <a:cubicBezTo>
                  <a:pt x="1525" y="18466"/>
                  <a:pt x="1387" y="18536"/>
                  <a:pt x="1456" y="18674"/>
                </a:cubicBezTo>
                <a:cubicBezTo>
                  <a:pt x="1733" y="20615"/>
                  <a:pt x="3744" y="23457"/>
                  <a:pt x="5962" y="24012"/>
                </a:cubicBezTo>
                <a:lnTo>
                  <a:pt x="6447" y="24497"/>
                </a:lnTo>
                <a:cubicBezTo>
                  <a:pt x="6476" y="24526"/>
                  <a:pt x="6528" y="24543"/>
                  <a:pt x="6580" y="24543"/>
                </a:cubicBezTo>
                <a:cubicBezTo>
                  <a:pt x="6653" y="24543"/>
                  <a:pt x="6724" y="24509"/>
                  <a:pt x="6724" y="24428"/>
                </a:cubicBezTo>
                <a:lnTo>
                  <a:pt x="6863" y="24428"/>
                </a:lnTo>
                <a:cubicBezTo>
                  <a:pt x="8527" y="26022"/>
                  <a:pt x="9913" y="27755"/>
                  <a:pt x="11507" y="29419"/>
                </a:cubicBezTo>
                <a:lnTo>
                  <a:pt x="11854" y="29765"/>
                </a:lnTo>
                <a:lnTo>
                  <a:pt x="12062" y="29973"/>
                </a:lnTo>
                <a:lnTo>
                  <a:pt x="11854" y="29835"/>
                </a:lnTo>
                <a:cubicBezTo>
                  <a:pt x="10606" y="28726"/>
                  <a:pt x="9428" y="27547"/>
                  <a:pt x="8319" y="26230"/>
                </a:cubicBezTo>
                <a:cubicBezTo>
                  <a:pt x="8298" y="26210"/>
                  <a:pt x="8278" y="26201"/>
                  <a:pt x="8259" y="26201"/>
                </a:cubicBezTo>
                <a:cubicBezTo>
                  <a:pt x="8215" y="26201"/>
                  <a:pt x="8180" y="26250"/>
                  <a:pt x="8180" y="26299"/>
                </a:cubicBezTo>
                <a:cubicBezTo>
                  <a:pt x="8942" y="27339"/>
                  <a:pt x="9774" y="28310"/>
                  <a:pt x="10675" y="29141"/>
                </a:cubicBezTo>
                <a:lnTo>
                  <a:pt x="10537" y="29072"/>
                </a:lnTo>
                <a:lnTo>
                  <a:pt x="10329" y="28933"/>
                </a:lnTo>
                <a:cubicBezTo>
                  <a:pt x="8630" y="27925"/>
                  <a:pt x="6728" y="26875"/>
                  <a:pt x="4965" y="26875"/>
                </a:cubicBezTo>
                <a:cubicBezTo>
                  <a:pt x="4426" y="26875"/>
                  <a:pt x="3900" y="26973"/>
                  <a:pt x="3397" y="27201"/>
                </a:cubicBezTo>
                <a:cubicBezTo>
                  <a:pt x="3258" y="27270"/>
                  <a:pt x="3258" y="27339"/>
                  <a:pt x="3328" y="27408"/>
                </a:cubicBezTo>
                <a:cubicBezTo>
                  <a:pt x="3397" y="27547"/>
                  <a:pt x="3466" y="27686"/>
                  <a:pt x="3605" y="27824"/>
                </a:cubicBezTo>
                <a:lnTo>
                  <a:pt x="3536" y="27824"/>
                </a:lnTo>
                <a:cubicBezTo>
                  <a:pt x="3466" y="27824"/>
                  <a:pt x="3466" y="27963"/>
                  <a:pt x="3536" y="27963"/>
                </a:cubicBezTo>
                <a:cubicBezTo>
                  <a:pt x="5477" y="29765"/>
                  <a:pt x="8457" y="29904"/>
                  <a:pt x="11161" y="30389"/>
                </a:cubicBezTo>
                <a:lnTo>
                  <a:pt x="12062" y="30597"/>
                </a:lnTo>
                <a:lnTo>
                  <a:pt x="12131" y="30597"/>
                </a:lnTo>
                <a:lnTo>
                  <a:pt x="12478" y="30666"/>
                </a:lnTo>
                <a:lnTo>
                  <a:pt x="13102" y="31152"/>
                </a:lnTo>
                <a:cubicBezTo>
                  <a:pt x="13102" y="31172"/>
                  <a:pt x="13113" y="31180"/>
                  <a:pt x="13129" y="31180"/>
                </a:cubicBezTo>
                <a:cubicBezTo>
                  <a:pt x="13165" y="31180"/>
                  <a:pt x="13220" y="31131"/>
                  <a:pt x="13171" y="31082"/>
                </a:cubicBezTo>
                <a:lnTo>
                  <a:pt x="12894" y="30805"/>
                </a:lnTo>
                <a:lnTo>
                  <a:pt x="12894" y="30805"/>
                </a:lnTo>
                <a:lnTo>
                  <a:pt x="13171" y="30874"/>
                </a:lnTo>
                <a:cubicBezTo>
                  <a:pt x="13587" y="31221"/>
                  <a:pt x="14072" y="31568"/>
                  <a:pt x="14488" y="31845"/>
                </a:cubicBezTo>
                <a:cubicBezTo>
                  <a:pt x="14218" y="31796"/>
                  <a:pt x="13948" y="31773"/>
                  <a:pt x="13681" y="31773"/>
                </a:cubicBezTo>
                <a:cubicBezTo>
                  <a:pt x="13194" y="31773"/>
                  <a:pt x="12717" y="31849"/>
                  <a:pt x="12270" y="31983"/>
                </a:cubicBezTo>
                <a:cubicBezTo>
                  <a:pt x="12200" y="31914"/>
                  <a:pt x="12200" y="31914"/>
                  <a:pt x="12131" y="31845"/>
                </a:cubicBezTo>
                <a:cubicBezTo>
                  <a:pt x="12027" y="31776"/>
                  <a:pt x="11906" y="31741"/>
                  <a:pt x="11785" y="31741"/>
                </a:cubicBezTo>
                <a:cubicBezTo>
                  <a:pt x="11663" y="31741"/>
                  <a:pt x="11542" y="31776"/>
                  <a:pt x="11438" y="31845"/>
                </a:cubicBezTo>
                <a:cubicBezTo>
                  <a:pt x="11161" y="32122"/>
                  <a:pt x="11299" y="32538"/>
                  <a:pt x="11646" y="32677"/>
                </a:cubicBezTo>
                <a:cubicBezTo>
                  <a:pt x="11646" y="32697"/>
                  <a:pt x="11652" y="32705"/>
                  <a:pt x="11660" y="32705"/>
                </a:cubicBezTo>
                <a:cubicBezTo>
                  <a:pt x="11681" y="32705"/>
                  <a:pt x="11715" y="32656"/>
                  <a:pt x="11715" y="32607"/>
                </a:cubicBezTo>
                <a:cubicBezTo>
                  <a:pt x="11646" y="32469"/>
                  <a:pt x="11507" y="32261"/>
                  <a:pt x="11577" y="32053"/>
                </a:cubicBezTo>
                <a:cubicBezTo>
                  <a:pt x="11626" y="32004"/>
                  <a:pt x="11744" y="31955"/>
                  <a:pt x="11858" y="31955"/>
                </a:cubicBezTo>
                <a:cubicBezTo>
                  <a:pt x="11905" y="31955"/>
                  <a:pt x="11952" y="31963"/>
                  <a:pt x="11992" y="31983"/>
                </a:cubicBezTo>
                <a:lnTo>
                  <a:pt x="11715" y="32122"/>
                </a:lnTo>
                <a:cubicBezTo>
                  <a:pt x="11656" y="32182"/>
                  <a:pt x="11699" y="32344"/>
                  <a:pt x="11800" y="32344"/>
                </a:cubicBezTo>
                <a:cubicBezTo>
                  <a:pt x="11816" y="32344"/>
                  <a:pt x="11834" y="32340"/>
                  <a:pt x="11854" y="32330"/>
                </a:cubicBezTo>
                <a:lnTo>
                  <a:pt x="12062" y="32261"/>
                </a:lnTo>
                <a:lnTo>
                  <a:pt x="12062" y="32261"/>
                </a:lnTo>
                <a:cubicBezTo>
                  <a:pt x="12062" y="32399"/>
                  <a:pt x="11992" y="32607"/>
                  <a:pt x="11923" y="32746"/>
                </a:cubicBezTo>
                <a:cubicBezTo>
                  <a:pt x="11870" y="32786"/>
                  <a:pt x="11812" y="32803"/>
                  <a:pt x="11753" y="32803"/>
                </a:cubicBezTo>
                <a:cubicBezTo>
                  <a:pt x="11500" y="32803"/>
                  <a:pt x="11217" y="32498"/>
                  <a:pt x="11161" y="32330"/>
                </a:cubicBezTo>
                <a:cubicBezTo>
                  <a:pt x="11120" y="32289"/>
                  <a:pt x="11085" y="32273"/>
                  <a:pt x="11058" y="32273"/>
                </a:cubicBezTo>
                <a:cubicBezTo>
                  <a:pt x="10993" y="32273"/>
                  <a:pt x="10973" y="32371"/>
                  <a:pt x="11022" y="32469"/>
                </a:cubicBezTo>
                <a:cubicBezTo>
                  <a:pt x="11132" y="32688"/>
                  <a:pt x="11458" y="33037"/>
                  <a:pt x="11760" y="33037"/>
                </a:cubicBezTo>
                <a:cubicBezTo>
                  <a:pt x="11841" y="33037"/>
                  <a:pt x="11920" y="33012"/>
                  <a:pt x="11992" y="32954"/>
                </a:cubicBezTo>
                <a:cubicBezTo>
                  <a:pt x="12270" y="32746"/>
                  <a:pt x="12339" y="32469"/>
                  <a:pt x="12270" y="32122"/>
                </a:cubicBezTo>
                <a:cubicBezTo>
                  <a:pt x="12658" y="32011"/>
                  <a:pt x="13046" y="31956"/>
                  <a:pt x="13430" y="31956"/>
                </a:cubicBezTo>
                <a:cubicBezTo>
                  <a:pt x="14005" y="31956"/>
                  <a:pt x="14571" y="32081"/>
                  <a:pt x="15112" y="32330"/>
                </a:cubicBezTo>
                <a:cubicBezTo>
                  <a:pt x="15736" y="32815"/>
                  <a:pt x="16360" y="33231"/>
                  <a:pt x="16914" y="33647"/>
                </a:cubicBezTo>
                <a:cubicBezTo>
                  <a:pt x="16013" y="33855"/>
                  <a:pt x="15112" y="34063"/>
                  <a:pt x="14141" y="34202"/>
                </a:cubicBezTo>
                <a:lnTo>
                  <a:pt x="13587" y="34063"/>
                </a:lnTo>
                <a:cubicBezTo>
                  <a:pt x="12270" y="33647"/>
                  <a:pt x="10953" y="33301"/>
                  <a:pt x="9636" y="33093"/>
                </a:cubicBezTo>
                <a:cubicBezTo>
                  <a:pt x="9511" y="33065"/>
                  <a:pt x="9350" y="33051"/>
                  <a:pt x="9171" y="33051"/>
                </a:cubicBezTo>
                <a:cubicBezTo>
                  <a:pt x="8454" y="33051"/>
                  <a:pt x="7445" y="33273"/>
                  <a:pt x="7279" y="33716"/>
                </a:cubicBezTo>
                <a:lnTo>
                  <a:pt x="7140" y="33786"/>
                </a:lnTo>
                <a:cubicBezTo>
                  <a:pt x="7071" y="33786"/>
                  <a:pt x="7002" y="33855"/>
                  <a:pt x="7071" y="33924"/>
                </a:cubicBezTo>
                <a:cubicBezTo>
                  <a:pt x="7279" y="34202"/>
                  <a:pt x="7487" y="34410"/>
                  <a:pt x="7833" y="34548"/>
                </a:cubicBezTo>
                <a:cubicBezTo>
                  <a:pt x="8733" y="35088"/>
                  <a:pt x="9671" y="35290"/>
                  <a:pt x="10620" y="35290"/>
                </a:cubicBezTo>
                <a:cubicBezTo>
                  <a:pt x="11866" y="35290"/>
                  <a:pt x="13130" y="34942"/>
                  <a:pt x="14349" y="34548"/>
                </a:cubicBezTo>
                <a:lnTo>
                  <a:pt x="14696" y="34687"/>
                </a:lnTo>
                <a:cubicBezTo>
                  <a:pt x="14835" y="34687"/>
                  <a:pt x="14904" y="34548"/>
                  <a:pt x="14835" y="34410"/>
                </a:cubicBezTo>
                <a:lnTo>
                  <a:pt x="15181" y="34271"/>
                </a:lnTo>
                <a:cubicBezTo>
                  <a:pt x="15805" y="34202"/>
                  <a:pt x="16429" y="33994"/>
                  <a:pt x="17053" y="33786"/>
                </a:cubicBezTo>
                <a:cubicBezTo>
                  <a:pt x="17746" y="34340"/>
                  <a:pt x="18439" y="34964"/>
                  <a:pt x="19063" y="35657"/>
                </a:cubicBezTo>
                <a:cubicBezTo>
                  <a:pt x="20241" y="38222"/>
                  <a:pt x="21420" y="40787"/>
                  <a:pt x="22529" y="43352"/>
                </a:cubicBezTo>
                <a:cubicBezTo>
                  <a:pt x="22555" y="43405"/>
                  <a:pt x="22602" y="43427"/>
                  <a:pt x="22646" y="43427"/>
                </a:cubicBezTo>
                <a:cubicBezTo>
                  <a:pt x="22717" y="43427"/>
                  <a:pt x="22780" y="43368"/>
                  <a:pt x="22737" y="43282"/>
                </a:cubicBezTo>
                <a:cubicBezTo>
                  <a:pt x="22044" y="41342"/>
                  <a:pt x="21281" y="39539"/>
                  <a:pt x="20449" y="37668"/>
                </a:cubicBezTo>
                <a:cubicBezTo>
                  <a:pt x="20103" y="36489"/>
                  <a:pt x="20103" y="35172"/>
                  <a:pt x="20449" y="33994"/>
                </a:cubicBezTo>
                <a:cubicBezTo>
                  <a:pt x="20449" y="34202"/>
                  <a:pt x="20519" y="34410"/>
                  <a:pt x="20588" y="34618"/>
                </a:cubicBezTo>
                <a:cubicBezTo>
                  <a:pt x="20629" y="34699"/>
                  <a:pt x="20693" y="34732"/>
                  <a:pt x="20753" y="34732"/>
                </a:cubicBezTo>
                <a:cubicBezTo>
                  <a:pt x="20796" y="34732"/>
                  <a:pt x="20837" y="34716"/>
                  <a:pt x="20865" y="34687"/>
                </a:cubicBezTo>
                <a:cubicBezTo>
                  <a:pt x="21558" y="33994"/>
                  <a:pt x="22044" y="33093"/>
                  <a:pt x="22252" y="32122"/>
                </a:cubicBezTo>
                <a:cubicBezTo>
                  <a:pt x="22598" y="31290"/>
                  <a:pt x="22806" y="30458"/>
                  <a:pt x="22945" y="29557"/>
                </a:cubicBezTo>
                <a:cubicBezTo>
                  <a:pt x="23222" y="28518"/>
                  <a:pt x="23361" y="27131"/>
                  <a:pt x="22737" y="26230"/>
                </a:cubicBezTo>
                <a:lnTo>
                  <a:pt x="22598" y="26230"/>
                </a:lnTo>
                <a:cubicBezTo>
                  <a:pt x="22564" y="26195"/>
                  <a:pt x="22512" y="26178"/>
                  <a:pt x="22460" y="26178"/>
                </a:cubicBezTo>
                <a:cubicBezTo>
                  <a:pt x="22408" y="26178"/>
                  <a:pt x="22356" y="26195"/>
                  <a:pt x="22321" y="26230"/>
                </a:cubicBezTo>
                <a:cubicBezTo>
                  <a:pt x="21974" y="26507"/>
                  <a:pt x="21697" y="26785"/>
                  <a:pt x="21489" y="27201"/>
                </a:cubicBezTo>
                <a:cubicBezTo>
                  <a:pt x="21466" y="27177"/>
                  <a:pt x="21443" y="27170"/>
                  <a:pt x="21422" y="27170"/>
                </a:cubicBezTo>
                <a:cubicBezTo>
                  <a:pt x="21381" y="27170"/>
                  <a:pt x="21350" y="27201"/>
                  <a:pt x="21350" y="27201"/>
                </a:cubicBezTo>
                <a:cubicBezTo>
                  <a:pt x="20172" y="28448"/>
                  <a:pt x="19756" y="31221"/>
                  <a:pt x="20241" y="33162"/>
                </a:cubicBezTo>
                <a:cubicBezTo>
                  <a:pt x="19895" y="34340"/>
                  <a:pt x="19756" y="35588"/>
                  <a:pt x="19895" y="36905"/>
                </a:cubicBezTo>
                <a:cubicBezTo>
                  <a:pt x="19410" y="35727"/>
                  <a:pt x="18855" y="34548"/>
                  <a:pt x="18370" y="33439"/>
                </a:cubicBezTo>
                <a:cubicBezTo>
                  <a:pt x="18439" y="33439"/>
                  <a:pt x="18508" y="33439"/>
                  <a:pt x="18508" y="33301"/>
                </a:cubicBezTo>
                <a:cubicBezTo>
                  <a:pt x="17746" y="31568"/>
                  <a:pt x="17538" y="29696"/>
                  <a:pt x="17885" y="27894"/>
                </a:cubicBezTo>
                <a:lnTo>
                  <a:pt x="18023" y="27894"/>
                </a:lnTo>
                <a:cubicBezTo>
                  <a:pt x="19202" y="26923"/>
                  <a:pt x="19479" y="24566"/>
                  <a:pt x="19756" y="23180"/>
                </a:cubicBezTo>
                <a:cubicBezTo>
                  <a:pt x="19895" y="22140"/>
                  <a:pt x="20380" y="19160"/>
                  <a:pt x="19063" y="18605"/>
                </a:cubicBezTo>
                <a:cubicBezTo>
                  <a:pt x="18954" y="18523"/>
                  <a:pt x="18833" y="18484"/>
                  <a:pt x="18715" y="18484"/>
                </a:cubicBezTo>
                <a:cubicBezTo>
                  <a:pt x="18534" y="18484"/>
                  <a:pt x="18357" y="18576"/>
                  <a:pt x="18231" y="18744"/>
                </a:cubicBezTo>
                <a:cubicBezTo>
                  <a:pt x="18174" y="18715"/>
                  <a:pt x="18116" y="18698"/>
                  <a:pt x="18069" y="18698"/>
                </a:cubicBezTo>
                <a:cubicBezTo>
                  <a:pt x="18001" y="18698"/>
                  <a:pt x="17954" y="18732"/>
                  <a:pt x="17954" y="18813"/>
                </a:cubicBezTo>
                <a:cubicBezTo>
                  <a:pt x="17469" y="19645"/>
                  <a:pt x="16706" y="23735"/>
                  <a:pt x="17330" y="25329"/>
                </a:cubicBezTo>
                <a:cubicBezTo>
                  <a:pt x="17191" y="26161"/>
                  <a:pt x="17330" y="26993"/>
                  <a:pt x="17677" y="27755"/>
                </a:cubicBezTo>
                <a:cubicBezTo>
                  <a:pt x="17469" y="29349"/>
                  <a:pt x="17538" y="31013"/>
                  <a:pt x="18023" y="32538"/>
                </a:cubicBezTo>
                <a:lnTo>
                  <a:pt x="16706" y="29627"/>
                </a:lnTo>
                <a:cubicBezTo>
                  <a:pt x="16706" y="29627"/>
                  <a:pt x="16706" y="29557"/>
                  <a:pt x="16706" y="29557"/>
                </a:cubicBezTo>
                <a:cubicBezTo>
                  <a:pt x="16221" y="28587"/>
                  <a:pt x="15944" y="27478"/>
                  <a:pt x="15944" y="26369"/>
                </a:cubicBezTo>
                <a:lnTo>
                  <a:pt x="15944" y="24982"/>
                </a:lnTo>
                <a:cubicBezTo>
                  <a:pt x="15944" y="24913"/>
                  <a:pt x="15944" y="24844"/>
                  <a:pt x="15944" y="24774"/>
                </a:cubicBezTo>
                <a:cubicBezTo>
                  <a:pt x="16013" y="24844"/>
                  <a:pt x="16082" y="24913"/>
                  <a:pt x="16152" y="24913"/>
                </a:cubicBezTo>
                <a:cubicBezTo>
                  <a:pt x="16172" y="24933"/>
                  <a:pt x="16198" y="24942"/>
                  <a:pt x="16225" y="24942"/>
                </a:cubicBezTo>
                <a:cubicBezTo>
                  <a:pt x="16290" y="24942"/>
                  <a:pt x="16360" y="24893"/>
                  <a:pt x="16360" y="24844"/>
                </a:cubicBezTo>
                <a:cubicBezTo>
                  <a:pt x="16567" y="24289"/>
                  <a:pt x="16429" y="23457"/>
                  <a:pt x="15736" y="23319"/>
                </a:cubicBezTo>
                <a:cubicBezTo>
                  <a:pt x="15666" y="23319"/>
                  <a:pt x="15597" y="23388"/>
                  <a:pt x="15597" y="23457"/>
                </a:cubicBezTo>
                <a:cubicBezTo>
                  <a:pt x="15389" y="23804"/>
                  <a:pt x="15458" y="24289"/>
                  <a:pt x="15736" y="24636"/>
                </a:cubicBezTo>
                <a:cubicBezTo>
                  <a:pt x="15666" y="25676"/>
                  <a:pt x="15736" y="26715"/>
                  <a:pt x="15874" y="27686"/>
                </a:cubicBezTo>
                <a:cubicBezTo>
                  <a:pt x="15528" y="26923"/>
                  <a:pt x="15181" y="26091"/>
                  <a:pt x="14904" y="25260"/>
                </a:cubicBezTo>
                <a:cubicBezTo>
                  <a:pt x="14627" y="23873"/>
                  <a:pt x="14488" y="22487"/>
                  <a:pt x="14419" y="21170"/>
                </a:cubicBezTo>
                <a:cubicBezTo>
                  <a:pt x="14488" y="21100"/>
                  <a:pt x="14557" y="21100"/>
                  <a:pt x="14557" y="21031"/>
                </a:cubicBezTo>
                <a:cubicBezTo>
                  <a:pt x="14765" y="19991"/>
                  <a:pt x="14835" y="18952"/>
                  <a:pt x="14973" y="17843"/>
                </a:cubicBezTo>
                <a:cubicBezTo>
                  <a:pt x="15042" y="17427"/>
                  <a:pt x="15112" y="17011"/>
                  <a:pt x="15181" y="16595"/>
                </a:cubicBezTo>
                <a:cubicBezTo>
                  <a:pt x="15458" y="14515"/>
                  <a:pt x="15597" y="12436"/>
                  <a:pt x="15597" y="10356"/>
                </a:cubicBezTo>
                <a:cubicBezTo>
                  <a:pt x="15597" y="10252"/>
                  <a:pt x="15528" y="10200"/>
                  <a:pt x="15458" y="10200"/>
                </a:cubicBezTo>
                <a:cubicBezTo>
                  <a:pt x="15389" y="10200"/>
                  <a:pt x="15320" y="10252"/>
                  <a:pt x="15320" y="10356"/>
                </a:cubicBezTo>
                <a:cubicBezTo>
                  <a:pt x="15320" y="10564"/>
                  <a:pt x="15320" y="10703"/>
                  <a:pt x="15250" y="10911"/>
                </a:cubicBezTo>
                <a:cubicBezTo>
                  <a:pt x="15181" y="10495"/>
                  <a:pt x="15042" y="10079"/>
                  <a:pt x="14835" y="9802"/>
                </a:cubicBezTo>
                <a:cubicBezTo>
                  <a:pt x="14718" y="9632"/>
                  <a:pt x="14604" y="9559"/>
                  <a:pt x="14495" y="9559"/>
                </a:cubicBezTo>
                <a:cubicBezTo>
                  <a:pt x="13894" y="9559"/>
                  <a:pt x="13438" y="11764"/>
                  <a:pt x="13379" y="11881"/>
                </a:cubicBezTo>
                <a:cubicBezTo>
                  <a:pt x="13102" y="14654"/>
                  <a:pt x="13310" y="17496"/>
                  <a:pt x="14072" y="20199"/>
                </a:cubicBezTo>
                <a:cubicBezTo>
                  <a:pt x="14072" y="21516"/>
                  <a:pt x="14211" y="22833"/>
                  <a:pt x="14419" y="24220"/>
                </a:cubicBezTo>
                <a:cubicBezTo>
                  <a:pt x="14349" y="24012"/>
                  <a:pt x="14280" y="23804"/>
                  <a:pt x="14211" y="23596"/>
                </a:cubicBezTo>
                <a:cubicBezTo>
                  <a:pt x="13379" y="21447"/>
                  <a:pt x="12616" y="19298"/>
                  <a:pt x="11785" y="17080"/>
                </a:cubicBezTo>
                <a:cubicBezTo>
                  <a:pt x="11715" y="15832"/>
                  <a:pt x="11646" y="14654"/>
                  <a:pt x="11577" y="13475"/>
                </a:cubicBezTo>
                <a:cubicBezTo>
                  <a:pt x="11577" y="13129"/>
                  <a:pt x="11646" y="12782"/>
                  <a:pt x="11646" y="12436"/>
                </a:cubicBezTo>
                <a:lnTo>
                  <a:pt x="11646" y="12644"/>
                </a:lnTo>
                <a:lnTo>
                  <a:pt x="11646" y="14377"/>
                </a:lnTo>
                <a:cubicBezTo>
                  <a:pt x="11646" y="14481"/>
                  <a:pt x="11733" y="14533"/>
                  <a:pt x="11819" y="14533"/>
                </a:cubicBezTo>
                <a:cubicBezTo>
                  <a:pt x="11906" y="14533"/>
                  <a:pt x="11992" y="14481"/>
                  <a:pt x="11992" y="14377"/>
                </a:cubicBezTo>
                <a:cubicBezTo>
                  <a:pt x="11992" y="14169"/>
                  <a:pt x="11992" y="13822"/>
                  <a:pt x="11992" y="13475"/>
                </a:cubicBezTo>
                <a:cubicBezTo>
                  <a:pt x="11992" y="12366"/>
                  <a:pt x="11923" y="11257"/>
                  <a:pt x="11854" y="10217"/>
                </a:cubicBezTo>
                <a:cubicBezTo>
                  <a:pt x="11785" y="9524"/>
                  <a:pt x="11715" y="8692"/>
                  <a:pt x="11507" y="7861"/>
                </a:cubicBezTo>
                <a:cubicBezTo>
                  <a:pt x="11577" y="6682"/>
                  <a:pt x="11438" y="5504"/>
                  <a:pt x="11091" y="4395"/>
                </a:cubicBezTo>
                <a:cubicBezTo>
                  <a:pt x="11065" y="4342"/>
                  <a:pt x="11018" y="4319"/>
                  <a:pt x="10971" y="4319"/>
                </a:cubicBezTo>
                <a:cubicBezTo>
                  <a:pt x="10893" y="4319"/>
                  <a:pt x="10814" y="4378"/>
                  <a:pt x="10814" y="4464"/>
                </a:cubicBezTo>
                <a:lnTo>
                  <a:pt x="10814" y="5573"/>
                </a:lnTo>
                <a:cubicBezTo>
                  <a:pt x="10467" y="4880"/>
                  <a:pt x="9982" y="4187"/>
                  <a:pt x="9358" y="3771"/>
                </a:cubicBezTo>
                <a:cubicBezTo>
                  <a:pt x="9301" y="3742"/>
                  <a:pt x="9255" y="3725"/>
                  <a:pt x="9217" y="3725"/>
                </a:cubicBezTo>
                <a:cubicBezTo>
                  <a:pt x="9162" y="3725"/>
                  <a:pt x="9122" y="3759"/>
                  <a:pt x="9081" y="3840"/>
                </a:cubicBezTo>
                <a:cubicBezTo>
                  <a:pt x="8596" y="5019"/>
                  <a:pt x="9012" y="6266"/>
                  <a:pt x="9358" y="7445"/>
                </a:cubicBezTo>
                <a:cubicBezTo>
                  <a:pt x="9913" y="9178"/>
                  <a:pt x="10121" y="11119"/>
                  <a:pt x="11022" y="12713"/>
                </a:cubicBezTo>
                <a:cubicBezTo>
                  <a:pt x="11022" y="13060"/>
                  <a:pt x="11091" y="13337"/>
                  <a:pt x="11161" y="13614"/>
                </a:cubicBezTo>
                <a:cubicBezTo>
                  <a:pt x="11161" y="13683"/>
                  <a:pt x="11230" y="13753"/>
                  <a:pt x="11299" y="13753"/>
                </a:cubicBezTo>
                <a:cubicBezTo>
                  <a:pt x="11369" y="14585"/>
                  <a:pt x="11438" y="15555"/>
                  <a:pt x="11507" y="16456"/>
                </a:cubicBezTo>
                <a:cubicBezTo>
                  <a:pt x="10953" y="15000"/>
                  <a:pt x="10329" y="13614"/>
                  <a:pt x="9705" y="12158"/>
                </a:cubicBezTo>
                <a:cubicBezTo>
                  <a:pt x="9705" y="12158"/>
                  <a:pt x="9844" y="12158"/>
                  <a:pt x="9774" y="12089"/>
                </a:cubicBezTo>
                <a:cubicBezTo>
                  <a:pt x="9566" y="11742"/>
                  <a:pt x="9358" y="11327"/>
                  <a:pt x="9081" y="11049"/>
                </a:cubicBezTo>
                <a:cubicBezTo>
                  <a:pt x="8527" y="9802"/>
                  <a:pt x="7903" y="8623"/>
                  <a:pt x="7140" y="7514"/>
                </a:cubicBezTo>
                <a:cubicBezTo>
                  <a:pt x="7279" y="7445"/>
                  <a:pt x="7279" y="7375"/>
                  <a:pt x="7140" y="7306"/>
                </a:cubicBezTo>
                <a:cubicBezTo>
                  <a:pt x="7071" y="7306"/>
                  <a:pt x="7002" y="7237"/>
                  <a:pt x="6932" y="7167"/>
                </a:cubicBezTo>
                <a:cubicBezTo>
                  <a:pt x="6863" y="7098"/>
                  <a:pt x="6863" y="7098"/>
                  <a:pt x="6794" y="7029"/>
                </a:cubicBezTo>
                <a:cubicBezTo>
                  <a:pt x="6863" y="6959"/>
                  <a:pt x="6863" y="6890"/>
                  <a:pt x="6794" y="6890"/>
                </a:cubicBezTo>
                <a:cubicBezTo>
                  <a:pt x="5892" y="4187"/>
                  <a:pt x="4090" y="1137"/>
                  <a:pt x="1317" y="28"/>
                </a:cubicBezTo>
                <a:cubicBezTo>
                  <a:pt x="1299" y="9"/>
                  <a:pt x="1275" y="0"/>
                  <a:pt x="1252"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03"/>
        <p:cNvGrpSpPr/>
        <p:nvPr/>
      </p:nvGrpSpPr>
      <p:grpSpPr>
        <a:xfrm>
          <a:off x="0" y="0"/>
          <a:ext cx="0" cy="0"/>
          <a:chOff x="0" y="0"/>
          <a:chExt cx="0" cy="0"/>
        </a:xfrm>
      </p:grpSpPr>
      <p:sp>
        <p:nvSpPr>
          <p:cNvPr id="404" name="Google Shape;404;p37"/>
          <p:cNvSpPr txBox="1">
            <a:spLocks noGrp="1"/>
          </p:cNvSpPr>
          <p:nvPr>
            <p:ph type="title"/>
          </p:nvPr>
        </p:nvSpPr>
        <p:spPr>
          <a:xfrm>
            <a:off x="768900" y="3082063"/>
            <a:ext cx="4372500" cy="621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Services</a:t>
            </a:r>
            <a:endParaRPr/>
          </a:p>
        </p:txBody>
      </p:sp>
      <p:sp>
        <p:nvSpPr>
          <p:cNvPr id="405" name="Google Shape;405;p37"/>
          <p:cNvSpPr txBox="1">
            <a:spLocks noGrp="1"/>
          </p:cNvSpPr>
          <p:nvPr>
            <p:ph type="subTitle" idx="1"/>
          </p:nvPr>
        </p:nvSpPr>
        <p:spPr>
          <a:xfrm>
            <a:off x="768900" y="3487325"/>
            <a:ext cx="2444400" cy="79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This is the subtitle that makes it comprehensible</a:t>
            </a:r>
            <a:endParaRPr/>
          </a:p>
        </p:txBody>
      </p:sp>
      <p:sp>
        <p:nvSpPr>
          <p:cNvPr id="406" name="Google Shape;406;p37"/>
          <p:cNvSpPr txBox="1">
            <a:spLocks noGrp="1"/>
          </p:cNvSpPr>
          <p:nvPr>
            <p:ph type="title" idx="2"/>
          </p:nvPr>
        </p:nvSpPr>
        <p:spPr>
          <a:xfrm>
            <a:off x="768900" y="2282950"/>
            <a:ext cx="8520600" cy="934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02</a:t>
            </a:r>
            <a:endParaRPr/>
          </a:p>
        </p:txBody>
      </p:sp>
      <p:pic>
        <p:nvPicPr>
          <p:cNvPr id="407" name="Google Shape;407;p37"/>
          <p:cNvPicPr preferRelativeResize="0"/>
          <p:nvPr/>
        </p:nvPicPr>
        <p:blipFill>
          <a:blip r:embed="rId3">
            <a:alphaModFix/>
          </a:blip>
          <a:stretch>
            <a:fillRect/>
          </a:stretch>
        </p:blipFill>
        <p:spPr>
          <a:xfrm rot="6319564">
            <a:off x="3345493" y="1266961"/>
            <a:ext cx="8502191" cy="5700101"/>
          </a:xfrm>
          <a:prstGeom prst="rect">
            <a:avLst/>
          </a:prstGeom>
          <a:noFill/>
          <a:ln>
            <a:noFill/>
          </a:ln>
        </p:spPr>
      </p:pic>
      <p:sp>
        <p:nvSpPr>
          <p:cNvPr id="408" name="Google Shape;408;p37"/>
          <p:cNvSpPr/>
          <p:nvPr/>
        </p:nvSpPr>
        <p:spPr>
          <a:xfrm>
            <a:off x="5867728" y="3020048"/>
            <a:ext cx="2152815" cy="3424492"/>
          </a:xfrm>
          <a:custGeom>
            <a:avLst/>
            <a:gdLst/>
            <a:ahLst/>
            <a:cxnLst/>
            <a:rect l="l" t="t" r="r" b="b"/>
            <a:pathLst>
              <a:path w="29045" h="46202" extrusionOk="0">
                <a:moveTo>
                  <a:pt x="5712" y="1445"/>
                </a:moveTo>
                <a:cubicBezTo>
                  <a:pt x="6114" y="1445"/>
                  <a:pt x="6492" y="1599"/>
                  <a:pt x="6724" y="1947"/>
                </a:cubicBezTo>
                <a:cubicBezTo>
                  <a:pt x="6932" y="2086"/>
                  <a:pt x="7071" y="2363"/>
                  <a:pt x="7071" y="2640"/>
                </a:cubicBezTo>
                <a:cubicBezTo>
                  <a:pt x="7071" y="2918"/>
                  <a:pt x="7002" y="3472"/>
                  <a:pt x="6655" y="3541"/>
                </a:cubicBezTo>
                <a:lnTo>
                  <a:pt x="6724" y="3541"/>
                </a:lnTo>
                <a:cubicBezTo>
                  <a:pt x="6694" y="3548"/>
                  <a:pt x="6662" y="3551"/>
                  <a:pt x="6629" y="3551"/>
                </a:cubicBezTo>
                <a:cubicBezTo>
                  <a:pt x="6294" y="3551"/>
                  <a:pt x="5874" y="3246"/>
                  <a:pt x="5685" y="3056"/>
                </a:cubicBezTo>
                <a:cubicBezTo>
                  <a:pt x="5477" y="2848"/>
                  <a:pt x="5407" y="2779"/>
                  <a:pt x="5338" y="2640"/>
                </a:cubicBezTo>
                <a:cubicBezTo>
                  <a:pt x="5199" y="2294"/>
                  <a:pt x="4922" y="1601"/>
                  <a:pt x="5477" y="1462"/>
                </a:cubicBezTo>
                <a:cubicBezTo>
                  <a:pt x="5555" y="1451"/>
                  <a:pt x="5634" y="1445"/>
                  <a:pt x="5712" y="1445"/>
                </a:cubicBezTo>
                <a:close/>
                <a:moveTo>
                  <a:pt x="10673" y="3098"/>
                </a:moveTo>
                <a:cubicBezTo>
                  <a:pt x="10717" y="3098"/>
                  <a:pt x="10764" y="3107"/>
                  <a:pt x="10814" y="3126"/>
                </a:cubicBezTo>
                <a:cubicBezTo>
                  <a:pt x="11230" y="3403"/>
                  <a:pt x="11507" y="3819"/>
                  <a:pt x="11507" y="4304"/>
                </a:cubicBezTo>
                <a:cubicBezTo>
                  <a:pt x="11646" y="4789"/>
                  <a:pt x="11369" y="5344"/>
                  <a:pt x="10814" y="5482"/>
                </a:cubicBezTo>
                <a:cubicBezTo>
                  <a:pt x="10745" y="5517"/>
                  <a:pt x="10675" y="5534"/>
                  <a:pt x="10606" y="5534"/>
                </a:cubicBezTo>
                <a:cubicBezTo>
                  <a:pt x="10537" y="5534"/>
                  <a:pt x="10468" y="5517"/>
                  <a:pt x="10398" y="5482"/>
                </a:cubicBezTo>
                <a:cubicBezTo>
                  <a:pt x="10398" y="5413"/>
                  <a:pt x="10329" y="5344"/>
                  <a:pt x="10260" y="5344"/>
                </a:cubicBezTo>
                <a:cubicBezTo>
                  <a:pt x="10260" y="5274"/>
                  <a:pt x="10190" y="5205"/>
                  <a:pt x="10121" y="5205"/>
                </a:cubicBezTo>
                <a:cubicBezTo>
                  <a:pt x="9982" y="4928"/>
                  <a:pt x="9913" y="4581"/>
                  <a:pt x="9913" y="4235"/>
                </a:cubicBezTo>
                <a:cubicBezTo>
                  <a:pt x="10039" y="3982"/>
                  <a:pt x="10223" y="3098"/>
                  <a:pt x="10673" y="3098"/>
                </a:cubicBezTo>
                <a:close/>
                <a:moveTo>
                  <a:pt x="5407" y="5039"/>
                </a:moveTo>
                <a:cubicBezTo>
                  <a:pt x="5499" y="5039"/>
                  <a:pt x="5592" y="5048"/>
                  <a:pt x="5685" y="5067"/>
                </a:cubicBezTo>
                <a:cubicBezTo>
                  <a:pt x="6031" y="5136"/>
                  <a:pt x="6378" y="5344"/>
                  <a:pt x="6586" y="5621"/>
                </a:cubicBezTo>
                <a:cubicBezTo>
                  <a:pt x="6447" y="5621"/>
                  <a:pt x="6308" y="5760"/>
                  <a:pt x="6447" y="5898"/>
                </a:cubicBezTo>
                <a:lnTo>
                  <a:pt x="6516" y="5968"/>
                </a:lnTo>
                <a:cubicBezTo>
                  <a:pt x="6516" y="5968"/>
                  <a:pt x="6516" y="6037"/>
                  <a:pt x="6516" y="6037"/>
                </a:cubicBezTo>
                <a:lnTo>
                  <a:pt x="6516" y="6106"/>
                </a:lnTo>
                <a:cubicBezTo>
                  <a:pt x="6435" y="6188"/>
                  <a:pt x="6343" y="6216"/>
                  <a:pt x="6248" y="6216"/>
                </a:cubicBezTo>
                <a:cubicBezTo>
                  <a:pt x="6102" y="6216"/>
                  <a:pt x="5950" y="6148"/>
                  <a:pt x="5823" y="6106"/>
                </a:cubicBezTo>
                <a:cubicBezTo>
                  <a:pt x="5338" y="5898"/>
                  <a:pt x="4991" y="5552"/>
                  <a:pt x="4714" y="5205"/>
                </a:cubicBezTo>
                <a:cubicBezTo>
                  <a:pt x="4917" y="5104"/>
                  <a:pt x="5157" y="5039"/>
                  <a:pt x="5407" y="5039"/>
                </a:cubicBezTo>
                <a:close/>
                <a:moveTo>
                  <a:pt x="3974" y="6800"/>
                </a:moveTo>
                <a:cubicBezTo>
                  <a:pt x="4042" y="6800"/>
                  <a:pt x="4126" y="6821"/>
                  <a:pt x="4229" y="6869"/>
                </a:cubicBezTo>
                <a:lnTo>
                  <a:pt x="4298" y="6869"/>
                </a:lnTo>
                <a:cubicBezTo>
                  <a:pt x="4991" y="7146"/>
                  <a:pt x="4853" y="8117"/>
                  <a:pt x="4575" y="8740"/>
                </a:cubicBezTo>
                <a:cubicBezTo>
                  <a:pt x="4575" y="8602"/>
                  <a:pt x="4575" y="8463"/>
                  <a:pt x="4506" y="8324"/>
                </a:cubicBezTo>
                <a:cubicBezTo>
                  <a:pt x="4506" y="8255"/>
                  <a:pt x="4420" y="8220"/>
                  <a:pt x="4333" y="8220"/>
                </a:cubicBezTo>
                <a:cubicBezTo>
                  <a:pt x="4246" y="8220"/>
                  <a:pt x="4160" y="8255"/>
                  <a:pt x="4160" y="8324"/>
                </a:cubicBezTo>
                <a:cubicBezTo>
                  <a:pt x="3914" y="8079"/>
                  <a:pt x="3451" y="6800"/>
                  <a:pt x="3974" y="6800"/>
                </a:cubicBezTo>
                <a:close/>
                <a:moveTo>
                  <a:pt x="12591" y="6502"/>
                </a:moveTo>
                <a:cubicBezTo>
                  <a:pt x="12668" y="6502"/>
                  <a:pt x="12746" y="6529"/>
                  <a:pt x="12824" y="6592"/>
                </a:cubicBezTo>
                <a:cubicBezTo>
                  <a:pt x="13171" y="6938"/>
                  <a:pt x="13379" y="7493"/>
                  <a:pt x="13379" y="7978"/>
                </a:cubicBezTo>
                <a:cubicBezTo>
                  <a:pt x="13379" y="8532"/>
                  <a:pt x="13171" y="9087"/>
                  <a:pt x="12616" y="9087"/>
                </a:cubicBezTo>
                <a:cubicBezTo>
                  <a:pt x="12593" y="9089"/>
                  <a:pt x="12570" y="9090"/>
                  <a:pt x="12548" y="9090"/>
                </a:cubicBezTo>
                <a:cubicBezTo>
                  <a:pt x="11785" y="9090"/>
                  <a:pt x="11787" y="7954"/>
                  <a:pt x="11854" y="7146"/>
                </a:cubicBezTo>
                <a:cubicBezTo>
                  <a:pt x="12069" y="6824"/>
                  <a:pt x="12325" y="6502"/>
                  <a:pt x="12591" y="6502"/>
                </a:cubicBezTo>
                <a:close/>
                <a:moveTo>
                  <a:pt x="7348" y="7753"/>
                </a:moveTo>
                <a:cubicBezTo>
                  <a:pt x="7556" y="7753"/>
                  <a:pt x="7764" y="7805"/>
                  <a:pt x="7972" y="7909"/>
                </a:cubicBezTo>
                <a:cubicBezTo>
                  <a:pt x="8388" y="8047"/>
                  <a:pt x="8665" y="8463"/>
                  <a:pt x="8527" y="8879"/>
                </a:cubicBezTo>
                <a:lnTo>
                  <a:pt x="8457" y="8879"/>
                </a:lnTo>
                <a:cubicBezTo>
                  <a:pt x="8418" y="8853"/>
                  <a:pt x="8378" y="8841"/>
                  <a:pt x="8341" y="8841"/>
                </a:cubicBezTo>
                <a:cubicBezTo>
                  <a:pt x="8185" y="8841"/>
                  <a:pt x="8081" y="9044"/>
                  <a:pt x="8249" y="9156"/>
                </a:cubicBezTo>
                <a:cubicBezTo>
                  <a:pt x="8180" y="9156"/>
                  <a:pt x="8180" y="9226"/>
                  <a:pt x="8249" y="9226"/>
                </a:cubicBezTo>
                <a:cubicBezTo>
                  <a:pt x="8175" y="9258"/>
                  <a:pt x="8091" y="9271"/>
                  <a:pt x="8000" y="9271"/>
                </a:cubicBezTo>
                <a:cubicBezTo>
                  <a:pt x="7501" y="9271"/>
                  <a:pt x="6810" y="8847"/>
                  <a:pt x="6516" y="8671"/>
                </a:cubicBezTo>
                <a:cubicBezTo>
                  <a:pt x="6447" y="8324"/>
                  <a:pt x="6447" y="8047"/>
                  <a:pt x="6724" y="7909"/>
                </a:cubicBezTo>
                <a:cubicBezTo>
                  <a:pt x="6932" y="7805"/>
                  <a:pt x="7140" y="7753"/>
                  <a:pt x="7348" y="7753"/>
                </a:cubicBezTo>
                <a:close/>
                <a:moveTo>
                  <a:pt x="15944" y="7770"/>
                </a:moveTo>
                <a:cubicBezTo>
                  <a:pt x="16360" y="7839"/>
                  <a:pt x="16775" y="8047"/>
                  <a:pt x="17122" y="8394"/>
                </a:cubicBezTo>
                <a:cubicBezTo>
                  <a:pt x="17469" y="8671"/>
                  <a:pt x="17469" y="9156"/>
                  <a:pt x="17122" y="9434"/>
                </a:cubicBezTo>
                <a:cubicBezTo>
                  <a:pt x="17053" y="9503"/>
                  <a:pt x="16914" y="9572"/>
                  <a:pt x="16775" y="9572"/>
                </a:cubicBezTo>
                <a:lnTo>
                  <a:pt x="16706" y="9572"/>
                </a:lnTo>
                <a:cubicBezTo>
                  <a:pt x="16682" y="9575"/>
                  <a:pt x="16657" y="9576"/>
                  <a:pt x="16633" y="9576"/>
                </a:cubicBezTo>
                <a:cubicBezTo>
                  <a:pt x="16045" y="9576"/>
                  <a:pt x="15594" y="8788"/>
                  <a:pt x="15528" y="8255"/>
                </a:cubicBezTo>
                <a:cubicBezTo>
                  <a:pt x="15528" y="7978"/>
                  <a:pt x="15528" y="7770"/>
                  <a:pt x="15944" y="7770"/>
                </a:cubicBezTo>
                <a:close/>
                <a:moveTo>
                  <a:pt x="14765" y="9988"/>
                </a:moveTo>
                <a:cubicBezTo>
                  <a:pt x="15112" y="9988"/>
                  <a:pt x="15458" y="10196"/>
                  <a:pt x="15597" y="10543"/>
                </a:cubicBezTo>
                <a:cubicBezTo>
                  <a:pt x="15736" y="10889"/>
                  <a:pt x="15805" y="11236"/>
                  <a:pt x="15805" y="11582"/>
                </a:cubicBezTo>
                <a:cubicBezTo>
                  <a:pt x="15666" y="11582"/>
                  <a:pt x="15597" y="11721"/>
                  <a:pt x="15597" y="11860"/>
                </a:cubicBezTo>
                <a:cubicBezTo>
                  <a:pt x="15666" y="12068"/>
                  <a:pt x="15736" y="12206"/>
                  <a:pt x="15805" y="12414"/>
                </a:cubicBezTo>
                <a:cubicBezTo>
                  <a:pt x="15389" y="12345"/>
                  <a:pt x="14973" y="12137"/>
                  <a:pt x="14696" y="11790"/>
                </a:cubicBezTo>
                <a:cubicBezTo>
                  <a:pt x="14419" y="11374"/>
                  <a:pt x="14280" y="10889"/>
                  <a:pt x="14280" y="10404"/>
                </a:cubicBezTo>
                <a:cubicBezTo>
                  <a:pt x="14349" y="10196"/>
                  <a:pt x="14557" y="9988"/>
                  <a:pt x="14765" y="9988"/>
                </a:cubicBezTo>
                <a:close/>
                <a:moveTo>
                  <a:pt x="7160" y="11225"/>
                </a:moveTo>
                <a:cubicBezTo>
                  <a:pt x="7406" y="11225"/>
                  <a:pt x="7640" y="11466"/>
                  <a:pt x="7764" y="11652"/>
                </a:cubicBezTo>
                <a:cubicBezTo>
                  <a:pt x="8041" y="12068"/>
                  <a:pt x="8180" y="12553"/>
                  <a:pt x="8041" y="13038"/>
                </a:cubicBezTo>
                <a:cubicBezTo>
                  <a:pt x="7977" y="13167"/>
                  <a:pt x="7883" y="13221"/>
                  <a:pt x="7772" y="13221"/>
                </a:cubicBezTo>
                <a:cubicBezTo>
                  <a:pt x="7645" y="13221"/>
                  <a:pt x="7497" y="13149"/>
                  <a:pt x="7348" y="13038"/>
                </a:cubicBezTo>
                <a:lnTo>
                  <a:pt x="7348" y="12969"/>
                </a:lnTo>
                <a:lnTo>
                  <a:pt x="7279" y="12969"/>
                </a:lnTo>
                <a:cubicBezTo>
                  <a:pt x="7210" y="12899"/>
                  <a:pt x="7140" y="12830"/>
                  <a:pt x="7071" y="12830"/>
                </a:cubicBezTo>
                <a:cubicBezTo>
                  <a:pt x="7140" y="12761"/>
                  <a:pt x="7140" y="12761"/>
                  <a:pt x="7071" y="12692"/>
                </a:cubicBezTo>
                <a:cubicBezTo>
                  <a:pt x="7071" y="12622"/>
                  <a:pt x="7071" y="12553"/>
                  <a:pt x="7071" y="12484"/>
                </a:cubicBezTo>
                <a:cubicBezTo>
                  <a:pt x="7036" y="12414"/>
                  <a:pt x="6984" y="12380"/>
                  <a:pt x="6941" y="12380"/>
                </a:cubicBezTo>
                <a:cubicBezTo>
                  <a:pt x="6898" y="12380"/>
                  <a:pt x="6863" y="12414"/>
                  <a:pt x="6863" y="12484"/>
                </a:cubicBezTo>
                <a:lnTo>
                  <a:pt x="6863" y="12553"/>
                </a:lnTo>
                <a:cubicBezTo>
                  <a:pt x="6794" y="12345"/>
                  <a:pt x="6794" y="12068"/>
                  <a:pt x="6794" y="11860"/>
                </a:cubicBezTo>
                <a:cubicBezTo>
                  <a:pt x="6794" y="11652"/>
                  <a:pt x="6794" y="11374"/>
                  <a:pt x="7071" y="11236"/>
                </a:cubicBezTo>
                <a:cubicBezTo>
                  <a:pt x="7101" y="11228"/>
                  <a:pt x="7130" y="11225"/>
                  <a:pt x="7160" y="11225"/>
                </a:cubicBezTo>
                <a:close/>
                <a:moveTo>
                  <a:pt x="9535" y="11751"/>
                </a:moveTo>
                <a:cubicBezTo>
                  <a:pt x="9606" y="11751"/>
                  <a:pt x="9686" y="11763"/>
                  <a:pt x="9774" y="11790"/>
                </a:cubicBezTo>
                <a:cubicBezTo>
                  <a:pt x="10162" y="11920"/>
                  <a:pt x="10490" y="12169"/>
                  <a:pt x="10813" y="12484"/>
                </a:cubicBezTo>
                <a:lnTo>
                  <a:pt x="10813" y="12484"/>
                </a:lnTo>
                <a:cubicBezTo>
                  <a:pt x="10744" y="12484"/>
                  <a:pt x="10675" y="12553"/>
                  <a:pt x="10675" y="12553"/>
                </a:cubicBezTo>
                <a:cubicBezTo>
                  <a:pt x="10814" y="12969"/>
                  <a:pt x="11161" y="13385"/>
                  <a:pt x="10675" y="13662"/>
                </a:cubicBezTo>
                <a:cubicBezTo>
                  <a:pt x="10509" y="13724"/>
                  <a:pt x="10343" y="13756"/>
                  <a:pt x="10184" y="13756"/>
                </a:cubicBezTo>
                <a:cubicBezTo>
                  <a:pt x="9813" y="13756"/>
                  <a:pt x="9483" y="13586"/>
                  <a:pt x="9289" y="13246"/>
                </a:cubicBezTo>
                <a:cubicBezTo>
                  <a:pt x="8914" y="12808"/>
                  <a:pt x="8877" y="11751"/>
                  <a:pt x="9535" y="11751"/>
                </a:cubicBezTo>
                <a:close/>
                <a:moveTo>
                  <a:pt x="14638" y="13256"/>
                </a:moveTo>
                <a:cubicBezTo>
                  <a:pt x="14892" y="13256"/>
                  <a:pt x="15162" y="13425"/>
                  <a:pt x="15320" y="13662"/>
                </a:cubicBezTo>
                <a:cubicBezTo>
                  <a:pt x="15458" y="13939"/>
                  <a:pt x="15597" y="14217"/>
                  <a:pt x="15597" y="14563"/>
                </a:cubicBezTo>
                <a:cubicBezTo>
                  <a:pt x="15560" y="14545"/>
                  <a:pt x="15528" y="14536"/>
                  <a:pt x="15499" y="14536"/>
                </a:cubicBezTo>
                <a:cubicBezTo>
                  <a:pt x="15421" y="14536"/>
                  <a:pt x="15371" y="14600"/>
                  <a:pt x="15320" y="14702"/>
                </a:cubicBezTo>
                <a:cubicBezTo>
                  <a:pt x="15320" y="14771"/>
                  <a:pt x="15320" y="14840"/>
                  <a:pt x="15320" y="14910"/>
                </a:cubicBezTo>
                <a:cubicBezTo>
                  <a:pt x="15320" y="14910"/>
                  <a:pt x="15320" y="14979"/>
                  <a:pt x="15320" y="14979"/>
                </a:cubicBezTo>
                <a:cubicBezTo>
                  <a:pt x="15210" y="15061"/>
                  <a:pt x="15079" y="15100"/>
                  <a:pt x="14948" y="15100"/>
                </a:cubicBezTo>
                <a:cubicBezTo>
                  <a:pt x="14747" y="15100"/>
                  <a:pt x="14545" y="15008"/>
                  <a:pt x="14419" y="14840"/>
                </a:cubicBezTo>
                <a:cubicBezTo>
                  <a:pt x="14072" y="14494"/>
                  <a:pt x="14003" y="14009"/>
                  <a:pt x="14141" y="13593"/>
                </a:cubicBezTo>
                <a:cubicBezTo>
                  <a:pt x="14261" y="13354"/>
                  <a:pt x="14445" y="13256"/>
                  <a:pt x="14638" y="13256"/>
                </a:cubicBezTo>
                <a:close/>
                <a:moveTo>
                  <a:pt x="4257" y="14231"/>
                </a:moveTo>
                <a:cubicBezTo>
                  <a:pt x="4660" y="14231"/>
                  <a:pt x="5052" y="14360"/>
                  <a:pt x="5407" y="14563"/>
                </a:cubicBezTo>
                <a:cubicBezTo>
                  <a:pt x="5615" y="15048"/>
                  <a:pt x="5615" y="15395"/>
                  <a:pt x="4991" y="15672"/>
                </a:cubicBezTo>
                <a:lnTo>
                  <a:pt x="5061" y="15672"/>
                </a:lnTo>
                <a:cubicBezTo>
                  <a:pt x="4791" y="15822"/>
                  <a:pt x="4495" y="15894"/>
                  <a:pt x="4202" y="15894"/>
                </a:cubicBezTo>
                <a:cubicBezTo>
                  <a:pt x="3817" y="15894"/>
                  <a:pt x="3435" y="15770"/>
                  <a:pt x="3120" y="15534"/>
                </a:cubicBezTo>
                <a:cubicBezTo>
                  <a:pt x="2496" y="14910"/>
                  <a:pt x="3189" y="14425"/>
                  <a:pt x="3813" y="14286"/>
                </a:cubicBezTo>
                <a:cubicBezTo>
                  <a:pt x="3962" y="14249"/>
                  <a:pt x="4110" y="14231"/>
                  <a:pt x="4257" y="14231"/>
                </a:cubicBezTo>
                <a:close/>
                <a:moveTo>
                  <a:pt x="11109" y="15429"/>
                </a:moveTo>
                <a:cubicBezTo>
                  <a:pt x="11578" y="15429"/>
                  <a:pt x="12053" y="15687"/>
                  <a:pt x="12339" y="16088"/>
                </a:cubicBezTo>
                <a:cubicBezTo>
                  <a:pt x="12270" y="16227"/>
                  <a:pt x="12339" y="16365"/>
                  <a:pt x="12478" y="16435"/>
                </a:cubicBezTo>
                <a:cubicBezTo>
                  <a:pt x="12408" y="16851"/>
                  <a:pt x="12270" y="17197"/>
                  <a:pt x="11785" y="17267"/>
                </a:cubicBezTo>
                <a:cubicBezTo>
                  <a:pt x="11299" y="17267"/>
                  <a:pt x="10814" y="17059"/>
                  <a:pt x="10468" y="16712"/>
                </a:cubicBezTo>
                <a:cubicBezTo>
                  <a:pt x="9982" y="16296"/>
                  <a:pt x="10190" y="15534"/>
                  <a:pt x="10814" y="15464"/>
                </a:cubicBezTo>
                <a:cubicBezTo>
                  <a:pt x="10911" y="15440"/>
                  <a:pt x="11009" y="15429"/>
                  <a:pt x="11109" y="15429"/>
                </a:cubicBezTo>
                <a:close/>
                <a:moveTo>
                  <a:pt x="16845" y="15118"/>
                </a:moveTo>
                <a:cubicBezTo>
                  <a:pt x="16845" y="15187"/>
                  <a:pt x="16914" y="15187"/>
                  <a:pt x="16914" y="15256"/>
                </a:cubicBezTo>
                <a:cubicBezTo>
                  <a:pt x="16775" y="15950"/>
                  <a:pt x="16637" y="16712"/>
                  <a:pt x="16429" y="17405"/>
                </a:cubicBezTo>
                <a:cubicBezTo>
                  <a:pt x="16568" y="16643"/>
                  <a:pt x="16706" y="15880"/>
                  <a:pt x="16845" y="15118"/>
                </a:cubicBezTo>
                <a:close/>
                <a:moveTo>
                  <a:pt x="6447" y="16781"/>
                </a:moveTo>
                <a:cubicBezTo>
                  <a:pt x="6794" y="16920"/>
                  <a:pt x="7348" y="17128"/>
                  <a:pt x="7071" y="17682"/>
                </a:cubicBezTo>
                <a:lnTo>
                  <a:pt x="7140" y="17682"/>
                </a:lnTo>
                <a:cubicBezTo>
                  <a:pt x="6863" y="18098"/>
                  <a:pt x="6378" y="18376"/>
                  <a:pt x="5893" y="18445"/>
                </a:cubicBezTo>
                <a:cubicBezTo>
                  <a:pt x="5338" y="18445"/>
                  <a:pt x="4714" y="17960"/>
                  <a:pt x="5199" y="17405"/>
                </a:cubicBezTo>
                <a:cubicBezTo>
                  <a:pt x="5407" y="17197"/>
                  <a:pt x="5615" y="17059"/>
                  <a:pt x="5893" y="16920"/>
                </a:cubicBezTo>
                <a:cubicBezTo>
                  <a:pt x="6031" y="16851"/>
                  <a:pt x="6239" y="16851"/>
                  <a:pt x="6447" y="16781"/>
                </a:cubicBezTo>
                <a:close/>
                <a:moveTo>
                  <a:pt x="27728" y="17059"/>
                </a:moveTo>
                <a:cubicBezTo>
                  <a:pt x="28074" y="17059"/>
                  <a:pt x="28421" y="17059"/>
                  <a:pt x="28490" y="17544"/>
                </a:cubicBezTo>
                <a:cubicBezTo>
                  <a:pt x="28560" y="17890"/>
                  <a:pt x="28421" y="18237"/>
                  <a:pt x="28213" y="18584"/>
                </a:cubicBezTo>
                <a:lnTo>
                  <a:pt x="28213" y="18514"/>
                </a:lnTo>
                <a:cubicBezTo>
                  <a:pt x="28108" y="18724"/>
                  <a:pt x="27885" y="18934"/>
                  <a:pt x="27632" y="18934"/>
                </a:cubicBezTo>
                <a:cubicBezTo>
                  <a:pt x="27550" y="18934"/>
                  <a:pt x="27466" y="18912"/>
                  <a:pt x="27381" y="18861"/>
                </a:cubicBezTo>
                <a:cubicBezTo>
                  <a:pt x="26757" y="18514"/>
                  <a:pt x="27173" y="17405"/>
                  <a:pt x="27728" y="17128"/>
                </a:cubicBezTo>
                <a:cubicBezTo>
                  <a:pt x="27728" y="17128"/>
                  <a:pt x="27728" y="17128"/>
                  <a:pt x="27728" y="17059"/>
                </a:cubicBezTo>
                <a:close/>
                <a:moveTo>
                  <a:pt x="21403" y="17121"/>
                </a:moveTo>
                <a:cubicBezTo>
                  <a:pt x="21409" y="17121"/>
                  <a:pt x="21415" y="17123"/>
                  <a:pt x="21420" y="17128"/>
                </a:cubicBezTo>
                <a:cubicBezTo>
                  <a:pt x="21628" y="17336"/>
                  <a:pt x="21697" y="17475"/>
                  <a:pt x="21836" y="17682"/>
                </a:cubicBezTo>
                <a:cubicBezTo>
                  <a:pt x="21905" y="17960"/>
                  <a:pt x="21905" y="18168"/>
                  <a:pt x="21836" y="18376"/>
                </a:cubicBezTo>
                <a:cubicBezTo>
                  <a:pt x="21766" y="18792"/>
                  <a:pt x="21489" y="19138"/>
                  <a:pt x="21073" y="19277"/>
                </a:cubicBezTo>
                <a:lnTo>
                  <a:pt x="20865" y="19277"/>
                </a:lnTo>
                <a:lnTo>
                  <a:pt x="20865" y="19138"/>
                </a:lnTo>
                <a:cubicBezTo>
                  <a:pt x="20865" y="19052"/>
                  <a:pt x="20812" y="18993"/>
                  <a:pt x="20755" y="18993"/>
                </a:cubicBezTo>
                <a:cubicBezTo>
                  <a:pt x="20720" y="18993"/>
                  <a:pt x="20684" y="19016"/>
                  <a:pt x="20657" y="19069"/>
                </a:cubicBezTo>
                <a:cubicBezTo>
                  <a:pt x="20519" y="18792"/>
                  <a:pt x="20519" y="18584"/>
                  <a:pt x="20588" y="18306"/>
                </a:cubicBezTo>
                <a:lnTo>
                  <a:pt x="20588" y="18306"/>
                </a:lnTo>
                <a:lnTo>
                  <a:pt x="20588" y="18376"/>
                </a:lnTo>
                <a:cubicBezTo>
                  <a:pt x="20727" y="18098"/>
                  <a:pt x="20796" y="17821"/>
                  <a:pt x="21004" y="17613"/>
                </a:cubicBezTo>
                <a:cubicBezTo>
                  <a:pt x="21004" y="17548"/>
                  <a:pt x="21306" y="17121"/>
                  <a:pt x="21403" y="17121"/>
                </a:cubicBezTo>
                <a:close/>
                <a:moveTo>
                  <a:pt x="9774" y="18376"/>
                </a:moveTo>
                <a:cubicBezTo>
                  <a:pt x="10052" y="18792"/>
                  <a:pt x="10052" y="19069"/>
                  <a:pt x="9566" y="19415"/>
                </a:cubicBezTo>
                <a:lnTo>
                  <a:pt x="9636" y="19415"/>
                </a:lnTo>
                <a:cubicBezTo>
                  <a:pt x="9289" y="19623"/>
                  <a:pt x="8804" y="19762"/>
                  <a:pt x="8388" y="19762"/>
                </a:cubicBezTo>
                <a:cubicBezTo>
                  <a:pt x="8180" y="19762"/>
                  <a:pt x="7972" y="19623"/>
                  <a:pt x="7903" y="19415"/>
                </a:cubicBezTo>
                <a:cubicBezTo>
                  <a:pt x="7833" y="18930"/>
                  <a:pt x="8319" y="18653"/>
                  <a:pt x="8735" y="18514"/>
                </a:cubicBezTo>
                <a:cubicBezTo>
                  <a:pt x="9081" y="18445"/>
                  <a:pt x="9428" y="18376"/>
                  <a:pt x="9774" y="18376"/>
                </a:cubicBezTo>
                <a:close/>
                <a:moveTo>
                  <a:pt x="23361" y="18306"/>
                </a:moveTo>
                <a:cubicBezTo>
                  <a:pt x="23777" y="18306"/>
                  <a:pt x="24193" y="18584"/>
                  <a:pt x="24331" y="19069"/>
                </a:cubicBezTo>
                <a:cubicBezTo>
                  <a:pt x="24401" y="19346"/>
                  <a:pt x="24401" y="19693"/>
                  <a:pt x="24193" y="19901"/>
                </a:cubicBezTo>
                <a:cubicBezTo>
                  <a:pt x="24193" y="20039"/>
                  <a:pt x="24123" y="20109"/>
                  <a:pt x="24054" y="20178"/>
                </a:cubicBezTo>
                <a:cubicBezTo>
                  <a:pt x="24054" y="20109"/>
                  <a:pt x="24019" y="20074"/>
                  <a:pt x="23985" y="20074"/>
                </a:cubicBezTo>
                <a:cubicBezTo>
                  <a:pt x="23950" y="20074"/>
                  <a:pt x="23915" y="20109"/>
                  <a:pt x="23915" y="20178"/>
                </a:cubicBezTo>
                <a:cubicBezTo>
                  <a:pt x="23915" y="20247"/>
                  <a:pt x="23915" y="20317"/>
                  <a:pt x="23915" y="20386"/>
                </a:cubicBezTo>
                <a:cubicBezTo>
                  <a:pt x="23846" y="20386"/>
                  <a:pt x="23846" y="20455"/>
                  <a:pt x="23846" y="20455"/>
                </a:cubicBezTo>
                <a:cubicBezTo>
                  <a:pt x="23777" y="20525"/>
                  <a:pt x="23638" y="20525"/>
                  <a:pt x="23569" y="20525"/>
                </a:cubicBezTo>
                <a:cubicBezTo>
                  <a:pt x="23361" y="20386"/>
                  <a:pt x="23222" y="20109"/>
                  <a:pt x="23153" y="19901"/>
                </a:cubicBezTo>
                <a:cubicBezTo>
                  <a:pt x="23014" y="19623"/>
                  <a:pt x="22875" y="19346"/>
                  <a:pt x="22806" y="19069"/>
                </a:cubicBezTo>
                <a:lnTo>
                  <a:pt x="22737" y="19069"/>
                </a:lnTo>
                <a:cubicBezTo>
                  <a:pt x="22737" y="18722"/>
                  <a:pt x="22875" y="18376"/>
                  <a:pt x="23361" y="18306"/>
                </a:cubicBezTo>
                <a:close/>
                <a:moveTo>
                  <a:pt x="14141" y="20178"/>
                </a:moveTo>
                <a:cubicBezTo>
                  <a:pt x="14211" y="20247"/>
                  <a:pt x="14349" y="20317"/>
                  <a:pt x="14419" y="20386"/>
                </a:cubicBezTo>
                <a:cubicBezTo>
                  <a:pt x="14557" y="20455"/>
                  <a:pt x="14488" y="20663"/>
                  <a:pt x="14557" y="20802"/>
                </a:cubicBezTo>
                <a:cubicBezTo>
                  <a:pt x="14419" y="20594"/>
                  <a:pt x="14349" y="20455"/>
                  <a:pt x="14211" y="20247"/>
                </a:cubicBezTo>
                <a:lnTo>
                  <a:pt x="14141" y="20178"/>
                </a:lnTo>
                <a:close/>
                <a:moveTo>
                  <a:pt x="6378" y="22604"/>
                </a:moveTo>
                <a:cubicBezTo>
                  <a:pt x="6375" y="22607"/>
                  <a:pt x="6373" y="22611"/>
                  <a:pt x="6370" y="22614"/>
                </a:cubicBezTo>
                <a:lnTo>
                  <a:pt x="6370" y="22614"/>
                </a:lnTo>
                <a:cubicBezTo>
                  <a:pt x="6383" y="22621"/>
                  <a:pt x="6396" y="22627"/>
                  <a:pt x="6408" y="22634"/>
                </a:cubicBezTo>
                <a:lnTo>
                  <a:pt x="6408" y="22634"/>
                </a:lnTo>
                <a:cubicBezTo>
                  <a:pt x="6398" y="22624"/>
                  <a:pt x="6388" y="22614"/>
                  <a:pt x="6378" y="22604"/>
                </a:cubicBezTo>
                <a:close/>
                <a:moveTo>
                  <a:pt x="6408" y="22634"/>
                </a:moveTo>
                <a:cubicBezTo>
                  <a:pt x="6469" y="22697"/>
                  <a:pt x="6528" y="22760"/>
                  <a:pt x="6586" y="22825"/>
                </a:cubicBezTo>
                <a:lnTo>
                  <a:pt x="6586" y="22825"/>
                </a:lnTo>
                <a:cubicBezTo>
                  <a:pt x="6586" y="22817"/>
                  <a:pt x="6586" y="22812"/>
                  <a:pt x="6586" y="22812"/>
                </a:cubicBezTo>
                <a:cubicBezTo>
                  <a:pt x="6547" y="22736"/>
                  <a:pt x="6488" y="22680"/>
                  <a:pt x="6408" y="22634"/>
                </a:cubicBezTo>
                <a:close/>
                <a:moveTo>
                  <a:pt x="4965" y="20188"/>
                </a:moveTo>
                <a:cubicBezTo>
                  <a:pt x="4560" y="20188"/>
                  <a:pt x="4184" y="20451"/>
                  <a:pt x="4090" y="20871"/>
                </a:cubicBezTo>
                <a:cubicBezTo>
                  <a:pt x="4090" y="21010"/>
                  <a:pt x="4160" y="21010"/>
                  <a:pt x="4229" y="21010"/>
                </a:cubicBezTo>
                <a:cubicBezTo>
                  <a:pt x="4476" y="20762"/>
                  <a:pt x="4689" y="20550"/>
                  <a:pt x="4967" y="20550"/>
                </a:cubicBezTo>
                <a:cubicBezTo>
                  <a:pt x="5078" y="20550"/>
                  <a:pt x="5199" y="20584"/>
                  <a:pt x="5338" y="20663"/>
                </a:cubicBezTo>
                <a:cubicBezTo>
                  <a:pt x="5685" y="20940"/>
                  <a:pt x="5962" y="21356"/>
                  <a:pt x="6031" y="21772"/>
                </a:cubicBezTo>
                <a:cubicBezTo>
                  <a:pt x="6100" y="21911"/>
                  <a:pt x="6100" y="22050"/>
                  <a:pt x="6031" y="22258"/>
                </a:cubicBezTo>
                <a:cubicBezTo>
                  <a:pt x="6031" y="22223"/>
                  <a:pt x="6014" y="22206"/>
                  <a:pt x="5996" y="22206"/>
                </a:cubicBezTo>
                <a:cubicBezTo>
                  <a:pt x="5979" y="22206"/>
                  <a:pt x="5962" y="22223"/>
                  <a:pt x="5962" y="22258"/>
                </a:cubicBezTo>
                <a:lnTo>
                  <a:pt x="5893" y="22258"/>
                </a:lnTo>
                <a:cubicBezTo>
                  <a:pt x="5893" y="22258"/>
                  <a:pt x="5893" y="22327"/>
                  <a:pt x="5893" y="22396"/>
                </a:cubicBezTo>
                <a:cubicBezTo>
                  <a:pt x="5842" y="22498"/>
                  <a:pt x="5717" y="22562"/>
                  <a:pt x="5572" y="22562"/>
                </a:cubicBezTo>
                <a:cubicBezTo>
                  <a:pt x="5519" y="22562"/>
                  <a:pt x="5463" y="22553"/>
                  <a:pt x="5407" y="22535"/>
                </a:cubicBezTo>
                <a:cubicBezTo>
                  <a:pt x="4853" y="22396"/>
                  <a:pt x="4575" y="21356"/>
                  <a:pt x="4575" y="20871"/>
                </a:cubicBezTo>
                <a:cubicBezTo>
                  <a:pt x="4575" y="20836"/>
                  <a:pt x="4541" y="20819"/>
                  <a:pt x="4506" y="20819"/>
                </a:cubicBezTo>
                <a:cubicBezTo>
                  <a:pt x="4471" y="20819"/>
                  <a:pt x="4437" y="20836"/>
                  <a:pt x="4437" y="20871"/>
                </a:cubicBezTo>
                <a:cubicBezTo>
                  <a:pt x="4437" y="21703"/>
                  <a:pt x="4853" y="22465"/>
                  <a:pt x="5615" y="22812"/>
                </a:cubicBezTo>
                <a:cubicBezTo>
                  <a:pt x="5708" y="22858"/>
                  <a:pt x="5800" y="22881"/>
                  <a:pt x="5890" y="22881"/>
                </a:cubicBezTo>
                <a:cubicBezTo>
                  <a:pt x="6066" y="22881"/>
                  <a:pt x="6233" y="22792"/>
                  <a:pt x="6370" y="22614"/>
                </a:cubicBezTo>
                <a:lnTo>
                  <a:pt x="6370" y="22614"/>
                </a:lnTo>
                <a:cubicBezTo>
                  <a:pt x="6313" y="22585"/>
                  <a:pt x="6246" y="22560"/>
                  <a:pt x="6170" y="22535"/>
                </a:cubicBezTo>
                <a:cubicBezTo>
                  <a:pt x="6308" y="22396"/>
                  <a:pt x="6378" y="22188"/>
                  <a:pt x="6378" y="21980"/>
                </a:cubicBezTo>
                <a:cubicBezTo>
                  <a:pt x="6378" y="21356"/>
                  <a:pt x="6031" y="20732"/>
                  <a:pt x="5546" y="20386"/>
                </a:cubicBezTo>
                <a:cubicBezTo>
                  <a:pt x="5365" y="20250"/>
                  <a:pt x="5161" y="20188"/>
                  <a:pt x="4965" y="20188"/>
                </a:cubicBezTo>
                <a:close/>
                <a:moveTo>
                  <a:pt x="21983" y="20768"/>
                </a:moveTo>
                <a:cubicBezTo>
                  <a:pt x="21828" y="20768"/>
                  <a:pt x="21677" y="20822"/>
                  <a:pt x="21558" y="20940"/>
                </a:cubicBezTo>
                <a:cubicBezTo>
                  <a:pt x="21446" y="20997"/>
                  <a:pt x="21470" y="21098"/>
                  <a:pt x="21557" y="21098"/>
                </a:cubicBezTo>
                <a:cubicBezTo>
                  <a:pt x="21577" y="21098"/>
                  <a:pt x="21601" y="21092"/>
                  <a:pt x="21628" y="21079"/>
                </a:cubicBezTo>
                <a:cubicBezTo>
                  <a:pt x="21727" y="21079"/>
                  <a:pt x="21820" y="21073"/>
                  <a:pt x="21906" y="21073"/>
                </a:cubicBezTo>
                <a:cubicBezTo>
                  <a:pt x="22121" y="21073"/>
                  <a:pt x="22291" y="21109"/>
                  <a:pt x="22390" y="21356"/>
                </a:cubicBezTo>
                <a:cubicBezTo>
                  <a:pt x="22529" y="21703"/>
                  <a:pt x="22529" y="22050"/>
                  <a:pt x="22390" y="22396"/>
                </a:cubicBezTo>
                <a:cubicBezTo>
                  <a:pt x="22327" y="22649"/>
                  <a:pt x="22148" y="22960"/>
                  <a:pt x="21855" y="22960"/>
                </a:cubicBezTo>
                <a:cubicBezTo>
                  <a:pt x="21826" y="22960"/>
                  <a:pt x="21797" y="22957"/>
                  <a:pt x="21766" y="22951"/>
                </a:cubicBezTo>
                <a:cubicBezTo>
                  <a:pt x="21004" y="22812"/>
                  <a:pt x="21143" y="21703"/>
                  <a:pt x="21628" y="21287"/>
                </a:cubicBezTo>
                <a:cubicBezTo>
                  <a:pt x="21677" y="21238"/>
                  <a:pt x="21656" y="21189"/>
                  <a:pt x="21616" y="21189"/>
                </a:cubicBezTo>
                <a:cubicBezTo>
                  <a:pt x="21599" y="21189"/>
                  <a:pt x="21579" y="21197"/>
                  <a:pt x="21558" y="21218"/>
                </a:cubicBezTo>
                <a:cubicBezTo>
                  <a:pt x="21073" y="21564"/>
                  <a:pt x="20865" y="22188"/>
                  <a:pt x="21073" y="22812"/>
                </a:cubicBezTo>
                <a:cubicBezTo>
                  <a:pt x="21004" y="22812"/>
                  <a:pt x="20935" y="22881"/>
                  <a:pt x="20935" y="22951"/>
                </a:cubicBezTo>
                <a:lnTo>
                  <a:pt x="21004" y="23159"/>
                </a:lnTo>
                <a:cubicBezTo>
                  <a:pt x="20848" y="23522"/>
                  <a:pt x="20731" y="23925"/>
                  <a:pt x="20682" y="24338"/>
                </a:cubicBezTo>
                <a:lnTo>
                  <a:pt x="20682" y="24338"/>
                </a:lnTo>
                <a:cubicBezTo>
                  <a:pt x="20750" y="24037"/>
                  <a:pt x="20834" y="23736"/>
                  <a:pt x="20935" y="23436"/>
                </a:cubicBezTo>
                <a:lnTo>
                  <a:pt x="21212" y="23436"/>
                </a:lnTo>
                <a:cubicBezTo>
                  <a:pt x="21281" y="23436"/>
                  <a:pt x="21350" y="23297"/>
                  <a:pt x="21350" y="23228"/>
                </a:cubicBezTo>
                <a:lnTo>
                  <a:pt x="21350" y="23089"/>
                </a:lnTo>
                <a:lnTo>
                  <a:pt x="21420" y="23159"/>
                </a:lnTo>
                <a:cubicBezTo>
                  <a:pt x="21565" y="23221"/>
                  <a:pt x="21711" y="23252"/>
                  <a:pt x="21849" y="23252"/>
                </a:cubicBezTo>
                <a:cubicBezTo>
                  <a:pt x="22171" y="23252"/>
                  <a:pt x="22453" y="23082"/>
                  <a:pt x="22598" y="22743"/>
                </a:cubicBezTo>
                <a:cubicBezTo>
                  <a:pt x="22875" y="22327"/>
                  <a:pt x="22875" y="21772"/>
                  <a:pt x="22737" y="21287"/>
                </a:cubicBezTo>
                <a:cubicBezTo>
                  <a:pt x="22600" y="20968"/>
                  <a:pt x="22283" y="20768"/>
                  <a:pt x="21983" y="20768"/>
                </a:cubicBezTo>
                <a:close/>
                <a:moveTo>
                  <a:pt x="8008" y="20510"/>
                </a:moveTo>
                <a:cubicBezTo>
                  <a:pt x="7797" y="20510"/>
                  <a:pt x="7601" y="20615"/>
                  <a:pt x="7487" y="20871"/>
                </a:cubicBezTo>
                <a:cubicBezTo>
                  <a:pt x="7438" y="20920"/>
                  <a:pt x="7458" y="20969"/>
                  <a:pt x="7499" y="20969"/>
                </a:cubicBezTo>
                <a:cubicBezTo>
                  <a:pt x="7516" y="20969"/>
                  <a:pt x="7536" y="20961"/>
                  <a:pt x="7556" y="20940"/>
                </a:cubicBezTo>
                <a:cubicBezTo>
                  <a:pt x="7749" y="20908"/>
                  <a:pt x="7911" y="20862"/>
                  <a:pt x="8051" y="20862"/>
                </a:cubicBezTo>
                <a:cubicBezTo>
                  <a:pt x="8214" y="20862"/>
                  <a:pt x="8346" y="20925"/>
                  <a:pt x="8457" y="21148"/>
                </a:cubicBezTo>
                <a:cubicBezTo>
                  <a:pt x="8735" y="21564"/>
                  <a:pt x="8804" y="22050"/>
                  <a:pt x="8735" y="22465"/>
                </a:cubicBezTo>
                <a:cubicBezTo>
                  <a:pt x="8681" y="22784"/>
                  <a:pt x="8425" y="23021"/>
                  <a:pt x="8121" y="23021"/>
                </a:cubicBezTo>
                <a:cubicBezTo>
                  <a:pt x="8028" y="23021"/>
                  <a:pt x="7931" y="22999"/>
                  <a:pt x="7833" y="22951"/>
                </a:cubicBezTo>
                <a:lnTo>
                  <a:pt x="7833" y="22881"/>
                </a:lnTo>
                <a:cubicBezTo>
                  <a:pt x="7833" y="22780"/>
                  <a:pt x="7759" y="22716"/>
                  <a:pt x="7665" y="22716"/>
                </a:cubicBezTo>
                <a:cubicBezTo>
                  <a:pt x="7630" y="22716"/>
                  <a:pt x="7593" y="22724"/>
                  <a:pt x="7556" y="22743"/>
                </a:cubicBezTo>
                <a:cubicBezTo>
                  <a:pt x="7210" y="22327"/>
                  <a:pt x="6863" y="21426"/>
                  <a:pt x="7279" y="21148"/>
                </a:cubicBezTo>
                <a:cubicBezTo>
                  <a:pt x="7348" y="21148"/>
                  <a:pt x="7279" y="21079"/>
                  <a:pt x="7279" y="21079"/>
                </a:cubicBezTo>
                <a:lnTo>
                  <a:pt x="7279" y="21079"/>
                </a:lnTo>
                <a:cubicBezTo>
                  <a:pt x="6516" y="21218"/>
                  <a:pt x="7140" y="22673"/>
                  <a:pt x="7418" y="23020"/>
                </a:cubicBezTo>
                <a:lnTo>
                  <a:pt x="7487" y="23089"/>
                </a:lnTo>
                <a:cubicBezTo>
                  <a:pt x="7487" y="23436"/>
                  <a:pt x="7556" y="23713"/>
                  <a:pt x="7625" y="24060"/>
                </a:cubicBezTo>
                <a:cubicBezTo>
                  <a:pt x="7625" y="24114"/>
                  <a:pt x="7625" y="24168"/>
                  <a:pt x="7625" y="24189"/>
                </a:cubicBezTo>
                <a:lnTo>
                  <a:pt x="7625" y="24189"/>
                </a:lnTo>
                <a:cubicBezTo>
                  <a:pt x="7285" y="23742"/>
                  <a:pt x="6973" y="23260"/>
                  <a:pt x="6586" y="22825"/>
                </a:cubicBezTo>
                <a:lnTo>
                  <a:pt x="6586" y="22825"/>
                </a:lnTo>
                <a:cubicBezTo>
                  <a:pt x="6586" y="22845"/>
                  <a:pt x="6586" y="22881"/>
                  <a:pt x="6586" y="22881"/>
                </a:cubicBezTo>
                <a:cubicBezTo>
                  <a:pt x="6863" y="23228"/>
                  <a:pt x="7140" y="23713"/>
                  <a:pt x="7279" y="23921"/>
                </a:cubicBezTo>
                <a:cubicBezTo>
                  <a:pt x="7418" y="24129"/>
                  <a:pt x="7556" y="24198"/>
                  <a:pt x="7625" y="24198"/>
                </a:cubicBezTo>
                <a:cubicBezTo>
                  <a:pt x="7625" y="24198"/>
                  <a:pt x="7625" y="24195"/>
                  <a:pt x="7625" y="24189"/>
                </a:cubicBezTo>
                <a:lnTo>
                  <a:pt x="7625" y="24189"/>
                </a:lnTo>
                <a:cubicBezTo>
                  <a:pt x="7705" y="24294"/>
                  <a:pt x="7786" y="24396"/>
                  <a:pt x="7870" y="24496"/>
                </a:cubicBezTo>
                <a:lnTo>
                  <a:pt x="7870" y="24496"/>
                </a:lnTo>
                <a:cubicBezTo>
                  <a:pt x="7899" y="24281"/>
                  <a:pt x="7887" y="24067"/>
                  <a:pt x="7833" y="23852"/>
                </a:cubicBezTo>
                <a:cubicBezTo>
                  <a:pt x="7903" y="23783"/>
                  <a:pt x="7972" y="23644"/>
                  <a:pt x="7903" y="23505"/>
                </a:cubicBezTo>
                <a:cubicBezTo>
                  <a:pt x="7972" y="23505"/>
                  <a:pt x="8041" y="23436"/>
                  <a:pt x="7972" y="23367"/>
                </a:cubicBezTo>
                <a:lnTo>
                  <a:pt x="7972" y="23367"/>
                </a:lnTo>
                <a:cubicBezTo>
                  <a:pt x="8026" y="23376"/>
                  <a:pt x="8078" y="23380"/>
                  <a:pt x="8130" y="23380"/>
                </a:cubicBezTo>
                <a:cubicBezTo>
                  <a:pt x="8475" y="23380"/>
                  <a:pt x="8761" y="23183"/>
                  <a:pt x="8943" y="22881"/>
                </a:cubicBezTo>
                <a:cubicBezTo>
                  <a:pt x="9220" y="22258"/>
                  <a:pt x="9150" y="21564"/>
                  <a:pt x="8804" y="21010"/>
                </a:cubicBezTo>
                <a:cubicBezTo>
                  <a:pt x="8641" y="20724"/>
                  <a:pt x="8309" y="20510"/>
                  <a:pt x="8008" y="20510"/>
                </a:cubicBezTo>
                <a:close/>
                <a:moveTo>
                  <a:pt x="20682" y="24338"/>
                </a:moveTo>
                <a:lnTo>
                  <a:pt x="20682" y="24338"/>
                </a:lnTo>
                <a:cubicBezTo>
                  <a:pt x="20669" y="24397"/>
                  <a:pt x="20656" y="24457"/>
                  <a:pt x="20644" y="24516"/>
                </a:cubicBezTo>
                <a:lnTo>
                  <a:pt x="20644" y="24516"/>
                </a:lnTo>
                <a:cubicBezTo>
                  <a:pt x="20652" y="24596"/>
                  <a:pt x="20657" y="24675"/>
                  <a:pt x="20657" y="24753"/>
                </a:cubicBezTo>
                <a:cubicBezTo>
                  <a:pt x="20657" y="24614"/>
                  <a:pt x="20666" y="24475"/>
                  <a:pt x="20682" y="24338"/>
                </a:cubicBezTo>
                <a:close/>
                <a:moveTo>
                  <a:pt x="18362" y="22940"/>
                </a:moveTo>
                <a:cubicBezTo>
                  <a:pt x="18410" y="22940"/>
                  <a:pt x="18459" y="22944"/>
                  <a:pt x="18508" y="22951"/>
                </a:cubicBezTo>
                <a:cubicBezTo>
                  <a:pt x="19063" y="23089"/>
                  <a:pt x="19410" y="23644"/>
                  <a:pt x="19202" y="24198"/>
                </a:cubicBezTo>
                <a:lnTo>
                  <a:pt x="19202" y="24268"/>
                </a:lnTo>
                <a:cubicBezTo>
                  <a:pt x="19173" y="24239"/>
                  <a:pt x="19132" y="24222"/>
                  <a:pt x="19100" y="24222"/>
                </a:cubicBezTo>
                <a:cubicBezTo>
                  <a:pt x="19053" y="24222"/>
                  <a:pt x="19022" y="24256"/>
                  <a:pt x="19063" y="24337"/>
                </a:cubicBezTo>
                <a:cubicBezTo>
                  <a:pt x="19063" y="24406"/>
                  <a:pt x="19063" y="24476"/>
                  <a:pt x="19132" y="24545"/>
                </a:cubicBezTo>
                <a:cubicBezTo>
                  <a:pt x="18947" y="24730"/>
                  <a:pt x="18763" y="24853"/>
                  <a:pt x="18557" y="24853"/>
                </a:cubicBezTo>
                <a:cubicBezTo>
                  <a:pt x="18455" y="24853"/>
                  <a:pt x="18347" y="24822"/>
                  <a:pt x="18231" y="24753"/>
                </a:cubicBezTo>
                <a:cubicBezTo>
                  <a:pt x="17885" y="24476"/>
                  <a:pt x="17677" y="24129"/>
                  <a:pt x="17607" y="23713"/>
                </a:cubicBezTo>
                <a:cubicBezTo>
                  <a:pt x="17545" y="23215"/>
                  <a:pt x="17931" y="22940"/>
                  <a:pt x="18362" y="22940"/>
                </a:cubicBezTo>
                <a:close/>
                <a:moveTo>
                  <a:pt x="7870" y="24496"/>
                </a:moveTo>
                <a:cubicBezTo>
                  <a:pt x="7861" y="24559"/>
                  <a:pt x="7849" y="24621"/>
                  <a:pt x="7833" y="24684"/>
                </a:cubicBezTo>
                <a:cubicBezTo>
                  <a:pt x="7833" y="24753"/>
                  <a:pt x="7833" y="24753"/>
                  <a:pt x="7833" y="24822"/>
                </a:cubicBezTo>
                <a:cubicBezTo>
                  <a:pt x="7829" y="24831"/>
                  <a:pt x="7825" y="24840"/>
                  <a:pt x="7821" y="24849"/>
                </a:cubicBezTo>
                <a:lnTo>
                  <a:pt x="7821" y="24849"/>
                </a:lnTo>
                <a:cubicBezTo>
                  <a:pt x="7828" y="24859"/>
                  <a:pt x="7833" y="24873"/>
                  <a:pt x="7833" y="24892"/>
                </a:cubicBezTo>
                <a:cubicBezTo>
                  <a:pt x="7852" y="24929"/>
                  <a:pt x="7871" y="24946"/>
                  <a:pt x="7888" y="24946"/>
                </a:cubicBezTo>
                <a:cubicBezTo>
                  <a:pt x="7935" y="24946"/>
                  <a:pt x="7972" y="24817"/>
                  <a:pt x="7972" y="24614"/>
                </a:cubicBezTo>
                <a:cubicBezTo>
                  <a:pt x="7937" y="24575"/>
                  <a:pt x="7903" y="24536"/>
                  <a:pt x="7870" y="24496"/>
                </a:cubicBezTo>
                <a:close/>
                <a:moveTo>
                  <a:pt x="7678" y="24765"/>
                </a:moveTo>
                <a:cubicBezTo>
                  <a:pt x="7597" y="24765"/>
                  <a:pt x="7507" y="24863"/>
                  <a:pt x="7556" y="24961"/>
                </a:cubicBezTo>
                <a:cubicBezTo>
                  <a:pt x="7625" y="25030"/>
                  <a:pt x="7625" y="25100"/>
                  <a:pt x="7625" y="25169"/>
                </a:cubicBezTo>
                <a:lnTo>
                  <a:pt x="7625" y="25238"/>
                </a:lnTo>
                <a:lnTo>
                  <a:pt x="7695" y="25308"/>
                </a:lnTo>
                <a:cubicBezTo>
                  <a:pt x="7760" y="25178"/>
                  <a:pt x="7764" y="24987"/>
                  <a:pt x="7821" y="24849"/>
                </a:cubicBezTo>
                <a:lnTo>
                  <a:pt x="7821" y="24849"/>
                </a:lnTo>
                <a:cubicBezTo>
                  <a:pt x="7801" y="24822"/>
                  <a:pt x="7764" y="24822"/>
                  <a:pt x="7764" y="24822"/>
                </a:cubicBezTo>
                <a:cubicBezTo>
                  <a:pt x="7744" y="24782"/>
                  <a:pt x="7712" y="24765"/>
                  <a:pt x="7678" y="24765"/>
                </a:cubicBezTo>
                <a:close/>
                <a:moveTo>
                  <a:pt x="7695" y="25308"/>
                </a:moveTo>
                <a:cubicBezTo>
                  <a:pt x="7695" y="25308"/>
                  <a:pt x="7625" y="25377"/>
                  <a:pt x="7625" y="25377"/>
                </a:cubicBezTo>
                <a:cubicBezTo>
                  <a:pt x="7824" y="25675"/>
                  <a:pt x="8023" y="26008"/>
                  <a:pt x="8247" y="26301"/>
                </a:cubicBezTo>
                <a:lnTo>
                  <a:pt x="8247" y="26301"/>
                </a:lnTo>
                <a:cubicBezTo>
                  <a:pt x="8279" y="26311"/>
                  <a:pt x="8310" y="26322"/>
                  <a:pt x="8342" y="26332"/>
                </a:cubicBezTo>
                <a:lnTo>
                  <a:pt x="8342" y="26332"/>
                </a:lnTo>
                <a:cubicBezTo>
                  <a:pt x="8223" y="26175"/>
                  <a:pt x="8103" y="26019"/>
                  <a:pt x="7972" y="25862"/>
                </a:cubicBezTo>
                <a:cubicBezTo>
                  <a:pt x="7972" y="25820"/>
                  <a:pt x="7998" y="25803"/>
                  <a:pt x="8018" y="25797"/>
                </a:cubicBezTo>
                <a:lnTo>
                  <a:pt x="8018" y="25797"/>
                </a:lnTo>
                <a:cubicBezTo>
                  <a:pt x="8181" y="26001"/>
                  <a:pt x="8453" y="26352"/>
                  <a:pt x="8402" y="26352"/>
                </a:cubicBezTo>
                <a:cubicBezTo>
                  <a:pt x="8399" y="26352"/>
                  <a:pt x="8394" y="26350"/>
                  <a:pt x="8388" y="26347"/>
                </a:cubicBezTo>
                <a:cubicBezTo>
                  <a:pt x="8373" y="26342"/>
                  <a:pt x="8357" y="26337"/>
                  <a:pt x="8342" y="26332"/>
                </a:cubicBezTo>
                <a:lnTo>
                  <a:pt x="8342" y="26332"/>
                </a:lnTo>
                <a:cubicBezTo>
                  <a:pt x="8445" y="26469"/>
                  <a:pt x="8547" y="26606"/>
                  <a:pt x="8651" y="26743"/>
                </a:cubicBezTo>
                <a:lnTo>
                  <a:pt x="8651" y="26743"/>
                </a:lnTo>
                <a:cubicBezTo>
                  <a:pt x="8747" y="26780"/>
                  <a:pt x="8844" y="26818"/>
                  <a:pt x="8940" y="26858"/>
                </a:cubicBezTo>
                <a:lnTo>
                  <a:pt x="8940" y="26858"/>
                </a:lnTo>
                <a:cubicBezTo>
                  <a:pt x="8640" y="26500"/>
                  <a:pt x="8341" y="26142"/>
                  <a:pt x="8041" y="25793"/>
                </a:cubicBezTo>
                <a:cubicBezTo>
                  <a:pt x="8041" y="25793"/>
                  <a:pt x="8031" y="25793"/>
                  <a:pt x="8018" y="25797"/>
                </a:cubicBezTo>
                <a:lnTo>
                  <a:pt x="8018" y="25797"/>
                </a:lnTo>
                <a:cubicBezTo>
                  <a:pt x="7951" y="25713"/>
                  <a:pt x="7903" y="25654"/>
                  <a:pt x="7903" y="25654"/>
                </a:cubicBezTo>
                <a:cubicBezTo>
                  <a:pt x="7833" y="25585"/>
                  <a:pt x="7764" y="25446"/>
                  <a:pt x="7695" y="25308"/>
                </a:cubicBezTo>
                <a:close/>
                <a:moveTo>
                  <a:pt x="9334" y="27029"/>
                </a:moveTo>
                <a:cubicBezTo>
                  <a:pt x="9342" y="27033"/>
                  <a:pt x="9350" y="27037"/>
                  <a:pt x="9358" y="27040"/>
                </a:cubicBezTo>
                <a:cubicBezTo>
                  <a:pt x="9350" y="27036"/>
                  <a:pt x="9342" y="27033"/>
                  <a:pt x="9334" y="27029"/>
                </a:cubicBezTo>
                <a:close/>
                <a:moveTo>
                  <a:pt x="8555" y="26707"/>
                </a:moveTo>
                <a:cubicBezTo>
                  <a:pt x="8551" y="26769"/>
                  <a:pt x="8504" y="26833"/>
                  <a:pt x="8457" y="26833"/>
                </a:cubicBezTo>
                <a:cubicBezTo>
                  <a:pt x="8665" y="26902"/>
                  <a:pt x="8804" y="26971"/>
                  <a:pt x="8943" y="27110"/>
                </a:cubicBezTo>
                <a:cubicBezTo>
                  <a:pt x="8841" y="26988"/>
                  <a:pt x="8745" y="26865"/>
                  <a:pt x="8651" y="26743"/>
                </a:cubicBezTo>
                <a:lnTo>
                  <a:pt x="8651" y="26743"/>
                </a:lnTo>
                <a:cubicBezTo>
                  <a:pt x="8619" y="26731"/>
                  <a:pt x="8587" y="26719"/>
                  <a:pt x="8555" y="26707"/>
                </a:cubicBezTo>
                <a:close/>
                <a:moveTo>
                  <a:pt x="5376" y="24527"/>
                </a:moveTo>
                <a:cubicBezTo>
                  <a:pt x="4833" y="24527"/>
                  <a:pt x="4338" y="24901"/>
                  <a:pt x="4229" y="25446"/>
                </a:cubicBezTo>
                <a:cubicBezTo>
                  <a:pt x="4133" y="26306"/>
                  <a:pt x="5157" y="27133"/>
                  <a:pt x="6007" y="27133"/>
                </a:cubicBezTo>
                <a:cubicBezTo>
                  <a:pt x="6390" y="27133"/>
                  <a:pt x="6738" y="26965"/>
                  <a:pt x="6932" y="26555"/>
                </a:cubicBezTo>
                <a:cubicBezTo>
                  <a:pt x="6983" y="26454"/>
                  <a:pt x="6922" y="26389"/>
                  <a:pt x="6859" y="26389"/>
                </a:cubicBezTo>
                <a:cubicBezTo>
                  <a:pt x="6836" y="26389"/>
                  <a:pt x="6812" y="26398"/>
                  <a:pt x="6794" y="26417"/>
                </a:cubicBezTo>
                <a:cubicBezTo>
                  <a:pt x="6558" y="26652"/>
                  <a:pt x="6259" y="26792"/>
                  <a:pt x="5960" y="26792"/>
                </a:cubicBezTo>
                <a:cubicBezTo>
                  <a:pt x="5820" y="26792"/>
                  <a:pt x="5679" y="26761"/>
                  <a:pt x="5546" y="26694"/>
                </a:cubicBezTo>
                <a:cubicBezTo>
                  <a:pt x="5061" y="26555"/>
                  <a:pt x="4783" y="26209"/>
                  <a:pt x="4575" y="25793"/>
                </a:cubicBezTo>
                <a:cubicBezTo>
                  <a:pt x="4368" y="25169"/>
                  <a:pt x="4922" y="24892"/>
                  <a:pt x="5477" y="24892"/>
                </a:cubicBezTo>
                <a:cubicBezTo>
                  <a:pt x="5823" y="24961"/>
                  <a:pt x="6170" y="25100"/>
                  <a:pt x="6447" y="25377"/>
                </a:cubicBezTo>
                <a:cubicBezTo>
                  <a:pt x="6655" y="25654"/>
                  <a:pt x="6794" y="26001"/>
                  <a:pt x="6724" y="26347"/>
                </a:cubicBezTo>
                <a:cubicBezTo>
                  <a:pt x="6724" y="26382"/>
                  <a:pt x="6742" y="26399"/>
                  <a:pt x="6759" y="26399"/>
                </a:cubicBezTo>
                <a:cubicBezTo>
                  <a:pt x="6776" y="26399"/>
                  <a:pt x="6794" y="26382"/>
                  <a:pt x="6794" y="26347"/>
                </a:cubicBezTo>
                <a:cubicBezTo>
                  <a:pt x="6863" y="26347"/>
                  <a:pt x="6932" y="26278"/>
                  <a:pt x="6932" y="26209"/>
                </a:cubicBezTo>
                <a:cubicBezTo>
                  <a:pt x="6932" y="26278"/>
                  <a:pt x="7002" y="26347"/>
                  <a:pt x="7071" y="26347"/>
                </a:cubicBezTo>
                <a:cubicBezTo>
                  <a:pt x="7566" y="26392"/>
                  <a:pt x="8060" y="26525"/>
                  <a:pt x="8555" y="26707"/>
                </a:cubicBezTo>
                <a:lnTo>
                  <a:pt x="8555" y="26707"/>
                </a:lnTo>
                <a:cubicBezTo>
                  <a:pt x="8557" y="26677"/>
                  <a:pt x="8549" y="26647"/>
                  <a:pt x="8527" y="26625"/>
                </a:cubicBezTo>
                <a:cubicBezTo>
                  <a:pt x="8428" y="26526"/>
                  <a:pt x="8336" y="26417"/>
                  <a:pt x="8247" y="26301"/>
                </a:cubicBezTo>
                <a:lnTo>
                  <a:pt x="8247" y="26301"/>
                </a:lnTo>
                <a:cubicBezTo>
                  <a:pt x="7866" y="26177"/>
                  <a:pt x="7448" y="26047"/>
                  <a:pt x="7140" y="25862"/>
                </a:cubicBezTo>
                <a:lnTo>
                  <a:pt x="7071" y="25862"/>
                </a:lnTo>
                <a:cubicBezTo>
                  <a:pt x="7071" y="25308"/>
                  <a:pt x="6239" y="24753"/>
                  <a:pt x="5823" y="24614"/>
                </a:cubicBezTo>
                <a:cubicBezTo>
                  <a:pt x="5675" y="24555"/>
                  <a:pt x="5524" y="24527"/>
                  <a:pt x="5376" y="24527"/>
                </a:cubicBezTo>
                <a:close/>
                <a:moveTo>
                  <a:pt x="8940" y="26858"/>
                </a:moveTo>
                <a:cubicBezTo>
                  <a:pt x="9051" y="26991"/>
                  <a:pt x="9162" y="27124"/>
                  <a:pt x="9274" y="27256"/>
                </a:cubicBezTo>
                <a:lnTo>
                  <a:pt x="9274" y="27256"/>
                </a:lnTo>
                <a:cubicBezTo>
                  <a:pt x="9256" y="27230"/>
                  <a:pt x="9238" y="27205"/>
                  <a:pt x="9220" y="27179"/>
                </a:cubicBezTo>
                <a:cubicBezTo>
                  <a:pt x="9169" y="27078"/>
                  <a:pt x="9193" y="27013"/>
                  <a:pt x="9263" y="27013"/>
                </a:cubicBezTo>
                <a:cubicBezTo>
                  <a:pt x="9283" y="27013"/>
                  <a:pt x="9307" y="27018"/>
                  <a:pt x="9334" y="27029"/>
                </a:cubicBezTo>
                <a:lnTo>
                  <a:pt x="9334" y="27029"/>
                </a:lnTo>
                <a:cubicBezTo>
                  <a:pt x="9202" y="26970"/>
                  <a:pt x="9071" y="26912"/>
                  <a:pt x="8940" y="26858"/>
                </a:cubicBezTo>
                <a:close/>
                <a:moveTo>
                  <a:pt x="9487" y="27509"/>
                </a:moveTo>
                <a:lnTo>
                  <a:pt x="9487" y="27509"/>
                </a:lnTo>
                <a:cubicBezTo>
                  <a:pt x="9679" y="27679"/>
                  <a:pt x="10043" y="27933"/>
                  <a:pt x="10121" y="28011"/>
                </a:cubicBezTo>
                <a:lnTo>
                  <a:pt x="10386" y="28238"/>
                </a:lnTo>
                <a:lnTo>
                  <a:pt x="10386" y="28238"/>
                </a:lnTo>
                <a:cubicBezTo>
                  <a:pt x="10380" y="28219"/>
                  <a:pt x="10374" y="28199"/>
                  <a:pt x="10368" y="28178"/>
                </a:cubicBezTo>
                <a:lnTo>
                  <a:pt x="10368" y="28178"/>
                </a:lnTo>
                <a:cubicBezTo>
                  <a:pt x="10445" y="28261"/>
                  <a:pt x="10523" y="28344"/>
                  <a:pt x="10606" y="28427"/>
                </a:cubicBezTo>
                <a:lnTo>
                  <a:pt x="10386" y="28238"/>
                </a:lnTo>
                <a:lnTo>
                  <a:pt x="10386" y="28238"/>
                </a:lnTo>
                <a:cubicBezTo>
                  <a:pt x="10436" y="28397"/>
                  <a:pt x="10486" y="28553"/>
                  <a:pt x="10537" y="28704"/>
                </a:cubicBezTo>
                <a:cubicBezTo>
                  <a:pt x="10187" y="28325"/>
                  <a:pt x="9837" y="27922"/>
                  <a:pt x="9487" y="27509"/>
                </a:cubicBezTo>
                <a:close/>
                <a:moveTo>
                  <a:pt x="9581" y="23383"/>
                </a:moveTo>
                <a:cubicBezTo>
                  <a:pt x="9439" y="23383"/>
                  <a:pt x="9295" y="23400"/>
                  <a:pt x="9150" y="23436"/>
                </a:cubicBezTo>
                <a:cubicBezTo>
                  <a:pt x="9012" y="23436"/>
                  <a:pt x="9081" y="23575"/>
                  <a:pt x="9150" y="23575"/>
                </a:cubicBezTo>
                <a:cubicBezTo>
                  <a:pt x="9774" y="23783"/>
                  <a:pt x="10398" y="23852"/>
                  <a:pt x="10745" y="24476"/>
                </a:cubicBezTo>
                <a:cubicBezTo>
                  <a:pt x="11022" y="24892"/>
                  <a:pt x="10953" y="25446"/>
                  <a:pt x="10745" y="25862"/>
                </a:cubicBezTo>
                <a:cubicBezTo>
                  <a:pt x="10586" y="26074"/>
                  <a:pt x="10427" y="26164"/>
                  <a:pt x="10299" y="26164"/>
                </a:cubicBezTo>
                <a:cubicBezTo>
                  <a:pt x="10260" y="26164"/>
                  <a:pt x="10223" y="26156"/>
                  <a:pt x="10190" y="26139"/>
                </a:cubicBezTo>
                <a:lnTo>
                  <a:pt x="10121" y="26001"/>
                </a:lnTo>
                <a:cubicBezTo>
                  <a:pt x="10070" y="25899"/>
                  <a:pt x="9982" y="25835"/>
                  <a:pt x="9884" y="25835"/>
                </a:cubicBezTo>
                <a:cubicBezTo>
                  <a:pt x="9849" y="25835"/>
                  <a:pt x="9811" y="25843"/>
                  <a:pt x="9774" y="25862"/>
                </a:cubicBezTo>
                <a:cubicBezTo>
                  <a:pt x="9636" y="25723"/>
                  <a:pt x="9497" y="25515"/>
                  <a:pt x="9428" y="25308"/>
                </a:cubicBezTo>
                <a:cubicBezTo>
                  <a:pt x="9358" y="24822"/>
                  <a:pt x="9358" y="24406"/>
                  <a:pt x="9428" y="23921"/>
                </a:cubicBezTo>
                <a:cubicBezTo>
                  <a:pt x="9428" y="23852"/>
                  <a:pt x="9358" y="23852"/>
                  <a:pt x="9289" y="23852"/>
                </a:cubicBezTo>
                <a:cubicBezTo>
                  <a:pt x="9012" y="24476"/>
                  <a:pt x="8943" y="25169"/>
                  <a:pt x="9220" y="25793"/>
                </a:cubicBezTo>
                <a:cubicBezTo>
                  <a:pt x="9358" y="26001"/>
                  <a:pt x="9566" y="26209"/>
                  <a:pt x="9774" y="26347"/>
                </a:cubicBezTo>
                <a:cubicBezTo>
                  <a:pt x="9844" y="26486"/>
                  <a:pt x="9913" y="26625"/>
                  <a:pt x="9982" y="26694"/>
                </a:cubicBezTo>
                <a:cubicBezTo>
                  <a:pt x="10083" y="27198"/>
                  <a:pt x="10220" y="27701"/>
                  <a:pt x="10368" y="28178"/>
                </a:cubicBezTo>
                <a:lnTo>
                  <a:pt x="10368" y="28178"/>
                </a:lnTo>
                <a:cubicBezTo>
                  <a:pt x="10123" y="27915"/>
                  <a:pt x="9899" y="27651"/>
                  <a:pt x="9636" y="27387"/>
                </a:cubicBezTo>
                <a:lnTo>
                  <a:pt x="9566" y="27387"/>
                </a:lnTo>
                <a:cubicBezTo>
                  <a:pt x="9486" y="27360"/>
                  <a:pt x="9433" y="27348"/>
                  <a:pt x="9403" y="27348"/>
                </a:cubicBezTo>
                <a:cubicBezTo>
                  <a:pt x="9379" y="27348"/>
                  <a:pt x="9368" y="27356"/>
                  <a:pt x="9369" y="27369"/>
                </a:cubicBezTo>
                <a:lnTo>
                  <a:pt x="9369" y="27369"/>
                </a:lnTo>
                <a:cubicBezTo>
                  <a:pt x="9408" y="27416"/>
                  <a:pt x="9448" y="27462"/>
                  <a:pt x="9487" y="27509"/>
                </a:cubicBezTo>
                <a:lnTo>
                  <a:pt x="9487" y="27509"/>
                </a:lnTo>
                <a:cubicBezTo>
                  <a:pt x="9417" y="27447"/>
                  <a:pt x="9370" y="27396"/>
                  <a:pt x="9369" y="27369"/>
                </a:cubicBezTo>
                <a:lnTo>
                  <a:pt x="9369" y="27369"/>
                </a:lnTo>
                <a:cubicBezTo>
                  <a:pt x="9337" y="27331"/>
                  <a:pt x="9305" y="27294"/>
                  <a:pt x="9274" y="27256"/>
                </a:cubicBezTo>
                <a:lnTo>
                  <a:pt x="9274" y="27256"/>
                </a:lnTo>
                <a:cubicBezTo>
                  <a:pt x="9841" y="28058"/>
                  <a:pt x="10520" y="28750"/>
                  <a:pt x="11311" y="29382"/>
                </a:cubicBezTo>
                <a:lnTo>
                  <a:pt x="11311" y="29382"/>
                </a:lnTo>
                <a:cubicBezTo>
                  <a:pt x="10723" y="28505"/>
                  <a:pt x="10394" y="27560"/>
                  <a:pt x="10260" y="26486"/>
                </a:cubicBezTo>
                <a:cubicBezTo>
                  <a:pt x="10468" y="26486"/>
                  <a:pt x="10606" y="26417"/>
                  <a:pt x="10745" y="26278"/>
                </a:cubicBezTo>
                <a:cubicBezTo>
                  <a:pt x="11299" y="25793"/>
                  <a:pt x="11438" y="25030"/>
                  <a:pt x="11161" y="24406"/>
                </a:cubicBezTo>
                <a:cubicBezTo>
                  <a:pt x="10874" y="23776"/>
                  <a:pt x="10256" y="23383"/>
                  <a:pt x="9581" y="23383"/>
                </a:cubicBezTo>
                <a:close/>
                <a:moveTo>
                  <a:pt x="11854" y="29883"/>
                </a:moveTo>
                <a:cubicBezTo>
                  <a:pt x="11854" y="29886"/>
                  <a:pt x="11854" y="29888"/>
                  <a:pt x="11854" y="29891"/>
                </a:cubicBezTo>
                <a:lnTo>
                  <a:pt x="11854" y="29891"/>
                </a:lnTo>
                <a:cubicBezTo>
                  <a:pt x="11900" y="29932"/>
                  <a:pt x="11946" y="29975"/>
                  <a:pt x="11993" y="30021"/>
                </a:cubicBezTo>
                <a:cubicBezTo>
                  <a:pt x="12200" y="30189"/>
                  <a:pt x="12415" y="30353"/>
                  <a:pt x="12635" y="30515"/>
                </a:cubicBezTo>
                <a:lnTo>
                  <a:pt x="12635" y="30515"/>
                </a:lnTo>
                <a:cubicBezTo>
                  <a:pt x="12582" y="30466"/>
                  <a:pt x="12530" y="30417"/>
                  <a:pt x="12478" y="30368"/>
                </a:cubicBezTo>
                <a:cubicBezTo>
                  <a:pt x="12270" y="30229"/>
                  <a:pt x="12062" y="30091"/>
                  <a:pt x="11854" y="29883"/>
                </a:cubicBezTo>
                <a:close/>
                <a:moveTo>
                  <a:pt x="21791" y="28378"/>
                </a:moveTo>
                <a:lnTo>
                  <a:pt x="21791" y="28378"/>
                </a:lnTo>
                <a:cubicBezTo>
                  <a:pt x="21437" y="29085"/>
                  <a:pt x="21084" y="29797"/>
                  <a:pt x="20731" y="30556"/>
                </a:cubicBezTo>
                <a:lnTo>
                  <a:pt x="20731" y="30556"/>
                </a:lnTo>
                <a:cubicBezTo>
                  <a:pt x="20746" y="30378"/>
                  <a:pt x="20806" y="30200"/>
                  <a:pt x="20865" y="30021"/>
                </a:cubicBezTo>
                <a:cubicBezTo>
                  <a:pt x="21073" y="29605"/>
                  <a:pt x="21281" y="29120"/>
                  <a:pt x="21558" y="28704"/>
                </a:cubicBezTo>
                <a:cubicBezTo>
                  <a:pt x="21641" y="28581"/>
                  <a:pt x="21723" y="28482"/>
                  <a:pt x="21791" y="28378"/>
                </a:cubicBezTo>
                <a:close/>
                <a:moveTo>
                  <a:pt x="7697" y="29514"/>
                </a:moveTo>
                <a:cubicBezTo>
                  <a:pt x="7795" y="29514"/>
                  <a:pt x="7889" y="29522"/>
                  <a:pt x="7972" y="29536"/>
                </a:cubicBezTo>
                <a:cubicBezTo>
                  <a:pt x="8457" y="29605"/>
                  <a:pt x="9012" y="29813"/>
                  <a:pt x="9497" y="30021"/>
                </a:cubicBezTo>
                <a:cubicBezTo>
                  <a:pt x="9566" y="30506"/>
                  <a:pt x="9289" y="30922"/>
                  <a:pt x="8804" y="31061"/>
                </a:cubicBezTo>
                <a:lnTo>
                  <a:pt x="8873" y="31061"/>
                </a:lnTo>
                <a:cubicBezTo>
                  <a:pt x="8698" y="31105"/>
                  <a:pt x="8515" y="31128"/>
                  <a:pt x="8332" y="31128"/>
                </a:cubicBezTo>
                <a:cubicBezTo>
                  <a:pt x="7937" y="31128"/>
                  <a:pt x="7541" y="31021"/>
                  <a:pt x="7210" y="30784"/>
                </a:cubicBezTo>
                <a:cubicBezTo>
                  <a:pt x="7002" y="30645"/>
                  <a:pt x="6863" y="30368"/>
                  <a:pt x="6863" y="30091"/>
                </a:cubicBezTo>
                <a:cubicBezTo>
                  <a:pt x="6863" y="29647"/>
                  <a:pt x="7307" y="29514"/>
                  <a:pt x="7697" y="29514"/>
                </a:cubicBezTo>
                <a:close/>
                <a:moveTo>
                  <a:pt x="7764" y="29103"/>
                </a:moveTo>
                <a:cubicBezTo>
                  <a:pt x="7649" y="29103"/>
                  <a:pt x="7533" y="29108"/>
                  <a:pt x="7418" y="29120"/>
                </a:cubicBezTo>
                <a:cubicBezTo>
                  <a:pt x="6586" y="29189"/>
                  <a:pt x="6170" y="30229"/>
                  <a:pt x="6794" y="30853"/>
                </a:cubicBezTo>
                <a:cubicBezTo>
                  <a:pt x="7096" y="31231"/>
                  <a:pt x="7609" y="31398"/>
                  <a:pt x="8129" y="31398"/>
                </a:cubicBezTo>
                <a:cubicBezTo>
                  <a:pt x="9041" y="31398"/>
                  <a:pt x="9976" y="30885"/>
                  <a:pt x="9844" y="30091"/>
                </a:cubicBezTo>
                <a:lnTo>
                  <a:pt x="9913" y="30091"/>
                </a:lnTo>
                <a:cubicBezTo>
                  <a:pt x="9948" y="30125"/>
                  <a:pt x="9965" y="30142"/>
                  <a:pt x="9982" y="30142"/>
                </a:cubicBezTo>
                <a:cubicBezTo>
                  <a:pt x="10000" y="30142"/>
                  <a:pt x="10017" y="30125"/>
                  <a:pt x="10052" y="30091"/>
                </a:cubicBezTo>
                <a:cubicBezTo>
                  <a:pt x="10260" y="30091"/>
                  <a:pt x="10398" y="30091"/>
                  <a:pt x="10537" y="29952"/>
                </a:cubicBezTo>
                <a:cubicBezTo>
                  <a:pt x="10883" y="29883"/>
                  <a:pt x="11161" y="29813"/>
                  <a:pt x="11507" y="29813"/>
                </a:cubicBezTo>
                <a:lnTo>
                  <a:pt x="11715" y="30021"/>
                </a:lnTo>
                <a:cubicBezTo>
                  <a:pt x="11715" y="30041"/>
                  <a:pt x="11727" y="30050"/>
                  <a:pt x="11744" y="30050"/>
                </a:cubicBezTo>
                <a:cubicBezTo>
                  <a:pt x="11785" y="30050"/>
                  <a:pt x="11854" y="30001"/>
                  <a:pt x="11854" y="29952"/>
                </a:cubicBezTo>
                <a:cubicBezTo>
                  <a:pt x="11819" y="29917"/>
                  <a:pt x="11819" y="29917"/>
                  <a:pt x="11828" y="29917"/>
                </a:cubicBezTo>
                <a:cubicBezTo>
                  <a:pt x="11836" y="29917"/>
                  <a:pt x="11851" y="29917"/>
                  <a:pt x="11854" y="29891"/>
                </a:cubicBezTo>
                <a:lnTo>
                  <a:pt x="11854" y="29891"/>
                </a:lnTo>
                <a:cubicBezTo>
                  <a:pt x="11692" y="29748"/>
                  <a:pt x="11530" y="29628"/>
                  <a:pt x="11369" y="29467"/>
                </a:cubicBezTo>
                <a:lnTo>
                  <a:pt x="11369" y="29467"/>
                </a:lnTo>
                <a:lnTo>
                  <a:pt x="11507" y="29536"/>
                </a:lnTo>
                <a:cubicBezTo>
                  <a:pt x="11441" y="29485"/>
                  <a:pt x="11376" y="29434"/>
                  <a:pt x="11311" y="29382"/>
                </a:cubicBezTo>
                <a:lnTo>
                  <a:pt x="11311" y="29382"/>
                </a:lnTo>
                <a:cubicBezTo>
                  <a:pt x="11330" y="29410"/>
                  <a:pt x="11349" y="29439"/>
                  <a:pt x="11369" y="29467"/>
                </a:cubicBezTo>
                <a:cubicBezTo>
                  <a:pt x="11342" y="29453"/>
                  <a:pt x="11318" y="29448"/>
                  <a:pt x="11297" y="29448"/>
                </a:cubicBezTo>
                <a:cubicBezTo>
                  <a:pt x="11209" y="29448"/>
                  <a:pt x="11174" y="29549"/>
                  <a:pt x="11230" y="29605"/>
                </a:cubicBezTo>
                <a:cubicBezTo>
                  <a:pt x="11022" y="29675"/>
                  <a:pt x="10814" y="29675"/>
                  <a:pt x="10606" y="29744"/>
                </a:cubicBezTo>
                <a:cubicBezTo>
                  <a:pt x="10606" y="29675"/>
                  <a:pt x="10468" y="29605"/>
                  <a:pt x="10398" y="29605"/>
                </a:cubicBezTo>
                <a:cubicBezTo>
                  <a:pt x="10190" y="29675"/>
                  <a:pt x="10052" y="29744"/>
                  <a:pt x="9844" y="29813"/>
                </a:cubicBezTo>
                <a:cubicBezTo>
                  <a:pt x="9774" y="29744"/>
                  <a:pt x="9636" y="29605"/>
                  <a:pt x="9566" y="29536"/>
                </a:cubicBezTo>
                <a:cubicBezTo>
                  <a:pt x="9532" y="29501"/>
                  <a:pt x="9514" y="29484"/>
                  <a:pt x="9497" y="29484"/>
                </a:cubicBezTo>
                <a:cubicBezTo>
                  <a:pt x="9480" y="29484"/>
                  <a:pt x="9462" y="29501"/>
                  <a:pt x="9428" y="29536"/>
                </a:cubicBezTo>
                <a:cubicBezTo>
                  <a:pt x="8908" y="29247"/>
                  <a:pt x="8340" y="29103"/>
                  <a:pt x="7764" y="29103"/>
                </a:cubicBezTo>
                <a:close/>
                <a:moveTo>
                  <a:pt x="14835" y="32517"/>
                </a:moveTo>
                <a:cubicBezTo>
                  <a:pt x="14873" y="32550"/>
                  <a:pt x="14912" y="32582"/>
                  <a:pt x="14951" y="32614"/>
                </a:cubicBezTo>
                <a:lnTo>
                  <a:pt x="14951" y="32614"/>
                </a:lnTo>
                <a:cubicBezTo>
                  <a:pt x="14912" y="32582"/>
                  <a:pt x="14873" y="32549"/>
                  <a:pt x="14835" y="32517"/>
                </a:cubicBezTo>
                <a:close/>
                <a:moveTo>
                  <a:pt x="24470" y="32170"/>
                </a:moveTo>
                <a:cubicBezTo>
                  <a:pt x="24401" y="32170"/>
                  <a:pt x="24401" y="32309"/>
                  <a:pt x="24470" y="32309"/>
                </a:cubicBezTo>
                <a:lnTo>
                  <a:pt x="25302" y="32309"/>
                </a:lnTo>
                <a:cubicBezTo>
                  <a:pt x="25510" y="32309"/>
                  <a:pt x="25648" y="32378"/>
                  <a:pt x="25718" y="32517"/>
                </a:cubicBezTo>
                <a:cubicBezTo>
                  <a:pt x="25787" y="32586"/>
                  <a:pt x="25787" y="32655"/>
                  <a:pt x="25718" y="32725"/>
                </a:cubicBezTo>
                <a:cubicBezTo>
                  <a:pt x="25718" y="32863"/>
                  <a:pt x="25648" y="32933"/>
                  <a:pt x="25510" y="33002"/>
                </a:cubicBezTo>
                <a:cubicBezTo>
                  <a:pt x="25331" y="33136"/>
                  <a:pt x="25094" y="33213"/>
                  <a:pt x="24874" y="33213"/>
                </a:cubicBezTo>
                <a:cubicBezTo>
                  <a:pt x="24753" y="33213"/>
                  <a:pt x="24637" y="33190"/>
                  <a:pt x="24539" y="33141"/>
                </a:cubicBezTo>
                <a:cubicBezTo>
                  <a:pt x="24262" y="33002"/>
                  <a:pt x="24054" y="32794"/>
                  <a:pt x="23985" y="32586"/>
                </a:cubicBezTo>
                <a:lnTo>
                  <a:pt x="24193" y="32586"/>
                </a:lnTo>
                <a:cubicBezTo>
                  <a:pt x="24262" y="32586"/>
                  <a:pt x="24331" y="32447"/>
                  <a:pt x="24262" y="32378"/>
                </a:cubicBezTo>
                <a:lnTo>
                  <a:pt x="24193" y="32309"/>
                </a:lnTo>
                <a:cubicBezTo>
                  <a:pt x="24193" y="32309"/>
                  <a:pt x="24262" y="32239"/>
                  <a:pt x="24262" y="32170"/>
                </a:cubicBezTo>
                <a:close/>
                <a:moveTo>
                  <a:pt x="12635" y="30515"/>
                </a:moveTo>
                <a:cubicBezTo>
                  <a:pt x="13836" y="31639"/>
                  <a:pt x="15101" y="32699"/>
                  <a:pt x="16429" y="33695"/>
                </a:cubicBezTo>
                <a:cubicBezTo>
                  <a:pt x="16498" y="33695"/>
                  <a:pt x="16498" y="33626"/>
                  <a:pt x="16498" y="33626"/>
                </a:cubicBezTo>
                <a:cubicBezTo>
                  <a:pt x="15429" y="32378"/>
                  <a:pt x="13952" y="31487"/>
                  <a:pt x="12635" y="30515"/>
                </a:cubicBezTo>
                <a:close/>
                <a:moveTo>
                  <a:pt x="14951" y="32614"/>
                </a:moveTo>
                <a:cubicBezTo>
                  <a:pt x="15744" y="33281"/>
                  <a:pt x="16534" y="34008"/>
                  <a:pt x="17261" y="34735"/>
                </a:cubicBezTo>
                <a:cubicBezTo>
                  <a:pt x="17256" y="34708"/>
                  <a:pt x="17252" y="34681"/>
                  <a:pt x="17247" y="34654"/>
                </a:cubicBezTo>
                <a:lnTo>
                  <a:pt x="17247" y="34654"/>
                </a:lnTo>
                <a:cubicBezTo>
                  <a:pt x="16993" y="34305"/>
                  <a:pt x="16711" y="33977"/>
                  <a:pt x="16429" y="33695"/>
                </a:cubicBezTo>
                <a:cubicBezTo>
                  <a:pt x="15918" y="33312"/>
                  <a:pt x="15408" y="32988"/>
                  <a:pt x="14951" y="32614"/>
                </a:cubicBezTo>
                <a:close/>
                <a:moveTo>
                  <a:pt x="18508" y="37716"/>
                </a:moveTo>
                <a:cubicBezTo>
                  <a:pt x="18605" y="38283"/>
                  <a:pt x="18699" y="38859"/>
                  <a:pt x="18799" y="39437"/>
                </a:cubicBezTo>
                <a:lnTo>
                  <a:pt x="18799" y="39437"/>
                </a:lnTo>
                <a:cubicBezTo>
                  <a:pt x="18701" y="38929"/>
                  <a:pt x="18605" y="38424"/>
                  <a:pt x="18508" y="37923"/>
                </a:cubicBezTo>
                <a:lnTo>
                  <a:pt x="18508" y="37716"/>
                </a:lnTo>
                <a:close/>
                <a:moveTo>
                  <a:pt x="8411" y="1"/>
                </a:moveTo>
                <a:cubicBezTo>
                  <a:pt x="7702" y="1"/>
                  <a:pt x="7147" y="600"/>
                  <a:pt x="7279" y="1323"/>
                </a:cubicBezTo>
                <a:cubicBezTo>
                  <a:pt x="7279" y="1358"/>
                  <a:pt x="7314" y="1375"/>
                  <a:pt x="7348" y="1375"/>
                </a:cubicBezTo>
                <a:cubicBezTo>
                  <a:pt x="7383" y="1375"/>
                  <a:pt x="7418" y="1358"/>
                  <a:pt x="7418" y="1323"/>
                </a:cubicBezTo>
                <a:cubicBezTo>
                  <a:pt x="7543" y="822"/>
                  <a:pt x="7782" y="264"/>
                  <a:pt x="8287" y="264"/>
                </a:cubicBezTo>
                <a:cubicBezTo>
                  <a:pt x="8341" y="264"/>
                  <a:pt x="8397" y="270"/>
                  <a:pt x="8457" y="284"/>
                </a:cubicBezTo>
                <a:cubicBezTo>
                  <a:pt x="9012" y="422"/>
                  <a:pt x="9358" y="907"/>
                  <a:pt x="9358" y="1462"/>
                </a:cubicBezTo>
                <a:cubicBezTo>
                  <a:pt x="9358" y="1771"/>
                  <a:pt x="9029" y="2903"/>
                  <a:pt x="8614" y="2903"/>
                </a:cubicBezTo>
                <a:cubicBezTo>
                  <a:pt x="8563" y="2903"/>
                  <a:pt x="8510" y="2886"/>
                  <a:pt x="8457" y="2848"/>
                </a:cubicBezTo>
                <a:cubicBezTo>
                  <a:pt x="8506" y="2799"/>
                  <a:pt x="8451" y="2750"/>
                  <a:pt x="8390" y="2750"/>
                </a:cubicBezTo>
                <a:cubicBezTo>
                  <a:pt x="8365" y="2750"/>
                  <a:pt x="8339" y="2759"/>
                  <a:pt x="8319" y="2779"/>
                </a:cubicBezTo>
                <a:cubicBezTo>
                  <a:pt x="8041" y="2363"/>
                  <a:pt x="7833" y="1878"/>
                  <a:pt x="7695" y="1323"/>
                </a:cubicBezTo>
                <a:cubicBezTo>
                  <a:pt x="7695" y="1300"/>
                  <a:pt x="7679" y="1292"/>
                  <a:pt x="7659" y="1292"/>
                </a:cubicBezTo>
                <a:cubicBezTo>
                  <a:pt x="7618" y="1292"/>
                  <a:pt x="7556" y="1323"/>
                  <a:pt x="7556" y="1323"/>
                </a:cubicBezTo>
                <a:cubicBezTo>
                  <a:pt x="7625" y="1809"/>
                  <a:pt x="7764" y="2224"/>
                  <a:pt x="7972" y="2640"/>
                </a:cubicBezTo>
                <a:cubicBezTo>
                  <a:pt x="7903" y="2640"/>
                  <a:pt x="7833" y="2710"/>
                  <a:pt x="7833" y="2779"/>
                </a:cubicBezTo>
                <a:cubicBezTo>
                  <a:pt x="7833" y="2918"/>
                  <a:pt x="7903" y="3056"/>
                  <a:pt x="7972" y="3195"/>
                </a:cubicBezTo>
                <a:cubicBezTo>
                  <a:pt x="7972" y="3195"/>
                  <a:pt x="7972" y="3264"/>
                  <a:pt x="8041" y="3264"/>
                </a:cubicBezTo>
                <a:lnTo>
                  <a:pt x="8111" y="3264"/>
                </a:lnTo>
                <a:cubicBezTo>
                  <a:pt x="8319" y="3957"/>
                  <a:pt x="8457" y="4720"/>
                  <a:pt x="8596" y="5482"/>
                </a:cubicBezTo>
                <a:cubicBezTo>
                  <a:pt x="8111" y="4789"/>
                  <a:pt x="7625" y="4165"/>
                  <a:pt x="7071" y="3541"/>
                </a:cubicBezTo>
                <a:cubicBezTo>
                  <a:pt x="7210" y="3264"/>
                  <a:pt x="7279" y="3056"/>
                  <a:pt x="7279" y="2779"/>
                </a:cubicBezTo>
                <a:cubicBezTo>
                  <a:pt x="7348" y="2363"/>
                  <a:pt x="7210" y="2016"/>
                  <a:pt x="6932" y="1739"/>
                </a:cubicBezTo>
                <a:cubicBezTo>
                  <a:pt x="6589" y="1339"/>
                  <a:pt x="6104" y="1080"/>
                  <a:pt x="5555" y="1080"/>
                </a:cubicBezTo>
                <a:cubicBezTo>
                  <a:pt x="5439" y="1080"/>
                  <a:pt x="5320" y="1091"/>
                  <a:pt x="5199" y="1115"/>
                </a:cubicBezTo>
                <a:cubicBezTo>
                  <a:pt x="4645" y="1323"/>
                  <a:pt x="4645" y="1809"/>
                  <a:pt x="4783" y="2224"/>
                </a:cubicBezTo>
                <a:cubicBezTo>
                  <a:pt x="4783" y="2294"/>
                  <a:pt x="4783" y="2294"/>
                  <a:pt x="4783" y="2294"/>
                </a:cubicBezTo>
                <a:cubicBezTo>
                  <a:pt x="5031" y="2850"/>
                  <a:pt x="5775" y="3793"/>
                  <a:pt x="6523" y="3793"/>
                </a:cubicBezTo>
                <a:cubicBezTo>
                  <a:pt x="6613" y="3793"/>
                  <a:pt x="6704" y="3779"/>
                  <a:pt x="6794" y="3749"/>
                </a:cubicBezTo>
                <a:cubicBezTo>
                  <a:pt x="6863" y="3749"/>
                  <a:pt x="6932" y="3680"/>
                  <a:pt x="7002" y="3680"/>
                </a:cubicBezTo>
                <a:cubicBezTo>
                  <a:pt x="7625" y="4443"/>
                  <a:pt x="8180" y="5274"/>
                  <a:pt x="8735" y="6106"/>
                </a:cubicBezTo>
                <a:cubicBezTo>
                  <a:pt x="8665" y="6106"/>
                  <a:pt x="8665" y="6176"/>
                  <a:pt x="8735" y="6176"/>
                </a:cubicBezTo>
                <a:lnTo>
                  <a:pt x="9081" y="6799"/>
                </a:lnTo>
                <a:cubicBezTo>
                  <a:pt x="8527" y="6314"/>
                  <a:pt x="7833" y="5968"/>
                  <a:pt x="7140" y="5760"/>
                </a:cubicBezTo>
                <a:lnTo>
                  <a:pt x="7071" y="5760"/>
                </a:lnTo>
                <a:lnTo>
                  <a:pt x="6863" y="5690"/>
                </a:lnTo>
                <a:cubicBezTo>
                  <a:pt x="6690" y="5171"/>
                  <a:pt x="5896" y="4760"/>
                  <a:pt x="5223" y="4760"/>
                </a:cubicBezTo>
                <a:cubicBezTo>
                  <a:pt x="4817" y="4760"/>
                  <a:pt x="4455" y="4910"/>
                  <a:pt x="4298" y="5274"/>
                </a:cubicBezTo>
                <a:cubicBezTo>
                  <a:pt x="4298" y="5274"/>
                  <a:pt x="4298" y="5305"/>
                  <a:pt x="4319" y="5305"/>
                </a:cubicBezTo>
                <a:cubicBezTo>
                  <a:pt x="4329" y="5305"/>
                  <a:pt x="4344" y="5298"/>
                  <a:pt x="4368" y="5274"/>
                </a:cubicBezTo>
                <a:lnTo>
                  <a:pt x="4575" y="5205"/>
                </a:lnTo>
                <a:cubicBezTo>
                  <a:pt x="4783" y="5829"/>
                  <a:pt x="5269" y="6245"/>
                  <a:pt x="5893" y="6453"/>
                </a:cubicBezTo>
                <a:cubicBezTo>
                  <a:pt x="5985" y="6490"/>
                  <a:pt x="6078" y="6507"/>
                  <a:pt x="6170" y="6507"/>
                </a:cubicBezTo>
                <a:cubicBezTo>
                  <a:pt x="6420" y="6507"/>
                  <a:pt x="6660" y="6379"/>
                  <a:pt x="6863" y="6176"/>
                </a:cubicBezTo>
                <a:cubicBezTo>
                  <a:pt x="6932" y="6176"/>
                  <a:pt x="7002" y="6176"/>
                  <a:pt x="7071" y="6106"/>
                </a:cubicBezTo>
                <a:cubicBezTo>
                  <a:pt x="7833" y="6384"/>
                  <a:pt x="8596" y="6730"/>
                  <a:pt x="9220" y="7215"/>
                </a:cubicBezTo>
                <a:cubicBezTo>
                  <a:pt x="9220" y="7250"/>
                  <a:pt x="9237" y="7267"/>
                  <a:pt x="9254" y="7267"/>
                </a:cubicBezTo>
                <a:cubicBezTo>
                  <a:pt x="9272" y="7267"/>
                  <a:pt x="9289" y="7250"/>
                  <a:pt x="9289" y="7215"/>
                </a:cubicBezTo>
                <a:cubicBezTo>
                  <a:pt x="9774" y="8047"/>
                  <a:pt x="10190" y="8879"/>
                  <a:pt x="10537" y="9711"/>
                </a:cubicBezTo>
                <a:cubicBezTo>
                  <a:pt x="10190" y="9434"/>
                  <a:pt x="9705" y="9226"/>
                  <a:pt x="9289" y="9156"/>
                </a:cubicBezTo>
                <a:cubicBezTo>
                  <a:pt x="9289" y="9087"/>
                  <a:pt x="9289" y="9018"/>
                  <a:pt x="9220" y="9018"/>
                </a:cubicBezTo>
                <a:cubicBezTo>
                  <a:pt x="9081" y="9018"/>
                  <a:pt x="8943" y="9087"/>
                  <a:pt x="8873" y="9087"/>
                </a:cubicBezTo>
                <a:lnTo>
                  <a:pt x="8735" y="9087"/>
                </a:lnTo>
                <a:cubicBezTo>
                  <a:pt x="8873" y="8602"/>
                  <a:pt x="8665" y="8117"/>
                  <a:pt x="8249" y="7839"/>
                </a:cubicBezTo>
                <a:cubicBezTo>
                  <a:pt x="7967" y="7637"/>
                  <a:pt x="7637" y="7530"/>
                  <a:pt x="7301" y="7530"/>
                </a:cubicBezTo>
                <a:cubicBezTo>
                  <a:pt x="7061" y="7530"/>
                  <a:pt x="6817" y="7585"/>
                  <a:pt x="6586" y="7701"/>
                </a:cubicBezTo>
                <a:cubicBezTo>
                  <a:pt x="6031" y="8047"/>
                  <a:pt x="6031" y="8879"/>
                  <a:pt x="6516" y="9226"/>
                </a:cubicBezTo>
                <a:cubicBezTo>
                  <a:pt x="6537" y="9246"/>
                  <a:pt x="6557" y="9254"/>
                  <a:pt x="6576" y="9254"/>
                </a:cubicBezTo>
                <a:cubicBezTo>
                  <a:pt x="6620" y="9254"/>
                  <a:pt x="6655" y="9205"/>
                  <a:pt x="6655" y="9156"/>
                </a:cubicBezTo>
                <a:cubicBezTo>
                  <a:pt x="6655" y="9096"/>
                  <a:pt x="6655" y="9035"/>
                  <a:pt x="6609" y="8975"/>
                </a:cubicBezTo>
                <a:lnTo>
                  <a:pt x="6609" y="8975"/>
                </a:lnTo>
                <a:cubicBezTo>
                  <a:pt x="6916" y="9317"/>
                  <a:pt x="7364" y="9514"/>
                  <a:pt x="7849" y="9514"/>
                </a:cubicBezTo>
                <a:cubicBezTo>
                  <a:pt x="8026" y="9514"/>
                  <a:pt x="8207" y="9488"/>
                  <a:pt x="8388" y="9434"/>
                </a:cubicBezTo>
                <a:cubicBezTo>
                  <a:pt x="8492" y="9538"/>
                  <a:pt x="8613" y="9590"/>
                  <a:pt x="8735" y="9590"/>
                </a:cubicBezTo>
                <a:cubicBezTo>
                  <a:pt x="8856" y="9590"/>
                  <a:pt x="8977" y="9538"/>
                  <a:pt x="9081" y="9434"/>
                </a:cubicBezTo>
                <a:cubicBezTo>
                  <a:pt x="9705" y="9642"/>
                  <a:pt x="10329" y="9919"/>
                  <a:pt x="10814" y="10335"/>
                </a:cubicBezTo>
                <a:cubicBezTo>
                  <a:pt x="11230" y="11305"/>
                  <a:pt x="11715" y="12206"/>
                  <a:pt x="11993" y="13246"/>
                </a:cubicBezTo>
                <a:lnTo>
                  <a:pt x="11854" y="13107"/>
                </a:lnTo>
                <a:cubicBezTo>
                  <a:pt x="11785" y="12969"/>
                  <a:pt x="11646" y="12899"/>
                  <a:pt x="11507" y="12830"/>
                </a:cubicBezTo>
                <a:cubicBezTo>
                  <a:pt x="11467" y="12790"/>
                  <a:pt x="11426" y="12773"/>
                  <a:pt x="11389" y="12773"/>
                </a:cubicBezTo>
                <a:cubicBezTo>
                  <a:pt x="11299" y="12773"/>
                  <a:pt x="11230" y="12871"/>
                  <a:pt x="11230" y="12969"/>
                </a:cubicBezTo>
                <a:cubicBezTo>
                  <a:pt x="10953" y="12276"/>
                  <a:pt x="10329" y="11721"/>
                  <a:pt x="9497" y="11582"/>
                </a:cubicBezTo>
                <a:cubicBezTo>
                  <a:pt x="9453" y="11576"/>
                  <a:pt x="9412" y="11573"/>
                  <a:pt x="9372" y="11573"/>
                </a:cubicBezTo>
                <a:cubicBezTo>
                  <a:pt x="8533" y="11573"/>
                  <a:pt x="8612" y="12924"/>
                  <a:pt x="8943" y="13454"/>
                </a:cubicBezTo>
                <a:cubicBezTo>
                  <a:pt x="9202" y="13922"/>
                  <a:pt x="9735" y="14156"/>
                  <a:pt x="10249" y="14156"/>
                </a:cubicBezTo>
                <a:cubicBezTo>
                  <a:pt x="10420" y="14156"/>
                  <a:pt x="10589" y="14130"/>
                  <a:pt x="10745" y="14078"/>
                </a:cubicBezTo>
                <a:cubicBezTo>
                  <a:pt x="11022" y="13939"/>
                  <a:pt x="11230" y="13662"/>
                  <a:pt x="11230" y="13385"/>
                </a:cubicBezTo>
                <a:cubicBezTo>
                  <a:pt x="11230" y="13385"/>
                  <a:pt x="11230" y="13385"/>
                  <a:pt x="11230" y="13454"/>
                </a:cubicBezTo>
                <a:cubicBezTo>
                  <a:pt x="11230" y="13483"/>
                  <a:pt x="11266" y="13500"/>
                  <a:pt x="11308" y="13500"/>
                </a:cubicBezTo>
                <a:cubicBezTo>
                  <a:pt x="11367" y="13500"/>
                  <a:pt x="11438" y="13466"/>
                  <a:pt x="11438" y="13385"/>
                </a:cubicBezTo>
                <a:lnTo>
                  <a:pt x="11577" y="13454"/>
                </a:lnTo>
                <a:lnTo>
                  <a:pt x="11993" y="13731"/>
                </a:lnTo>
                <a:cubicBezTo>
                  <a:pt x="12027" y="13766"/>
                  <a:pt x="12079" y="13783"/>
                  <a:pt x="12122" y="13783"/>
                </a:cubicBezTo>
                <a:cubicBezTo>
                  <a:pt x="12166" y="13783"/>
                  <a:pt x="12200" y="13766"/>
                  <a:pt x="12200" y="13731"/>
                </a:cubicBezTo>
                <a:cubicBezTo>
                  <a:pt x="12616" y="14771"/>
                  <a:pt x="12963" y="15742"/>
                  <a:pt x="13240" y="16781"/>
                </a:cubicBezTo>
                <a:cubicBezTo>
                  <a:pt x="13102" y="16643"/>
                  <a:pt x="12894" y="16504"/>
                  <a:pt x="12755" y="16365"/>
                </a:cubicBezTo>
                <a:lnTo>
                  <a:pt x="12686" y="16365"/>
                </a:lnTo>
                <a:lnTo>
                  <a:pt x="12616" y="16296"/>
                </a:lnTo>
                <a:lnTo>
                  <a:pt x="12547" y="16157"/>
                </a:lnTo>
                <a:lnTo>
                  <a:pt x="12478" y="16157"/>
                </a:lnTo>
                <a:cubicBezTo>
                  <a:pt x="12355" y="15485"/>
                  <a:pt x="11478" y="15244"/>
                  <a:pt x="10893" y="15244"/>
                </a:cubicBezTo>
                <a:cubicBezTo>
                  <a:pt x="10814" y="15244"/>
                  <a:pt x="10741" y="15248"/>
                  <a:pt x="10675" y="15256"/>
                </a:cubicBezTo>
                <a:cubicBezTo>
                  <a:pt x="9913" y="15326"/>
                  <a:pt x="9566" y="16227"/>
                  <a:pt x="10052" y="16781"/>
                </a:cubicBezTo>
                <a:cubicBezTo>
                  <a:pt x="10432" y="17352"/>
                  <a:pt x="11046" y="17691"/>
                  <a:pt x="11678" y="17691"/>
                </a:cubicBezTo>
                <a:cubicBezTo>
                  <a:pt x="11737" y="17691"/>
                  <a:pt x="11795" y="17688"/>
                  <a:pt x="11854" y="17682"/>
                </a:cubicBezTo>
                <a:cubicBezTo>
                  <a:pt x="12339" y="17682"/>
                  <a:pt x="12686" y="17267"/>
                  <a:pt x="12686" y="16781"/>
                </a:cubicBezTo>
                <a:cubicBezTo>
                  <a:pt x="12720" y="16816"/>
                  <a:pt x="12772" y="16833"/>
                  <a:pt x="12824" y="16833"/>
                </a:cubicBezTo>
                <a:cubicBezTo>
                  <a:pt x="12876" y="16833"/>
                  <a:pt x="12928" y="16816"/>
                  <a:pt x="12963" y="16781"/>
                </a:cubicBezTo>
                <a:cubicBezTo>
                  <a:pt x="13102" y="16851"/>
                  <a:pt x="13240" y="16989"/>
                  <a:pt x="13379" y="17128"/>
                </a:cubicBezTo>
                <a:cubicBezTo>
                  <a:pt x="13656" y="18098"/>
                  <a:pt x="13933" y="19069"/>
                  <a:pt x="14211" y="20039"/>
                </a:cubicBezTo>
                <a:cubicBezTo>
                  <a:pt x="13725" y="19623"/>
                  <a:pt x="13171" y="19207"/>
                  <a:pt x="12547" y="18861"/>
                </a:cubicBezTo>
                <a:cubicBezTo>
                  <a:pt x="11577" y="18237"/>
                  <a:pt x="10537" y="17613"/>
                  <a:pt x="9566" y="16781"/>
                </a:cubicBezTo>
                <a:cubicBezTo>
                  <a:pt x="9566" y="16781"/>
                  <a:pt x="9497" y="16781"/>
                  <a:pt x="9497" y="16851"/>
                </a:cubicBezTo>
                <a:cubicBezTo>
                  <a:pt x="10260" y="17544"/>
                  <a:pt x="11091" y="18098"/>
                  <a:pt x="11923" y="18653"/>
                </a:cubicBezTo>
                <a:cubicBezTo>
                  <a:pt x="12339" y="18930"/>
                  <a:pt x="12686" y="19207"/>
                  <a:pt x="13102" y="19554"/>
                </a:cubicBezTo>
                <a:lnTo>
                  <a:pt x="12963" y="19485"/>
                </a:lnTo>
                <a:cubicBezTo>
                  <a:pt x="11577" y="18584"/>
                  <a:pt x="10329" y="17613"/>
                  <a:pt x="9012" y="16712"/>
                </a:cubicBezTo>
                <a:cubicBezTo>
                  <a:pt x="9081" y="16573"/>
                  <a:pt x="9081" y="16435"/>
                  <a:pt x="8943" y="16365"/>
                </a:cubicBezTo>
                <a:cubicBezTo>
                  <a:pt x="7972" y="15811"/>
                  <a:pt x="7695" y="14632"/>
                  <a:pt x="7348" y="13523"/>
                </a:cubicBezTo>
                <a:lnTo>
                  <a:pt x="7348" y="13523"/>
                </a:lnTo>
                <a:cubicBezTo>
                  <a:pt x="7428" y="13576"/>
                  <a:pt x="7517" y="13599"/>
                  <a:pt x="7605" y="13599"/>
                </a:cubicBezTo>
                <a:cubicBezTo>
                  <a:pt x="7748" y="13599"/>
                  <a:pt x="7886" y="13540"/>
                  <a:pt x="7972" y="13454"/>
                </a:cubicBezTo>
                <a:cubicBezTo>
                  <a:pt x="8527" y="13038"/>
                  <a:pt x="8249" y="12137"/>
                  <a:pt x="7972" y="11652"/>
                </a:cubicBezTo>
                <a:cubicBezTo>
                  <a:pt x="7835" y="11331"/>
                  <a:pt x="7454" y="11010"/>
                  <a:pt x="7072" y="11010"/>
                </a:cubicBezTo>
                <a:cubicBezTo>
                  <a:pt x="6877" y="11010"/>
                  <a:pt x="6681" y="11094"/>
                  <a:pt x="6516" y="11305"/>
                </a:cubicBezTo>
                <a:cubicBezTo>
                  <a:pt x="6031" y="11929"/>
                  <a:pt x="6586" y="12692"/>
                  <a:pt x="6794" y="13177"/>
                </a:cubicBezTo>
                <a:cubicBezTo>
                  <a:pt x="6794" y="13211"/>
                  <a:pt x="6811" y="13229"/>
                  <a:pt x="6828" y="13229"/>
                </a:cubicBezTo>
                <a:cubicBezTo>
                  <a:pt x="6846" y="13229"/>
                  <a:pt x="6863" y="13211"/>
                  <a:pt x="6863" y="13177"/>
                </a:cubicBezTo>
                <a:lnTo>
                  <a:pt x="6863" y="13107"/>
                </a:lnTo>
                <a:cubicBezTo>
                  <a:pt x="7002" y="13246"/>
                  <a:pt x="7140" y="13385"/>
                  <a:pt x="7279" y="13523"/>
                </a:cubicBezTo>
                <a:cubicBezTo>
                  <a:pt x="7348" y="14009"/>
                  <a:pt x="7556" y="14494"/>
                  <a:pt x="7695" y="14979"/>
                </a:cubicBezTo>
                <a:cubicBezTo>
                  <a:pt x="7764" y="15118"/>
                  <a:pt x="7833" y="15256"/>
                  <a:pt x="7903" y="15395"/>
                </a:cubicBezTo>
                <a:cubicBezTo>
                  <a:pt x="7625" y="15118"/>
                  <a:pt x="7279" y="14840"/>
                  <a:pt x="7071" y="14632"/>
                </a:cubicBezTo>
                <a:cubicBezTo>
                  <a:pt x="7071" y="14563"/>
                  <a:pt x="7071" y="14494"/>
                  <a:pt x="7002" y="14494"/>
                </a:cubicBezTo>
                <a:lnTo>
                  <a:pt x="6863" y="14425"/>
                </a:lnTo>
                <a:lnTo>
                  <a:pt x="6724" y="14286"/>
                </a:lnTo>
                <a:cubicBezTo>
                  <a:pt x="6447" y="13939"/>
                  <a:pt x="6170" y="13662"/>
                  <a:pt x="5823" y="13385"/>
                </a:cubicBezTo>
                <a:lnTo>
                  <a:pt x="5615" y="13246"/>
                </a:lnTo>
                <a:cubicBezTo>
                  <a:pt x="5615" y="13211"/>
                  <a:pt x="5615" y="13194"/>
                  <a:pt x="5607" y="13194"/>
                </a:cubicBezTo>
                <a:cubicBezTo>
                  <a:pt x="5598" y="13194"/>
                  <a:pt x="5581" y="13211"/>
                  <a:pt x="5546" y="13246"/>
                </a:cubicBezTo>
                <a:cubicBezTo>
                  <a:pt x="5477" y="13107"/>
                  <a:pt x="5338" y="13038"/>
                  <a:pt x="5199" y="12969"/>
                </a:cubicBezTo>
                <a:lnTo>
                  <a:pt x="5130" y="12969"/>
                </a:lnTo>
                <a:cubicBezTo>
                  <a:pt x="5199" y="12899"/>
                  <a:pt x="5269" y="12830"/>
                  <a:pt x="5199" y="12761"/>
                </a:cubicBezTo>
                <a:cubicBezTo>
                  <a:pt x="4783" y="11790"/>
                  <a:pt x="4506" y="10820"/>
                  <a:pt x="4506" y="9780"/>
                </a:cubicBezTo>
                <a:cubicBezTo>
                  <a:pt x="5199" y="8879"/>
                  <a:pt x="5615" y="7007"/>
                  <a:pt x="4090" y="6661"/>
                </a:cubicBezTo>
                <a:cubicBezTo>
                  <a:pt x="4059" y="6656"/>
                  <a:pt x="4029" y="6653"/>
                  <a:pt x="4001" y="6653"/>
                </a:cubicBezTo>
                <a:cubicBezTo>
                  <a:pt x="3644" y="6653"/>
                  <a:pt x="3461" y="7033"/>
                  <a:pt x="3397" y="7354"/>
                </a:cubicBezTo>
                <a:cubicBezTo>
                  <a:pt x="3328" y="7909"/>
                  <a:pt x="3536" y="8463"/>
                  <a:pt x="4021" y="8740"/>
                </a:cubicBezTo>
                <a:cubicBezTo>
                  <a:pt x="4021" y="9018"/>
                  <a:pt x="4090" y="9364"/>
                  <a:pt x="4160" y="9642"/>
                </a:cubicBezTo>
                <a:cubicBezTo>
                  <a:pt x="4160" y="9642"/>
                  <a:pt x="4229" y="9711"/>
                  <a:pt x="4229" y="9711"/>
                </a:cubicBezTo>
                <a:cubicBezTo>
                  <a:pt x="4229" y="10042"/>
                  <a:pt x="4179" y="10275"/>
                  <a:pt x="4036" y="10275"/>
                </a:cubicBezTo>
                <a:cubicBezTo>
                  <a:pt x="3939" y="10275"/>
                  <a:pt x="3800" y="10170"/>
                  <a:pt x="3605" y="9919"/>
                </a:cubicBezTo>
                <a:cubicBezTo>
                  <a:pt x="3189" y="9434"/>
                  <a:pt x="2843" y="8948"/>
                  <a:pt x="2496" y="8532"/>
                </a:cubicBezTo>
                <a:cubicBezTo>
                  <a:pt x="2565" y="8463"/>
                  <a:pt x="2565" y="8324"/>
                  <a:pt x="2565" y="8255"/>
                </a:cubicBezTo>
                <a:cubicBezTo>
                  <a:pt x="2843" y="7631"/>
                  <a:pt x="2635" y="6869"/>
                  <a:pt x="2080" y="6453"/>
                </a:cubicBezTo>
                <a:cubicBezTo>
                  <a:pt x="1838" y="6251"/>
                  <a:pt x="1548" y="6143"/>
                  <a:pt x="1253" y="6143"/>
                </a:cubicBezTo>
                <a:cubicBezTo>
                  <a:pt x="1041" y="6143"/>
                  <a:pt x="827" y="6198"/>
                  <a:pt x="624" y="6314"/>
                </a:cubicBezTo>
                <a:cubicBezTo>
                  <a:pt x="0" y="6661"/>
                  <a:pt x="208" y="7562"/>
                  <a:pt x="624" y="7978"/>
                </a:cubicBezTo>
                <a:cubicBezTo>
                  <a:pt x="624" y="7998"/>
                  <a:pt x="630" y="8007"/>
                  <a:pt x="639" y="8007"/>
                </a:cubicBezTo>
                <a:cubicBezTo>
                  <a:pt x="659" y="8007"/>
                  <a:pt x="694" y="7958"/>
                  <a:pt x="694" y="7909"/>
                </a:cubicBezTo>
                <a:cubicBezTo>
                  <a:pt x="624" y="7562"/>
                  <a:pt x="347" y="6869"/>
                  <a:pt x="763" y="6522"/>
                </a:cubicBezTo>
                <a:cubicBezTo>
                  <a:pt x="907" y="6465"/>
                  <a:pt x="1062" y="6431"/>
                  <a:pt x="1215" y="6431"/>
                </a:cubicBezTo>
                <a:cubicBezTo>
                  <a:pt x="1430" y="6431"/>
                  <a:pt x="1640" y="6498"/>
                  <a:pt x="1803" y="6661"/>
                </a:cubicBezTo>
                <a:cubicBezTo>
                  <a:pt x="2219" y="6869"/>
                  <a:pt x="2427" y="7354"/>
                  <a:pt x="2427" y="7770"/>
                </a:cubicBezTo>
                <a:cubicBezTo>
                  <a:pt x="2427" y="8047"/>
                  <a:pt x="2357" y="8255"/>
                  <a:pt x="2219" y="8394"/>
                </a:cubicBezTo>
                <a:cubicBezTo>
                  <a:pt x="2164" y="8475"/>
                  <a:pt x="2099" y="8504"/>
                  <a:pt x="2032" y="8504"/>
                </a:cubicBezTo>
                <a:cubicBezTo>
                  <a:pt x="1927" y="8504"/>
                  <a:pt x="1818" y="8436"/>
                  <a:pt x="1733" y="8394"/>
                </a:cubicBezTo>
                <a:cubicBezTo>
                  <a:pt x="1456" y="8255"/>
                  <a:pt x="1110" y="8047"/>
                  <a:pt x="832" y="7770"/>
                </a:cubicBezTo>
                <a:cubicBezTo>
                  <a:pt x="832" y="7770"/>
                  <a:pt x="763" y="7770"/>
                  <a:pt x="832" y="7839"/>
                </a:cubicBezTo>
                <a:cubicBezTo>
                  <a:pt x="1164" y="8171"/>
                  <a:pt x="1672" y="8811"/>
                  <a:pt x="2075" y="8811"/>
                </a:cubicBezTo>
                <a:cubicBezTo>
                  <a:pt x="2177" y="8811"/>
                  <a:pt x="2273" y="8769"/>
                  <a:pt x="2357" y="8671"/>
                </a:cubicBezTo>
                <a:cubicBezTo>
                  <a:pt x="2912" y="9434"/>
                  <a:pt x="3466" y="10196"/>
                  <a:pt x="4021" y="10889"/>
                </a:cubicBezTo>
                <a:cubicBezTo>
                  <a:pt x="4039" y="10908"/>
                  <a:pt x="4063" y="10916"/>
                  <a:pt x="4088" y="10916"/>
                </a:cubicBezTo>
                <a:cubicBezTo>
                  <a:pt x="4155" y="10916"/>
                  <a:pt x="4229" y="10852"/>
                  <a:pt x="4229" y="10751"/>
                </a:cubicBezTo>
                <a:cubicBezTo>
                  <a:pt x="4229" y="10681"/>
                  <a:pt x="4229" y="10543"/>
                  <a:pt x="4298" y="10404"/>
                </a:cubicBezTo>
                <a:cubicBezTo>
                  <a:pt x="4298" y="11097"/>
                  <a:pt x="4437" y="11790"/>
                  <a:pt x="4714" y="12345"/>
                </a:cubicBezTo>
                <a:cubicBezTo>
                  <a:pt x="4736" y="12411"/>
                  <a:pt x="4702" y="12435"/>
                  <a:pt x="4644" y="12435"/>
                </a:cubicBezTo>
                <a:cubicBezTo>
                  <a:pt x="4518" y="12435"/>
                  <a:pt x="4276" y="12323"/>
                  <a:pt x="4229" y="12276"/>
                </a:cubicBezTo>
                <a:cubicBezTo>
                  <a:pt x="3952" y="12276"/>
                  <a:pt x="3744" y="12206"/>
                  <a:pt x="3536" y="12137"/>
                </a:cubicBezTo>
                <a:cubicBezTo>
                  <a:pt x="3536" y="11790"/>
                  <a:pt x="3397" y="11444"/>
                  <a:pt x="3050" y="11236"/>
                </a:cubicBezTo>
                <a:cubicBezTo>
                  <a:pt x="2712" y="10946"/>
                  <a:pt x="2273" y="10824"/>
                  <a:pt x="1826" y="10824"/>
                </a:cubicBezTo>
                <a:cubicBezTo>
                  <a:pt x="1632" y="10824"/>
                  <a:pt x="1437" y="10847"/>
                  <a:pt x="1248" y="10889"/>
                </a:cubicBezTo>
                <a:cubicBezTo>
                  <a:pt x="694" y="11167"/>
                  <a:pt x="555" y="11790"/>
                  <a:pt x="902" y="12276"/>
                </a:cubicBezTo>
                <a:cubicBezTo>
                  <a:pt x="902" y="12276"/>
                  <a:pt x="971" y="12276"/>
                  <a:pt x="971" y="12206"/>
                </a:cubicBezTo>
                <a:cubicBezTo>
                  <a:pt x="971" y="11790"/>
                  <a:pt x="902" y="11374"/>
                  <a:pt x="1387" y="11167"/>
                </a:cubicBezTo>
                <a:cubicBezTo>
                  <a:pt x="1491" y="11149"/>
                  <a:pt x="1599" y="11141"/>
                  <a:pt x="1710" y="11141"/>
                </a:cubicBezTo>
                <a:cubicBezTo>
                  <a:pt x="2041" y="11141"/>
                  <a:pt x="2392" y="11219"/>
                  <a:pt x="2704" y="11374"/>
                </a:cubicBezTo>
                <a:cubicBezTo>
                  <a:pt x="2912" y="11444"/>
                  <a:pt x="3120" y="11721"/>
                  <a:pt x="3189" y="11929"/>
                </a:cubicBezTo>
                <a:cubicBezTo>
                  <a:pt x="3189" y="11929"/>
                  <a:pt x="3120" y="11998"/>
                  <a:pt x="3120" y="12068"/>
                </a:cubicBezTo>
                <a:cubicBezTo>
                  <a:pt x="3120" y="12137"/>
                  <a:pt x="3189" y="12206"/>
                  <a:pt x="3189" y="12206"/>
                </a:cubicBezTo>
                <a:cubicBezTo>
                  <a:pt x="3189" y="12345"/>
                  <a:pt x="3120" y="12414"/>
                  <a:pt x="3050" y="12484"/>
                </a:cubicBezTo>
                <a:cubicBezTo>
                  <a:pt x="2918" y="12616"/>
                  <a:pt x="2715" y="12671"/>
                  <a:pt x="2488" y="12671"/>
                </a:cubicBezTo>
                <a:cubicBezTo>
                  <a:pt x="2005" y="12671"/>
                  <a:pt x="1415" y="12420"/>
                  <a:pt x="1179" y="12137"/>
                </a:cubicBezTo>
                <a:cubicBezTo>
                  <a:pt x="1179" y="12137"/>
                  <a:pt x="1110" y="12137"/>
                  <a:pt x="1110" y="12206"/>
                </a:cubicBezTo>
                <a:cubicBezTo>
                  <a:pt x="1393" y="12678"/>
                  <a:pt x="1901" y="12926"/>
                  <a:pt x="2438" y="12926"/>
                </a:cubicBezTo>
                <a:cubicBezTo>
                  <a:pt x="2689" y="12926"/>
                  <a:pt x="2946" y="12871"/>
                  <a:pt x="3189" y="12761"/>
                </a:cubicBezTo>
                <a:cubicBezTo>
                  <a:pt x="3328" y="12692"/>
                  <a:pt x="3397" y="12553"/>
                  <a:pt x="3466" y="12414"/>
                </a:cubicBezTo>
                <a:cubicBezTo>
                  <a:pt x="3674" y="12553"/>
                  <a:pt x="3952" y="12622"/>
                  <a:pt x="4160" y="12692"/>
                </a:cubicBezTo>
                <a:cubicBezTo>
                  <a:pt x="4645" y="12899"/>
                  <a:pt x="5130" y="13177"/>
                  <a:pt x="5615" y="13454"/>
                </a:cubicBezTo>
                <a:cubicBezTo>
                  <a:pt x="5823" y="13731"/>
                  <a:pt x="6100" y="13939"/>
                  <a:pt x="6308" y="14217"/>
                </a:cubicBezTo>
                <a:cubicBezTo>
                  <a:pt x="6170" y="14217"/>
                  <a:pt x="6100" y="14286"/>
                  <a:pt x="6100" y="14425"/>
                </a:cubicBezTo>
                <a:lnTo>
                  <a:pt x="5893" y="14425"/>
                </a:lnTo>
                <a:cubicBezTo>
                  <a:pt x="5823" y="14425"/>
                  <a:pt x="5823" y="14494"/>
                  <a:pt x="5754" y="14563"/>
                </a:cubicBezTo>
                <a:lnTo>
                  <a:pt x="5615" y="14632"/>
                </a:lnTo>
                <a:cubicBezTo>
                  <a:pt x="5546" y="14563"/>
                  <a:pt x="5477" y="14563"/>
                  <a:pt x="5407" y="14494"/>
                </a:cubicBezTo>
                <a:cubicBezTo>
                  <a:pt x="5080" y="14302"/>
                  <a:pt x="4658" y="14211"/>
                  <a:pt x="4241" y="14211"/>
                </a:cubicBezTo>
                <a:cubicBezTo>
                  <a:pt x="3155" y="14211"/>
                  <a:pt x="2110" y="14828"/>
                  <a:pt x="2912" y="15880"/>
                </a:cubicBezTo>
                <a:cubicBezTo>
                  <a:pt x="3205" y="16238"/>
                  <a:pt x="3620" y="16367"/>
                  <a:pt x="4050" y="16367"/>
                </a:cubicBezTo>
                <a:cubicBezTo>
                  <a:pt x="4535" y="16367"/>
                  <a:pt x="5040" y="16203"/>
                  <a:pt x="5407" y="16019"/>
                </a:cubicBezTo>
                <a:cubicBezTo>
                  <a:pt x="5823" y="15811"/>
                  <a:pt x="6031" y="15256"/>
                  <a:pt x="5823" y="14840"/>
                </a:cubicBezTo>
                <a:lnTo>
                  <a:pt x="6586" y="14840"/>
                </a:lnTo>
                <a:cubicBezTo>
                  <a:pt x="6655" y="14840"/>
                  <a:pt x="6724" y="14771"/>
                  <a:pt x="6724" y="14702"/>
                </a:cubicBezTo>
                <a:cubicBezTo>
                  <a:pt x="7140" y="15118"/>
                  <a:pt x="7487" y="15464"/>
                  <a:pt x="7833" y="15880"/>
                </a:cubicBezTo>
                <a:cubicBezTo>
                  <a:pt x="7972" y="16088"/>
                  <a:pt x="8111" y="16227"/>
                  <a:pt x="8319" y="16435"/>
                </a:cubicBezTo>
                <a:lnTo>
                  <a:pt x="7418" y="16435"/>
                </a:lnTo>
                <a:cubicBezTo>
                  <a:pt x="7071" y="16435"/>
                  <a:pt x="6724" y="16504"/>
                  <a:pt x="6378" y="16573"/>
                </a:cubicBezTo>
                <a:lnTo>
                  <a:pt x="6308" y="16573"/>
                </a:lnTo>
                <a:cubicBezTo>
                  <a:pt x="6031" y="16643"/>
                  <a:pt x="5754" y="16712"/>
                  <a:pt x="5477" y="16851"/>
                </a:cubicBezTo>
                <a:cubicBezTo>
                  <a:pt x="5130" y="17059"/>
                  <a:pt x="4853" y="17267"/>
                  <a:pt x="4645" y="17613"/>
                </a:cubicBezTo>
                <a:cubicBezTo>
                  <a:pt x="4368" y="18306"/>
                  <a:pt x="5130" y="18861"/>
                  <a:pt x="5823" y="18861"/>
                </a:cubicBezTo>
                <a:cubicBezTo>
                  <a:pt x="6447" y="18792"/>
                  <a:pt x="7071" y="18445"/>
                  <a:pt x="7348" y="17821"/>
                </a:cubicBezTo>
                <a:cubicBezTo>
                  <a:pt x="7487" y="17475"/>
                  <a:pt x="7348" y="17059"/>
                  <a:pt x="6932" y="16851"/>
                </a:cubicBezTo>
                <a:lnTo>
                  <a:pt x="6932" y="16851"/>
                </a:lnTo>
                <a:cubicBezTo>
                  <a:pt x="7002" y="16885"/>
                  <a:pt x="7088" y="16903"/>
                  <a:pt x="7175" y="16903"/>
                </a:cubicBezTo>
                <a:cubicBezTo>
                  <a:pt x="7262" y="16903"/>
                  <a:pt x="7348" y="16885"/>
                  <a:pt x="7418" y="16851"/>
                </a:cubicBezTo>
                <a:cubicBezTo>
                  <a:pt x="7487" y="16851"/>
                  <a:pt x="7487" y="16781"/>
                  <a:pt x="7418" y="16781"/>
                </a:cubicBezTo>
                <a:cubicBezTo>
                  <a:pt x="7210" y="16781"/>
                  <a:pt x="6932" y="16712"/>
                  <a:pt x="6724" y="16643"/>
                </a:cubicBezTo>
                <a:cubicBezTo>
                  <a:pt x="6983" y="16614"/>
                  <a:pt x="7253" y="16597"/>
                  <a:pt x="7525" y="16597"/>
                </a:cubicBezTo>
                <a:cubicBezTo>
                  <a:pt x="7911" y="16597"/>
                  <a:pt x="8300" y="16631"/>
                  <a:pt x="8665" y="16712"/>
                </a:cubicBezTo>
                <a:cubicBezTo>
                  <a:pt x="8804" y="16851"/>
                  <a:pt x="8943" y="16920"/>
                  <a:pt x="9081" y="16989"/>
                </a:cubicBezTo>
                <a:cubicBezTo>
                  <a:pt x="9081" y="17059"/>
                  <a:pt x="9150" y="17128"/>
                  <a:pt x="9428" y="17267"/>
                </a:cubicBezTo>
                <a:lnTo>
                  <a:pt x="10537" y="18098"/>
                </a:lnTo>
                <a:lnTo>
                  <a:pt x="10814" y="18306"/>
                </a:lnTo>
                <a:cubicBezTo>
                  <a:pt x="10745" y="18306"/>
                  <a:pt x="10675" y="18237"/>
                  <a:pt x="10606" y="18168"/>
                </a:cubicBezTo>
                <a:cubicBezTo>
                  <a:pt x="10468" y="18168"/>
                  <a:pt x="10398" y="18237"/>
                  <a:pt x="10398" y="18306"/>
                </a:cubicBezTo>
                <a:cubicBezTo>
                  <a:pt x="10121" y="18306"/>
                  <a:pt x="9831" y="18293"/>
                  <a:pt x="9541" y="18293"/>
                </a:cubicBezTo>
                <a:cubicBezTo>
                  <a:pt x="8890" y="18293"/>
                  <a:pt x="8244" y="18360"/>
                  <a:pt x="7764" y="18792"/>
                </a:cubicBezTo>
                <a:cubicBezTo>
                  <a:pt x="7348" y="19207"/>
                  <a:pt x="7487" y="19901"/>
                  <a:pt x="8041" y="20109"/>
                </a:cubicBezTo>
                <a:cubicBezTo>
                  <a:pt x="8140" y="20120"/>
                  <a:pt x="8239" y="20125"/>
                  <a:pt x="8337" y="20125"/>
                </a:cubicBezTo>
                <a:cubicBezTo>
                  <a:pt x="8859" y="20125"/>
                  <a:pt x="9366" y="19962"/>
                  <a:pt x="9774" y="19554"/>
                </a:cubicBezTo>
                <a:cubicBezTo>
                  <a:pt x="10121" y="19346"/>
                  <a:pt x="10190" y="18861"/>
                  <a:pt x="9913" y="18514"/>
                </a:cubicBezTo>
                <a:lnTo>
                  <a:pt x="9913" y="18514"/>
                </a:lnTo>
                <a:lnTo>
                  <a:pt x="10606" y="18584"/>
                </a:lnTo>
                <a:lnTo>
                  <a:pt x="10814" y="18584"/>
                </a:lnTo>
                <a:cubicBezTo>
                  <a:pt x="10883" y="18584"/>
                  <a:pt x="10953" y="18514"/>
                  <a:pt x="10953" y="18445"/>
                </a:cubicBezTo>
                <a:cubicBezTo>
                  <a:pt x="11369" y="18792"/>
                  <a:pt x="11854" y="19069"/>
                  <a:pt x="12339" y="19415"/>
                </a:cubicBezTo>
                <a:lnTo>
                  <a:pt x="12963" y="19762"/>
                </a:lnTo>
                <a:cubicBezTo>
                  <a:pt x="12894" y="19831"/>
                  <a:pt x="12824" y="19901"/>
                  <a:pt x="12824" y="19970"/>
                </a:cubicBezTo>
                <a:lnTo>
                  <a:pt x="12894" y="20109"/>
                </a:lnTo>
                <a:cubicBezTo>
                  <a:pt x="12547" y="20317"/>
                  <a:pt x="12270" y="20594"/>
                  <a:pt x="12062" y="20871"/>
                </a:cubicBezTo>
                <a:lnTo>
                  <a:pt x="11854" y="20940"/>
                </a:lnTo>
                <a:cubicBezTo>
                  <a:pt x="11785" y="21010"/>
                  <a:pt x="11785" y="21148"/>
                  <a:pt x="11854" y="21218"/>
                </a:cubicBezTo>
                <a:cubicBezTo>
                  <a:pt x="11923" y="21287"/>
                  <a:pt x="11993" y="21287"/>
                  <a:pt x="11993" y="21287"/>
                </a:cubicBezTo>
                <a:lnTo>
                  <a:pt x="12200" y="21218"/>
                </a:lnTo>
                <a:cubicBezTo>
                  <a:pt x="12339" y="21218"/>
                  <a:pt x="12339" y="21079"/>
                  <a:pt x="12339" y="21010"/>
                </a:cubicBezTo>
                <a:lnTo>
                  <a:pt x="12478" y="20871"/>
                </a:lnTo>
                <a:lnTo>
                  <a:pt x="12547" y="20871"/>
                </a:lnTo>
                <a:cubicBezTo>
                  <a:pt x="12547" y="20802"/>
                  <a:pt x="12547" y="20802"/>
                  <a:pt x="12547" y="20802"/>
                </a:cubicBezTo>
                <a:cubicBezTo>
                  <a:pt x="12686" y="20594"/>
                  <a:pt x="12963" y="20386"/>
                  <a:pt x="13171" y="20247"/>
                </a:cubicBezTo>
                <a:cubicBezTo>
                  <a:pt x="13240" y="20247"/>
                  <a:pt x="13310" y="20178"/>
                  <a:pt x="13310" y="20109"/>
                </a:cubicBezTo>
                <a:cubicBezTo>
                  <a:pt x="13656" y="20386"/>
                  <a:pt x="13933" y="20663"/>
                  <a:pt x="14211" y="21079"/>
                </a:cubicBezTo>
                <a:cubicBezTo>
                  <a:pt x="14488" y="21495"/>
                  <a:pt x="14349" y="21634"/>
                  <a:pt x="14488" y="21772"/>
                </a:cubicBezTo>
                <a:cubicBezTo>
                  <a:pt x="14557" y="21980"/>
                  <a:pt x="14627" y="22119"/>
                  <a:pt x="14627" y="22327"/>
                </a:cubicBezTo>
                <a:cubicBezTo>
                  <a:pt x="14765" y="22812"/>
                  <a:pt x="14904" y="23297"/>
                  <a:pt x="15043" y="23783"/>
                </a:cubicBezTo>
                <a:cubicBezTo>
                  <a:pt x="15043" y="24268"/>
                  <a:pt x="15043" y="24753"/>
                  <a:pt x="15181" y="25238"/>
                </a:cubicBezTo>
                <a:cubicBezTo>
                  <a:pt x="15181" y="25273"/>
                  <a:pt x="15198" y="25290"/>
                  <a:pt x="15216" y="25290"/>
                </a:cubicBezTo>
                <a:cubicBezTo>
                  <a:pt x="15233" y="25290"/>
                  <a:pt x="15250" y="25273"/>
                  <a:pt x="15250" y="25238"/>
                </a:cubicBezTo>
                <a:cubicBezTo>
                  <a:pt x="15250" y="25169"/>
                  <a:pt x="15250" y="24892"/>
                  <a:pt x="15250" y="24684"/>
                </a:cubicBezTo>
                <a:cubicBezTo>
                  <a:pt x="16076" y="27984"/>
                  <a:pt x="16696" y="31352"/>
                  <a:pt x="17247" y="34654"/>
                </a:cubicBezTo>
                <a:lnTo>
                  <a:pt x="17247" y="34654"/>
                </a:lnTo>
                <a:cubicBezTo>
                  <a:pt x="17431" y="34905"/>
                  <a:pt x="17601" y="35166"/>
                  <a:pt x="17746" y="35428"/>
                </a:cubicBezTo>
                <a:cubicBezTo>
                  <a:pt x="18231" y="38131"/>
                  <a:pt x="18716" y="40835"/>
                  <a:pt x="19271" y="43469"/>
                </a:cubicBezTo>
                <a:cubicBezTo>
                  <a:pt x="19300" y="43556"/>
                  <a:pt x="19366" y="43595"/>
                  <a:pt x="19432" y="43595"/>
                </a:cubicBezTo>
                <a:cubicBezTo>
                  <a:pt x="19524" y="43595"/>
                  <a:pt x="19618" y="43521"/>
                  <a:pt x="19618" y="43400"/>
                </a:cubicBezTo>
                <a:cubicBezTo>
                  <a:pt x="19557" y="43139"/>
                  <a:pt x="19499" y="42876"/>
                  <a:pt x="19441" y="42613"/>
                </a:cubicBezTo>
                <a:lnTo>
                  <a:pt x="19441" y="42613"/>
                </a:lnTo>
                <a:cubicBezTo>
                  <a:pt x="19753" y="43853"/>
                  <a:pt x="20155" y="45058"/>
                  <a:pt x="20727" y="46172"/>
                </a:cubicBezTo>
                <a:cubicBezTo>
                  <a:pt x="20747" y="46193"/>
                  <a:pt x="20767" y="46201"/>
                  <a:pt x="20786" y="46201"/>
                </a:cubicBezTo>
                <a:cubicBezTo>
                  <a:pt x="20831" y="46201"/>
                  <a:pt x="20865" y="46152"/>
                  <a:pt x="20865" y="46103"/>
                </a:cubicBezTo>
                <a:cubicBezTo>
                  <a:pt x="19964" y="43330"/>
                  <a:pt x="19271" y="40488"/>
                  <a:pt x="18716" y="37577"/>
                </a:cubicBezTo>
                <a:cubicBezTo>
                  <a:pt x="18716" y="37438"/>
                  <a:pt x="18647" y="37230"/>
                  <a:pt x="18647" y="37092"/>
                </a:cubicBezTo>
                <a:cubicBezTo>
                  <a:pt x="18786" y="36260"/>
                  <a:pt x="19063" y="35359"/>
                  <a:pt x="19340" y="34527"/>
                </a:cubicBezTo>
                <a:lnTo>
                  <a:pt x="19618" y="34388"/>
                </a:lnTo>
                <a:lnTo>
                  <a:pt x="19687" y="34388"/>
                </a:lnTo>
                <a:cubicBezTo>
                  <a:pt x="20311" y="33903"/>
                  <a:pt x="20865" y="33418"/>
                  <a:pt x="21420" y="33002"/>
                </a:cubicBezTo>
                <a:cubicBezTo>
                  <a:pt x="22182" y="32794"/>
                  <a:pt x="22875" y="32517"/>
                  <a:pt x="23638" y="32378"/>
                </a:cubicBezTo>
                <a:lnTo>
                  <a:pt x="23777" y="32447"/>
                </a:lnTo>
                <a:cubicBezTo>
                  <a:pt x="23777" y="32655"/>
                  <a:pt x="23846" y="32863"/>
                  <a:pt x="23915" y="33002"/>
                </a:cubicBezTo>
                <a:cubicBezTo>
                  <a:pt x="24190" y="33331"/>
                  <a:pt x="24637" y="33530"/>
                  <a:pt x="25087" y="33530"/>
                </a:cubicBezTo>
                <a:cubicBezTo>
                  <a:pt x="25206" y="33530"/>
                  <a:pt x="25325" y="33516"/>
                  <a:pt x="25440" y="33487"/>
                </a:cubicBezTo>
                <a:cubicBezTo>
                  <a:pt x="25787" y="33348"/>
                  <a:pt x="26064" y="33071"/>
                  <a:pt x="26203" y="32655"/>
                </a:cubicBezTo>
                <a:cubicBezTo>
                  <a:pt x="26203" y="32170"/>
                  <a:pt x="25718" y="32031"/>
                  <a:pt x="25302" y="31962"/>
                </a:cubicBezTo>
                <a:cubicBezTo>
                  <a:pt x="25094" y="31962"/>
                  <a:pt x="24886" y="32031"/>
                  <a:pt x="24747" y="32031"/>
                </a:cubicBezTo>
                <a:cubicBezTo>
                  <a:pt x="24608" y="31962"/>
                  <a:pt x="24470" y="31927"/>
                  <a:pt x="24340" y="31927"/>
                </a:cubicBezTo>
                <a:cubicBezTo>
                  <a:pt x="24210" y="31927"/>
                  <a:pt x="24089" y="31962"/>
                  <a:pt x="23985" y="32031"/>
                </a:cubicBezTo>
                <a:lnTo>
                  <a:pt x="23430" y="31893"/>
                </a:lnTo>
                <a:cubicBezTo>
                  <a:pt x="23408" y="31885"/>
                  <a:pt x="23386" y="31882"/>
                  <a:pt x="23365" y="31882"/>
                </a:cubicBezTo>
                <a:cubicBezTo>
                  <a:pt x="23196" y="31882"/>
                  <a:pt x="23106" y="32116"/>
                  <a:pt x="23291" y="32239"/>
                </a:cubicBezTo>
                <a:cubicBezTo>
                  <a:pt x="22806" y="32378"/>
                  <a:pt x="22252" y="32517"/>
                  <a:pt x="21766" y="32725"/>
                </a:cubicBezTo>
                <a:cubicBezTo>
                  <a:pt x="22321" y="32170"/>
                  <a:pt x="22945" y="31685"/>
                  <a:pt x="23499" y="31130"/>
                </a:cubicBezTo>
                <a:cubicBezTo>
                  <a:pt x="23707" y="30922"/>
                  <a:pt x="23915" y="30645"/>
                  <a:pt x="24123" y="30368"/>
                </a:cubicBezTo>
                <a:cubicBezTo>
                  <a:pt x="24331" y="30298"/>
                  <a:pt x="24608" y="30229"/>
                  <a:pt x="24816" y="30091"/>
                </a:cubicBezTo>
                <a:cubicBezTo>
                  <a:pt x="24955" y="30091"/>
                  <a:pt x="25094" y="30021"/>
                  <a:pt x="25232" y="30021"/>
                </a:cubicBezTo>
                <a:cubicBezTo>
                  <a:pt x="25302" y="30091"/>
                  <a:pt x="25302" y="30091"/>
                  <a:pt x="25371" y="30160"/>
                </a:cubicBezTo>
                <a:cubicBezTo>
                  <a:pt x="25530" y="30372"/>
                  <a:pt x="25770" y="30462"/>
                  <a:pt x="26028" y="30462"/>
                </a:cubicBezTo>
                <a:cubicBezTo>
                  <a:pt x="26108" y="30462"/>
                  <a:pt x="26190" y="30453"/>
                  <a:pt x="26272" y="30437"/>
                </a:cubicBezTo>
                <a:cubicBezTo>
                  <a:pt x="26411" y="30437"/>
                  <a:pt x="26341" y="30229"/>
                  <a:pt x="26272" y="30160"/>
                </a:cubicBezTo>
                <a:cubicBezTo>
                  <a:pt x="26211" y="30180"/>
                  <a:pt x="26156" y="30189"/>
                  <a:pt x="26104" y="30189"/>
                </a:cubicBezTo>
                <a:cubicBezTo>
                  <a:pt x="25977" y="30189"/>
                  <a:pt x="25865" y="30140"/>
                  <a:pt x="25718" y="30091"/>
                </a:cubicBezTo>
                <a:cubicBezTo>
                  <a:pt x="25787" y="30021"/>
                  <a:pt x="25787" y="30021"/>
                  <a:pt x="25718" y="29952"/>
                </a:cubicBezTo>
                <a:cubicBezTo>
                  <a:pt x="25718" y="29883"/>
                  <a:pt x="25648" y="29813"/>
                  <a:pt x="25579" y="29813"/>
                </a:cubicBezTo>
                <a:cubicBezTo>
                  <a:pt x="25648" y="29675"/>
                  <a:pt x="25718" y="29605"/>
                  <a:pt x="25787" y="29467"/>
                </a:cubicBezTo>
                <a:cubicBezTo>
                  <a:pt x="26098" y="29094"/>
                  <a:pt x="26520" y="28832"/>
                  <a:pt x="27004" y="28832"/>
                </a:cubicBezTo>
                <a:cubicBezTo>
                  <a:pt x="27060" y="28832"/>
                  <a:pt x="27116" y="28836"/>
                  <a:pt x="27173" y="28843"/>
                </a:cubicBezTo>
                <a:cubicBezTo>
                  <a:pt x="27658" y="28843"/>
                  <a:pt x="28144" y="29120"/>
                  <a:pt x="27866" y="29605"/>
                </a:cubicBezTo>
                <a:cubicBezTo>
                  <a:pt x="27658" y="30160"/>
                  <a:pt x="27173" y="30229"/>
                  <a:pt x="26688" y="30506"/>
                </a:cubicBezTo>
                <a:cubicBezTo>
                  <a:pt x="26688" y="30506"/>
                  <a:pt x="26688" y="30576"/>
                  <a:pt x="26688" y="30576"/>
                </a:cubicBezTo>
                <a:cubicBezTo>
                  <a:pt x="27381" y="30576"/>
                  <a:pt x="27936" y="30160"/>
                  <a:pt x="28144" y="29536"/>
                </a:cubicBezTo>
                <a:cubicBezTo>
                  <a:pt x="28282" y="28843"/>
                  <a:pt x="27589" y="28565"/>
                  <a:pt x="27035" y="28496"/>
                </a:cubicBezTo>
                <a:cubicBezTo>
                  <a:pt x="26341" y="28565"/>
                  <a:pt x="25648" y="28912"/>
                  <a:pt x="25302" y="29605"/>
                </a:cubicBezTo>
                <a:cubicBezTo>
                  <a:pt x="25302" y="29605"/>
                  <a:pt x="25302" y="29605"/>
                  <a:pt x="25302" y="29675"/>
                </a:cubicBezTo>
                <a:cubicBezTo>
                  <a:pt x="25281" y="29654"/>
                  <a:pt x="25255" y="29646"/>
                  <a:pt x="25228" y="29646"/>
                </a:cubicBezTo>
                <a:cubicBezTo>
                  <a:pt x="25163" y="29646"/>
                  <a:pt x="25094" y="29695"/>
                  <a:pt x="25094" y="29744"/>
                </a:cubicBezTo>
                <a:cubicBezTo>
                  <a:pt x="24955" y="29813"/>
                  <a:pt x="24886" y="29813"/>
                  <a:pt x="24816" y="29813"/>
                </a:cubicBezTo>
                <a:cubicBezTo>
                  <a:pt x="24608" y="29883"/>
                  <a:pt x="24470" y="29952"/>
                  <a:pt x="24262" y="30021"/>
                </a:cubicBezTo>
                <a:cubicBezTo>
                  <a:pt x="24678" y="29397"/>
                  <a:pt x="24886" y="28773"/>
                  <a:pt x="25232" y="28080"/>
                </a:cubicBezTo>
                <a:cubicBezTo>
                  <a:pt x="25302" y="28080"/>
                  <a:pt x="25302" y="28011"/>
                  <a:pt x="25302" y="28011"/>
                </a:cubicBezTo>
                <a:lnTo>
                  <a:pt x="25302" y="27803"/>
                </a:lnTo>
                <a:cubicBezTo>
                  <a:pt x="25302" y="27803"/>
                  <a:pt x="25302" y="27734"/>
                  <a:pt x="25302" y="27734"/>
                </a:cubicBezTo>
                <a:cubicBezTo>
                  <a:pt x="25371" y="27664"/>
                  <a:pt x="25371" y="27526"/>
                  <a:pt x="25302" y="27456"/>
                </a:cubicBezTo>
                <a:lnTo>
                  <a:pt x="25371" y="27456"/>
                </a:lnTo>
                <a:cubicBezTo>
                  <a:pt x="25856" y="27248"/>
                  <a:pt x="26203" y="26763"/>
                  <a:pt x="26272" y="26209"/>
                </a:cubicBezTo>
                <a:cubicBezTo>
                  <a:pt x="26341" y="25654"/>
                  <a:pt x="25926" y="25169"/>
                  <a:pt x="25371" y="25169"/>
                </a:cubicBezTo>
                <a:cubicBezTo>
                  <a:pt x="25371" y="25238"/>
                  <a:pt x="25371" y="25238"/>
                  <a:pt x="25371" y="25308"/>
                </a:cubicBezTo>
                <a:cubicBezTo>
                  <a:pt x="25648" y="25585"/>
                  <a:pt x="25995" y="25654"/>
                  <a:pt x="25926" y="26139"/>
                </a:cubicBezTo>
                <a:cubicBezTo>
                  <a:pt x="25856" y="26486"/>
                  <a:pt x="25718" y="26833"/>
                  <a:pt x="25440" y="27040"/>
                </a:cubicBezTo>
                <a:cubicBezTo>
                  <a:pt x="25371" y="27040"/>
                  <a:pt x="25302" y="27110"/>
                  <a:pt x="25302" y="27110"/>
                </a:cubicBezTo>
                <a:cubicBezTo>
                  <a:pt x="25267" y="27040"/>
                  <a:pt x="25180" y="27006"/>
                  <a:pt x="25094" y="27006"/>
                </a:cubicBezTo>
                <a:cubicBezTo>
                  <a:pt x="25007" y="27006"/>
                  <a:pt x="24920" y="27040"/>
                  <a:pt x="24886" y="27110"/>
                </a:cubicBezTo>
                <a:cubicBezTo>
                  <a:pt x="24747" y="27110"/>
                  <a:pt x="24678" y="27040"/>
                  <a:pt x="24608" y="26902"/>
                </a:cubicBezTo>
                <a:cubicBezTo>
                  <a:pt x="24193" y="26486"/>
                  <a:pt x="24608" y="25377"/>
                  <a:pt x="25232" y="25377"/>
                </a:cubicBezTo>
                <a:cubicBezTo>
                  <a:pt x="25302" y="25377"/>
                  <a:pt x="25302" y="25238"/>
                  <a:pt x="25232" y="25238"/>
                </a:cubicBezTo>
                <a:cubicBezTo>
                  <a:pt x="24470" y="25238"/>
                  <a:pt x="24054" y="26070"/>
                  <a:pt x="24193" y="26763"/>
                </a:cubicBezTo>
                <a:cubicBezTo>
                  <a:pt x="24262" y="27110"/>
                  <a:pt x="24539" y="27387"/>
                  <a:pt x="24886" y="27456"/>
                </a:cubicBezTo>
                <a:cubicBezTo>
                  <a:pt x="24886" y="27664"/>
                  <a:pt x="24886" y="27803"/>
                  <a:pt x="24886" y="28011"/>
                </a:cubicBezTo>
                <a:cubicBezTo>
                  <a:pt x="24886" y="28011"/>
                  <a:pt x="24886" y="28080"/>
                  <a:pt x="24955" y="28080"/>
                </a:cubicBezTo>
                <a:cubicBezTo>
                  <a:pt x="24816" y="28219"/>
                  <a:pt x="24747" y="28358"/>
                  <a:pt x="24747" y="28496"/>
                </a:cubicBezTo>
                <a:cubicBezTo>
                  <a:pt x="24539" y="28912"/>
                  <a:pt x="24401" y="29328"/>
                  <a:pt x="24193" y="29813"/>
                </a:cubicBezTo>
                <a:cubicBezTo>
                  <a:pt x="24123" y="29952"/>
                  <a:pt x="23985" y="30021"/>
                  <a:pt x="23915" y="30160"/>
                </a:cubicBezTo>
                <a:cubicBezTo>
                  <a:pt x="23915" y="30229"/>
                  <a:pt x="23915" y="30229"/>
                  <a:pt x="23915" y="30298"/>
                </a:cubicBezTo>
                <a:cubicBezTo>
                  <a:pt x="23569" y="30784"/>
                  <a:pt x="23083" y="31269"/>
                  <a:pt x="22668" y="31754"/>
                </a:cubicBezTo>
                <a:cubicBezTo>
                  <a:pt x="22182" y="32170"/>
                  <a:pt x="21766" y="32517"/>
                  <a:pt x="21281" y="32933"/>
                </a:cubicBezTo>
                <a:cubicBezTo>
                  <a:pt x="21281" y="32933"/>
                  <a:pt x="21212" y="32933"/>
                  <a:pt x="21281" y="33002"/>
                </a:cubicBezTo>
                <a:lnTo>
                  <a:pt x="19756" y="34180"/>
                </a:lnTo>
                <a:cubicBezTo>
                  <a:pt x="19618" y="34180"/>
                  <a:pt x="19618" y="34250"/>
                  <a:pt x="19548" y="34319"/>
                </a:cubicBezTo>
                <a:lnTo>
                  <a:pt x="19410" y="34388"/>
                </a:lnTo>
                <a:cubicBezTo>
                  <a:pt x="20449" y="31754"/>
                  <a:pt x="21628" y="29120"/>
                  <a:pt x="22945" y="26555"/>
                </a:cubicBezTo>
                <a:lnTo>
                  <a:pt x="23014" y="26555"/>
                </a:lnTo>
                <a:cubicBezTo>
                  <a:pt x="23361" y="25862"/>
                  <a:pt x="23707" y="25238"/>
                  <a:pt x="24123" y="24614"/>
                </a:cubicBezTo>
                <a:cubicBezTo>
                  <a:pt x="24608" y="23921"/>
                  <a:pt x="25163" y="23228"/>
                  <a:pt x="25787" y="22673"/>
                </a:cubicBezTo>
                <a:cubicBezTo>
                  <a:pt x="25856" y="22673"/>
                  <a:pt x="25926" y="22673"/>
                  <a:pt x="25995" y="22604"/>
                </a:cubicBezTo>
                <a:lnTo>
                  <a:pt x="26064" y="22604"/>
                </a:lnTo>
                <a:cubicBezTo>
                  <a:pt x="26150" y="22775"/>
                  <a:pt x="26262" y="22894"/>
                  <a:pt x="26433" y="22894"/>
                </a:cubicBezTo>
                <a:cubicBezTo>
                  <a:pt x="26539" y="22894"/>
                  <a:pt x="26668" y="22849"/>
                  <a:pt x="26827" y="22743"/>
                </a:cubicBezTo>
                <a:cubicBezTo>
                  <a:pt x="26827" y="22743"/>
                  <a:pt x="26827" y="22673"/>
                  <a:pt x="26827" y="22673"/>
                </a:cubicBezTo>
                <a:cubicBezTo>
                  <a:pt x="26757" y="22691"/>
                  <a:pt x="26697" y="22699"/>
                  <a:pt x="26644" y="22699"/>
                </a:cubicBezTo>
                <a:cubicBezTo>
                  <a:pt x="26484" y="22699"/>
                  <a:pt x="26393" y="22621"/>
                  <a:pt x="26341" y="22465"/>
                </a:cubicBezTo>
                <a:cubicBezTo>
                  <a:pt x="26341" y="22396"/>
                  <a:pt x="26341" y="22396"/>
                  <a:pt x="26341" y="22327"/>
                </a:cubicBezTo>
                <a:cubicBezTo>
                  <a:pt x="26341" y="21980"/>
                  <a:pt x="26411" y="21703"/>
                  <a:pt x="26619" y="21426"/>
                </a:cubicBezTo>
                <a:cubicBezTo>
                  <a:pt x="26804" y="21241"/>
                  <a:pt x="27142" y="21056"/>
                  <a:pt x="27430" y="21056"/>
                </a:cubicBezTo>
                <a:cubicBezTo>
                  <a:pt x="27574" y="21056"/>
                  <a:pt x="27705" y="21102"/>
                  <a:pt x="27797" y="21218"/>
                </a:cubicBezTo>
                <a:cubicBezTo>
                  <a:pt x="28074" y="21495"/>
                  <a:pt x="28144" y="21911"/>
                  <a:pt x="28005" y="22327"/>
                </a:cubicBezTo>
                <a:cubicBezTo>
                  <a:pt x="27797" y="22812"/>
                  <a:pt x="27520" y="23228"/>
                  <a:pt x="27104" y="23505"/>
                </a:cubicBezTo>
                <a:cubicBezTo>
                  <a:pt x="27104" y="23575"/>
                  <a:pt x="27104" y="23644"/>
                  <a:pt x="27173" y="23644"/>
                </a:cubicBezTo>
                <a:cubicBezTo>
                  <a:pt x="27866" y="23367"/>
                  <a:pt x="28352" y="22743"/>
                  <a:pt x="28352" y="22050"/>
                </a:cubicBezTo>
                <a:cubicBezTo>
                  <a:pt x="28490" y="21495"/>
                  <a:pt x="28144" y="20940"/>
                  <a:pt x="27658" y="20732"/>
                </a:cubicBezTo>
                <a:cubicBezTo>
                  <a:pt x="27592" y="20720"/>
                  <a:pt x="27526" y="20715"/>
                  <a:pt x="27462" y="20715"/>
                </a:cubicBezTo>
                <a:cubicBezTo>
                  <a:pt x="26791" y="20715"/>
                  <a:pt x="26260" y="21342"/>
                  <a:pt x="26133" y="21911"/>
                </a:cubicBezTo>
                <a:cubicBezTo>
                  <a:pt x="26064" y="21980"/>
                  <a:pt x="26064" y="22050"/>
                  <a:pt x="26133" y="22119"/>
                </a:cubicBezTo>
                <a:lnTo>
                  <a:pt x="25995" y="22119"/>
                </a:lnTo>
                <a:cubicBezTo>
                  <a:pt x="25926" y="22188"/>
                  <a:pt x="25856" y="22258"/>
                  <a:pt x="25856" y="22327"/>
                </a:cubicBezTo>
                <a:cubicBezTo>
                  <a:pt x="25440" y="23020"/>
                  <a:pt x="24816" y="23644"/>
                  <a:pt x="24262" y="24268"/>
                </a:cubicBezTo>
                <a:cubicBezTo>
                  <a:pt x="24123" y="24476"/>
                  <a:pt x="24054" y="24684"/>
                  <a:pt x="23846" y="24961"/>
                </a:cubicBezTo>
                <a:cubicBezTo>
                  <a:pt x="24608" y="23228"/>
                  <a:pt x="25232" y="21495"/>
                  <a:pt x="25579" y="19693"/>
                </a:cubicBezTo>
                <a:cubicBezTo>
                  <a:pt x="25856" y="19554"/>
                  <a:pt x="26133" y="19346"/>
                  <a:pt x="26272" y="19138"/>
                </a:cubicBezTo>
                <a:cubicBezTo>
                  <a:pt x="26549" y="19069"/>
                  <a:pt x="26688" y="18930"/>
                  <a:pt x="26896" y="18792"/>
                </a:cubicBezTo>
                <a:cubicBezTo>
                  <a:pt x="26965" y="18792"/>
                  <a:pt x="26965" y="18722"/>
                  <a:pt x="26965" y="18653"/>
                </a:cubicBezTo>
                <a:cubicBezTo>
                  <a:pt x="27035" y="18792"/>
                  <a:pt x="27035" y="18930"/>
                  <a:pt x="27173" y="19000"/>
                </a:cubicBezTo>
                <a:cubicBezTo>
                  <a:pt x="27312" y="19207"/>
                  <a:pt x="27554" y="19311"/>
                  <a:pt x="27806" y="19311"/>
                </a:cubicBezTo>
                <a:cubicBezTo>
                  <a:pt x="28057" y="19311"/>
                  <a:pt x="28317" y="19207"/>
                  <a:pt x="28490" y="19000"/>
                </a:cubicBezTo>
                <a:cubicBezTo>
                  <a:pt x="28837" y="18584"/>
                  <a:pt x="29045" y="18029"/>
                  <a:pt x="28976" y="17475"/>
                </a:cubicBezTo>
                <a:cubicBezTo>
                  <a:pt x="28930" y="17021"/>
                  <a:pt x="28558" y="16745"/>
                  <a:pt x="28170" y="16745"/>
                </a:cubicBezTo>
                <a:cubicBezTo>
                  <a:pt x="27966" y="16745"/>
                  <a:pt x="27757" y="16822"/>
                  <a:pt x="27589" y="16989"/>
                </a:cubicBezTo>
                <a:cubicBezTo>
                  <a:pt x="27589" y="16989"/>
                  <a:pt x="27589" y="17059"/>
                  <a:pt x="27589" y="17128"/>
                </a:cubicBezTo>
                <a:cubicBezTo>
                  <a:pt x="27050" y="17330"/>
                  <a:pt x="26707" y="17925"/>
                  <a:pt x="26816" y="18595"/>
                </a:cubicBezTo>
                <a:lnTo>
                  <a:pt x="26816" y="18595"/>
                </a:lnTo>
                <a:cubicBezTo>
                  <a:pt x="26799" y="18555"/>
                  <a:pt x="26764" y="18538"/>
                  <a:pt x="26726" y="18538"/>
                </a:cubicBezTo>
                <a:cubicBezTo>
                  <a:pt x="26688" y="18538"/>
                  <a:pt x="26647" y="18555"/>
                  <a:pt x="26619" y="18584"/>
                </a:cubicBezTo>
                <a:cubicBezTo>
                  <a:pt x="26549" y="18584"/>
                  <a:pt x="26480" y="18653"/>
                  <a:pt x="26341" y="18722"/>
                </a:cubicBezTo>
                <a:cubicBezTo>
                  <a:pt x="26203" y="18792"/>
                  <a:pt x="26133" y="18861"/>
                  <a:pt x="25995" y="19000"/>
                </a:cubicBezTo>
                <a:cubicBezTo>
                  <a:pt x="25856" y="19138"/>
                  <a:pt x="25718" y="19277"/>
                  <a:pt x="25579" y="19415"/>
                </a:cubicBezTo>
                <a:cubicBezTo>
                  <a:pt x="25579" y="19207"/>
                  <a:pt x="25648" y="18930"/>
                  <a:pt x="25718" y="18722"/>
                </a:cubicBezTo>
                <a:cubicBezTo>
                  <a:pt x="26133" y="17890"/>
                  <a:pt x="26411" y="16989"/>
                  <a:pt x="26549" y="16088"/>
                </a:cubicBezTo>
                <a:cubicBezTo>
                  <a:pt x="26688" y="16157"/>
                  <a:pt x="26757" y="16227"/>
                  <a:pt x="26896" y="16227"/>
                </a:cubicBezTo>
                <a:cubicBezTo>
                  <a:pt x="26965" y="16227"/>
                  <a:pt x="26965" y="16157"/>
                  <a:pt x="26896" y="16157"/>
                </a:cubicBezTo>
                <a:cubicBezTo>
                  <a:pt x="26757" y="16019"/>
                  <a:pt x="26619" y="15880"/>
                  <a:pt x="26549" y="15742"/>
                </a:cubicBezTo>
                <a:lnTo>
                  <a:pt x="26549" y="15603"/>
                </a:lnTo>
                <a:cubicBezTo>
                  <a:pt x="26549" y="15603"/>
                  <a:pt x="26480" y="15534"/>
                  <a:pt x="26480" y="15534"/>
                </a:cubicBezTo>
                <a:cubicBezTo>
                  <a:pt x="26341" y="15118"/>
                  <a:pt x="26411" y="14702"/>
                  <a:pt x="26619" y="14355"/>
                </a:cubicBezTo>
                <a:cubicBezTo>
                  <a:pt x="26732" y="14073"/>
                  <a:pt x="27074" y="13745"/>
                  <a:pt x="27422" y="13745"/>
                </a:cubicBezTo>
                <a:cubicBezTo>
                  <a:pt x="27501" y="13745"/>
                  <a:pt x="27581" y="13762"/>
                  <a:pt x="27658" y="13801"/>
                </a:cubicBezTo>
                <a:cubicBezTo>
                  <a:pt x="28005" y="14078"/>
                  <a:pt x="28144" y="14425"/>
                  <a:pt x="28144" y="14840"/>
                </a:cubicBezTo>
                <a:cubicBezTo>
                  <a:pt x="28074" y="15326"/>
                  <a:pt x="27866" y="15811"/>
                  <a:pt x="27451" y="16157"/>
                </a:cubicBezTo>
                <a:cubicBezTo>
                  <a:pt x="27451" y="16157"/>
                  <a:pt x="27451" y="16296"/>
                  <a:pt x="27589" y="16296"/>
                </a:cubicBezTo>
                <a:cubicBezTo>
                  <a:pt x="28629" y="15811"/>
                  <a:pt x="28837" y="13870"/>
                  <a:pt x="27658" y="13454"/>
                </a:cubicBezTo>
                <a:cubicBezTo>
                  <a:pt x="27559" y="13421"/>
                  <a:pt x="27463" y="13406"/>
                  <a:pt x="27371" y="13406"/>
                </a:cubicBezTo>
                <a:cubicBezTo>
                  <a:pt x="26495" y="13406"/>
                  <a:pt x="25952" y="14794"/>
                  <a:pt x="26203" y="15672"/>
                </a:cubicBezTo>
                <a:lnTo>
                  <a:pt x="26203" y="16504"/>
                </a:lnTo>
                <a:cubicBezTo>
                  <a:pt x="26203" y="16573"/>
                  <a:pt x="26203" y="16573"/>
                  <a:pt x="26203" y="16573"/>
                </a:cubicBezTo>
                <a:cubicBezTo>
                  <a:pt x="26064" y="17128"/>
                  <a:pt x="25926" y="17613"/>
                  <a:pt x="25718" y="18098"/>
                </a:cubicBezTo>
                <a:cubicBezTo>
                  <a:pt x="25787" y="16851"/>
                  <a:pt x="25787" y="15603"/>
                  <a:pt x="25579" y="14425"/>
                </a:cubicBezTo>
                <a:cubicBezTo>
                  <a:pt x="25648" y="14355"/>
                  <a:pt x="25648" y="14286"/>
                  <a:pt x="25648" y="14217"/>
                </a:cubicBezTo>
                <a:lnTo>
                  <a:pt x="25648" y="14147"/>
                </a:lnTo>
                <a:cubicBezTo>
                  <a:pt x="25648" y="14078"/>
                  <a:pt x="25579" y="13939"/>
                  <a:pt x="25579" y="13870"/>
                </a:cubicBezTo>
                <a:cubicBezTo>
                  <a:pt x="25718" y="13731"/>
                  <a:pt x="25787" y="13523"/>
                  <a:pt x="25787" y="13385"/>
                </a:cubicBezTo>
                <a:cubicBezTo>
                  <a:pt x="25856" y="12761"/>
                  <a:pt x="25648" y="12206"/>
                  <a:pt x="25302" y="11721"/>
                </a:cubicBezTo>
                <a:cubicBezTo>
                  <a:pt x="25153" y="11512"/>
                  <a:pt x="24940" y="11419"/>
                  <a:pt x="24728" y="11419"/>
                </a:cubicBezTo>
                <a:cubicBezTo>
                  <a:pt x="24449" y="11419"/>
                  <a:pt x="24172" y="11583"/>
                  <a:pt x="24054" y="11860"/>
                </a:cubicBezTo>
                <a:cubicBezTo>
                  <a:pt x="24054" y="11909"/>
                  <a:pt x="24054" y="11958"/>
                  <a:pt x="24078" y="11958"/>
                </a:cubicBezTo>
                <a:cubicBezTo>
                  <a:pt x="24089" y="11958"/>
                  <a:pt x="24103" y="11949"/>
                  <a:pt x="24123" y="11929"/>
                </a:cubicBezTo>
                <a:cubicBezTo>
                  <a:pt x="24309" y="11818"/>
                  <a:pt x="24474" y="11746"/>
                  <a:pt x="24631" y="11746"/>
                </a:cubicBezTo>
                <a:cubicBezTo>
                  <a:pt x="24767" y="11746"/>
                  <a:pt x="24895" y="11800"/>
                  <a:pt x="25024" y="11929"/>
                </a:cubicBezTo>
                <a:cubicBezTo>
                  <a:pt x="25302" y="12276"/>
                  <a:pt x="25440" y="12622"/>
                  <a:pt x="25510" y="13038"/>
                </a:cubicBezTo>
                <a:cubicBezTo>
                  <a:pt x="25510" y="13107"/>
                  <a:pt x="25510" y="13315"/>
                  <a:pt x="25510" y="13454"/>
                </a:cubicBezTo>
                <a:cubicBezTo>
                  <a:pt x="25469" y="13413"/>
                  <a:pt x="25428" y="13397"/>
                  <a:pt x="25391" y="13397"/>
                </a:cubicBezTo>
                <a:cubicBezTo>
                  <a:pt x="25302" y="13397"/>
                  <a:pt x="25232" y="13495"/>
                  <a:pt x="25232" y="13593"/>
                </a:cubicBezTo>
                <a:lnTo>
                  <a:pt x="25232" y="13662"/>
                </a:lnTo>
                <a:lnTo>
                  <a:pt x="25163" y="13662"/>
                </a:lnTo>
                <a:cubicBezTo>
                  <a:pt x="24470" y="13385"/>
                  <a:pt x="24123" y="12484"/>
                  <a:pt x="24608" y="11860"/>
                </a:cubicBezTo>
                <a:cubicBezTo>
                  <a:pt x="24608" y="11811"/>
                  <a:pt x="24574" y="11762"/>
                  <a:pt x="24529" y="11762"/>
                </a:cubicBezTo>
                <a:cubicBezTo>
                  <a:pt x="24510" y="11762"/>
                  <a:pt x="24490" y="11770"/>
                  <a:pt x="24470" y="11790"/>
                </a:cubicBezTo>
                <a:cubicBezTo>
                  <a:pt x="24123" y="11998"/>
                  <a:pt x="24123" y="12553"/>
                  <a:pt x="24193" y="12969"/>
                </a:cubicBezTo>
                <a:cubicBezTo>
                  <a:pt x="24262" y="13385"/>
                  <a:pt x="24539" y="13731"/>
                  <a:pt x="24955" y="13870"/>
                </a:cubicBezTo>
                <a:cubicBezTo>
                  <a:pt x="25024" y="13939"/>
                  <a:pt x="25163" y="13939"/>
                  <a:pt x="25302" y="13939"/>
                </a:cubicBezTo>
                <a:cubicBezTo>
                  <a:pt x="25302" y="14009"/>
                  <a:pt x="25302" y="14009"/>
                  <a:pt x="25302" y="14009"/>
                </a:cubicBezTo>
                <a:lnTo>
                  <a:pt x="25302" y="14147"/>
                </a:lnTo>
                <a:lnTo>
                  <a:pt x="25302" y="14217"/>
                </a:lnTo>
                <a:cubicBezTo>
                  <a:pt x="25302" y="14286"/>
                  <a:pt x="25302" y="14355"/>
                  <a:pt x="25371" y="14355"/>
                </a:cubicBezTo>
                <a:cubicBezTo>
                  <a:pt x="25371" y="14494"/>
                  <a:pt x="25371" y="14563"/>
                  <a:pt x="25440" y="14702"/>
                </a:cubicBezTo>
                <a:cubicBezTo>
                  <a:pt x="25510" y="15326"/>
                  <a:pt x="25579" y="15950"/>
                  <a:pt x="25579" y="16573"/>
                </a:cubicBezTo>
                <a:cubicBezTo>
                  <a:pt x="25579" y="17197"/>
                  <a:pt x="25579" y="17821"/>
                  <a:pt x="25510" y="18445"/>
                </a:cubicBezTo>
                <a:lnTo>
                  <a:pt x="25371" y="18722"/>
                </a:lnTo>
                <a:cubicBezTo>
                  <a:pt x="25302" y="18029"/>
                  <a:pt x="25094" y="17405"/>
                  <a:pt x="24747" y="16851"/>
                </a:cubicBezTo>
                <a:cubicBezTo>
                  <a:pt x="24747" y="16851"/>
                  <a:pt x="24747" y="16781"/>
                  <a:pt x="24747" y="16781"/>
                </a:cubicBezTo>
                <a:cubicBezTo>
                  <a:pt x="24747" y="16781"/>
                  <a:pt x="24747" y="16712"/>
                  <a:pt x="24747" y="16712"/>
                </a:cubicBezTo>
                <a:cubicBezTo>
                  <a:pt x="24747" y="16712"/>
                  <a:pt x="24747" y="16643"/>
                  <a:pt x="24747" y="16643"/>
                </a:cubicBezTo>
                <a:lnTo>
                  <a:pt x="24747" y="16573"/>
                </a:lnTo>
                <a:cubicBezTo>
                  <a:pt x="25143" y="15717"/>
                  <a:pt x="24097" y="14484"/>
                  <a:pt x="23218" y="14484"/>
                </a:cubicBezTo>
                <a:cubicBezTo>
                  <a:pt x="23173" y="14484"/>
                  <a:pt x="23128" y="14487"/>
                  <a:pt x="23083" y="14494"/>
                </a:cubicBezTo>
                <a:cubicBezTo>
                  <a:pt x="23014" y="14494"/>
                  <a:pt x="23014" y="14632"/>
                  <a:pt x="23083" y="14632"/>
                </a:cubicBezTo>
                <a:cubicBezTo>
                  <a:pt x="23777" y="14840"/>
                  <a:pt x="24678" y="15603"/>
                  <a:pt x="24470" y="16365"/>
                </a:cubicBezTo>
                <a:cubicBezTo>
                  <a:pt x="24470" y="16573"/>
                  <a:pt x="24262" y="16573"/>
                  <a:pt x="24054" y="16643"/>
                </a:cubicBezTo>
                <a:cubicBezTo>
                  <a:pt x="23846" y="16643"/>
                  <a:pt x="23638" y="16296"/>
                  <a:pt x="23499" y="16088"/>
                </a:cubicBezTo>
                <a:cubicBezTo>
                  <a:pt x="23291" y="15742"/>
                  <a:pt x="23083" y="15326"/>
                  <a:pt x="23014" y="14910"/>
                </a:cubicBezTo>
                <a:cubicBezTo>
                  <a:pt x="23014" y="14875"/>
                  <a:pt x="22997" y="14858"/>
                  <a:pt x="22979" y="14858"/>
                </a:cubicBezTo>
                <a:cubicBezTo>
                  <a:pt x="22962" y="14858"/>
                  <a:pt x="22945" y="14875"/>
                  <a:pt x="22945" y="14910"/>
                </a:cubicBezTo>
                <a:cubicBezTo>
                  <a:pt x="22945" y="15534"/>
                  <a:pt x="23153" y="16088"/>
                  <a:pt x="23499" y="16573"/>
                </a:cubicBezTo>
                <a:cubicBezTo>
                  <a:pt x="23652" y="16776"/>
                  <a:pt x="23915" y="16905"/>
                  <a:pt x="24182" y="16905"/>
                </a:cubicBezTo>
                <a:cubicBezTo>
                  <a:pt x="24279" y="16905"/>
                  <a:pt x="24377" y="16888"/>
                  <a:pt x="24470" y="16851"/>
                </a:cubicBezTo>
                <a:lnTo>
                  <a:pt x="24470" y="16920"/>
                </a:lnTo>
                <a:cubicBezTo>
                  <a:pt x="24470" y="16989"/>
                  <a:pt x="24539" y="17128"/>
                  <a:pt x="24539" y="17197"/>
                </a:cubicBezTo>
                <a:cubicBezTo>
                  <a:pt x="24539" y="17246"/>
                  <a:pt x="24608" y="17295"/>
                  <a:pt x="24698" y="17295"/>
                </a:cubicBezTo>
                <a:cubicBezTo>
                  <a:pt x="24735" y="17295"/>
                  <a:pt x="24776" y="17287"/>
                  <a:pt x="24816" y="17267"/>
                </a:cubicBezTo>
                <a:cubicBezTo>
                  <a:pt x="25024" y="17821"/>
                  <a:pt x="25232" y="18445"/>
                  <a:pt x="25232" y="19069"/>
                </a:cubicBezTo>
                <a:cubicBezTo>
                  <a:pt x="25232" y="19138"/>
                  <a:pt x="25232" y="19207"/>
                  <a:pt x="25232" y="19207"/>
                </a:cubicBezTo>
                <a:cubicBezTo>
                  <a:pt x="25232" y="19277"/>
                  <a:pt x="25232" y="19346"/>
                  <a:pt x="25232" y="19415"/>
                </a:cubicBezTo>
                <a:cubicBezTo>
                  <a:pt x="25163" y="19415"/>
                  <a:pt x="25163" y="19623"/>
                  <a:pt x="25232" y="19623"/>
                </a:cubicBezTo>
                <a:cubicBezTo>
                  <a:pt x="25232" y="19762"/>
                  <a:pt x="25232" y="19901"/>
                  <a:pt x="25163" y="20039"/>
                </a:cubicBezTo>
                <a:cubicBezTo>
                  <a:pt x="24886" y="21287"/>
                  <a:pt x="24470" y="22535"/>
                  <a:pt x="23985" y="23644"/>
                </a:cubicBezTo>
                <a:cubicBezTo>
                  <a:pt x="23985" y="23575"/>
                  <a:pt x="24054" y="23436"/>
                  <a:pt x="24054" y="23367"/>
                </a:cubicBezTo>
                <a:cubicBezTo>
                  <a:pt x="24054" y="23297"/>
                  <a:pt x="24054" y="23297"/>
                  <a:pt x="24054" y="23297"/>
                </a:cubicBezTo>
                <a:lnTo>
                  <a:pt x="24054" y="23159"/>
                </a:lnTo>
                <a:cubicBezTo>
                  <a:pt x="24123" y="22951"/>
                  <a:pt x="24193" y="22743"/>
                  <a:pt x="24262" y="22535"/>
                </a:cubicBezTo>
                <a:cubicBezTo>
                  <a:pt x="24262" y="22535"/>
                  <a:pt x="24231" y="22504"/>
                  <a:pt x="24211" y="22504"/>
                </a:cubicBezTo>
                <a:cubicBezTo>
                  <a:pt x="24200" y="22504"/>
                  <a:pt x="24193" y="22512"/>
                  <a:pt x="24193" y="22535"/>
                </a:cubicBezTo>
                <a:lnTo>
                  <a:pt x="24123" y="22743"/>
                </a:lnTo>
                <a:cubicBezTo>
                  <a:pt x="24123" y="22188"/>
                  <a:pt x="24123" y="21634"/>
                  <a:pt x="24123" y="21079"/>
                </a:cubicBezTo>
                <a:lnTo>
                  <a:pt x="24123" y="21010"/>
                </a:lnTo>
                <a:cubicBezTo>
                  <a:pt x="24054" y="20802"/>
                  <a:pt x="24054" y="20594"/>
                  <a:pt x="23985" y="20455"/>
                </a:cubicBezTo>
                <a:cubicBezTo>
                  <a:pt x="24054" y="20317"/>
                  <a:pt x="24193" y="20178"/>
                  <a:pt x="24262" y="20039"/>
                </a:cubicBezTo>
                <a:cubicBezTo>
                  <a:pt x="24470" y="19693"/>
                  <a:pt x="24539" y="19277"/>
                  <a:pt x="24470" y="18861"/>
                </a:cubicBezTo>
                <a:cubicBezTo>
                  <a:pt x="24341" y="18283"/>
                  <a:pt x="23796" y="17883"/>
                  <a:pt x="23220" y="17883"/>
                </a:cubicBezTo>
                <a:cubicBezTo>
                  <a:pt x="23174" y="17883"/>
                  <a:pt x="23129" y="17885"/>
                  <a:pt x="23083" y="17890"/>
                </a:cubicBezTo>
                <a:cubicBezTo>
                  <a:pt x="22806" y="17890"/>
                  <a:pt x="22598" y="18029"/>
                  <a:pt x="22390" y="18237"/>
                </a:cubicBezTo>
                <a:cubicBezTo>
                  <a:pt x="22252" y="18584"/>
                  <a:pt x="22252" y="18930"/>
                  <a:pt x="22390" y="19207"/>
                </a:cubicBezTo>
                <a:cubicBezTo>
                  <a:pt x="22390" y="19242"/>
                  <a:pt x="22425" y="19259"/>
                  <a:pt x="22460" y="19259"/>
                </a:cubicBezTo>
                <a:cubicBezTo>
                  <a:pt x="22494" y="19259"/>
                  <a:pt x="22529" y="19242"/>
                  <a:pt x="22529" y="19207"/>
                </a:cubicBezTo>
                <a:cubicBezTo>
                  <a:pt x="22529" y="19207"/>
                  <a:pt x="22529" y="19138"/>
                  <a:pt x="22529" y="19069"/>
                </a:cubicBezTo>
                <a:cubicBezTo>
                  <a:pt x="22598" y="19623"/>
                  <a:pt x="22806" y="20594"/>
                  <a:pt x="23430" y="20732"/>
                </a:cubicBezTo>
                <a:cubicBezTo>
                  <a:pt x="23499" y="20732"/>
                  <a:pt x="23638" y="20732"/>
                  <a:pt x="23707" y="20663"/>
                </a:cubicBezTo>
                <a:lnTo>
                  <a:pt x="23707" y="20732"/>
                </a:lnTo>
                <a:cubicBezTo>
                  <a:pt x="23707" y="20732"/>
                  <a:pt x="23777" y="20802"/>
                  <a:pt x="23777" y="20802"/>
                </a:cubicBezTo>
                <a:cubicBezTo>
                  <a:pt x="23846" y="21634"/>
                  <a:pt x="23777" y="22465"/>
                  <a:pt x="23777" y="23297"/>
                </a:cubicBezTo>
                <a:cubicBezTo>
                  <a:pt x="23569" y="23921"/>
                  <a:pt x="23361" y="24545"/>
                  <a:pt x="23153" y="25169"/>
                </a:cubicBezTo>
                <a:cubicBezTo>
                  <a:pt x="22945" y="25654"/>
                  <a:pt x="22668" y="26139"/>
                  <a:pt x="22460" y="26625"/>
                </a:cubicBezTo>
                <a:cubicBezTo>
                  <a:pt x="22390" y="26694"/>
                  <a:pt x="22390" y="26763"/>
                  <a:pt x="22321" y="26833"/>
                </a:cubicBezTo>
                <a:cubicBezTo>
                  <a:pt x="21905" y="27595"/>
                  <a:pt x="21350" y="28288"/>
                  <a:pt x="20935" y="28981"/>
                </a:cubicBezTo>
                <a:cubicBezTo>
                  <a:pt x="20889" y="29027"/>
                  <a:pt x="20843" y="29073"/>
                  <a:pt x="20818" y="29138"/>
                </a:cubicBezTo>
                <a:lnTo>
                  <a:pt x="20818" y="29138"/>
                </a:lnTo>
                <a:cubicBezTo>
                  <a:pt x="20866" y="28832"/>
                  <a:pt x="20873" y="28525"/>
                  <a:pt x="20935" y="28219"/>
                </a:cubicBezTo>
                <a:cubicBezTo>
                  <a:pt x="20935" y="27248"/>
                  <a:pt x="20796" y="26278"/>
                  <a:pt x="20519" y="25308"/>
                </a:cubicBezTo>
                <a:cubicBezTo>
                  <a:pt x="20548" y="25044"/>
                  <a:pt x="20590" y="24780"/>
                  <a:pt x="20644" y="24516"/>
                </a:cubicBezTo>
                <a:lnTo>
                  <a:pt x="20644" y="24516"/>
                </a:lnTo>
                <a:cubicBezTo>
                  <a:pt x="20624" y="24313"/>
                  <a:pt x="20588" y="24100"/>
                  <a:pt x="20588" y="23852"/>
                </a:cubicBezTo>
                <a:cubicBezTo>
                  <a:pt x="20588" y="23852"/>
                  <a:pt x="20657" y="23852"/>
                  <a:pt x="20657" y="23783"/>
                </a:cubicBezTo>
                <a:cubicBezTo>
                  <a:pt x="20588" y="23575"/>
                  <a:pt x="20588" y="23367"/>
                  <a:pt x="20519" y="23159"/>
                </a:cubicBezTo>
                <a:cubicBezTo>
                  <a:pt x="20519" y="22743"/>
                  <a:pt x="20449" y="22396"/>
                  <a:pt x="20449" y="21980"/>
                </a:cubicBezTo>
                <a:cubicBezTo>
                  <a:pt x="20380" y="21495"/>
                  <a:pt x="20380" y="21010"/>
                  <a:pt x="20449" y="20525"/>
                </a:cubicBezTo>
                <a:cubicBezTo>
                  <a:pt x="20449" y="20525"/>
                  <a:pt x="20519" y="20039"/>
                  <a:pt x="20588" y="19623"/>
                </a:cubicBezTo>
                <a:lnTo>
                  <a:pt x="20588" y="19831"/>
                </a:lnTo>
                <a:cubicBezTo>
                  <a:pt x="20588" y="19866"/>
                  <a:pt x="20640" y="19883"/>
                  <a:pt x="20692" y="19883"/>
                </a:cubicBezTo>
                <a:cubicBezTo>
                  <a:pt x="20744" y="19883"/>
                  <a:pt x="20796" y="19866"/>
                  <a:pt x="20796" y="19831"/>
                </a:cubicBezTo>
                <a:cubicBezTo>
                  <a:pt x="20796" y="19693"/>
                  <a:pt x="20865" y="19554"/>
                  <a:pt x="20865" y="19415"/>
                </a:cubicBezTo>
                <a:lnTo>
                  <a:pt x="21004" y="19415"/>
                </a:lnTo>
                <a:cubicBezTo>
                  <a:pt x="21036" y="19419"/>
                  <a:pt x="21067" y="19421"/>
                  <a:pt x="21098" y="19421"/>
                </a:cubicBezTo>
                <a:cubicBezTo>
                  <a:pt x="21606" y="19421"/>
                  <a:pt x="21986" y="18902"/>
                  <a:pt x="22182" y="18445"/>
                </a:cubicBezTo>
                <a:cubicBezTo>
                  <a:pt x="22390" y="17960"/>
                  <a:pt x="22182" y="16989"/>
                  <a:pt x="21489" y="16851"/>
                </a:cubicBezTo>
                <a:cubicBezTo>
                  <a:pt x="21489" y="16851"/>
                  <a:pt x="21420" y="16851"/>
                  <a:pt x="21420" y="16920"/>
                </a:cubicBezTo>
                <a:cubicBezTo>
                  <a:pt x="21386" y="16887"/>
                  <a:pt x="21349" y="16873"/>
                  <a:pt x="21311" y="16873"/>
                </a:cubicBezTo>
                <a:cubicBezTo>
                  <a:pt x="21189" y="16873"/>
                  <a:pt x="21057" y="17006"/>
                  <a:pt x="21004" y="17059"/>
                </a:cubicBezTo>
                <a:cubicBezTo>
                  <a:pt x="20727" y="17336"/>
                  <a:pt x="20449" y="17682"/>
                  <a:pt x="20311" y="18029"/>
                </a:cubicBezTo>
                <a:cubicBezTo>
                  <a:pt x="20172" y="18445"/>
                  <a:pt x="20241" y="18861"/>
                  <a:pt x="20519" y="19207"/>
                </a:cubicBezTo>
                <a:cubicBezTo>
                  <a:pt x="20172" y="20178"/>
                  <a:pt x="20033" y="21218"/>
                  <a:pt x="20172" y="22258"/>
                </a:cubicBezTo>
                <a:cubicBezTo>
                  <a:pt x="20033" y="21911"/>
                  <a:pt x="19825" y="21495"/>
                  <a:pt x="19687" y="21148"/>
                </a:cubicBezTo>
                <a:cubicBezTo>
                  <a:pt x="19964" y="20594"/>
                  <a:pt x="19895" y="19831"/>
                  <a:pt x="19479" y="19346"/>
                </a:cubicBezTo>
                <a:cubicBezTo>
                  <a:pt x="19214" y="18976"/>
                  <a:pt x="18707" y="18605"/>
                  <a:pt x="18204" y="18605"/>
                </a:cubicBezTo>
                <a:cubicBezTo>
                  <a:pt x="18048" y="18605"/>
                  <a:pt x="17893" y="18640"/>
                  <a:pt x="17746" y="18722"/>
                </a:cubicBezTo>
                <a:cubicBezTo>
                  <a:pt x="17053" y="19069"/>
                  <a:pt x="17261" y="20247"/>
                  <a:pt x="17607" y="20802"/>
                </a:cubicBezTo>
                <a:cubicBezTo>
                  <a:pt x="17861" y="21140"/>
                  <a:pt x="18268" y="21426"/>
                  <a:pt x="18626" y="21426"/>
                </a:cubicBezTo>
                <a:cubicBezTo>
                  <a:pt x="18856" y="21426"/>
                  <a:pt x="19066" y="21308"/>
                  <a:pt x="19202" y="21010"/>
                </a:cubicBezTo>
                <a:lnTo>
                  <a:pt x="19202" y="21010"/>
                </a:lnTo>
                <a:cubicBezTo>
                  <a:pt x="19061" y="21231"/>
                  <a:pt x="18902" y="21318"/>
                  <a:pt x="18741" y="21318"/>
                </a:cubicBezTo>
                <a:cubicBezTo>
                  <a:pt x="18349" y="21318"/>
                  <a:pt x="17943" y="20799"/>
                  <a:pt x="17746" y="20455"/>
                </a:cubicBezTo>
                <a:cubicBezTo>
                  <a:pt x="17469" y="19970"/>
                  <a:pt x="17538" y="19138"/>
                  <a:pt x="18162" y="19000"/>
                </a:cubicBezTo>
                <a:cubicBezTo>
                  <a:pt x="18189" y="18995"/>
                  <a:pt x="18216" y="18993"/>
                  <a:pt x="18244" y="18993"/>
                </a:cubicBezTo>
                <a:cubicBezTo>
                  <a:pt x="18640" y="18993"/>
                  <a:pt x="19081" y="19438"/>
                  <a:pt x="19340" y="19762"/>
                </a:cubicBezTo>
                <a:cubicBezTo>
                  <a:pt x="19548" y="20109"/>
                  <a:pt x="19618" y="20525"/>
                  <a:pt x="19548" y="20871"/>
                </a:cubicBezTo>
                <a:lnTo>
                  <a:pt x="19479" y="20871"/>
                </a:lnTo>
                <a:cubicBezTo>
                  <a:pt x="19450" y="20784"/>
                  <a:pt x="19397" y="20746"/>
                  <a:pt x="19344" y="20746"/>
                </a:cubicBezTo>
                <a:cubicBezTo>
                  <a:pt x="19272" y="20746"/>
                  <a:pt x="19202" y="20820"/>
                  <a:pt x="19202" y="20940"/>
                </a:cubicBezTo>
                <a:cubicBezTo>
                  <a:pt x="19202" y="20940"/>
                  <a:pt x="19202" y="21010"/>
                  <a:pt x="19202" y="21010"/>
                </a:cubicBezTo>
                <a:cubicBezTo>
                  <a:pt x="19271" y="21148"/>
                  <a:pt x="19271" y="21218"/>
                  <a:pt x="19340" y="21287"/>
                </a:cubicBezTo>
                <a:cubicBezTo>
                  <a:pt x="19340" y="21356"/>
                  <a:pt x="19340" y="21356"/>
                  <a:pt x="19340" y="21426"/>
                </a:cubicBezTo>
                <a:cubicBezTo>
                  <a:pt x="19479" y="21564"/>
                  <a:pt x="19548" y="21703"/>
                  <a:pt x="19687" y="21842"/>
                </a:cubicBezTo>
                <a:cubicBezTo>
                  <a:pt x="19895" y="22188"/>
                  <a:pt x="20033" y="22673"/>
                  <a:pt x="20172" y="23089"/>
                </a:cubicBezTo>
                <a:cubicBezTo>
                  <a:pt x="20311" y="23436"/>
                  <a:pt x="20241" y="23644"/>
                  <a:pt x="20311" y="23921"/>
                </a:cubicBezTo>
                <a:cubicBezTo>
                  <a:pt x="20311" y="24406"/>
                  <a:pt x="20380" y="24892"/>
                  <a:pt x="20519" y="25377"/>
                </a:cubicBezTo>
                <a:lnTo>
                  <a:pt x="20519" y="25446"/>
                </a:lnTo>
                <a:cubicBezTo>
                  <a:pt x="20449" y="25515"/>
                  <a:pt x="20519" y="25515"/>
                  <a:pt x="20519" y="25585"/>
                </a:cubicBezTo>
                <a:cubicBezTo>
                  <a:pt x="20519" y="25862"/>
                  <a:pt x="20657" y="26139"/>
                  <a:pt x="20657" y="26417"/>
                </a:cubicBezTo>
                <a:cubicBezTo>
                  <a:pt x="20449" y="26070"/>
                  <a:pt x="20241" y="25654"/>
                  <a:pt x="20103" y="25308"/>
                </a:cubicBezTo>
                <a:cubicBezTo>
                  <a:pt x="20033" y="25100"/>
                  <a:pt x="19895" y="24892"/>
                  <a:pt x="19756" y="24684"/>
                </a:cubicBezTo>
                <a:cubicBezTo>
                  <a:pt x="19618" y="24545"/>
                  <a:pt x="19479" y="24476"/>
                  <a:pt x="19340" y="24337"/>
                </a:cubicBezTo>
                <a:cubicBezTo>
                  <a:pt x="19687" y="23713"/>
                  <a:pt x="19479" y="22951"/>
                  <a:pt x="18855" y="22604"/>
                </a:cubicBezTo>
                <a:cubicBezTo>
                  <a:pt x="18672" y="22513"/>
                  <a:pt x="18484" y="22469"/>
                  <a:pt x="18304" y="22469"/>
                </a:cubicBezTo>
                <a:cubicBezTo>
                  <a:pt x="17803" y="22469"/>
                  <a:pt x="17363" y="22805"/>
                  <a:pt x="17261" y="23367"/>
                </a:cubicBezTo>
                <a:cubicBezTo>
                  <a:pt x="17191" y="23921"/>
                  <a:pt x="17469" y="24545"/>
                  <a:pt x="18023" y="24892"/>
                </a:cubicBezTo>
                <a:cubicBezTo>
                  <a:pt x="18162" y="25003"/>
                  <a:pt x="18334" y="25058"/>
                  <a:pt x="18508" y="25058"/>
                </a:cubicBezTo>
                <a:cubicBezTo>
                  <a:pt x="18769" y="25058"/>
                  <a:pt x="19035" y="24933"/>
                  <a:pt x="19202" y="24684"/>
                </a:cubicBezTo>
                <a:lnTo>
                  <a:pt x="19340" y="24822"/>
                </a:lnTo>
                <a:cubicBezTo>
                  <a:pt x="19359" y="24841"/>
                  <a:pt x="19377" y="24849"/>
                  <a:pt x="19395" y="24849"/>
                </a:cubicBezTo>
                <a:cubicBezTo>
                  <a:pt x="19442" y="24849"/>
                  <a:pt x="19479" y="24785"/>
                  <a:pt x="19479" y="24684"/>
                </a:cubicBezTo>
                <a:cubicBezTo>
                  <a:pt x="19687" y="24961"/>
                  <a:pt x="19895" y="25238"/>
                  <a:pt x="19964" y="25515"/>
                </a:cubicBezTo>
                <a:cubicBezTo>
                  <a:pt x="20172" y="26001"/>
                  <a:pt x="20380" y="26417"/>
                  <a:pt x="20727" y="26763"/>
                </a:cubicBezTo>
                <a:cubicBezTo>
                  <a:pt x="20727" y="26833"/>
                  <a:pt x="20727" y="26902"/>
                  <a:pt x="20727" y="26971"/>
                </a:cubicBezTo>
                <a:cubicBezTo>
                  <a:pt x="20865" y="27595"/>
                  <a:pt x="20865" y="28288"/>
                  <a:pt x="20727" y="28981"/>
                </a:cubicBezTo>
                <a:cubicBezTo>
                  <a:pt x="20588" y="28427"/>
                  <a:pt x="20241" y="27942"/>
                  <a:pt x="19825" y="27595"/>
                </a:cubicBezTo>
                <a:cubicBezTo>
                  <a:pt x="19756" y="27526"/>
                  <a:pt x="19687" y="27456"/>
                  <a:pt x="19548" y="27387"/>
                </a:cubicBezTo>
                <a:cubicBezTo>
                  <a:pt x="19690" y="26726"/>
                  <a:pt x="18866" y="26000"/>
                  <a:pt x="18216" y="26000"/>
                </a:cubicBezTo>
                <a:cubicBezTo>
                  <a:pt x="17913" y="26000"/>
                  <a:pt x="17648" y="26158"/>
                  <a:pt x="17538" y="26555"/>
                </a:cubicBezTo>
                <a:cubicBezTo>
                  <a:pt x="17469" y="27110"/>
                  <a:pt x="17677" y="27664"/>
                  <a:pt x="18093" y="28011"/>
                </a:cubicBezTo>
                <a:cubicBezTo>
                  <a:pt x="18272" y="28235"/>
                  <a:pt x="18624" y="28458"/>
                  <a:pt x="18944" y="28458"/>
                </a:cubicBezTo>
                <a:cubicBezTo>
                  <a:pt x="19120" y="28458"/>
                  <a:pt x="19287" y="28391"/>
                  <a:pt x="19410" y="28219"/>
                </a:cubicBezTo>
                <a:cubicBezTo>
                  <a:pt x="19410" y="28219"/>
                  <a:pt x="19410" y="28150"/>
                  <a:pt x="19340" y="28150"/>
                </a:cubicBezTo>
                <a:cubicBezTo>
                  <a:pt x="19254" y="28167"/>
                  <a:pt x="19171" y="28176"/>
                  <a:pt x="19092" y="28176"/>
                </a:cubicBezTo>
                <a:cubicBezTo>
                  <a:pt x="18855" y="28176"/>
                  <a:pt x="18647" y="28098"/>
                  <a:pt x="18439" y="27942"/>
                </a:cubicBezTo>
                <a:cubicBezTo>
                  <a:pt x="18093" y="27664"/>
                  <a:pt x="17885" y="27318"/>
                  <a:pt x="17815" y="26971"/>
                </a:cubicBezTo>
                <a:cubicBezTo>
                  <a:pt x="17698" y="26619"/>
                  <a:pt x="17978" y="26316"/>
                  <a:pt x="18320" y="26316"/>
                </a:cubicBezTo>
                <a:cubicBezTo>
                  <a:pt x="18381" y="26316"/>
                  <a:pt x="18445" y="26326"/>
                  <a:pt x="18508" y="26347"/>
                </a:cubicBezTo>
                <a:cubicBezTo>
                  <a:pt x="18924" y="26486"/>
                  <a:pt x="19202" y="26833"/>
                  <a:pt x="19340" y="27318"/>
                </a:cubicBezTo>
                <a:cubicBezTo>
                  <a:pt x="19340" y="27318"/>
                  <a:pt x="19271" y="27387"/>
                  <a:pt x="19271" y="27387"/>
                </a:cubicBezTo>
                <a:cubicBezTo>
                  <a:pt x="19271" y="27456"/>
                  <a:pt x="19271" y="27456"/>
                  <a:pt x="19271" y="27526"/>
                </a:cubicBezTo>
                <a:cubicBezTo>
                  <a:pt x="19271" y="27526"/>
                  <a:pt x="19271" y="27526"/>
                  <a:pt x="19271" y="27595"/>
                </a:cubicBezTo>
                <a:cubicBezTo>
                  <a:pt x="19271" y="27595"/>
                  <a:pt x="19271" y="27664"/>
                  <a:pt x="19340" y="27664"/>
                </a:cubicBezTo>
                <a:cubicBezTo>
                  <a:pt x="19375" y="27699"/>
                  <a:pt x="19392" y="27716"/>
                  <a:pt x="19410" y="27716"/>
                </a:cubicBezTo>
                <a:cubicBezTo>
                  <a:pt x="19427" y="27716"/>
                  <a:pt x="19444" y="27699"/>
                  <a:pt x="19479" y="27664"/>
                </a:cubicBezTo>
                <a:lnTo>
                  <a:pt x="19548" y="27664"/>
                </a:lnTo>
                <a:cubicBezTo>
                  <a:pt x="19548" y="27734"/>
                  <a:pt x="19618" y="27734"/>
                  <a:pt x="19687" y="27803"/>
                </a:cubicBezTo>
                <a:cubicBezTo>
                  <a:pt x="20172" y="28219"/>
                  <a:pt x="20519" y="28704"/>
                  <a:pt x="20657" y="29328"/>
                </a:cubicBezTo>
                <a:lnTo>
                  <a:pt x="20588" y="29883"/>
                </a:lnTo>
                <a:cubicBezTo>
                  <a:pt x="19548" y="31546"/>
                  <a:pt x="18786" y="33418"/>
                  <a:pt x="18370" y="35359"/>
                </a:cubicBezTo>
                <a:cubicBezTo>
                  <a:pt x="18370" y="35440"/>
                  <a:pt x="18441" y="35474"/>
                  <a:pt x="18500" y="35474"/>
                </a:cubicBezTo>
                <a:cubicBezTo>
                  <a:pt x="18542" y="35474"/>
                  <a:pt x="18578" y="35457"/>
                  <a:pt x="18578" y="35428"/>
                </a:cubicBezTo>
                <a:cubicBezTo>
                  <a:pt x="19202" y="33834"/>
                  <a:pt x="19687" y="32239"/>
                  <a:pt x="20380" y="30784"/>
                </a:cubicBezTo>
                <a:lnTo>
                  <a:pt x="20380" y="30784"/>
                </a:lnTo>
                <a:cubicBezTo>
                  <a:pt x="20380" y="30922"/>
                  <a:pt x="20311" y="31130"/>
                  <a:pt x="20311" y="31338"/>
                </a:cubicBezTo>
                <a:cubicBezTo>
                  <a:pt x="19548" y="33002"/>
                  <a:pt x="18924" y="34735"/>
                  <a:pt x="18508" y="36537"/>
                </a:cubicBezTo>
                <a:cubicBezTo>
                  <a:pt x="18162" y="33972"/>
                  <a:pt x="17677" y="31477"/>
                  <a:pt x="17053" y="28981"/>
                </a:cubicBezTo>
                <a:cubicBezTo>
                  <a:pt x="17053" y="28947"/>
                  <a:pt x="17035" y="28929"/>
                  <a:pt x="17009" y="28929"/>
                </a:cubicBezTo>
                <a:cubicBezTo>
                  <a:pt x="16983" y="28929"/>
                  <a:pt x="16949" y="28947"/>
                  <a:pt x="16914" y="28981"/>
                </a:cubicBezTo>
                <a:cubicBezTo>
                  <a:pt x="17538" y="31685"/>
                  <a:pt x="17885" y="34388"/>
                  <a:pt x="18370" y="37092"/>
                </a:cubicBezTo>
                <a:cubicBezTo>
                  <a:pt x="18370" y="37161"/>
                  <a:pt x="18300" y="37230"/>
                  <a:pt x="18300" y="37300"/>
                </a:cubicBezTo>
                <a:cubicBezTo>
                  <a:pt x="17885" y="34873"/>
                  <a:pt x="17469" y="32517"/>
                  <a:pt x="16983" y="30091"/>
                </a:cubicBezTo>
                <a:cubicBezTo>
                  <a:pt x="16775" y="27803"/>
                  <a:pt x="16360" y="25515"/>
                  <a:pt x="15736" y="23297"/>
                </a:cubicBezTo>
                <a:cubicBezTo>
                  <a:pt x="15736" y="22465"/>
                  <a:pt x="15805" y="21703"/>
                  <a:pt x="15944" y="20940"/>
                </a:cubicBezTo>
                <a:cubicBezTo>
                  <a:pt x="16290" y="20247"/>
                  <a:pt x="16775" y="19693"/>
                  <a:pt x="17191" y="19069"/>
                </a:cubicBezTo>
                <a:cubicBezTo>
                  <a:pt x="17538" y="18653"/>
                  <a:pt x="17746" y="18168"/>
                  <a:pt x="17954" y="17682"/>
                </a:cubicBezTo>
                <a:cubicBezTo>
                  <a:pt x="18023" y="17682"/>
                  <a:pt x="18023" y="17682"/>
                  <a:pt x="18093" y="17752"/>
                </a:cubicBezTo>
                <a:cubicBezTo>
                  <a:pt x="18106" y="17765"/>
                  <a:pt x="18119" y="17771"/>
                  <a:pt x="18132" y="17771"/>
                </a:cubicBezTo>
                <a:cubicBezTo>
                  <a:pt x="18186" y="17771"/>
                  <a:pt x="18231" y="17669"/>
                  <a:pt x="18231" y="17613"/>
                </a:cubicBezTo>
                <a:cubicBezTo>
                  <a:pt x="18162" y="17544"/>
                  <a:pt x="18162" y="17475"/>
                  <a:pt x="18093" y="17405"/>
                </a:cubicBezTo>
                <a:cubicBezTo>
                  <a:pt x="18093" y="17336"/>
                  <a:pt x="18093" y="17336"/>
                  <a:pt x="18093" y="17267"/>
                </a:cubicBezTo>
                <a:cubicBezTo>
                  <a:pt x="18162" y="17197"/>
                  <a:pt x="18093" y="17128"/>
                  <a:pt x="18023" y="17059"/>
                </a:cubicBezTo>
                <a:cubicBezTo>
                  <a:pt x="18023" y="16573"/>
                  <a:pt x="18300" y="16157"/>
                  <a:pt x="18647" y="15950"/>
                </a:cubicBezTo>
                <a:cubicBezTo>
                  <a:pt x="18779" y="15850"/>
                  <a:pt x="19069" y="15767"/>
                  <a:pt x="19336" y="15767"/>
                </a:cubicBezTo>
                <a:cubicBezTo>
                  <a:pt x="19629" y="15767"/>
                  <a:pt x="19895" y="15867"/>
                  <a:pt x="19895" y="16157"/>
                </a:cubicBezTo>
                <a:cubicBezTo>
                  <a:pt x="19895" y="16573"/>
                  <a:pt x="19410" y="16989"/>
                  <a:pt x="19132" y="17197"/>
                </a:cubicBezTo>
                <a:cubicBezTo>
                  <a:pt x="18786" y="17475"/>
                  <a:pt x="18439" y="17752"/>
                  <a:pt x="18023" y="17890"/>
                </a:cubicBezTo>
                <a:cubicBezTo>
                  <a:pt x="17954" y="17960"/>
                  <a:pt x="17954" y="18029"/>
                  <a:pt x="18023" y="18098"/>
                </a:cubicBezTo>
                <a:cubicBezTo>
                  <a:pt x="18647" y="17960"/>
                  <a:pt x="19271" y="17613"/>
                  <a:pt x="19687" y="17059"/>
                </a:cubicBezTo>
                <a:cubicBezTo>
                  <a:pt x="19964" y="16712"/>
                  <a:pt x="20380" y="16157"/>
                  <a:pt x="20033" y="15742"/>
                </a:cubicBezTo>
                <a:cubicBezTo>
                  <a:pt x="19862" y="15570"/>
                  <a:pt x="19644" y="15446"/>
                  <a:pt x="19418" y="15446"/>
                </a:cubicBezTo>
                <a:cubicBezTo>
                  <a:pt x="19369" y="15446"/>
                  <a:pt x="19320" y="15452"/>
                  <a:pt x="19271" y="15464"/>
                </a:cubicBezTo>
                <a:cubicBezTo>
                  <a:pt x="19216" y="15455"/>
                  <a:pt x="19163" y="15451"/>
                  <a:pt x="19110" y="15451"/>
                </a:cubicBezTo>
                <a:cubicBezTo>
                  <a:pt x="18765" y="15451"/>
                  <a:pt x="18472" y="15639"/>
                  <a:pt x="18231" y="15880"/>
                </a:cubicBezTo>
                <a:cubicBezTo>
                  <a:pt x="17885" y="16157"/>
                  <a:pt x="17746" y="16573"/>
                  <a:pt x="17677" y="16989"/>
                </a:cubicBezTo>
                <a:cubicBezTo>
                  <a:pt x="17607" y="16989"/>
                  <a:pt x="17607" y="17059"/>
                  <a:pt x="17607" y="17128"/>
                </a:cubicBezTo>
                <a:cubicBezTo>
                  <a:pt x="17746" y="18445"/>
                  <a:pt x="16637" y="19415"/>
                  <a:pt x="15944" y="20525"/>
                </a:cubicBezTo>
                <a:cubicBezTo>
                  <a:pt x="16082" y="19485"/>
                  <a:pt x="16290" y="18514"/>
                  <a:pt x="16498" y="17475"/>
                </a:cubicBezTo>
                <a:cubicBezTo>
                  <a:pt x="16775" y="16435"/>
                  <a:pt x="17399" y="15464"/>
                  <a:pt x="18162" y="14702"/>
                </a:cubicBezTo>
                <a:cubicBezTo>
                  <a:pt x="18202" y="14742"/>
                  <a:pt x="18249" y="14759"/>
                  <a:pt x="18293" y="14759"/>
                </a:cubicBezTo>
                <a:cubicBezTo>
                  <a:pt x="18399" y="14759"/>
                  <a:pt x="18488" y="14661"/>
                  <a:pt x="18439" y="14563"/>
                </a:cubicBezTo>
                <a:lnTo>
                  <a:pt x="18439" y="14425"/>
                </a:lnTo>
                <a:lnTo>
                  <a:pt x="18439" y="14355"/>
                </a:lnTo>
                <a:cubicBezTo>
                  <a:pt x="18601" y="14788"/>
                  <a:pt x="18891" y="15137"/>
                  <a:pt x="19307" y="15137"/>
                </a:cubicBezTo>
                <a:cubicBezTo>
                  <a:pt x="19423" y="15137"/>
                  <a:pt x="19550" y="15109"/>
                  <a:pt x="19687" y="15048"/>
                </a:cubicBezTo>
                <a:cubicBezTo>
                  <a:pt x="20172" y="14840"/>
                  <a:pt x="20588" y="14355"/>
                  <a:pt x="20657" y="13801"/>
                </a:cubicBezTo>
                <a:cubicBezTo>
                  <a:pt x="20790" y="13335"/>
                  <a:pt x="20604" y="12549"/>
                  <a:pt x="20036" y="12549"/>
                </a:cubicBezTo>
                <a:cubicBezTo>
                  <a:pt x="20013" y="12549"/>
                  <a:pt x="19989" y="12550"/>
                  <a:pt x="19964" y="12553"/>
                </a:cubicBezTo>
                <a:cubicBezTo>
                  <a:pt x="19895" y="12553"/>
                  <a:pt x="19895" y="12622"/>
                  <a:pt x="19895" y="12692"/>
                </a:cubicBezTo>
                <a:cubicBezTo>
                  <a:pt x="20172" y="12969"/>
                  <a:pt x="20449" y="13177"/>
                  <a:pt x="20380" y="13662"/>
                </a:cubicBezTo>
                <a:cubicBezTo>
                  <a:pt x="20311" y="14009"/>
                  <a:pt x="20033" y="14425"/>
                  <a:pt x="19756" y="14632"/>
                </a:cubicBezTo>
                <a:cubicBezTo>
                  <a:pt x="19640" y="14748"/>
                  <a:pt x="19488" y="14804"/>
                  <a:pt x="19341" y="14804"/>
                </a:cubicBezTo>
                <a:cubicBezTo>
                  <a:pt x="19134" y="14804"/>
                  <a:pt x="18936" y="14696"/>
                  <a:pt x="18855" y="14494"/>
                </a:cubicBezTo>
                <a:cubicBezTo>
                  <a:pt x="18578" y="13939"/>
                  <a:pt x="18716" y="12761"/>
                  <a:pt x="19479" y="12761"/>
                </a:cubicBezTo>
                <a:cubicBezTo>
                  <a:pt x="19548" y="12761"/>
                  <a:pt x="19548" y="12622"/>
                  <a:pt x="19479" y="12622"/>
                </a:cubicBezTo>
                <a:cubicBezTo>
                  <a:pt x="19403" y="12602"/>
                  <a:pt x="19331" y="12592"/>
                  <a:pt x="19263" y="12592"/>
                </a:cubicBezTo>
                <a:cubicBezTo>
                  <a:pt x="18651" y="12592"/>
                  <a:pt x="18370" y="13384"/>
                  <a:pt x="18370" y="14009"/>
                </a:cubicBezTo>
                <a:cubicBezTo>
                  <a:pt x="18343" y="13956"/>
                  <a:pt x="18297" y="13933"/>
                  <a:pt x="18249" y="13933"/>
                </a:cubicBezTo>
                <a:cubicBezTo>
                  <a:pt x="18172" y="13933"/>
                  <a:pt x="18093" y="13992"/>
                  <a:pt x="18093" y="14078"/>
                </a:cubicBezTo>
                <a:lnTo>
                  <a:pt x="18093" y="14425"/>
                </a:lnTo>
                <a:cubicBezTo>
                  <a:pt x="18023" y="14425"/>
                  <a:pt x="18023" y="14494"/>
                  <a:pt x="18093" y="14494"/>
                </a:cubicBezTo>
                <a:lnTo>
                  <a:pt x="18093" y="14563"/>
                </a:lnTo>
                <a:cubicBezTo>
                  <a:pt x="17607" y="15118"/>
                  <a:pt x="17122" y="15742"/>
                  <a:pt x="16775" y="16435"/>
                </a:cubicBezTo>
                <a:cubicBezTo>
                  <a:pt x="16983" y="15534"/>
                  <a:pt x="17122" y="14702"/>
                  <a:pt x="17330" y="13731"/>
                </a:cubicBezTo>
                <a:cubicBezTo>
                  <a:pt x="17538" y="13177"/>
                  <a:pt x="17815" y="12622"/>
                  <a:pt x="18093" y="12068"/>
                </a:cubicBezTo>
                <a:cubicBezTo>
                  <a:pt x="18162" y="11929"/>
                  <a:pt x="18231" y="11721"/>
                  <a:pt x="18300" y="11513"/>
                </a:cubicBezTo>
                <a:cubicBezTo>
                  <a:pt x="18439" y="11721"/>
                  <a:pt x="18647" y="11790"/>
                  <a:pt x="18855" y="11790"/>
                </a:cubicBezTo>
                <a:cubicBezTo>
                  <a:pt x="19340" y="11721"/>
                  <a:pt x="19548" y="11097"/>
                  <a:pt x="19618" y="10681"/>
                </a:cubicBezTo>
                <a:cubicBezTo>
                  <a:pt x="19687" y="10265"/>
                  <a:pt x="19756" y="9156"/>
                  <a:pt x="19202" y="8879"/>
                </a:cubicBezTo>
                <a:cubicBezTo>
                  <a:pt x="19132" y="8879"/>
                  <a:pt x="19063" y="8879"/>
                  <a:pt x="19063" y="8948"/>
                </a:cubicBezTo>
                <a:cubicBezTo>
                  <a:pt x="19132" y="9156"/>
                  <a:pt x="19132" y="9295"/>
                  <a:pt x="19202" y="9503"/>
                </a:cubicBezTo>
                <a:cubicBezTo>
                  <a:pt x="19271" y="9711"/>
                  <a:pt x="19340" y="9988"/>
                  <a:pt x="19340" y="10265"/>
                </a:cubicBezTo>
                <a:cubicBezTo>
                  <a:pt x="19340" y="10681"/>
                  <a:pt x="19202" y="11028"/>
                  <a:pt x="18924" y="11374"/>
                </a:cubicBezTo>
                <a:cubicBezTo>
                  <a:pt x="18874" y="11437"/>
                  <a:pt x="18822" y="11464"/>
                  <a:pt x="18769" y="11464"/>
                </a:cubicBezTo>
                <a:cubicBezTo>
                  <a:pt x="18531" y="11464"/>
                  <a:pt x="18288" y="10921"/>
                  <a:pt x="18231" y="10751"/>
                </a:cubicBezTo>
                <a:cubicBezTo>
                  <a:pt x="18023" y="10127"/>
                  <a:pt x="18231" y="9434"/>
                  <a:pt x="18647" y="9018"/>
                </a:cubicBezTo>
                <a:cubicBezTo>
                  <a:pt x="18716" y="8948"/>
                  <a:pt x="18716" y="8879"/>
                  <a:pt x="18578" y="8879"/>
                </a:cubicBezTo>
                <a:cubicBezTo>
                  <a:pt x="17954" y="9156"/>
                  <a:pt x="17885" y="9988"/>
                  <a:pt x="17954" y="10612"/>
                </a:cubicBezTo>
                <a:cubicBezTo>
                  <a:pt x="17954" y="10820"/>
                  <a:pt x="18023" y="10959"/>
                  <a:pt x="18093" y="11167"/>
                </a:cubicBezTo>
                <a:cubicBezTo>
                  <a:pt x="18023" y="11721"/>
                  <a:pt x="17746" y="12276"/>
                  <a:pt x="17399" y="12761"/>
                </a:cubicBezTo>
                <a:cubicBezTo>
                  <a:pt x="17399" y="11860"/>
                  <a:pt x="17261" y="10889"/>
                  <a:pt x="16983" y="10057"/>
                </a:cubicBezTo>
                <a:lnTo>
                  <a:pt x="16983" y="9988"/>
                </a:lnTo>
                <a:lnTo>
                  <a:pt x="16983" y="9919"/>
                </a:lnTo>
                <a:cubicBezTo>
                  <a:pt x="16983" y="9849"/>
                  <a:pt x="17053" y="9849"/>
                  <a:pt x="17053" y="9849"/>
                </a:cubicBezTo>
                <a:cubicBezTo>
                  <a:pt x="17677" y="9572"/>
                  <a:pt x="17885" y="8740"/>
                  <a:pt x="17399" y="8255"/>
                </a:cubicBezTo>
                <a:cubicBezTo>
                  <a:pt x="17053" y="7701"/>
                  <a:pt x="16429" y="7423"/>
                  <a:pt x="15805" y="7354"/>
                </a:cubicBezTo>
                <a:cubicBezTo>
                  <a:pt x="15112" y="7354"/>
                  <a:pt x="15112" y="7978"/>
                  <a:pt x="15320" y="8394"/>
                </a:cubicBezTo>
                <a:cubicBezTo>
                  <a:pt x="15458" y="9018"/>
                  <a:pt x="15874" y="9919"/>
                  <a:pt x="16498" y="9919"/>
                </a:cubicBezTo>
                <a:cubicBezTo>
                  <a:pt x="16568" y="10057"/>
                  <a:pt x="16637" y="10196"/>
                  <a:pt x="16775" y="10265"/>
                </a:cubicBezTo>
                <a:cubicBezTo>
                  <a:pt x="17053" y="11374"/>
                  <a:pt x="17191" y="12484"/>
                  <a:pt x="17122" y="13662"/>
                </a:cubicBezTo>
                <a:lnTo>
                  <a:pt x="17122" y="13801"/>
                </a:lnTo>
                <a:cubicBezTo>
                  <a:pt x="17053" y="14217"/>
                  <a:pt x="16983" y="14563"/>
                  <a:pt x="16914" y="14979"/>
                </a:cubicBezTo>
                <a:cubicBezTo>
                  <a:pt x="16775" y="14009"/>
                  <a:pt x="16498" y="13038"/>
                  <a:pt x="16152" y="12068"/>
                </a:cubicBezTo>
                <a:lnTo>
                  <a:pt x="16152" y="11998"/>
                </a:lnTo>
                <a:cubicBezTo>
                  <a:pt x="16152" y="11998"/>
                  <a:pt x="16152" y="11998"/>
                  <a:pt x="16152" y="11929"/>
                </a:cubicBezTo>
                <a:lnTo>
                  <a:pt x="16013" y="11860"/>
                </a:lnTo>
                <a:cubicBezTo>
                  <a:pt x="16152" y="11236"/>
                  <a:pt x="16013" y="10612"/>
                  <a:pt x="15666" y="10127"/>
                </a:cubicBezTo>
                <a:cubicBezTo>
                  <a:pt x="15458" y="9849"/>
                  <a:pt x="15164" y="9711"/>
                  <a:pt x="14869" y="9711"/>
                </a:cubicBezTo>
                <a:cubicBezTo>
                  <a:pt x="14575" y="9711"/>
                  <a:pt x="14280" y="9849"/>
                  <a:pt x="14072" y="10127"/>
                </a:cubicBezTo>
                <a:cubicBezTo>
                  <a:pt x="13864" y="10681"/>
                  <a:pt x="14003" y="11374"/>
                  <a:pt x="14349" y="11860"/>
                </a:cubicBezTo>
                <a:cubicBezTo>
                  <a:pt x="14566" y="12185"/>
                  <a:pt x="15039" y="12681"/>
                  <a:pt x="15500" y="12681"/>
                </a:cubicBezTo>
                <a:cubicBezTo>
                  <a:pt x="15627" y="12681"/>
                  <a:pt x="15754" y="12643"/>
                  <a:pt x="15874" y="12553"/>
                </a:cubicBezTo>
                <a:cubicBezTo>
                  <a:pt x="15909" y="12588"/>
                  <a:pt x="15961" y="12605"/>
                  <a:pt x="16013" y="12605"/>
                </a:cubicBezTo>
                <a:cubicBezTo>
                  <a:pt x="16065" y="12605"/>
                  <a:pt x="16117" y="12588"/>
                  <a:pt x="16152" y="12553"/>
                </a:cubicBezTo>
                <a:cubicBezTo>
                  <a:pt x="16498" y="13315"/>
                  <a:pt x="16429" y="14286"/>
                  <a:pt x="16775" y="14979"/>
                </a:cubicBezTo>
                <a:cubicBezTo>
                  <a:pt x="16568" y="15880"/>
                  <a:pt x="16429" y="16643"/>
                  <a:pt x="16221" y="17475"/>
                </a:cubicBezTo>
                <a:cubicBezTo>
                  <a:pt x="16221" y="17336"/>
                  <a:pt x="16221" y="17197"/>
                  <a:pt x="16152" y="17059"/>
                </a:cubicBezTo>
                <a:cubicBezTo>
                  <a:pt x="16152" y="16712"/>
                  <a:pt x="16082" y="16365"/>
                  <a:pt x="16013" y="16019"/>
                </a:cubicBezTo>
                <a:cubicBezTo>
                  <a:pt x="16013" y="15880"/>
                  <a:pt x="15944" y="15672"/>
                  <a:pt x="15874" y="15464"/>
                </a:cubicBezTo>
                <a:lnTo>
                  <a:pt x="15874" y="15464"/>
                </a:lnTo>
                <a:cubicBezTo>
                  <a:pt x="15894" y="15474"/>
                  <a:pt x="15913" y="15478"/>
                  <a:pt x="15932" y="15478"/>
                </a:cubicBezTo>
                <a:cubicBezTo>
                  <a:pt x="16046" y="15478"/>
                  <a:pt x="16132" y="15316"/>
                  <a:pt x="16013" y="15256"/>
                </a:cubicBezTo>
                <a:lnTo>
                  <a:pt x="15874" y="15118"/>
                </a:lnTo>
                <a:cubicBezTo>
                  <a:pt x="15874" y="15048"/>
                  <a:pt x="15874" y="14910"/>
                  <a:pt x="15874" y="14840"/>
                </a:cubicBezTo>
                <a:cubicBezTo>
                  <a:pt x="15874" y="14771"/>
                  <a:pt x="15805" y="14771"/>
                  <a:pt x="15805" y="14702"/>
                </a:cubicBezTo>
                <a:cubicBezTo>
                  <a:pt x="15874" y="14217"/>
                  <a:pt x="15736" y="13731"/>
                  <a:pt x="15458" y="13385"/>
                </a:cubicBezTo>
                <a:cubicBezTo>
                  <a:pt x="15274" y="13090"/>
                  <a:pt x="14973" y="12933"/>
                  <a:pt x="14668" y="12933"/>
                </a:cubicBezTo>
                <a:cubicBezTo>
                  <a:pt x="14400" y="12933"/>
                  <a:pt x="14128" y="13055"/>
                  <a:pt x="13933" y="13315"/>
                </a:cubicBezTo>
                <a:cubicBezTo>
                  <a:pt x="13412" y="14126"/>
                  <a:pt x="14294" y="15421"/>
                  <a:pt x="15043" y="15421"/>
                </a:cubicBezTo>
                <a:cubicBezTo>
                  <a:pt x="15191" y="15421"/>
                  <a:pt x="15333" y="15370"/>
                  <a:pt x="15458" y="15256"/>
                </a:cubicBezTo>
                <a:cubicBezTo>
                  <a:pt x="15458" y="15326"/>
                  <a:pt x="15528" y="15326"/>
                  <a:pt x="15597" y="15326"/>
                </a:cubicBezTo>
                <a:cubicBezTo>
                  <a:pt x="15597" y="15395"/>
                  <a:pt x="15666" y="15395"/>
                  <a:pt x="15805" y="15464"/>
                </a:cubicBezTo>
                <a:cubicBezTo>
                  <a:pt x="15874" y="15742"/>
                  <a:pt x="15944" y="16088"/>
                  <a:pt x="15944" y="16435"/>
                </a:cubicBezTo>
                <a:cubicBezTo>
                  <a:pt x="16082" y="16989"/>
                  <a:pt x="16082" y="17544"/>
                  <a:pt x="16221" y="18168"/>
                </a:cubicBezTo>
                <a:cubicBezTo>
                  <a:pt x="16082" y="18930"/>
                  <a:pt x="15944" y="19693"/>
                  <a:pt x="15805" y="20455"/>
                </a:cubicBezTo>
                <a:cubicBezTo>
                  <a:pt x="15736" y="21079"/>
                  <a:pt x="15597" y="21703"/>
                  <a:pt x="15458" y="22258"/>
                </a:cubicBezTo>
                <a:cubicBezTo>
                  <a:pt x="14765" y="19693"/>
                  <a:pt x="13933" y="17059"/>
                  <a:pt x="13240" y="14494"/>
                </a:cubicBezTo>
                <a:cubicBezTo>
                  <a:pt x="13240" y="14471"/>
                  <a:pt x="13233" y="14463"/>
                  <a:pt x="13222" y="14463"/>
                </a:cubicBezTo>
                <a:cubicBezTo>
                  <a:pt x="13202" y="14463"/>
                  <a:pt x="13171" y="14494"/>
                  <a:pt x="13171" y="14494"/>
                </a:cubicBezTo>
                <a:cubicBezTo>
                  <a:pt x="13310" y="15256"/>
                  <a:pt x="13448" y="16019"/>
                  <a:pt x="13656" y="16712"/>
                </a:cubicBezTo>
                <a:cubicBezTo>
                  <a:pt x="13102" y="15187"/>
                  <a:pt x="12547" y="13593"/>
                  <a:pt x="11923" y="12068"/>
                </a:cubicBezTo>
                <a:cubicBezTo>
                  <a:pt x="11923" y="11790"/>
                  <a:pt x="11993" y="11444"/>
                  <a:pt x="11993" y="11167"/>
                </a:cubicBezTo>
                <a:cubicBezTo>
                  <a:pt x="11993" y="10751"/>
                  <a:pt x="12062" y="10335"/>
                  <a:pt x="12131" y="9919"/>
                </a:cubicBezTo>
                <a:cubicBezTo>
                  <a:pt x="12200" y="9849"/>
                  <a:pt x="12200" y="9849"/>
                  <a:pt x="12270" y="9780"/>
                </a:cubicBezTo>
                <a:lnTo>
                  <a:pt x="12270" y="9642"/>
                </a:lnTo>
                <a:cubicBezTo>
                  <a:pt x="12270" y="9572"/>
                  <a:pt x="12270" y="9503"/>
                  <a:pt x="12200" y="9434"/>
                </a:cubicBezTo>
                <a:cubicBezTo>
                  <a:pt x="12200" y="9364"/>
                  <a:pt x="12200" y="9364"/>
                  <a:pt x="12200" y="9364"/>
                </a:cubicBezTo>
                <a:cubicBezTo>
                  <a:pt x="12352" y="9427"/>
                  <a:pt x="12494" y="9456"/>
                  <a:pt x="12626" y="9456"/>
                </a:cubicBezTo>
                <a:cubicBezTo>
                  <a:pt x="13218" y="9456"/>
                  <a:pt x="13599" y="8879"/>
                  <a:pt x="13656" y="8255"/>
                </a:cubicBezTo>
                <a:cubicBezTo>
                  <a:pt x="13725" y="7493"/>
                  <a:pt x="13448" y="6799"/>
                  <a:pt x="12894" y="6314"/>
                </a:cubicBezTo>
                <a:cubicBezTo>
                  <a:pt x="12759" y="6225"/>
                  <a:pt x="12632" y="6186"/>
                  <a:pt x="12512" y="6186"/>
                </a:cubicBezTo>
                <a:cubicBezTo>
                  <a:pt x="12261" y="6186"/>
                  <a:pt x="12042" y="6357"/>
                  <a:pt x="11854" y="6592"/>
                </a:cubicBezTo>
                <a:lnTo>
                  <a:pt x="11854" y="6522"/>
                </a:lnTo>
                <a:cubicBezTo>
                  <a:pt x="11854" y="6522"/>
                  <a:pt x="11854" y="6491"/>
                  <a:pt x="11833" y="6491"/>
                </a:cubicBezTo>
                <a:cubicBezTo>
                  <a:pt x="11823" y="6491"/>
                  <a:pt x="11808" y="6499"/>
                  <a:pt x="11785" y="6522"/>
                </a:cubicBezTo>
                <a:cubicBezTo>
                  <a:pt x="11715" y="6799"/>
                  <a:pt x="11646" y="7077"/>
                  <a:pt x="11577" y="7354"/>
                </a:cubicBezTo>
                <a:cubicBezTo>
                  <a:pt x="11577" y="7493"/>
                  <a:pt x="11507" y="7562"/>
                  <a:pt x="11438" y="7701"/>
                </a:cubicBezTo>
                <a:cubicBezTo>
                  <a:pt x="11438" y="7724"/>
                  <a:pt x="11438" y="7731"/>
                  <a:pt x="11441" y="7731"/>
                </a:cubicBezTo>
                <a:cubicBezTo>
                  <a:pt x="11446" y="7731"/>
                  <a:pt x="11461" y="7701"/>
                  <a:pt x="11507" y="7701"/>
                </a:cubicBezTo>
                <a:cubicBezTo>
                  <a:pt x="11438" y="8255"/>
                  <a:pt x="11577" y="8740"/>
                  <a:pt x="11854" y="9156"/>
                </a:cubicBezTo>
                <a:cubicBezTo>
                  <a:pt x="11785" y="9156"/>
                  <a:pt x="11715" y="9226"/>
                  <a:pt x="11715" y="9295"/>
                </a:cubicBezTo>
                <a:lnTo>
                  <a:pt x="11715" y="9642"/>
                </a:lnTo>
                <a:cubicBezTo>
                  <a:pt x="11715" y="9642"/>
                  <a:pt x="11715" y="9711"/>
                  <a:pt x="11715" y="9711"/>
                </a:cubicBezTo>
                <a:lnTo>
                  <a:pt x="11715" y="9780"/>
                </a:lnTo>
                <a:lnTo>
                  <a:pt x="11715" y="9849"/>
                </a:lnTo>
                <a:lnTo>
                  <a:pt x="11715" y="9919"/>
                </a:lnTo>
                <a:cubicBezTo>
                  <a:pt x="11785" y="10335"/>
                  <a:pt x="11715" y="10681"/>
                  <a:pt x="11646" y="11028"/>
                </a:cubicBezTo>
                <a:cubicBezTo>
                  <a:pt x="11646" y="11305"/>
                  <a:pt x="11646" y="11513"/>
                  <a:pt x="11577" y="11790"/>
                </a:cubicBezTo>
                <a:cubicBezTo>
                  <a:pt x="11577" y="11721"/>
                  <a:pt x="11577" y="11721"/>
                  <a:pt x="11577" y="11652"/>
                </a:cubicBezTo>
                <a:cubicBezTo>
                  <a:pt x="11438" y="11374"/>
                  <a:pt x="11369" y="11028"/>
                  <a:pt x="11230" y="10681"/>
                </a:cubicBezTo>
                <a:lnTo>
                  <a:pt x="11299" y="10681"/>
                </a:lnTo>
                <a:cubicBezTo>
                  <a:pt x="10953" y="9642"/>
                  <a:pt x="10537" y="8671"/>
                  <a:pt x="9982" y="7701"/>
                </a:cubicBezTo>
                <a:cubicBezTo>
                  <a:pt x="9982" y="7493"/>
                  <a:pt x="10052" y="7215"/>
                  <a:pt x="10052" y="7007"/>
                </a:cubicBezTo>
                <a:lnTo>
                  <a:pt x="10190" y="6106"/>
                </a:lnTo>
                <a:cubicBezTo>
                  <a:pt x="10260" y="6106"/>
                  <a:pt x="10260" y="6037"/>
                  <a:pt x="10260" y="5968"/>
                </a:cubicBezTo>
                <a:cubicBezTo>
                  <a:pt x="10260" y="5898"/>
                  <a:pt x="10260" y="5829"/>
                  <a:pt x="10260" y="5760"/>
                </a:cubicBezTo>
                <a:lnTo>
                  <a:pt x="10398" y="5760"/>
                </a:lnTo>
                <a:cubicBezTo>
                  <a:pt x="10486" y="5784"/>
                  <a:pt x="10569" y="5795"/>
                  <a:pt x="10649" y="5795"/>
                </a:cubicBezTo>
                <a:cubicBezTo>
                  <a:pt x="11266" y="5795"/>
                  <a:pt x="11646" y="5134"/>
                  <a:pt x="11646" y="4581"/>
                </a:cubicBezTo>
                <a:cubicBezTo>
                  <a:pt x="11715" y="3957"/>
                  <a:pt x="11369" y="3334"/>
                  <a:pt x="10814" y="2987"/>
                </a:cubicBezTo>
                <a:cubicBezTo>
                  <a:pt x="10702" y="2931"/>
                  <a:pt x="10598" y="2906"/>
                  <a:pt x="10504" y="2906"/>
                </a:cubicBezTo>
                <a:cubicBezTo>
                  <a:pt x="10131" y="2906"/>
                  <a:pt x="9899" y="3293"/>
                  <a:pt x="9844" y="3680"/>
                </a:cubicBezTo>
                <a:cubicBezTo>
                  <a:pt x="9566" y="4165"/>
                  <a:pt x="9566" y="4789"/>
                  <a:pt x="9844" y="5274"/>
                </a:cubicBezTo>
                <a:cubicBezTo>
                  <a:pt x="9774" y="5344"/>
                  <a:pt x="9774" y="5413"/>
                  <a:pt x="9774" y="5413"/>
                </a:cubicBezTo>
                <a:cubicBezTo>
                  <a:pt x="9774" y="5621"/>
                  <a:pt x="9774" y="5760"/>
                  <a:pt x="9774" y="5968"/>
                </a:cubicBezTo>
                <a:cubicBezTo>
                  <a:pt x="9844" y="5968"/>
                  <a:pt x="9844" y="6037"/>
                  <a:pt x="9913" y="6037"/>
                </a:cubicBezTo>
                <a:cubicBezTo>
                  <a:pt x="9913" y="6453"/>
                  <a:pt x="9844" y="6869"/>
                  <a:pt x="9774" y="7285"/>
                </a:cubicBezTo>
                <a:cubicBezTo>
                  <a:pt x="9497" y="6799"/>
                  <a:pt x="9289" y="6384"/>
                  <a:pt x="9012" y="5968"/>
                </a:cubicBezTo>
                <a:cubicBezTo>
                  <a:pt x="9012" y="5945"/>
                  <a:pt x="9004" y="5937"/>
                  <a:pt x="8994" y="5937"/>
                </a:cubicBezTo>
                <a:cubicBezTo>
                  <a:pt x="8973" y="5937"/>
                  <a:pt x="8943" y="5968"/>
                  <a:pt x="8943" y="5968"/>
                </a:cubicBezTo>
                <a:lnTo>
                  <a:pt x="9150" y="6453"/>
                </a:lnTo>
                <a:lnTo>
                  <a:pt x="8804" y="5898"/>
                </a:lnTo>
                <a:cubicBezTo>
                  <a:pt x="8804" y="5621"/>
                  <a:pt x="8804" y="5344"/>
                  <a:pt x="8735" y="5136"/>
                </a:cubicBezTo>
                <a:cubicBezTo>
                  <a:pt x="8596" y="4512"/>
                  <a:pt x="8388" y="3888"/>
                  <a:pt x="8249" y="3264"/>
                </a:cubicBezTo>
                <a:lnTo>
                  <a:pt x="8319" y="3195"/>
                </a:lnTo>
                <a:cubicBezTo>
                  <a:pt x="8388" y="3195"/>
                  <a:pt x="8388" y="3195"/>
                  <a:pt x="8388" y="3264"/>
                </a:cubicBezTo>
                <a:cubicBezTo>
                  <a:pt x="8448" y="3286"/>
                  <a:pt x="8507" y="3296"/>
                  <a:pt x="8563" y="3296"/>
                </a:cubicBezTo>
                <a:cubicBezTo>
                  <a:pt x="9214" y="3296"/>
                  <a:pt x="9572" y="1914"/>
                  <a:pt x="9636" y="1531"/>
                </a:cubicBezTo>
                <a:cubicBezTo>
                  <a:pt x="9636" y="769"/>
                  <a:pt x="9220" y="145"/>
                  <a:pt x="8527" y="6"/>
                </a:cubicBezTo>
                <a:cubicBezTo>
                  <a:pt x="8488" y="3"/>
                  <a:pt x="8449" y="1"/>
                  <a:pt x="841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9" name="Google Shape;409;p37"/>
          <p:cNvGrpSpPr/>
          <p:nvPr/>
        </p:nvGrpSpPr>
        <p:grpSpPr>
          <a:xfrm>
            <a:off x="6562946" y="605501"/>
            <a:ext cx="2622115" cy="5171622"/>
            <a:chOff x="2375975" y="2648850"/>
            <a:chExt cx="1226950" cy="2419925"/>
          </a:xfrm>
        </p:grpSpPr>
        <p:sp>
          <p:nvSpPr>
            <p:cNvPr id="410" name="Google Shape;410;p37"/>
            <p:cNvSpPr/>
            <p:nvPr/>
          </p:nvSpPr>
          <p:spPr>
            <a:xfrm>
              <a:off x="2561400" y="2755050"/>
              <a:ext cx="60675" cy="21875"/>
            </a:xfrm>
            <a:custGeom>
              <a:avLst/>
              <a:gdLst/>
              <a:ahLst/>
              <a:cxnLst/>
              <a:rect l="l" t="t" r="r" b="b"/>
              <a:pathLst>
                <a:path w="2427" h="875" extrusionOk="0">
                  <a:moveTo>
                    <a:pt x="624" y="1"/>
                  </a:moveTo>
                  <a:cubicBezTo>
                    <a:pt x="384" y="1"/>
                    <a:pt x="176" y="65"/>
                    <a:pt x="69" y="251"/>
                  </a:cubicBezTo>
                  <a:cubicBezTo>
                    <a:pt x="0" y="389"/>
                    <a:pt x="69" y="528"/>
                    <a:pt x="139" y="597"/>
                  </a:cubicBezTo>
                  <a:lnTo>
                    <a:pt x="208" y="597"/>
                  </a:lnTo>
                  <a:cubicBezTo>
                    <a:pt x="347" y="667"/>
                    <a:pt x="416" y="736"/>
                    <a:pt x="555" y="736"/>
                  </a:cubicBezTo>
                  <a:cubicBezTo>
                    <a:pt x="901" y="736"/>
                    <a:pt x="1248" y="805"/>
                    <a:pt x="1525" y="875"/>
                  </a:cubicBezTo>
                  <a:lnTo>
                    <a:pt x="2218" y="875"/>
                  </a:lnTo>
                  <a:cubicBezTo>
                    <a:pt x="2357" y="875"/>
                    <a:pt x="2426" y="667"/>
                    <a:pt x="2288" y="597"/>
                  </a:cubicBezTo>
                  <a:cubicBezTo>
                    <a:pt x="2218" y="459"/>
                    <a:pt x="2218" y="459"/>
                    <a:pt x="2080" y="389"/>
                  </a:cubicBezTo>
                  <a:cubicBezTo>
                    <a:pt x="2010" y="320"/>
                    <a:pt x="1872" y="251"/>
                    <a:pt x="1733" y="251"/>
                  </a:cubicBezTo>
                  <a:cubicBezTo>
                    <a:pt x="1477" y="165"/>
                    <a:pt x="1010" y="1"/>
                    <a:pt x="624"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7"/>
            <p:cNvSpPr/>
            <p:nvPr/>
          </p:nvSpPr>
          <p:spPr>
            <a:xfrm>
              <a:off x="2533675" y="2804100"/>
              <a:ext cx="106975" cy="50475"/>
            </a:xfrm>
            <a:custGeom>
              <a:avLst/>
              <a:gdLst/>
              <a:ahLst/>
              <a:cxnLst/>
              <a:rect l="l" t="t" r="r" b="b"/>
              <a:pathLst>
                <a:path w="4279" h="2019" extrusionOk="0">
                  <a:moveTo>
                    <a:pt x="1074" y="0"/>
                  </a:moveTo>
                  <a:cubicBezTo>
                    <a:pt x="608" y="0"/>
                    <a:pt x="56" y="143"/>
                    <a:pt x="0" y="646"/>
                  </a:cubicBezTo>
                  <a:cubicBezTo>
                    <a:pt x="0" y="715"/>
                    <a:pt x="69" y="854"/>
                    <a:pt x="208" y="854"/>
                  </a:cubicBezTo>
                  <a:cubicBezTo>
                    <a:pt x="639" y="854"/>
                    <a:pt x="961" y="635"/>
                    <a:pt x="1368" y="635"/>
                  </a:cubicBezTo>
                  <a:cubicBezTo>
                    <a:pt x="1419" y="635"/>
                    <a:pt x="1471" y="638"/>
                    <a:pt x="1525" y="646"/>
                  </a:cubicBezTo>
                  <a:cubicBezTo>
                    <a:pt x="2149" y="715"/>
                    <a:pt x="2703" y="854"/>
                    <a:pt x="3258" y="1062"/>
                  </a:cubicBezTo>
                  <a:cubicBezTo>
                    <a:pt x="3327" y="1200"/>
                    <a:pt x="3397" y="1339"/>
                    <a:pt x="3466" y="1408"/>
                  </a:cubicBezTo>
                  <a:cubicBezTo>
                    <a:pt x="3605" y="1616"/>
                    <a:pt x="3813" y="1755"/>
                    <a:pt x="3951" y="1963"/>
                  </a:cubicBezTo>
                  <a:cubicBezTo>
                    <a:pt x="3990" y="2001"/>
                    <a:pt x="4034" y="2019"/>
                    <a:pt x="4076" y="2019"/>
                  </a:cubicBezTo>
                  <a:cubicBezTo>
                    <a:pt x="4184" y="2019"/>
                    <a:pt x="4278" y="1905"/>
                    <a:pt x="4228" y="1755"/>
                  </a:cubicBezTo>
                  <a:cubicBezTo>
                    <a:pt x="4090" y="1547"/>
                    <a:pt x="3951" y="1408"/>
                    <a:pt x="3813" y="1270"/>
                  </a:cubicBezTo>
                  <a:lnTo>
                    <a:pt x="3743" y="1131"/>
                  </a:lnTo>
                  <a:cubicBezTo>
                    <a:pt x="3813" y="992"/>
                    <a:pt x="3813" y="854"/>
                    <a:pt x="3674" y="784"/>
                  </a:cubicBezTo>
                  <a:cubicBezTo>
                    <a:pt x="2911" y="438"/>
                    <a:pt x="2149" y="160"/>
                    <a:pt x="1386" y="22"/>
                  </a:cubicBezTo>
                  <a:cubicBezTo>
                    <a:pt x="1292" y="8"/>
                    <a:pt x="1185" y="0"/>
                    <a:pt x="1074"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7"/>
            <p:cNvSpPr/>
            <p:nvPr/>
          </p:nvSpPr>
          <p:spPr>
            <a:xfrm>
              <a:off x="2532450" y="2830225"/>
              <a:ext cx="49750" cy="22950"/>
            </a:xfrm>
            <a:custGeom>
              <a:avLst/>
              <a:gdLst/>
              <a:ahLst/>
              <a:cxnLst/>
              <a:rect l="l" t="t" r="r" b="b"/>
              <a:pathLst>
                <a:path w="1990" h="918" extrusionOk="0">
                  <a:moveTo>
                    <a:pt x="1453" y="1"/>
                  </a:moveTo>
                  <a:cubicBezTo>
                    <a:pt x="888" y="1"/>
                    <a:pt x="0" y="189"/>
                    <a:pt x="118" y="779"/>
                  </a:cubicBezTo>
                  <a:cubicBezTo>
                    <a:pt x="118" y="848"/>
                    <a:pt x="188" y="918"/>
                    <a:pt x="257" y="918"/>
                  </a:cubicBezTo>
                  <a:cubicBezTo>
                    <a:pt x="465" y="918"/>
                    <a:pt x="604" y="710"/>
                    <a:pt x="812" y="571"/>
                  </a:cubicBezTo>
                  <a:cubicBezTo>
                    <a:pt x="964" y="470"/>
                    <a:pt x="1190" y="405"/>
                    <a:pt x="1410" y="405"/>
                  </a:cubicBezTo>
                  <a:cubicBezTo>
                    <a:pt x="1490" y="405"/>
                    <a:pt x="1569" y="414"/>
                    <a:pt x="1643" y="432"/>
                  </a:cubicBezTo>
                  <a:cubicBezTo>
                    <a:pt x="1921" y="432"/>
                    <a:pt x="1990" y="17"/>
                    <a:pt x="1713" y="17"/>
                  </a:cubicBezTo>
                  <a:cubicBezTo>
                    <a:pt x="1641" y="6"/>
                    <a:pt x="1552" y="1"/>
                    <a:pt x="1453"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7"/>
            <p:cNvSpPr/>
            <p:nvPr/>
          </p:nvSpPr>
          <p:spPr>
            <a:xfrm>
              <a:off x="2522050" y="2884100"/>
              <a:ext cx="47625" cy="19525"/>
            </a:xfrm>
            <a:custGeom>
              <a:avLst/>
              <a:gdLst/>
              <a:ahLst/>
              <a:cxnLst/>
              <a:rect l="l" t="t" r="r" b="b"/>
              <a:pathLst>
                <a:path w="1905" h="781" extrusionOk="0">
                  <a:moveTo>
                    <a:pt x="1013" y="1"/>
                  </a:moveTo>
                  <a:cubicBezTo>
                    <a:pt x="743" y="1"/>
                    <a:pt x="480" y="70"/>
                    <a:pt x="257" y="218"/>
                  </a:cubicBezTo>
                  <a:cubicBezTo>
                    <a:pt x="1" y="411"/>
                    <a:pt x="218" y="781"/>
                    <a:pt x="472" y="781"/>
                  </a:cubicBezTo>
                  <a:cubicBezTo>
                    <a:pt x="493" y="781"/>
                    <a:pt x="513" y="778"/>
                    <a:pt x="534" y="773"/>
                  </a:cubicBezTo>
                  <a:cubicBezTo>
                    <a:pt x="881" y="565"/>
                    <a:pt x="1228" y="565"/>
                    <a:pt x="1574" y="565"/>
                  </a:cubicBezTo>
                  <a:cubicBezTo>
                    <a:pt x="1595" y="570"/>
                    <a:pt x="1615" y="573"/>
                    <a:pt x="1634" y="573"/>
                  </a:cubicBezTo>
                  <a:cubicBezTo>
                    <a:pt x="1860" y="573"/>
                    <a:pt x="1905" y="213"/>
                    <a:pt x="1713" y="149"/>
                  </a:cubicBezTo>
                  <a:cubicBezTo>
                    <a:pt x="1488" y="53"/>
                    <a:pt x="1247" y="1"/>
                    <a:pt x="1013"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7"/>
            <p:cNvSpPr/>
            <p:nvPr/>
          </p:nvSpPr>
          <p:spPr>
            <a:xfrm>
              <a:off x="2549250" y="2901300"/>
              <a:ext cx="56500" cy="44075"/>
            </a:xfrm>
            <a:custGeom>
              <a:avLst/>
              <a:gdLst/>
              <a:ahLst/>
              <a:cxnLst/>
              <a:rect l="l" t="t" r="r" b="b"/>
              <a:pathLst>
                <a:path w="2260" h="1763" extrusionOk="0">
                  <a:moveTo>
                    <a:pt x="1995" y="0"/>
                  </a:moveTo>
                  <a:cubicBezTo>
                    <a:pt x="1932" y="0"/>
                    <a:pt x="1862" y="26"/>
                    <a:pt x="1803" y="85"/>
                  </a:cubicBezTo>
                  <a:cubicBezTo>
                    <a:pt x="1526" y="293"/>
                    <a:pt x="1179" y="501"/>
                    <a:pt x="902" y="778"/>
                  </a:cubicBezTo>
                  <a:cubicBezTo>
                    <a:pt x="555" y="986"/>
                    <a:pt x="140" y="1194"/>
                    <a:pt x="1" y="1471"/>
                  </a:cubicBezTo>
                  <a:cubicBezTo>
                    <a:pt x="1" y="1591"/>
                    <a:pt x="53" y="1762"/>
                    <a:pt x="156" y="1762"/>
                  </a:cubicBezTo>
                  <a:cubicBezTo>
                    <a:pt x="172" y="1762"/>
                    <a:pt x="190" y="1758"/>
                    <a:pt x="209" y="1749"/>
                  </a:cubicBezTo>
                  <a:cubicBezTo>
                    <a:pt x="555" y="1610"/>
                    <a:pt x="833" y="1471"/>
                    <a:pt x="1041" y="1194"/>
                  </a:cubicBezTo>
                  <a:cubicBezTo>
                    <a:pt x="1387" y="917"/>
                    <a:pt x="1734" y="709"/>
                    <a:pt x="2011" y="362"/>
                  </a:cubicBezTo>
                  <a:cubicBezTo>
                    <a:pt x="2260" y="164"/>
                    <a:pt x="2152" y="0"/>
                    <a:pt x="199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7"/>
            <p:cNvSpPr/>
            <p:nvPr/>
          </p:nvSpPr>
          <p:spPr>
            <a:xfrm>
              <a:off x="2589600" y="2932625"/>
              <a:ext cx="64600" cy="109800"/>
            </a:xfrm>
            <a:custGeom>
              <a:avLst/>
              <a:gdLst/>
              <a:ahLst/>
              <a:cxnLst/>
              <a:rect l="l" t="t" r="r" b="b"/>
              <a:pathLst>
                <a:path w="2584" h="4392" extrusionOk="0">
                  <a:moveTo>
                    <a:pt x="2367" y="1"/>
                  </a:moveTo>
                  <a:cubicBezTo>
                    <a:pt x="2269" y="1"/>
                    <a:pt x="2162" y="52"/>
                    <a:pt x="2130" y="149"/>
                  </a:cubicBezTo>
                  <a:cubicBezTo>
                    <a:pt x="1922" y="912"/>
                    <a:pt x="1714" y="1674"/>
                    <a:pt x="1368" y="2367"/>
                  </a:cubicBezTo>
                  <a:cubicBezTo>
                    <a:pt x="1021" y="2991"/>
                    <a:pt x="605" y="3546"/>
                    <a:pt x="120" y="4100"/>
                  </a:cubicBezTo>
                  <a:cubicBezTo>
                    <a:pt x="0" y="4220"/>
                    <a:pt x="87" y="4391"/>
                    <a:pt x="202" y="4391"/>
                  </a:cubicBezTo>
                  <a:cubicBezTo>
                    <a:pt x="221" y="4391"/>
                    <a:pt x="240" y="4387"/>
                    <a:pt x="259" y="4377"/>
                  </a:cubicBezTo>
                  <a:cubicBezTo>
                    <a:pt x="952" y="4239"/>
                    <a:pt x="1298" y="3476"/>
                    <a:pt x="1576" y="2922"/>
                  </a:cubicBezTo>
                  <a:cubicBezTo>
                    <a:pt x="2061" y="2090"/>
                    <a:pt x="2338" y="1189"/>
                    <a:pt x="2546" y="218"/>
                  </a:cubicBezTo>
                  <a:cubicBezTo>
                    <a:pt x="2583" y="70"/>
                    <a:pt x="2481" y="1"/>
                    <a:pt x="2367"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7"/>
            <p:cNvSpPr/>
            <p:nvPr/>
          </p:nvSpPr>
          <p:spPr>
            <a:xfrm>
              <a:off x="2646300" y="2943900"/>
              <a:ext cx="32150" cy="86750"/>
            </a:xfrm>
            <a:custGeom>
              <a:avLst/>
              <a:gdLst/>
              <a:ahLst/>
              <a:cxnLst/>
              <a:rect l="l" t="t" r="r" b="b"/>
              <a:pathLst>
                <a:path w="1286" h="3470" extrusionOk="0">
                  <a:moveTo>
                    <a:pt x="1109" y="0"/>
                  </a:moveTo>
                  <a:cubicBezTo>
                    <a:pt x="1026" y="0"/>
                    <a:pt x="934" y="54"/>
                    <a:pt x="902" y="183"/>
                  </a:cubicBezTo>
                  <a:cubicBezTo>
                    <a:pt x="763" y="738"/>
                    <a:pt x="625" y="1292"/>
                    <a:pt x="417" y="1916"/>
                  </a:cubicBezTo>
                  <a:cubicBezTo>
                    <a:pt x="209" y="2332"/>
                    <a:pt x="70" y="2887"/>
                    <a:pt x="1" y="3372"/>
                  </a:cubicBezTo>
                  <a:cubicBezTo>
                    <a:pt x="50" y="3421"/>
                    <a:pt x="133" y="3470"/>
                    <a:pt x="203" y="3470"/>
                  </a:cubicBezTo>
                  <a:cubicBezTo>
                    <a:pt x="231" y="3470"/>
                    <a:pt x="258" y="3462"/>
                    <a:pt x="278" y="3441"/>
                  </a:cubicBezTo>
                  <a:cubicBezTo>
                    <a:pt x="555" y="3095"/>
                    <a:pt x="763" y="2609"/>
                    <a:pt x="763" y="2193"/>
                  </a:cubicBezTo>
                  <a:cubicBezTo>
                    <a:pt x="971" y="1500"/>
                    <a:pt x="1110" y="876"/>
                    <a:pt x="1248" y="183"/>
                  </a:cubicBezTo>
                  <a:cubicBezTo>
                    <a:pt x="1286" y="72"/>
                    <a:pt x="1204" y="0"/>
                    <a:pt x="1109"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7"/>
            <p:cNvSpPr/>
            <p:nvPr/>
          </p:nvSpPr>
          <p:spPr>
            <a:xfrm>
              <a:off x="2680025" y="2932625"/>
              <a:ext cx="20025" cy="77400"/>
            </a:xfrm>
            <a:custGeom>
              <a:avLst/>
              <a:gdLst/>
              <a:ahLst/>
              <a:cxnLst/>
              <a:rect l="l" t="t" r="r" b="b"/>
              <a:pathLst>
                <a:path w="801" h="3096" extrusionOk="0">
                  <a:moveTo>
                    <a:pt x="206" y="1"/>
                  </a:moveTo>
                  <a:cubicBezTo>
                    <a:pt x="103" y="1"/>
                    <a:pt x="1" y="70"/>
                    <a:pt x="38" y="218"/>
                  </a:cubicBezTo>
                  <a:lnTo>
                    <a:pt x="246" y="1743"/>
                  </a:lnTo>
                  <a:cubicBezTo>
                    <a:pt x="177" y="2159"/>
                    <a:pt x="315" y="2575"/>
                    <a:pt x="454" y="2991"/>
                  </a:cubicBezTo>
                  <a:cubicBezTo>
                    <a:pt x="489" y="3060"/>
                    <a:pt x="558" y="3095"/>
                    <a:pt x="619" y="3095"/>
                  </a:cubicBezTo>
                  <a:cubicBezTo>
                    <a:pt x="679" y="3095"/>
                    <a:pt x="731" y="3060"/>
                    <a:pt x="731" y="2991"/>
                  </a:cubicBezTo>
                  <a:cubicBezTo>
                    <a:pt x="801" y="2506"/>
                    <a:pt x="731" y="2090"/>
                    <a:pt x="593" y="1674"/>
                  </a:cubicBezTo>
                  <a:lnTo>
                    <a:pt x="385" y="149"/>
                  </a:lnTo>
                  <a:cubicBezTo>
                    <a:pt x="385" y="52"/>
                    <a:pt x="295" y="1"/>
                    <a:pt x="206"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7"/>
            <p:cNvSpPr/>
            <p:nvPr/>
          </p:nvSpPr>
          <p:spPr>
            <a:xfrm>
              <a:off x="2700025" y="2930700"/>
              <a:ext cx="13900" cy="43350"/>
            </a:xfrm>
            <a:custGeom>
              <a:avLst/>
              <a:gdLst/>
              <a:ahLst/>
              <a:cxnLst/>
              <a:rect l="l" t="t" r="r" b="b"/>
              <a:pathLst>
                <a:path w="556" h="1734" extrusionOk="0">
                  <a:moveTo>
                    <a:pt x="174" y="1"/>
                  </a:moveTo>
                  <a:cubicBezTo>
                    <a:pt x="87" y="1"/>
                    <a:pt x="1" y="53"/>
                    <a:pt x="1" y="157"/>
                  </a:cubicBezTo>
                  <a:cubicBezTo>
                    <a:pt x="1" y="434"/>
                    <a:pt x="70" y="642"/>
                    <a:pt x="70" y="850"/>
                  </a:cubicBezTo>
                  <a:cubicBezTo>
                    <a:pt x="70" y="1127"/>
                    <a:pt x="139" y="1404"/>
                    <a:pt x="278" y="1682"/>
                  </a:cubicBezTo>
                  <a:cubicBezTo>
                    <a:pt x="313" y="1716"/>
                    <a:pt x="347" y="1734"/>
                    <a:pt x="382" y="1734"/>
                  </a:cubicBezTo>
                  <a:cubicBezTo>
                    <a:pt x="417" y="1734"/>
                    <a:pt x="451" y="1716"/>
                    <a:pt x="486" y="1682"/>
                  </a:cubicBezTo>
                  <a:cubicBezTo>
                    <a:pt x="555" y="1474"/>
                    <a:pt x="555" y="1196"/>
                    <a:pt x="486" y="989"/>
                  </a:cubicBezTo>
                  <a:cubicBezTo>
                    <a:pt x="486" y="711"/>
                    <a:pt x="417" y="434"/>
                    <a:pt x="347" y="157"/>
                  </a:cubicBezTo>
                  <a:cubicBezTo>
                    <a:pt x="347" y="53"/>
                    <a:pt x="261" y="1"/>
                    <a:pt x="174"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7"/>
            <p:cNvSpPr/>
            <p:nvPr/>
          </p:nvSpPr>
          <p:spPr>
            <a:xfrm>
              <a:off x="2741625" y="2983125"/>
              <a:ext cx="39875" cy="56825"/>
            </a:xfrm>
            <a:custGeom>
              <a:avLst/>
              <a:gdLst/>
              <a:ahLst/>
              <a:cxnLst/>
              <a:rect l="l" t="t" r="r" b="b"/>
              <a:pathLst>
                <a:path w="1595" h="2273" extrusionOk="0">
                  <a:moveTo>
                    <a:pt x="286" y="1"/>
                  </a:moveTo>
                  <a:cubicBezTo>
                    <a:pt x="174" y="1"/>
                    <a:pt x="70" y="70"/>
                    <a:pt x="70" y="209"/>
                  </a:cubicBezTo>
                  <a:cubicBezTo>
                    <a:pt x="0" y="832"/>
                    <a:pt x="139" y="1456"/>
                    <a:pt x="416" y="2011"/>
                  </a:cubicBezTo>
                  <a:cubicBezTo>
                    <a:pt x="545" y="2172"/>
                    <a:pt x="793" y="2273"/>
                    <a:pt x="1028" y="2273"/>
                  </a:cubicBezTo>
                  <a:cubicBezTo>
                    <a:pt x="1301" y="2273"/>
                    <a:pt x="1557" y="2137"/>
                    <a:pt x="1595" y="1803"/>
                  </a:cubicBezTo>
                  <a:cubicBezTo>
                    <a:pt x="1595" y="1734"/>
                    <a:pt x="1525" y="1664"/>
                    <a:pt x="1456" y="1664"/>
                  </a:cubicBezTo>
                  <a:cubicBezTo>
                    <a:pt x="1317" y="1595"/>
                    <a:pt x="1179" y="1595"/>
                    <a:pt x="1040" y="1595"/>
                  </a:cubicBezTo>
                  <a:cubicBezTo>
                    <a:pt x="971" y="1595"/>
                    <a:pt x="901" y="1595"/>
                    <a:pt x="832" y="1526"/>
                  </a:cubicBezTo>
                  <a:cubicBezTo>
                    <a:pt x="555" y="1110"/>
                    <a:pt x="486" y="694"/>
                    <a:pt x="555" y="209"/>
                  </a:cubicBezTo>
                  <a:cubicBezTo>
                    <a:pt x="520" y="70"/>
                    <a:pt x="399" y="1"/>
                    <a:pt x="286"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7"/>
            <p:cNvSpPr/>
            <p:nvPr/>
          </p:nvSpPr>
          <p:spPr>
            <a:xfrm>
              <a:off x="2772325" y="2983100"/>
              <a:ext cx="49025" cy="47875"/>
            </a:xfrm>
            <a:custGeom>
              <a:avLst/>
              <a:gdLst/>
              <a:ahLst/>
              <a:cxnLst/>
              <a:rect l="l" t="t" r="r" b="b"/>
              <a:pathLst>
                <a:path w="1961" h="1915" extrusionOk="0">
                  <a:moveTo>
                    <a:pt x="386" y="1"/>
                  </a:moveTo>
                  <a:cubicBezTo>
                    <a:pt x="197" y="1"/>
                    <a:pt x="0" y="195"/>
                    <a:pt x="89" y="418"/>
                  </a:cubicBezTo>
                  <a:cubicBezTo>
                    <a:pt x="276" y="915"/>
                    <a:pt x="853" y="1915"/>
                    <a:pt x="1520" y="1915"/>
                  </a:cubicBezTo>
                  <a:cubicBezTo>
                    <a:pt x="1597" y="1915"/>
                    <a:pt x="1675" y="1902"/>
                    <a:pt x="1753" y="1873"/>
                  </a:cubicBezTo>
                  <a:cubicBezTo>
                    <a:pt x="1961" y="1804"/>
                    <a:pt x="1892" y="1457"/>
                    <a:pt x="1753" y="1388"/>
                  </a:cubicBezTo>
                  <a:cubicBezTo>
                    <a:pt x="1268" y="1111"/>
                    <a:pt x="852" y="695"/>
                    <a:pt x="644" y="210"/>
                  </a:cubicBezTo>
                  <a:cubicBezTo>
                    <a:pt x="594" y="61"/>
                    <a:pt x="492" y="1"/>
                    <a:pt x="386"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7"/>
            <p:cNvSpPr/>
            <p:nvPr/>
          </p:nvSpPr>
          <p:spPr>
            <a:xfrm>
              <a:off x="2782075" y="2963225"/>
              <a:ext cx="46225" cy="26800"/>
            </a:xfrm>
            <a:custGeom>
              <a:avLst/>
              <a:gdLst/>
              <a:ahLst/>
              <a:cxnLst/>
              <a:rect l="l" t="t" r="r" b="b"/>
              <a:pathLst>
                <a:path w="1849" h="1072" extrusionOk="0">
                  <a:moveTo>
                    <a:pt x="218" y="1"/>
                  </a:moveTo>
                  <a:cubicBezTo>
                    <a:pt x="103" y="1"/>
                    <a:pt x="1" y="107"/>
                    <a:pt x="46" y="242"/>
                  </a:cubicBezTo>
                  <a:cubicBezTo>
                    <a:pt x="185" y="519"/>
                    <a:pt x="462" y="797"/>
                    <a:pt x="808" y="1005"/>
                  </a:cubicBezTo>
                  <a:cubicBezTo>
                    <a:pt x="918" y="1048"/>
                    <a:pt x="1035" y="1071"/>
                    <a:pt x="1150" y="1071"/>
                  </a:cubicBezTo>
                  <a:cubicBezTo>
                    <a:pt x="1398" y="1071"/>
                    <a:pt x="1637" y="964"/>
                    <a:pt x="1779" y="727"/>
                  </a:cubicBezTo>
                  <a:cubicBezTo>
                    <a:pt x="1848" y="658"/>
                    <a:pt x="1779" y="589"/>
                    <a:pt x="1640" y="519"/>
                  </a:cubicBezTo>
                  <a:lnTo>
                    <a:pt x="1016" y="519"/>
                  </a:lnTo>
                  <a:cubicBezTo>
                    <a:pt x="739" y="450"/>
                    <a:pt x="531" y="311"/>
                    <a:pt x="393" y="103"/>
                  </a:cubicBezTo>
                  <a:cubicBezTo>
                    <a:pt x="344" y="31"/>
                    <a:pt x="279" y="1"/>
                    <a:pt x="218"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7"/>
            <p:cNvSpPr/>
            <p:nvPr/>
          </p:nvSpPr>
          <p:spPr>
            <a:xfrm>
              <a:off x="2806900" y="2888425"/>
              <a:ext cx="49125" cy="27650"/>
            </a:xfrm>
            <a:custGeom>
              <a:avLst/>
              <a:gdLst/>
              <a:ahLst/>
              <a:cxnLst/>
              <a:rect l="l" t="t" r="r" b="b"/>
              <a:pathLst>
                <a:path w="1965" h="1106" extrusionOk="0">
                  <a:moveTo>
                    <a:pt x="355" y="1"/>
                  </a:moveTo>
                  <a:cubicBezTo>
                    <a:pt x="173" y="1"/>
                    <a:pt x="1" y="162"/>
                    <a:pt x="162" y="323"/>
                  </a:cubicBezTo>
                  <a:cubicBezTo>
                    <a:pt x="370" y="600"/>
                    <a:pt x="647" y="808"/>
                    <a:pt x="994" y="947"/>
                  </a:cubicBezTo>
                  <a:cubicBezTo>
                    <a:pt x="1183" y="994"/>
                    <a:pt x="1437" y="1106"/>
                    <a:pt x="1668" y="1106"/>
                  </a:cubicBezTo>
                  <a:cubicBezTo>
                    <a:pt x="1775" y="1106"/>
                    <a:pt x="1876" y="1082"/>
                    <a:pt x="1964" y="1016"/>
                  </a:cubicBezTo>
                  <a:cubicBezTo>
                    <a:pt x="1964" y="947"/>
                    <a:pt x="1964" y="877"/>
                    <a:pt x="1964" y="808"/>
                  </a:cubicBezTo>
                  <a:cubicBezTo>
                    <a:pt x="1895" y="600"/>
                    <a:pt x="1548" y="600"/>
                    <a:pt x="1340" y="600"/>
                  </a:cubicBezTo>
                  <a:cubicBezTo>
                    <a:pt x="994" y="461"/>
                    <a:pt x="717" y="323"/>
                    <a:pt x="509" y="45"/>
                  </a:cubicBezTo>
                  <a:cubicBezTo>
                    <a:pt x="462" y="14"/>
                    <a:pt x="408" y="1"/>
                    <a:pt x="355"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7"/>
            <p:cNvSpPr/>
            <p:nvPr/>
          </p:nvSpPr>
          <p:spPr>
            <a:xfrm>
              <a:off x="2816125" y="2853000"/>
              <a:ext cx="29500" cy="19250"/>
            </a:xfrm>
            <a:custGeom>
              <a:avLst/>
              <a:gdLst/>
              <a:ahLst/>
              <a:cxnLst/>
              <a:rect l="l" t="t" r="r" b="b"/>
              <a:pathLst>
                <a:path w="1180" h="770" extrusionOk="0">
                  <a:moveTo>
                    <a:pt x="1086" y="0"/>
                  </a:moveTo>
                  <a:cubicBezTo>
                    <a:pt x="1061" y="0"/>
                    <a:pt x="1041" y="23"/>
                    <a:pt x="1041" y="76"/>
                  </a:cubicBezTo>
                  <a:cubicBezTo>
                    <a:pt x="833" y="284"/>
                    <a:pt x="486" y="423"/>
                    <a:pt x="209" y="423"/>
                  </a:cubicBezTo>
                  <a:cubicBezTo>
                    <a:pt x="1" y="492"/>
                    <a:pt x="1" y="769"/>
                    <a:pt x="209" y="769"/>
                  </a:cubicBezTo>
                  <a:cubicBezTo>
                    <a:pt x="694" y="700"/>
                    <a:pt x="1179" y="631"/>
                    <a:pt x="1179" y="145"/>
                  </a:cubicBezTo>
                  <a:cubicBezTo>
                    <a:pt x="1179" y="60"/>
                    <a:pt x="1126" y="0"/>
                    <a:pt x="1086"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7"/>
            <p:cNvSpPr/>
            <p:nvPr/>
          </p:nvSpPr>
          <p:spPr>
            <a:xfrm>
              <a:off x="2808200" y="2804550"/>
              <a:ext cx="37425" cy="33725"/>
            </a:xfrm>
            <a:custGeom>
              <a:avLst/>
              <a:gdLst/>
              <a:ahLst/>
              <a:cxnLst/>
              <a:rect l="l" t="t" r="r" b="b"/>
              <a:pathLst>
                <a:path w="1497" h="1349" extrusionOk="0">
                  <a:moveTo>
                    <a:pt x="1174" y="1"/>
                  </a:moveTo>
                  <a:cubicBezTo>
                    <a:pt x="1098" y="1"/>
                    <a:pt x="1015" y="24"/>
                    <a:pt x="942" y="73"/>
                  </a:cubicBezTo>
                  <a:cubicBezTo>
                    <a:pt x="803" y="142"/>
                    <a:pt x="665" y="281"/>
                    <a:pt x="595" y="489"/>
                  </a:cubicBezTo>
                  <a:cubicBezTo>
                    <a:pt x="457" y="628"/>
                    <a:pt x="318" y="766"/>
                    <a:pt x="179" y="905"/>
                  </a:cubicBezTo>
                  <a:cubicBezTo>
                    <a:pt x="0" y="1024"/>
                    <a:pt x="129" y="1349"/>
                    <a:pt x="345" y="1349"/>
                  </a:cubicBezTo>
                  <a:cubicBezTo>
                    <a:pt x="381" y="1349"/>
                    <a:pt x="418" y="1340"/>
                    <a:pt x="457" y="1321"/>
                  </a:cubicBezTo>
                  <a:cubicBezTo>
                    <a:pt x="873" y="1113"/>
                    <a:pt x="1496" y="766"/>
                    <a:pt x="1427" y="212"/>
                  </a:cubicBezTo>
                  <a:cubicBezTo>
                    <a:pt x="1427" y="77"/>
                    <a:pt x="1311" y="1"/>
                    <a:pt x="1174"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7"/>
            <p:cNvSpPr/>
            <p:nvPr/>
          </p:nvSpPr>
          <p:spPr>
            <a:xfrm>
              <a:off x="2790150" y="2766500"/>
              <a:ext cx="32950" cy="37525"/>
            </a:xfrm>
            <a:custGeom>
              <a:avLst/>
              <a:gdLst/>
              <a:ahLst/>
              <a:cxnLst/>
              <a:rect l="l" t="t" r="r" b="b"/>
              <a:pathLst>
                <a:path w="1318" h="1501" extrusionOk="0">
                  <a:moveTo>
                    <a:pt x="832" y="1"/>
                  </a:moveTo>
                  <a:cubicBezTo>
                    <a:pt x="624" y="139"/>
                    <a:pt x="555" y="278"/>
                    <a:pt x="485" y="486"/>
                  </a:cubicBezTo>
                  <a:cubicBezTo>
                    <a:pt x="485" y="625"/>
                    <a:pt x="416" y="694"/>
                    <a:pt x="416" y="833"/>
                  </a:cubicBezTo>
                  <a:cubicBezTo>
                    <a:pt x="416" y="833"/>
                    <a:pt x="416" y="902"/>
                    <a:pt x="347" y="902"/>
                  </a:cubicBezTo>
                  <a:cubicBezTo>
                    <a:pt x="70" y="971"/>
                    <a:pt x="0" y="1318"/>
                    <a:pt x="208" y="1456"/>
                  </a:cubicBezTo>
                  <a:cubicBezTo>
                    <a:pt x="284" y="1487"/>
                    <a:pt x="360" y="1501"/>
                    <a:pt x="434" y="1501"/>
                  </a:cubicBezTo>
                  <a:cubicBezTo>
                    <a:pt x="697" y="1501"/>
                    <a:pt x="932" y="1326"/>
                    <a:pt x="1040" y="1110"/>
                  </a:cubicBezTo>
                  <a:cubicBezTo>
                    <a:pt x="1179" y="833"/>
                    <a:pt x="1317" y="278"/>
                    <a:pt x="1040"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7"/>
            <p:cNvSpPr/>
            <p:nvPr/>
          </p:nvSpPr>
          <p:spPr>
            <a:xfrm>
              <a:off x="2736425" y="2712075"/>
              <a:ext cx="48550" cy="107575"/>
            </a:xfrm>
            <a:custGeom>
              <a:avLst/>
              <a:gdLst/>
              <a:ahLst/>
              <a:cxnLst/>
              <a:rect l="l" t="t" r="r" b="b"/>
              <a:pathLst>
                <a:path w="1942" h="4303" extrusionOk="0">
                  <a:moveTo>
                    <a:pt x="1807" y="0"/>
                  </a:moveTo>
                  <a:cubicBezTo>
                    <a:pt x="1780" y="0"/>
                    <a:pt x="1754" y="9"/>
                    <a:pt x="1733" y="29"/>
                  </a:cubicBezTo>
                  <a:cubicBezTo>
                    <a:pt x="832" y="1277"/>
                    <a:pt x="208" y="2663"/>
                    <a:pt x="0" y="4188"/>
                  </a:cubicBezTo>
                  <a:cubicBezTo>
                    <a:pt x="41" y="4269"/>
                    <a:pt x="105" y="4303"/>
                    <a:pt x="166" y="4303"/>
                  </a:cubicBezTo>
                  <a:cubicBezTo>
                    <a:pt x="208" y="4303"/>
                    <a:pt x="249" y="4286"/>
                    <a:pt x="278" y="4257"/>
                  </a:cubicBezTo>
                  <a:cubicBezTo>
                    <a:pt x="486" y="2732"/>
                    <a:pt x="1387" y="1554"/>
                    <a:pt x="1941" y="98"/>
                  </a:cubicBezTo>
                  <a:cubicBezTo>
                    <a:pt x="1941" y="49"/>
                    <a:pt x="1872" y="0"/>
                    <a:pt x="1807"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7"/>
            <p:cNvSpPr/>
            <p:nvPr/>
          </p:nvSpPr>
          <p:spPr>
            <a:xfrm>
              <a:off x="2720825" y="2697625"/>
              <a:ext cx="29475" cy="111900"/>
            </a:xfrm>
            <a:custGeom>
              <a:avLst/>
              <a:gdLst/>
              <a:ahLst/>
              <a:cxnLst/>
              <a:rect l="l" t="t" r="r" b="b"/>
              <a:pathLst>
                <a:path w="1179" h="4476" extrusionOk="0">
                  <a:moveTo>
                    <a:pt x="1110" y="0"/>
                  </a:moveTo>
                  <a:cubicBezTo>
                    <a:pt x="1075" y="0"/>
                    <a:pt x="1040" y="18"/>
                    <a:pt x="1040" y="52"/>
                  </a:cubicBezTo>
                  <a:cubicBezTo>
                    <a:pt x="763" y="538"/>
                    <a:pt x="555" y="1023"/>
                    <a:pt x="486" y="1577"/>
                  </a:cubicBezTo>
                  <a:cubicBezTo>
                    <a:pt x="208" y="2479"/>
                    <a:pt x="70" y="3380"/>
                    <a:pt x="0" y="4281"/>
                  </a:cubicBezTo>
                  <a:cubicBezTo>
                    <a:pt x="0" y="4402"/>
                    <a:pt x="94" y="4476"/>
                    <a:pt x="173" y="4476"/>
                  </a:cubicBezTo>
                  <a:cubicBezTo>
                    <a:pt x="229" y="4476"/>
                    <a:pt x="278" y="4437"/>
                    <a:pt x="278" y="4350"/>
                  </a:cubicBezTo>
                  <a:cubicBezTo>
                    <a:pt x="347" y="3449"/>
                    <a:pt x="555" y="2548"/>
                    <a:pt x="832" y="1716"/>
                  </a:cubicBezTo>
                  <a:cubicBezTo>
                    <a:pt x="1040" y="1161"/>
                    <a:pt x="1179" y="607"/>
                    <a:pt x="1179" y="52"/>
                  </a:cubicBezTo>
                  <a:cubicBezTo>
                    <a:pt x="1179" y="18"/>
                    <a:pt x="1144" y="0"/>
                    <a:pt x="1110"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7"/>
            <p:cNvSpPr/>
            <p:nvPr/>
          </p:nvSpPr>
          <p:spPr>
            <a:xfrm>
              <a:off x="2706950" y="26746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7"/>
            <p:cNvSpPr/>
            <p:nvPr/>
          </p:nvSpPr>
          <p:spPr>
            <a:xfrm>
              <a:off x="2701750" y="2671200"/>
              <a:ext cx="20825" cy="75225"/>
            </a:xfrm>
            <a:custGeom>
              <a:avLst/>
              <a:gdLst/>
              <a:ahLst/>
              <a:cxnLst/>
              <a:rect l="l" t="t" r="r" b="b"/>
              <a:pathLst>
                <a:path w="833" h="3009" extrusionOk="0">
                  <a:moveTo>
                    <a:pt x="486" y="0"/>
                  </a:moveTo>
                  <a:cubicBezTo>
                    <a:pt x="348" y="0"/>
                    <a:pt x="278" y="70"/>
                    <a:pt x="209" y="139"/>
                  </a:cubicBezTo>
                  <a:cubicBezTo>
                    <a:pt x="140" y="208"/>
                    <a:pt x="140" y="347"/>
                    <a:pt x="70" y="416"/>
                  </a:cubicBezTo>
                  <a:cubicBezTo>
                    <a:pt x="70" y="693"/>
                    <a:pt x="70" y="971"/>
                    <a:pt x="70" y="1179"/>
                  </a:cubicBezTo>
                  <a:cubicBezTo>
                    <a:pt x="70" y="1733"/>
                    <a:pt x="70" y="2288"/>
                    <a:pt x="1" y="2842"/>
                  </a:cubicBezTo>
                  <a:cubicBezTo>
                    <a:pt x="39" y="2957"/>
                    <a:pt x="140" y="3008"/>
                    <a:pt x="235" y="3008"/>
                  </a:cubicBezTo>
                  <a:cubicBezTo>
                    <a:pt x="313" y="3008"/>
                    <a:pt x="386" y="2974"/>
                    <a:pt x="417" y="2912"/>
                  </a:cubicBezTo>
                  <a:cubicBezTo>
                    <a:pt x="486" y="2218"/>
                    <a:pt x="625" y="1595"/>
                    <a:pt x="763" y="971"/>
                  </a:cubicBezTo>
                  <a:cubicBezTo>
                    <a:pt x="763" y="555"/>
                    <a:pt x="833" y="70"/>
                    <a:pt x="486"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7"/>
            <p:cNvSpPr/>
            <p:nvPr/>
          </p:nvSpPr>
          <p:spPr>
            <a:xfrm>
              <a:off x="2665375" y="2680950"/>
              <a:ext cx="27750" cy="60500"/>
            </a:xfrm>
            <a:custGeom>
              <a:avLst/>
              <a:gdLst/>
              <a:ahLst/>
              <a:cxnLst/>
              <a:rect l="l" t="t" r="r" b="b"/>
              <a:pathLst>
                <a:path w="1110" h="2420" extrusionOk="0">
                  <a:moveTo>
                    <a:pt x="263" y="0"/>
                  </a:moveTo>
                  <a:cubicBezTo>
                    <a:pt x="117" y="0"/>
                    <a:pt x="0" y="78"/>
                    <a:pt x="0" y="234"/>
                  </a:cubicBezTo>
                  <a:cubicBezTo>
                    <a:pt x="0" y="581"/>
                    <a:pt x="70" y="997"/>
                    <a:pt x="278" y="1274"/>
                  </a:cubicBezTo>
                  <a:cubicBezTo>
                    <a:pt x="347" y="1690"/>
                    <a:pt x="485" y="2036"/>
                    <a:pt x="693" y="2314"/>
                  </a:cubicBezTo>
                  <a:cubicBezTo>
                    <a:pt x="744" y="2390"/>
                    <a:pt x="805" y="2420"/>
                    <a:pt x="864" y="2420"/>
                  </a:cubicBezTo>
                  <a:cubicBezTo>
                    <a:pt x="966" y="2420"/>
                    <a:pt x="1066" y="2332"/>
                    <a:pt x="1109" y="2244"/>
                  </a:cubicBezTo>
                  <a:cubicBezTo>
                    <a:pt x="1109" y="1828"/>
                    <a:pt x="1040" y="1482"/>
                    <a:pt x="901" y="1135"/>
                  </a:cubicBezTo>
                  <a:cubicBezTo>
                    <a:pt x="832" y="719"/>
                    <a:pt x="624" y="373"/>
                    <a:pt x="416" y="26"/>
                  </a:cubicBezTo>
                  <a:cubicBezTo>
                    <a:pt x="364" y="9"/>
                    <a:pt x="312" y="0"/>
                    <a:pt x="263"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7"/>
            <p:cNvSpPr/>
            <p:nvPr/>
          </p:nvSpPr>
          <p:spPr>
            <a:xfrm>
              <a:off x="2616850" y="2721350"/>
              <a:ext cx="52600" cy="43250"/>
            </a:xfrm>
            <a:custGeom>
              <a:avLst/>
              <a:gdLst/>
              <a:ahLst/>
              <a:cxnLst/>
              <a:rect l="l" t="t" r="r" b="b"/>
              <a:pathLst>
                <a:path w="2104" h="1730" extrusionOk="0">
                  <a:moveTo>
                    <a:pt x="362" y="0"/>
                  </a:moveTo>
                  <a:cubicBezTo>
                    <a:pt x="256" y="0"/>
                    <a:pt x="156" y="22"/>
                    <a:pt x="70" y="74"/>
                  </a:cubicBezTo>
                  <a:cubicBezTo>
                    <a:pt x="0" y="143"/>
                    <a:pt x="0" y="282"/>
                    <a:pt x="70" y="351"/>
                  </a:cubicBezTo>
                  <a:cubicBezTo>
                    <a:pt x="278" y="490"/>
                    <a:pt x="624" y="559"/>
                    <a:pt x="901" y="767"/>
                  </a:cubicBezTo>
                  <a:cubicBezTo>
                    <a:pt x="1179" y="975"/>
                    <a:pt x="1456" y="1252"/>
                    <a:pt x="1595" y="1599"/>
                  </a:cubicBezTo>
                  <a:cubicBezTo>
                    <a:pt x="1641" y="1691"/>
                    <a:pt x="1718" y="1730"/>
                    <a:pt x="1795" y="1730"/>
                  </a:cubicBezTo>
                  <a:cubicBezTo>
                    <a:pt x="1949" y="1730"/>
                    <a:pt x="2103" y="1576"/>
                    <a:pt x="2011" y="1391"/>
                  </a:cubicBezTo>
                  <a:cubicBezTo>
                    <a:pt x="1872" y="975"/>
                    <a:pt x="1595" y="628"/>
                    <a:pt x="1317" y="351"/>
                  </a:cubicBezTo>
                  <a:cubicBezTo>
                    <a:pt x="1057" y="195"/>
                    <a:pt x="681" y="0"/>
                    <a:pt x="362"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7"/>
            <p:cNvSpPr/>
            <p:nvPr/>
          </p:nvSpPr>
          <p:spPr>
            <a:xfrm>
              <a:off x="2580450" y="2711475"/>
              <a:ext cx="31400" cy="37900"/>
            </a:xfrm>
            <a:custGeom>
              <a:avLst/>
              <a:gdLst/>
              <a:ahLst/>
              <a:cxnLst/>
              <a:rect l="l" t="t" r="r" b="b"/>
              <a:pathLst>
                <a:path w="1256" h="1516" extrusionOk="0">
                  <a:moveTo>
                    <a:pt x="382" y="1"/>
                  </a:moveTo>
                  <a:cubicBezTo>
                    <a:pt x="347" y="1"/>
                    <a:pt x="313" y="18"/>
                    <a:pt x="278" y="53"/>
                  </a:cubicBezTo>
                  <a:cubicBezTo>
                    <a:pt x="1" y="469"/>
                    <a:pt x="486" y="1023"/>
                    <a:pt x="694" y="1370"/>
                  </a:cubicBezTo>
                  <a:cubicBezTo>
                    <a:pt x="777" y="1474"/>
                    <a:pt x="866" y="1515"/>
                    <a:pt x="945" y="1515"/>
                  </a:cubicBezTo>
                  <a:cubicBezTo>
                    <a:pt x="1129" y="1515"/>
                    <a:pt x="1255" y="1287"/>
                    <a:pt x="1110" y="1093"/>
                  </a:cubicBezTo>
                  <a:cubicBezTo>
                    <a:pt x="971" y="885"/>
                    <a:pt x="902" y="746"/>
                    <a:pt x="763" y="538"/>
                  </a:cubicBezTo>
                  <a:cubicBezTo>
                    <a:pt x="694" y="330"/>
                    <a:pt x="625" y="192"/>
                    <a:pt x="486" y="53"/>
                  </a:cubicBezTo>
                  <a:cubicBezTo>
                    <a:pt x="451" y="18"/>
                    <a:pt x="417" y="1"/>
                    <a:pt x="382"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7"/>
            <p:cNvSpPr/>
            <p:nvPr/>
          </p:nvSpPr>
          <p:spPr>
            <a:xfrm>
              <a:off x="2566600" y="2940725"/>
              <a:ext cx="61550" cy="44875"/>
            </a:xfrm>
            <a:custGeom>
              <a:avLst/>
              <a:gdLst/>
              <a:ahLst/>
              <a:cxnLst/>
              <a:rect l="l" t="t" r="r" b="b"/>
              <a:pathLst>
                <a:path w="2462" h="1795" extrusionOk="0">
                  <a:moveTo>
                    <a:pt x="2179" y="1"/>
                  </a:moveTo>
                  <a:cubicBezTo>
                    <a:pt x="2147" y="1"/>
                    <a:pt x="2113" y="11"/>
                    <a:pt x="2080" y="33"/>
                  </a:cubicBezTo>
                  <a:cubicBezTo>
                    <a:pt x="1594" y="310"/>
                    <a:pt x="1040" y="518"/>
                    <a:pt x="555" y="865"/>
                  </a:cubicBezTo>
                  <a:cubicBezTo>
                    <a:pt x="277" y="1073"/>
                    <a:pt x="0" y="1350"/>
                    <a:pt x="139" y="1697"/>
                  </a:cubicBezTo>
                  <a:cubicBezTo>
                    <a:pt x="139" y="1746"/>
                    <a:pt x="208" y="1795"/>
                    <a:pt x="273" y="1795"/>
                  </a:cubicBezTo>
                  <a:cubicBezTo>
                    <a:pt x="300" y="1795"/>
                    <a:pt x="326" y="1786"/>
                    <a:pt x="347" y="1766"/>
                  </a:cubicBezTo>
                  <a:cubicBezTo>
                    <a:pt x="485" y="1766"/>
                    <a:pt x="555" y="1766"/>
                    <a:pt x="624" y="1697"/>
                  </a:cubicBezTo>
                  <a:cubicBezTo>
                    <a:pt x="763" y="1627"/>
                    <a:pt x="901" y="1489"/>
                    <a:pt x="1040" y="1350"/>
                  </a:cubicBezTo>
                  <a:cubicBezTo>
                    <a:pt x="1456" y="1003"/>
                    <a:pt x="1872" y="657"/>
                    <a:pt x="2288" y="380"/>
                  </a:cubicBezTo>
                  <a:cubicBezTo>
                    <a:pt x="2462" y="263"/>
                    <a:pt x="2344" y="1"/>
                    <a:pt x="2179"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7"/>
            <p:cNvSpPr/>
            <p:nvPr/>
          </p:nvSpPr>
          <p:spPr>
            <a:xfrm>
              <a:off x="2602975" y="2958975"/>
              <a:ext cx="31800" cy="25900"/>
            </a:xfrm>
            <a:custGeom>
              <a:avLst/>
              <a:gdLst/>
              <a:ahLst/>
              <a:cxnLst/>
              <a:rect l="l" t="t" r="r" b="b"/>
              <a:pathLst>
                <a:path w="1272" h="1036" extrusionOk="0">
                  <a:moveTo>
                    <a:pt x="1035" y="1"/>
                  </a:moveTo>
                  <a:cubicBezTo>
                    <a:pt x="994" y="1"/>
                    <a:pt x="948" y="19"/>
                    <a:pt x="902" y="65"/>
                  </a:cubicBezTo>
                  <a:cubicBezTo>
                    <a:pt x="694" y="135"/>
                    <a:pt x="555" y="273"/>
                    <a:pt x="347" y="412"/>
                  </a:cubicBezTo>
                  <a:cubicBezTo>
                    <a:pt x="209" y="551"/>
                    <a:pt x="1" y="620"/>
                    <a:pt x="1" y="828"/>
                  </a:cubicBezTo>
                  <a:cubicBezTo>
                    <a:pt x="1" y="967"/>
                    <a:pt x="70" y="1036"/>
                    <a:pt x="139" y="1036"/>
                  </a:cubicBezTo>
                  <a:cubicBezTo>
                    <a:pt x="278" y="1036"/>
                    <a:pt x="486" y="967"/>
                    <a:pt x="625" y="828"/>
                  </a:cubicBezTo>
                  <a:cubicBezTo>
                    <a:pt x="763" y="689"/>
                    <a:pt x="971" y="481"/>
                    <a:pt x="1110" y="343"/>
                  </a:cubicBezTo>
                  <a:cubicBezTo>
                    <a:pt x="1272" y="235"/>
                    <a:pt x="1182" y="1"/>
                    <a:pt x="1035"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7"/>
            <p:cNvSpPr/>
            <p:nvPr/>
          </p:nvSpPr>
          <p:spPr>
            <a:xfrm>
              <a:off x="2821325" y="2908100"/>
              <a:ext cx="26025" cy="28800"/>
            </a:xfrm>
            <a:custGeom>
              <a:avLst/>
              <a:gdLst/>
              <a:ahLst/>
              <a:cxnLst/>
              <a:rect l="l" t="t" r="r" b="b"/>
              <a:pathLst>
                <a:path w="1041" h="1152" extrusionOk="0">
                  <a:moveTo>
                    <a:pt x="279" y="1"/>
                  </a:moveTo>
                  <a:cubicBezTo>
                    <a:pt x="147" y="1"/>
                    <a:pt x="1" y="108"/>
                    <a:pt x="1" y="298"/>
                  </a:cubicBezTo>
                  <a:cubicBezTo>
                    <a:pt x="1" y="506"/>
                    <a:pt x="140" y="783"/>
                    <a:pt x="278" y="991"/>
                  </a:cubicBezTo>
                  <a:cubicBezTo>
                    <a:pt x="398" y="1071"/>
                    <a:pt x="588" y="1151"/>
                    <a:pt x="753" y="1151"/>
                  </a:cubicBezTo>
                  <a:cubicBezTo>
                    <a:pt x="874" y="1151"/>
                    <a:pt x="982" y="1109"/>
                    <a:pt x="1041" y="991"/>
                  </a:cubicBezTo>
                  <a:cubicBezTo>
                    <a:pt x="1041" y="922"/>
                    <a:pt x="1041" y="853"/>
                    <a:pt x="1041" y="853"/>
                  </a:cubicBezTo>
                  <a:cubicBezTo>
                    <a:pt x="971" y="645"/>
                    <a:pt x="763" y="714"/>
                    <a:pt x="625" y="645"/>
                  </a:cubicBezTo>
                  <a:cubicBezTo>
                    <a:pt x="486" y="575"/>
                    <a:pt x="555" y="367"/>
                    <a:pt x="486" y="229"/>
                  </a:cubicBezTo>
                  <a:cubicBezTo>
                    <a:pt x="486" y="73"/>
                    <a:pt x="388" y="1"/>
                    <a:pt x="279"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7"/>
            <p:cNvSpPr/>
            <p:nvPr/>
          </p:nvSpPr>
          <p:spPr>
            <a:xfrm>
              <a:off x="2649775" y="2799425"/>
              <a:ext cx="51350" cy="39100"/>
            </a:xfrm>
            <a:custGeom>
              <a:avLst/>
              <a:gdLst/>
              <a:ahLst/>
              <a:cxnLst/>
              <a:rect l="l" t="t" r="r" b="b"/>
              <a:pathLst>
                <a:path w="2054" h="1564" extrusionOk="0">
                  <a:moveTo>
                    <a:pt x="208" y="1"/>
                  </a:moveTo>
                  <a:cubicBezTo>
                    <a:pt x="70" y="1"/>
                    <a:pt x="0" y="70"/>
                    <a:pt x="70" y="139"/>
                  </a:cubicBezTo>
                  <a:cubicBezTo>
                    <a:pt x="208" y="486"/>
                    <a:pt x="555" y="625"/>
                    <a:pt x="832" y="833"/>
                  </a:cubicBezTo>
                  <a:lnTo>
                    <a:pt x="1733" y="1526"/>
                  </a:lnTo>
                  <a:cubicBezTo>
                    <a:pt x="1760" y="1552"/>
                    <a:pt x="1789" y="1564"/>
                    <a:pt x="1817" y="1564"/>
                  </a:cubicBezTo>
                  <a:cubicBezTo>
                    <a:pt x="1939" y="1564"/>
                    <a:pt x="2053" y="1361"/>
                    <a:pt x="1941" y="1249"/>
                  </a:cubicBezTo>
                  <a:lnTo>
                    <a:pt x="1040" y="555"/>
                  </a:lnTo>
                  <a:cubicBezTo>
                    <a:pt x="832" y="278"/>
                    <a:pt x="486" y="70"/>
                    <a:pt x="208"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7"/>
            <p:cNvSpPr/>
            <p:nvPr/>
          </p:nvSpPr>
          <p:spPr>
            <a:xfrm>
              <a:off x="2675775" y="2794225"/>
              <a:ext cx="23275" cy="29925"/>
            </a:xfrm>
            <a:custGeom>
              <a:avLst/>
              <a:gdLst/>
              <a:ahLst/>
              <a:cxnLst/>
              <a:rect l="l" t="t" r="r" b="b"/>
              <a:pathLst>
                <a:path w="931" h="1197" extrusionOk="0">
                  <a:moveTo>
                    <a:pt x="208" y="1"/>
                  </a:moveTo>
                  <a:cubicBezTo>
                    <a:pt x="139" y="1"/>
                    <a:pt x="69" y="1"/>
                    <a:pt x="69" y="140"/>
                  </a:cubicBezTo>
                  <a:cubicBezTo>
                    <a:pt x="0" y="347"/>
                    <a:pt x="139" y="417"/>
                    <a:pt x="208" y="555"/>
                  </a:cubicBezTo>
                  <a:cubicBezTo>
                    <a:pt x="347" y="763"/>
                    <a:pt x="416" y="971"/>
                    <a:pt x="555" y="1110"/>
                  </a:cubicBezTo>
                  <a:cubicBezTo>
                    <a:pt x="595" y="1171"/>
                    <a:pt x="648" y="1196"/>
                    <a:pt x="698" y="1196"/>
                  </a:cubicBezTo>
                  <a:cubicBezTo>
                    <a:pt x="820" y="1196"/>
                    <a:pt x="930" y="1049"/>
                    <a:pt x="832" y="902"/>
                  </a:cubicBezTo>
                  <a:cubicBezTo>
                    <a:pt x="763" y="694"/>
                    <a:pt x="693" y="555"/>
                    <a:pt x="555" y="347"/>
                  </a:cubicBezTo>
                  <a:cubicBezTo>
                    <a:pt x="485" y="140"/>
                    <a:pt x="485" y="1"/>
                    <a:pt x="208"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7"/>
            <p:cNvSpPr/>
            <p:nvPr/>
          </p:nvSpPr>
          <p:spPr>
            <a:xfrm>
              <a:off x="2632450" y="2859925"/>
              <a:ext cx="37675" cy="16225"/>
            </a:xfrm>
            <a:custGeom>
              <a:avLst/>
              <a:gdLst/>
              <a:ahLst/>
              <a:cxnLst/>
              <a:rect l="l" t="t" r="r" b="b"/>
              <a:pathLst>
                <a:path w="1507" h="649" extrusionOk="0">
                  <a:moveTo>
                    <a:pt x="1231" y="0"/>
                  </a:moveTo>
                  <a:cubicBezTo>
                    <a:pt x="1215" y="0"/>
                    <a:pt x="1197" y="2"/>
                    <a:pt x="1179" y="7"/>
                  </a:cubicBezTo>
                  <a:lnTo>
                    <a:pt x="624" y="7"/>
                  </a:lnTo>
                  <a:cubicBezTo>
                    <a:pt x="416" y="7"/>
                    <a:pt x="208" y="7"/>
                    <a:pt x="139" y="215"/>
                  </a:cubicBezTo>
                  <a:cubicBezTo>
                    <a:pt x="0" y="284"/>
                    <a:pt x="70" y="423"/>
                    <a:pt x="139" y="562"/>
                  </a:cubicBezTo>
                  <a:cubicBezTo>
                    <a:pt x="208" y="631"/>
                    <a:pt x="277" y="648"/>
                    <a:pt x="355" y="648"/>
                  </a:cubicBezTo>
                  <a:cubicBezTo>
                    <a:pt x="433" y="648"/>
                    <a:pt x="520" y="631"/>
                    <a:pt x="624" y="631"/>
                  </a:cubicBezTo>
                  <a:cubicBezTo>
                    <a:pt x="832" y="562"/>
                    <a:pt x="1040" y="492"/>
                    <a:pt x="1248" y="492"/>
                  </a:cubicBezTo>
                  <a:cubicBezTo>
                    <a:pt x="1507" y="427"/>
                    <a:pt x="1464" y="0"/>
                    <a:pt x="1231"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7"/>
            <p:cNvSpPr/>
            <p:nvPr/>
          </p:nvSpPr>
          <p:spPr>
            <a:xfrm>
              <a:off x="2613950" y="2882450"/>
              <a:ext cx="31800" cy="15350"/>
            </a:xfrm>
            <a:custGeom>
              <a:avLst/>
              <a:gdLst/>
              <a:ahLst/>
              <a:cxnLst/>
              <a:rect l="l" t="t" r="r" b="b"/>
              <a:pathLst>
                <a:path w="1272" h="614" extrusionOk="0">
                  <a:moveTo>
                    <a:pt x="478" y="0"/>
                  </a:moveTo>
                  <a:cubicBezTo>
                    <a:pt x="221" y="0"/>
                    <a:pt x="1" y="432"/>
                    <a:pt x="324" y="562"/>
                  </a:cubicBezTo>
                  <a:cubicBezTo>
                    <a:pt x="428" y="596"/>
                    <a:pt x="532" y="614"/>
                    <a:pt x="636" y="614"/>
                  </a:cubicBezTo>
                  <a:cubicBezTo>
                    <a:pt x="740" y="614"/>
                    <a:pt x="844" y="596"/>
                    <a:pt x="948" y="562"/>
                  </a:cubicBezTo>
                  <a:cubicBezTo>
                    <a:pt x="1272" y="562"/>
                    <a:pt x="1233" y="139"/>
                    <a:pt x="944" y="139"/>
                  </a:cubicBezTo>
                  <a:cubicBezTo>
                    <a:pt x="924" y="139"/>
                    <a:pt x="902" y="141"/>
                    <a:pt x="879" y="146"/>
                  </a:cubicBezTo>
                  <a:cubicBezTo>
                    <a:pt x="810" y="146"/>
                    <a:pt x="671" y="76"/>
                    <a:pt x="532" y="7"/>
                  </a:cubicBezTo>
                  <a:cubicBezTo>
                    <a:pt x="514" y="3"/>
                    <a:pt x="496" y="0"/>
                    <a:pt x="47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7"/>
            <p:cNvSpPr/>
            <p:nvPr/>
          </p:nvSpPr>
          <p:spPr>
            <a:xfrm>
              <a:off x="2687275" y="2860225"/>
              <a:ext cx="31050" cy="27000"/>
            </a:xfrm>
            <a:custGeom>
              <a:avLst/>
              <a:gdLst/>
              <a:ahLst/>
              <a:cxnLst/>
              <a:rect l="l" t="t" r="r" b="b"/>
              <a:pathLst>
                <a:path w="1242" h="1080" extrusionOk="0">
                  <a:moveTo>
                    <a:pt x="366" y="1"/>
                  </a:moveTo>
                  <a:cubicBezTo>
                    <a:pt x="180" y="1"/>
                    <a:pt x="0" y="262"/>
                    <a:pt x="164" y="480"/>
                  </a:cubicBezTo>
                  <a:cubicBezTo>
                    <a:pt x="372" y="688"/>
                    <a:pt x="580" y="896"/>
                    <a:pt x="857" y="1035"/>
                  </a:cubicBezTo>
                  <a:cubicBezTo>
                    <a:pt x="888" y="1066"/>
                    <a:pt x="927" y="1080"/>
                    <a:pt x="966" y="1080"/>
                  </a:cubicBezTo>
                  <a:cubicBezTo>
                    <a:pt x="1100" y="1080"/>
                    <a:pt x="1242" y="919"/>
                    <a:pt x="1135" y="757"/>
                  </a:cubicBezTo>
                  <a:cubicBezTo>
                    <a:pt x="927" y="550"/>
                    <a:pt x="719" y="272"/>
                    <a:pt x="511" y="64"/>
                  </a:cubicBezTo>
                  <a:cubicBezTo>
                    <a:pt x="466" y="20"/>
                    <a:pt x="416" y="1"/>
                    <a:pt x="366"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7"/>
            <p:cNvSpPr/>
            <p:nvPr/>
          </p:nvSpPr>
          <p:spPr>
            <a:xfrm>
              <a:off x="2679225" y="2901625"/>
              <a:ext cx="61475" cy="28300"/>
            </a:xfrm>
            <a:custGeom>
              <a:avLst/>
              <a:gdLst/>
              <a:ahLst/>
              <a:cxnLst/>
              <a:rect l="l" t="t" r="r" b="b"/>
              <a:pathLst>
                <a:path w="2459" h="1132" extrusionOk="0">
                  <a:moveTo>
                    <a:pt x="2165" y="0"/>
                  </a:moveTo>
                  <a:cubicBezTo>
                    <a:pt x="1986" y="0"/>
                    <a:pt x="1797" y="124"/>
                    <a:pt x="1872" y="349"/>
                  </a:cubicBezTo>
                  <a:lnTo>
                    <a:pt x="1872" y="488"/>
                  </a:lnTo>
                  <a:cubicBezTo>
                    <a:pt x="1838" y="453"/>
                    <a:pt x="1820" y="436"/>
                    <a:pt x="1803" y="436"/>
                  </a:cubicBezTo>
                  <a:cubicBezTo>
                    <a:pt x="1786" y="436"/>
                    <a:pt x="1768" y="453"/>
                    <a:pt x="1734" y="488"/>
                  </a:cubicBezTo>
                  <a:cubicBezTo>
                    <a:pt x="1457" y="557"/>
                    <a:pt x="1249" y="626"/>
                    <a:pt x="971" y="696"/>
                  </a:cubicBezTo>
                  <a:cubicBezTo>
                    <a:pt x="694" y="626"/>
                    <a:pt x="417" y="626"/>
                    <a:pt x="209" y="557"/>
                  </a:cubicBezTo>
                  <a:cubicBezTo>
                    <a:pt x="70" y="557"/>
                    <a:pt x="1" y="696"/>
                    <a:pt x="70" y="834"/>
                  </a:cubicBezTo>
                  <a:cubicBezTo>
                    <a:pt x="375" y="1025"/>
                    <a:pt x="721" y="1132"/>
                    <a:pt x="1075" y="1132"/>
                  </a:cubicBezTo>
                  <a:cubicBezTo>
                    <a:pt x="1366" y="1132"/>
                    <a:pt x="1661" y="1060"/>
                    <a:pt x="1942" y="904"/>
                  </a:cubicBezTo>
                  <a:cubicBezTo>
                    <a:pt x="2011" y="834"/>
                    <a:pt x="2080" y="765"/>
                    <a:pt x="2080" y="626"/>
                  </a:cubicBezTo>
                  <a:cubicBezTo>
                    <a:pt x="2119" y="665"/>
                    <a:pt x="2163" y="682"/>
                    <a:pt x="2207" y="682"/>
                  </a:cubicBezTo>
                  <a:cubicBezTo>
                    <a:pt x="2319" y="682"/>
                    <a:pt x="2427" y="568"/>
                    <a:pt x="2427" y="419"/>
                  </a:cubicBezTo>
                  <a:cubicBezTo>
                    <a:pt x="2427" y="349"/>
                    <a:pt x="2427" y="349"/>
                    <a:pt x="2427" y="280"/>
                  </a:cubicBezTo>
                  <a:cubicBezTo>
                    <a:pt x="2459" y="89"/>
                    <a:pt x="2316" y="0"/>
                    <a:pt x="216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7"/>
            <p:cNvSpPr/>
            <p:nvPr/>
          </p:nvSpPr>
          <p:spPr>
            <a:xfrm>
              <a:off x="2657775" y="2914850"/>
              <a:ext cx="21000" cy="16925"/>
            </a:xfrm>
            <a:custGeom>
              <a:avLst/>
              <a:gdLst/>
              <a:ahLst/>
              <a:cxnLst/>
              <a:rect l="l" t="t" r="r" b="b"/>
              <a:pathLst>
                <a:path w="840" h="677" extrusionOk="0">
                  <a:moveTo>
                    <a:pt x="595" y="0"/>
                  </a:moveTo>
                  <a:cubicBezTo>
                    <a:pt x="569" y="0"/>
                    <a:pt x="541" y="9"/>
                    <a:pt x="512" y="28"/>
                  </a:cubicBezTo>
                  <a:cubicBezTo>
                    <a:pt x="443" y="28"/>
                    <a:pt x="304" y="236"/>
                    <a:pt x="304" y="236"/>
                  </a:cubicBezTo>
                  <a:cubicBezTo>
                    <a:pt x="1" y="297"/>
                    <a:pt x="69" y="677"/>
                    <a:pt x="278" y="677"/>
                  </a:cubicBezTo>
                  <a:cubicBezTo>
                    <a:pt x="307" y="677"/>
                    <a:pt x="339" y="669"/>
                    <a:pt x="374" y="652"/>
                  </a:cubicBezTo>
                  <a:cubicBezTo>
                    <a:pt x="582" y="652"/>
                    <a:pt x="582" y="513"/>
                    <a:pt x="720" y="444"/>
                  </a:cubicBezTo>
                  <a:cubicBezTo>
                    <a:pt x="839" y="325"/>
                    <a:pt x="753" y="0"/>
                    <a:pt x="59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7"/>
            <p:cNvSpPr/>
            <p:nvPr/>
          </p:nvSpPr>
          <p:spPr>
            <a:xfrm>
              <a:off x="2734700" y="2934450"/>
              <a:ext cx="20400" cy="12300"/>
            </a:xfrm>
            <a:custGeom>
              <a:avLst/>
              <a:gdLst/>
              <a:ahLst/>
              <a:cxnLst/>
              <a:rect l="l" t="t" r="r" b="b"/>
              <a:pathLst>
                <a:path w="816" h="492" extrusionOk="0">
                  <a:moveTo>
                    <a:pt x="532" y="1"/>
                  </a:moveTo>
                  <a:cubicBezTo>
                    <a:pt x="517" y="1"/>
                    <a:pt x="502" y="3"/>
                    <a:pt x="485" y="7"/>
                  </a:cubicBezTo>
                  <a:lnTo>
                    <a:pt x="277" y="7"/>
                  </a:lnTo>
                  <a:cubicBezTo>
                    <a:pt x="0" y="7"/>
                    <a:pt x="0" y="492"/>
                    <a:pt x="347" y="492"/>
                  </a:cubicBezTo>
                  <a:lnTo>
                    <a:pt x="555" y="492"/>
                  </a:lnTo>
                  <a:cubicBezTo>
                    <a:pt x="816" y="492"/>
                    <a:pt x="769" y="1"/>
                    <a:pt x="532"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7"/>
            <p:cNvSpPr/>
            <p:nvPr/>
          </p:nvSpPr>
          <p:spPr>
            <a:xfrm>
              <a:off x="2705225" y="3015875"/>
              <a:ext cx="25450" cy="24925"/>
            </a:xfrm>
            <a:custGeom>
              <a:avLst/>
              <a:gdLst/>
              <a:ahLst/>
              <a:cxnLst/>
              <a:rect l="l" t="t" r="r" b="b"/>
              <a:pathLst>
                <a:path w="1018" h="997" extrusionOk="0">
                  <a:moveTo>
                    <a:pt x="621" y="1"/>
                  </a:moveTo>
                  <a:cubicBezTo>
                    <a:pt x="600" y="1"/>
                    <a:pt x="578" y="3"/>
                    <a:pt x="555" y="8"/>
                  </a:cubicBezTo>
                  <a:lnTo>
                    <a:pt x="278" y="8"/>
                  </a:lnTo>
                  <a:cubicBezTo>
                    <a:pt x="1" y="77"/>
                    <a:pt x="1" y="493"/>
                    <a:pt x="278" y="562"/>
                  </a:cubicBezTo>
                  <a:cubicBezTo>
                    <a:pt x="278" y="562"/>
                    <a:pt x="278" y="632"/>
                    <a:pt x="278" y="701"/>
                  </a:cubicBezTo>
                  <a:cubicBezTo>
                    <a:pt x="164" y="872"/>
                    <a:pt x="284" y="996"/>
                    <a:pt x="408" y="996"/>
                  </a:cubicBezTo>
                  <a:cubicBezTo>
                    <a:pt x="435" y="996"/>
                    <a:pt x="461" y="990"/>
                    <a:pt x="486" y="978"/>
                  </a:cubicBezTo>
                  <a:cubicBezTo>
                    <a:pt x="694" y="978"/>
                    <a:pt x="763" y="770"/>
                    <a:pt x="763" y="632"/>
                  </a:cubicBezTo>
                  <a:cubicBezTo>
                    <a:pt x="763" y="562"/>
                    <a:pt x="694" y="562"/>
                    <a:pt x="694" y="493"/>
                  </a:cubicBezTo>
                  <a:cubicBezTo>
                    <a:pt x="1017" y="428"/>
                    <a:pt x="918" y="1"/>
                    <a:pt x="62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7"/>
            <p:cNvSpPr/>
            <p:nvPr/>
          </p:nvSpPr>
          <p:spPr>
            <a:xfrm>
              <a:off x="2759275" y="2885600"/>
              <a:ext cx="23950" cy="33600"/>
            </a:xfrm>
            <a:custGeom>
              <a:avLst/>
              <a:gdLst/>
              <a:ahLst/>
              <a:cxnLst/>
              <a:rect l="l" t="t" r="r" b="b"/>
              <a:pathLst>
                <a:path w="958" h="1344" extrusionOk="0">
                  <a:moveTo>
                    <a:pt x="187" y="1"/>
                  </a:moveTo>
                  <a:cubicBezTo>
                    <a:pt x="81" y="1"/>
                    <a:pt x="1" y="102"/>
                    <a:pt x="57" y="158"/>
                  </a:cubicBezTo>
                  <a:cubicBezTo>
                    <a:pt x="57" y="436"/>
                    <a:pt x="265" y="713"/>
                    <a:pt x="195" y="921"/>
                  </a:cubicBezTo>
                  <a:cubicBezTo>
                    <a:pt x="147" y="1115"/>
                    <a:pt x="405" y="1344"/>
                    <a:pt x="587" y="1344"/>
                  </a:cubicBezTo>
                  <a:cubicBezTo>
                    <a:pt x="665" y="1344"/>
                    <a:pt x="729" y="1302"/>
                    <a:pt x="750" y="1198"/>
                  </a:cubicBezTo>
                  <a:cubicBezTo>
                    <a:pt x="958" y="713"/>
                    <a:pt x="681" y="228"/>
                    <a:pt x="265" y="20"/>
                  </a:cubicBezTo>
                  <a:cubicBezTo>
                    <a:pt x="238" y="7"/>
                    <a:pt x="212" y="1"/>
                    <a:pt x="187"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7"/>
            <p:cNvSpPr/>
            <p:nvPr/>
          </p:nvSpPr>
          <p:spPr>
            <a:xfrm>
              <a:off x="2721650" y="2869700"/>
              <a:ext cx="35600" cy="18800"/>
            </a:xfrm>
            <a:custGeom>
              <a:avLst/>
              <a:gdLst/>
              <a:ahLst/>
              <a:cxnLst/>
              <a:rect l="l" t="t" r="r" b="b"/>
              <a:pathLst>
                <a:path w="1424" h="752" extrusionOk="0">
                  <a:moveTo>
                    <a:pt x="393" y="0"/>
                  </a:moveTo>
                  <a:cubicBezTo>
                    <a:pt x="170" y="0"/>
                    <a:pt x="0" y="283"/>
                    <a:pt x="175" y="517"/>
                  </a:cubicBezTo>
                  <a:cubicBezTo>
                    <a:pt x="383" y="673"/>
                    <a:pt x="630" y="751"/>
                    <a:pt x="887" y="751"/>
                  </a:cubicBezTo>
                  <a:cubicBezTo>
                    <a:pt x="973" y="751"/>
                    <a:pt x="1059" y="742"/>
                    <a:pt x="1146" y="725"/>
                  </a:cubicBezTo>
                  <a:cubicBezTo>
                    <a:pt x="1354" y="725"/>
                    <a:pt x="1423" y="309"/>
                    <a:pt x="1146" y="240"/>
                  </a:cubicBezTo>
                  <a:cubicBezTo>
                    <a:pt x="869" y="240"/>
                    <a:pt x="661" y="171"/>
                    <a:pt x="522" y="32"/>
                  </a:cubicBezTo>
                  <a:cubicBezTo>
                    <a:pt x="478" y="10"/>
                    <a:pt x="435" y="0"/>
                    <a:pt x="393"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7"/>
            <p:cNvSpPr/>
            <p:nvPr/>
          </p:nvSpPr>
          <p:spPr>
            <a:xfrm>
              <a:off x="2768950" y="2843200"/>
              <a:ext cx="38550" cy="26125"/>
            </a:xfrm>
            <a:custGeom>
              <a:avLst/>
              <a:gdLst/>
              <a:ahLst/>
              <a:cxnLst/>
              <a:rect l="l" t="t" r="r" b="b"/>
              <a:pathLst>
                <a:path w="1542" h="1045" extrusionOk="0">
                  <a:moveTo>
                    <a:pt x="1065" y="0"/>
                  </a:moveTo>
                  <a:cubicBezTo>
                    <a:pt x="1021" y="0"/>
                    <a:pt x="987" y="17"/>
                    <a:pt x="987" y="52"/>
                  </a:cubicBezTo>
                  <a:cubicBezTo>
                    <a:pt x="848" y="191"/>
                    <a:pt x="779" y="329"/>
                    <a:pt x="779" y="468"/>
                  </a:cubicBezTo>
                  <a:cubicBezTo>
                    <a:pt x="779" y="527"/>
                    <a:pt x="754" y="548"/>
                    <a:pt x="715" y="548"/>
                  </a:cubicBezTo>
                  <a:cubicBezTo>
                    <a:pt x="662" y="548"/>
                    <a:pt x="582" y="508"/>
                    <a:pt x="502" y="468"/>
                  </a:cubicBezTo>
                  <a:cubicBezTo>
                    <a:pt x="461" y="428"/>
                    <a:pt x="416" y="411"/>
                    <a:pt x="371" y="411"/>
                  </a:cubicBezTo>
                  <a:cubicBezTo>
                    <a:pt x="183" y="411"/>
                    <a:pt x="1" y="703"/>
                    <a:pt x="224" y="815"/>
                  </a:cubicBezTo>
                  <a:cubicBezTo>
                    <a:pt x="346" y="977"/>
                    <a:pt x="516" y="1044"/>
                    <a:pt x="705" y="1044"/>
                  </a:cubicBezTo>
                  <a:cubicBezTo>
                    <a:pt x="838" y="1044"/>
                    <a:pt x="982" y="1011"/>
                    <a:pt x="1125" y="953"/>
                  </a:cubicBezTo>
                  <a:cubicBezTo>
                    <a:pt x="1333" y="745"/>
                    <a:pt x="1541" y="260"/>
                    <a:pt x="1195" y="52"/>
                  </a:cubicBezTo>
                  <a:cubicBezTo>
                    <a:pt x="1160" y="17"/>
                    <a:pt x="1108" y="0"/>
                    <a:pt x="106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7"/>
            <p:cNvSpPr/>
            <p:nvPr/>
          </p:nvSpPr>
          <p:spPr>
            <a:xfrm>
              <a:off x="2743350" y="2803950"/>
              <a:ext cx="33350" cy="29850"/>
            </a:xfrm>
            <a:custGeom>
              <a:avLst/>
              <a:gdLst/>
              <a:ahLst/>
              <a:cxnLst/>
              <a:rect l="l" t="t" r="r" b="b"/>
              <a:pathLst>
                <a:path w="1334" h="1194" extrusionOk="0">
                  <a:moveTo>
                    <a:pt x="981" y="1"/>
                  </a:moveTo>
                  <a:cubicBezTo>
                    <a:pt x="949" y="1"/>
                    <a:pt x="920" y="9"/>
                    <a:pt x="902" y="28"/>
                  </a:cubicBezTo>
                  <a:cubicBezTo>
                    <a:pt x="763" y="28"/>
                    <a:pt x="694" y="166"/>
                    <a:pt x="555" y="236"/>
                  </a:cubicBezTo>
                  <a:lnTo>
                    <a:pt x="555" y="166"/>
                  </a:lnTo>
                  <a:cubicBezTo>
                    <a:pt x="520" y="132"/>
                    <a:pt x="486" y="114"/>
                    <a:pt x="451" y="114"/>
                  </a:cubicBezTo>
                  <a:cubicBezTo>
                    <a:pt x="417" y="114"/>
                    <a:pt x="382" y="132"/>
                    <a:pt x="347" y="166"/>
                  </a:cubicBezTo>
                  <a:cubicBezTo>
                    <a:pt x="1" y="513"/>
                    <a:pt x="486" y="998"/>
                    <a:pt x="763" y="1137"/>
                  </a:cubicBezTo>
                  <a:cubicBezTo>
                    <a:pt x="816" y="1177"/>
                    <a:pt x="872" y="1194"/>
                    <a:pt x="925" y="1194"/>
                  </a:cubicBezTo>
                  <a:cubicBezTo>
                    <a:pt x="1150" y="1194"/>
                    <a:pt x="1334" y="889"/>
                    <a:pt x="1110" y="721"/>
                  </a:cubicBezTo>
                  <a:cubicBezTo>
                    <a:pt x="1040" y="721"/>
                    <a:pt x="971" y="652"/>
                    <a:pt x="971" y="582"/>
                  </a:cubicBezTo>
                  <a:cubicBezTo>
                    <a:pt x="1110" y="513"/>
                    <a:pt x="1318" y="374"/>
                    <a:pt x="1179" y="166"/>
                  </a:cubicBezTo>
                  <a:cubicBezTo>
                    <a:pt x="1179" y="65"/>
                    <a:pt x="1068" y="1"/>
                    <a:pt x="98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7"/>
            <p:cNvSpPr/>
            <p:nvPr/>
          </p:nvSpPr>
          <p:spPr>
            <a:xfrm>
              <a:off x="2538875" y="3209475"/>
              <a:ext cx="55950" cy="90075"/>
            </a:xfrm>
            <a:custGeom>
              <a:avLst/>
              <a:gdLst/>
              <a:ahLst/>
              <a:cxnLst/>
              <a:rect l="l" t="t" r="r" b="b"/>
              <a:pathLst>
                <a:path w="2238" h="3603" extrusionOk="0">
                  <a:moveTo>
                    <a:pt x="237" y="0"/>
                  </a:moveTo>
                  <a:cubicBezTo>
                    <a:pt x="139" y="0"/>
                    <a:pt x="51" y="64"/>
                    <a:pt x="0" y="166"/>
                  </a:cubicBezTo>
                  <a:cubicBezTo>
                    <a:pt x="0" y="513"/>
                    <a:pt x="69" y="859"/>
                    <a:pt x="277" y="1206"/>
                  </a:cubicBezTo>
                  <a:lnTo>
                    <a:pt x="139" y="1206"/>
                  </a:lnTo>
                  <a:cubicBezTo>
                    <a:pt x="69" y="1206"/>
                    <a:pt x="0" y="1344"/>
                    <a:pt x="69" y="1414"/>
                  </a:cubicBezTo>
                  <a:cubicBezTo>
                    <a:pt x="208" y="1622"/>
                    <a:pt x="416" y="1830"/>
                    <a:pt x="624" y="1968"/>
                  </a:cubicBezTo>
                  <a:cubicBezTo>
                    <a:pt x="763" y="2315"/>
                    <a:pt x="970" y="2731"/>
                    <a:pt x="1109" y="3147"/>
                  </a:cubicBezTo>
                  <a:cubicBezTo>
                    <a:pt x="1171" y="3209"/>
                    <a:pt x="1262" y="3243"/>
                    <a:pt x="1342" y="3243"/>
                  </a:cubicBezTo>
                  <a:cubicBezTo>
                    <a:pt x="1441" y="3243"/>
                    <a:pt x="1525" y="3192"/>
                    <a:pt x="1525" y="3077"/>
                  </a:cubicBezTo>
                  <a:cubicBezTo>
                    <a:pt x="1594" y="3147"/>
                    <a:pt x="1664" y="3285"/>
                    <a:pt x="1733" y="3424"/>
                  </a:cubicBezTo>
                  <a:cubicBezTo>
                    <a:pt x="1758" y="3549"/>
                    <a:pt x="1837" y="3602"/>
                    <a:pt x="1922" y="3602"/>
                  </a:cubicBezTo>
                  <a:cubicBezTo>
                    <a:pt x="2072" y="3602"/>
                    <a:pt x="2237" y="3437"/>
                    <a:pt x="2149" y="3216"/>
                  </a:cubicBezTo>
                  <a:cubicBezTo>
                    <a:pt x="2010" y="2731"/>
                    <a:pt x="1733" y="2246"/>
                    <a:pt x="1456" y="1830"/>
                  </a:cubicBezTo>
                  <a:cubicBezTo>
                    <a:pt x="1317" y="1691"/>
                    <a:pt x="1178" y="1552"/>
                    <a:pt x="1040" y="1414"/>
                  </a:cubicBezTo>
                  <a:cubicBezTo>
                    <a:pt x="901" y="928"/>
                    <a:pt x="693" y="443"/>
                    <a:pt x="347" y="27"/>
                  </a:cubicBezTo>
                  <a:cubicBezTo>
                    <a:pt x="309" y="9"/>
                    <a:pt x="272" y="0"/>
                    <a:pt x="237"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7"/>
            <p:cNvSpPr/>
            <p:nvPr/>
          </p:nvSpPr>
          <p:spPr>
            <a:xfrm>
              <a:off x="2485150" y="3267675"/>
              <a:ext cx="53200" cy="24625"/>
            </a:xfrm>
            <a:custGeom>
              <a:avLst/>
              <a:gdLst/>
              <a:ahLst/>
              <a:cxnLst/>
              <a:rect l="l" t="t" r="r" b="b"/>
              <a:pathLst>
                <a:path w="2128" h="985" extrusionOk="0">
                  <a:moveTo>
                    <a:pt x="331" y="0"/>
                  </a:moveTo>
                  <a:cubicBezTo>
                    <a:pt x="204" y="0"/>
                    <a:pt x="99" y="47"/>
                    <a:pt x="69" y="195"/>
                  </a:cubicBezTo>
                  <a:cubicBezTo>
                    <a:pt x="0" y="541"/>
                    <a:pt x="555" y="749"/>
                    <a:pt x="832" y="819"/>
                  </a:cubicBezTo>
                  <a:cubicBezTo>
                    <a:pt x="1035" y="920"/>
                    <a:pt x="1275" y="985"/>
                    <a:pt x="1552" y="985"/>
                  </a:cubicBezTo>
                  <a:cubicBezTo>
                    <a:pt x="1654" y="985"/>
                    <a:pt x="1760" y="976"/>
                    <a:pt x="1872" y="957"/>
                  </a:cubicBezTo>
                  <a:cubicBezTo>
                    <a:pt x="2128" y="893"/>
                    <a:pt x="2088" y="534"/>
                    <a:pt x="1862" y="534"/>
                  </a:cubicBezTo>
                  <a:cubicBezTo>
                    <a:pt x="1844" y="534"/>
                    <a:pt x="1824" y="536"/>
                    <a:pt x="1802" y="541"/>
                  </a:cubicBezTo>
                  <a:cubicBezTo>
                    <a:pt x="1664" y="472"/>
                    <a:pt x="1525" y="472"/>
                    <a:pt x="1387" y="403"/>
                  </a:cubicBezTo>
                  <a:cubicBezTo>
                    <a:pt x="1179" y="333"/>
                    <a:pt x="971" y="264"/>
                    <a:pt x="832" y="125"/>
                  </a:cubicBezTo>
                  <a:cubicBezTo>
                    <a:pt x="713" y="86"/>
                    <a:pt x="502" y="0"/>
                    <a:pt x="331"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7"/>
            <p:cNvSpPr/>
            <p:nvPr/>
          </p:nvSpPr>
          <p:spPr>
            <a:xfrm>
              <a:off x="2467800" y="3308550"/>
              <a:ext cx="60225" cy="21425"/>
            </a:xfrm>
            <a:custGeom>
              <a:avLst/>
              <a:gdLst/>
              <a:ahLst/>
              <a:cxnLst/>
              <a:rect l="l" t="t" r="r" b="b"/>
              <a:pathLst>
                <a:path w="2409" h="857" extrusionOk="0">
                  <a:moveTo>
                    <a:pt x="787" y="0"/>
                  </a:moveTo>
                  <a:cubicBezTo>
                    <a:pt x="532" y="0"/>
                    <a:pt x="301" y="62"/>
                    <a:pt x="140" y="223"/>
                  </a:cubicBezTo>
                  <a:cubicBezTo>
                    <a:pt x="1" y="293"/>
                    <a:pt x="70" y="431"/>
                    <a:pt x="140" y="501"/>
                  </a:cubicBezTo>
                  <a:cubicBezTo>
                    <a:pt x="336" y="550"/>
                    <a:pt x="566" y="599"/>
                    <a:pt x="783" y="599"/>
                  </a:cubicBezTo>
                  <a:cubicBezTo>
                    <a:pt x="872" y="599"/>
                    <a:pt x="960" y="590"/>
                    <a:pt x="1041" y="570"/>
                  </a:cubicBezTo>
                  <a:cubicBezTo>
                    <a:pt x="1387" y="639"/>
                    <a:pt x="1734" y="709"/>
                    <a:pt x="2081" y="847"/>
                  </a:cubicBezTo>
                  <a:cubicBezTo>
                    <a:pt x="2099" y="854"/>
                    <a:pt x="2117" y="856"/>
                    <a:pt x="2134" y="856"/>
                  </a:cubicBezTo>
                  <a:cubicBezTo>
                    <a:pt x="2310" y="856"/>
                    <a:pt x="2409" y="558"/>
                    <a:pt x="2219" y="431"/>
                  </a:cubicBezTo>
                  <a:cubicBezTo>
                    <a:pt x="1896" y="247"/>
                    <a:pt x="1295" y="0"/>
                    <a:pt x="787"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7"/>
            <p:cNvSpPr/>
            <p:nvPr/>
          </p:nvSpPr>
          <p:spPr>
            <a:xfrm>
              <a:off x="2438350" y="3348775"/>
              <a:ext cx="61625" cy="22550"/>
            </a:xfrm>
            <a:custGeom>
              <a:avLst/>
              <a:gdLst/>
              <a:ahLst/>
              <a:cxnLst/>
              <a:rect l="l" t="t" r="r" b="b"/>
              <a:pathLst>
                <a:path w="2465" h="902" extrusionOk="0">
                  <a:moveTo>
                    <a:pt x="1318" y="1"/>
                  </a:moveTo>
                  <a:cubicBezTo>
                    <a:pt x="763" y="1"/>
                    <a:pt x="347" y="278"/>
                    <a:pt x="70" y="694"/>
                  </a:cubicBezTo>
                  <a:cubicBezTo>
                    <a:pt x="1" y="833"/>
                    <a:pt x="70" y="902"/>
                    <a:pt x="209" y="902"/>
                  </a:cubicBezTo>
                  <a:cubicBezTo>
                    <a:pt x="486" y="763"/>
                    <a:pt x="832" y="625"/>
                    <a:pt x="1110" y="486"/>
                  </a:cubicBezTo>
                  <a:cubicBezTo>
                    <a:pt x="1199" y="450"/>
                    <a:pt x="1293" y="433"/>
                    <a:pt x="1387" y="433"/>
                  </a:cubicBezTo>
                  <a:cubicBezTo>
                    <a:pt x="1657" y="433"/>
                    <a:pt x="1926" y="576"/>
                    <a:pt x="2080" y="833"/>
                  </a:cubicBezTo>
                  <a:cubicBezTo>
                    <a:pt x="2111" y="864"/>
                    <a:pt x="2150" y="878"/>
                    <a:pt x="2189" y="878"/>
                  </a:cubicBezTo>
                  <a:cubicBezTo>
                    <a:pt x="2323" y="878"/>
                    <a:pt x="2465" y="716"/>
                    <a:pt x="2357" y="555"/>
                  </a:cubicBezTo>
                  <a:cubicBezTo>
                    <a:pt x="2149" y="209"/>
                    <a:pt x="1734" y="1"/>
                    <a:pt x="1318"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7"/>
            <p:cNvSpPr/>
            <p:nvPr/>
          </p:nvSpPr>
          <p:spPr>
            <a:xfrm>
              <a:off x="2440075" y="3400975"/>
              <a:ext cx="39900" cy="11325"/>
            </a:xfrm>
            <a:custGeom>
              <a:avLst/>
              <a:gdLst/>
              <a:ahLst/>
              <a:cxnLst/>
              <a:rect l="l" t="t" r="r" b="b"/>
              <a:pathLst>
                <a:path w="1596" h="453" extrusionOk="0">
                  <a:moveTo>
                    <a:pt x="278" y="0"/>
                  </a:moveTo>
                  <a:cubicBezTo>
                    <a:pt x="209" y="0"/>
                    <a:pt x="140" y="15"/>
                    <a:pt x="70" y="62"/>
                  </a:cubicBezTo>
                  <a:cubicBezTo>
                    <a:pt x="1" y="62"/>
                    <a:pt x="1" y="131"/>
                    <a:pt x="1" y="200"/>
                  </a:cubicBezTo>
                  <a:cubicBezTo>
                    <a:pt x="98" y="394"/>
                    <a:pt x="345" y="453"/>
                    <a:pt x="617" y="453"/>
                  </a:cubicBezTo>
                  <a:cubicBezTo>
                    <a:pt x="928" y="453"/>
                    <a:pt x="1272" y="376"/>
                    <a:pt x="1457" y="339"/>
                  </a:cubicBezTo>
                  <a:cubicBezTo>
                    <a:pt x="1595" y="270"/>
                    <a:pt x="1595" y="62"/>
                    <a:pt x="1387" y="62"/>
                  </a:cubicBezTo>
                  <a:lnTo>
                    <a:pt x="694" y="62"/>
                  </a:lnTo>
                  <a:cubicBezTo>
                    <a:pt x="555" y="62"/>
                    <a:pt x="417" y="0"/>
                    <a:pt x="27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7"/>
            <p:cNvSpPr/>
            <p:nvPr/>
          </p:nvSpPr>
          <p:spPr>
            <a:xfrm>
              <a:off x="2459150" y="3426775"/>
              <a:ext cx="13875" cy="8675"/>
            </a:xfrm>
            <a:custGeom>
              <a:avLst/>
              <a:gdLst/>
              <a:ahLst/>
              <a:cxnLst/>
              <a:rect l="l" t="t" r="r" b="b"/>
              <a:pathLst>
                <a:path w="555" h="347" extrusionOk="0">
                  <a:moveTo>
                    <a:pt x="208" y="0"/>
                  </a:moveTo>
                  <a:cubicBezTo>
                    <a:pt x="0" y="0"/>
                    <a:pt x="0" y="347"/>
                    <a:pt x="208" y="347"/>
                  </a:cubicBezTo>
                  <a:lnTo>
                    <a:pt x="416" y="347"/>
                  </a:lnTo>
                  <a:cubicBezTo>
                    <a:pt x="555" y="277"/>
                    <a:pt x="555" y="0"/>
                    <a:pt x="347"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7"/>
            <p:cNvSpPr/>
            <p:nvPr/>
          </p:nvSpPr>
          <p:spPr>
            <a:xfrm>
              <a:off x="2483400" y="3427075"/>
              <a:ext cx="75450" cy="67300"/>
            </a:xfrm>
            <a:custGeom>
              <a:avLst/>
              <a:gdLst/>
              <a:ahLst/>
              <a:cxnLst/>
              <a:rect l="l" t="t" r="r" b="b"/>
              <a:pathLst>
                <a:path w="3018" h="2692" extrusionOk="0">
                  <a:moveTo>
                    <a:pt x="1694" y="0"/>
                  </a:moveTo>
                  <a:cubicBezTo>
                    <a:pt x="1654" y="0"/>
                    <a:pt x="1615" y="17"/>
                    <a:pt x="1595" y="57"/>
                  </a:cubicBezTo>
                  <a:cubicBezTo>
                    <a:pt x="1526" y="196"/>
                    <a:pt x="1318" y="543"/>
                    <a:pt x="1179" y="751"/>
                  </a:cubicBezTo>
                  <a:cubicBezTo>
                    <a:pt x="902" y="751"/>
                    <a:pt x="694" y="820"/>
                    <a:pt x="417" y="889"/>
                  </a:cubicBezTo>
                  <a:cubicBezTo>
                    <a:pt x="347" y="959"/>
                    <a:pt x="278" y="1167"/>
                    <a:pt x="417" y="1236"/>
                  </a:cubicBezTo>
                  <a:cubicBezTo>
                    <a:pt x="555" y="1236"/>
                    <a:pt x="694" y="1305"/>
                    <a:pt x="833" y="1375"/>
                  </a:cubicBezTo>
                  <a:lnTo>
                    <a:pt x="625" y="1652"/>
                  </a:lnTo>
                  <a:cubicBezTo>
                    <a:pt x="417" y="1929"/>
                    <a:pt x="1" y="2414"/>
                    <a:pt x="278" y="2692"/>
                  </a:cubicBezTo>
                  <a:lnTo>
                    <a:pt x="347" y="2692"/>
                  </a:lnTo>
                  <a:cubicBezTo>
                    <a:pt x="694" y="2622"/>
                    <a:pt x="833" y="2137"/>
                    <a:pt x="971" y="1860"/>
                  </a:cubicBezTo>
                  <a:lnTo>
                    <a:pt x="1179" y="1375"/>
                  </a:lnTo>
                  <a:cubicBezTo>
                    <a:pt x="1803" y="1305"/>
                    <a:pt x="2358" y="1028"/>
                    <a:pt x="2843" y="612"/>
                  </a:cubicBezTo>
                  <a:cubicBezTo>
                    <a:pt x="3018" y="437"/>
                    <a:pt x="2899" y="164"/>
                    <a:pt x="2691" y="164"/>
                  </a:cubicBezTo>
                  <a:cubicBezTo>
                    <a:pt x="2652" y="164"/>
                    <a:pt x="2610" y="174"/>
                    <a:pt x="2566" y="196"/>
                  </a:cubicBezTo>
                  <a:cubicBezTo>
                    <a:pt x="2288" y="404"/>
                    <a:pt x="1942" y="543"/>
                    <a:pt x="1595" y="612"/>
                  </a:cubicBezTo>
                  <a:cubicBezTo>
                    <a:pt x="1664" y="473"/>
                    <a:pt x="1734" y="335"/>
                    <a:pt x="1803" y="196"/>
                  </a:cubicBezTo>
                  <a:cubicBezTo>
                    <a:pt x="1901" y="98"/>
                    <a:pt x="1791" y="0"/>
                    <a:pt x="1694"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7"/>
            <p:cNvSpPr/>
            <p:nvPr/>
          </p:nvSpPr>
          <p:spPr>
            <a:xfrm>
              <a:off x="2505925" y="3475500"/>
              <a:ext cx="46825" cy="65675"/>
            </a:xfrm>
            <a:custGeom>
              <a:avLst/>
              <a:gdLst/>
              <a:ahLst/>
              <a:cxnLst/>
              <a:rect l="l" t="t" r="r" b="b"/>
              <a:pathLst>
                <a:path w="1873" h="2627" extrusionOk="0">
                  <a:moveTo>
                    <a:pt x="1637" y="0"/>
                  </a:moveTo>
                  <a:cubicBezTo>
                    <a:pt x="1530" y="0"/>
                    <a:pt x="1420" y="69"/>
                    <a:pt x="1387" y="200"/>
                  </a:cubicBezTo>
                  <a:cubicBezTo>
                    <a:pt x="1318" y="339"/>
                    <a:pt x="1249" y="547"/>
                    <a:pt x="1179" y="755"/>
                  </a:cubicBezTo>
                  <a:cubicBezTo>
                    <a:pt x="902" y="963"/>
                    <a:pt x="694" y="1309"/>
                    <a:pt x="486" y="1586"/>
                  </a:cubicBezTo>
                  <a:cubicBezTo>
                    <a:pt x="348" y="1794"/>
                    <a:pt x="1" y="2280"/>
                    <a:pt x="140" y="2557"/>
                  </a:cubicBezTo>
                  <a:cubicBezTo>
                    <a:pt x="140" y="2626"/>
                    <a:pt x="209" y="2626"/>
                    <a:pt x="278" y="2626"/>
                  </a:cubicBezTo>
                  <a:cubicBezTo>
                    <a:pt x="556" y="2557"/>
                    <a:pt x="625" y="2210"/>
                    <a:pt x="763" y="1933"/>
                  </a:cubicBezTo>
                  <a:cubicBezTo>
                    <a:pt x="833" y="1794"/>
                    <a:pt x="902" y="1656"/>
                    <a:pt x="971" y="1517"/>
                  </a:cubicBezTo>
                  <a:cubicBezTo>
                    <a:pt x="971" y="1656"/>
                    <a:pt x="971" y="1725"/>
                    <a:pt x="1041" y="1794"/>
                  </a:cubicBezTo>
                  <a:cubicBezTo>
                    <a:pt x="1075" y="1898"/>
                    <a:pt x="1162" y="1950"/>
                    <a:pt x="1257" y="1950"/>
                  </a:cubicBezTo>
                  <a:cubicBezTo>
                    <a:pt x="1353" y="1950"/>
                    <a:pt x="1457" y="1898"/>
                    <a:pt x="1526" y="1794"/>
                  </a:cubicBezTo>
                  <a:cubicBezTo>
                    <a:pt x="1665" y="1309"/>
                    <a:pt x="1803" y="755"/>
                    <a:pt x="1873" y="269"/>
                  </a:cubicBezTo>
                  <a:cubicBezTo>
                    <a:pt x="1873" y="86"/>
                    <a:pt x="1757" y="0"/>
                    <a:pt x="1637"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7"/>
            <p:cNvSpPr/>
            <p:nvPr/>
          </p:nvSpPr>
          <p:spPr>
            <a:xfrm>
              <a:off x="2551000" y="3492125"/>
              <a:ext cx="27750" cy="71125"/>
            </a:xfrm>
            <a:custGeom>
              <a:avLst/>
              <a:gdLst/>
              <a:ahLst/>
              <a:cxnLst/>
              <a:rect l="l" t="t" r="r" b="b"/>
              <a:pathLst>
                <a:path w="1110" h="2845" extrusionOk="0">
                  <a:moveTo>
                    <a:pt x="665" y="0"/>
                  </a:moveTo>
                  <a:cubicBezTo>
                    <a:pt x="514" y="0"/>
                    <a:pt x="347" y="107"/>
                    <a:pt x="347" y="298"/>
                  </a:cubicBezTo>
                  <a:cubicBezTo>
                    <a:pt x="416" y="505"/>
                    <a:pt x="347" y="783"/>
                    <a:pt x="208" y="991"/>
                  </a:cubicBezTo>
                  <a:cubicBezTo>
                    <a:pt x="70" y="1129"/>
                    <a:pt x="139" y="1407"/>
                    <a:pt x="347" y="1476"/>
                  </a:cubicBezTo>
                  <a:cubicBezTo>
                    <a:pt x="139" y="1892"/>
                    <a:pt x="0" y="2446"/>
                    <a:pt x="278" y="2793"/>
                  </a:cubicBezTo>
                  <a:cubicBezTo>
                    <a:pt x="312" y="2828"/>
                    <a:pt x="364" y="2845"/>
                    <a:pt x="425" y="2845"/>
                  </a:cubicBezTo>
                  <a:cubicBezTo>
                    <a:pt x="485" y="2845"/>
                    <a:pt x="555" y="2828"/>
                    <a:pt x="624" y="2793"/>
                  </a:cubicBezTo>
                  <a:cubicBezTo>
                    <a:pt x="763" y="2516"/>
                    <a:pt x="624" y="2169"/>
                    <a:pt x="693" y="1892"/>
                  </a:cubicBezTo>
                  <a:cubicBezTo>
                    <a:pt x="763" y="1545"/>
                    <a:pt x="901" y="1199"/>
                    <a:pt x="1109" y="852"/>
                  </a:cubicBezTo>
                  <a:cubicBezTo>
                    <a:pt x="1109" y="713"/>
                    <a:pt x="1040" y="575"/>
                    <a:pt x="901" y="575"/>
                  </a:cubicBezTo>
                  <a:cubicBezTo>
                    <a:pt x="971" y="505"/>
                    <a:pt x="971" y="367"/>
                    <a:pt x="901" y="228"/>
                  </a:cubicBezTo>
                  <a:cubicBezTo>
                    <a:pt x="901" y="72"/>
                    <a:pt x="789" y="0"/>
                    <a:pt x="66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7"/>
            <p:cNvSpPr/>
            <p:nvPr/>
          </p:nvSpPr>
          <p:spPr>
            <a:xfrm>
              <a:off x="2595100" y="3476525"/>
              <a:ext cx="23500" cy="85700"/>
            </a:xfrm>
            <a:custGeom>
              <a:avLst/>
              <a:gdLst/>
              <a:ahLst/>
              <a:cxnLst/>
              <a:rect l="l" t="t" r="r" b="b"/>
              <a:pathLst>
                <a:path w="940" h="3428" extrusionOk="0">
                  <a:moveTo>
                    <a:pt x="334" y="0"/>
                  </a:moveTo>
                  <a:cubicBezTo>
                    <a:pt x="172" y="0"/>
                    <a:pt x="0" y="107"/>
                    <a:pt x="39" y="298"/>
                  </a:cubicBezTo>
                  <a:cubicBezTo>
                    <a:pt x="39" y="506"/>
                    <a:pt x="108" y="644"/>
                    <a:pt x="246" y="714"/>
                  </a:cubicBezTo>
                  <a:cubicBezTo>
                    <a:pt x="246" y="714"/>
                    <a:pt x="177" y="783"/>
                    <a:pt x="246" y="852"/>
                  </a:cubicBezTo>
                  <a:cubicBezTo>
                    <a:pt x="246" y="1337"/>
                    <a:pt x="246" y="1823"/>
                    <a:pt x="246" y="2239"/>
                  </a:cubicBezTo>
                  <a:cubicBezTo>
                    <a:pt x="177" y="2585"/>
                    <a:pt x="177" y="3001"/>
                    <a:pt x="246" y="3348"/>
                  </a:cubicBezTo>
                  <a:cubicBezTo>
                    <a:pt x="246" y="3406"/>
                    <a:pt x="284" y="3428"/>
                    <a:pt x="332" y="3428"/>
                  </a:cubicBezTo>
                  <a:cubicBezTo>
                    <a:pt x="398" y="3428"/>
                    <a:pt x="484" y="3388"/>
                    <a:pt x="524" y="3348"/>
                  </a:cubicBezTo>
                  <a:cubicBezTo>
                    <a:pt x="662" y="2932"/>
                    <a:pt x="732" y="2585"/>
                    <a:pt x="662" y="2169"/>
                  </a:cubicBezTo>
                  <a:cubicBezTo>
                    <a:pt x="662" y="1684"/>
                    <a:pt x="662" y="1268"/>
                    <a:pt x="593" y="783"/>
                  </a:cubicBezTo>
                  <a:cubicBezTo>
                    <a:pt x="593" y="783"/>
                    <a:pt x="593" y="714"/>
                    <a:pt x="524" y="714"/>
                  </a:cubicBezTo>
                  <a:cubicBezTo>
                    <a:pt x="870" y="714"/>
                    <a:pt x="940" y="298"/>
                    <a:pt x="593" y="228"/>
                  </a:cubicBezTo>
                  <a:cubicBezTo>
                    <a:pt x="593" y="72"/>
                    <a:pt x="466" y="0"/>
                    <a:pt x="334"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7"/>
            <p:cNvSpPr/>
            <p:nvPr/>
          </p:nvSpPr>
          <p:spPr>
            <a:xfrm>
              <a:off x="2620300" y="3512475"/>
              <a:ext cx="19100" cy="50625"/>
            </a:xfrm>
            <a:custGeom>
              <a:avLst/>
              <a:gdLst/>
              <a:ahLst/>
              <a:cxnLst/>
              <a:rect l="l" t="t" r="r" b="b"/>
              <a:pathLst>
                <a:path w="764" h="2025" extrusionOk="0">
                  <a:moveTo>
                    <a:pt x="218" y="0"/>
                  </a:moveTo>
                  <a:cubicBezTo>
                    <a:pt x="110" y="0"/>
                    <a:pt x="1" y="90"/>
                    <a:pt x="1" y="246"/>
                  </a:cubicBezTo>
                  <a:cubicBezTo>
                    <a:pt x="1" y="593"/>
                    <a:pt x="70" y="870"/>
                    <a:pt x="140" y="1216"/>
                  </a:cubicBezTo>
                  <a:cubicBezTo>
                    <a:pt x="140" y="1563"/>
                    <a:pt x="140" y="1771"/>
                    <a:pt x="348" y="1979"/>
                  </a:cubicBezTo>
                  <a:cubicBezTo>
                    <a:pt x="376" y="2008"/>
                    <a:pt x="417" y="2025"/>
                    <a:pt x="460" y="2025"/>
                  </a:cubicBezTo>
                  <a:cubicBezTo>
                    <a:pt x="520" y="2025"/>
                    <a:pt x="584" y="1991"/>
                    <a:pt x="625" y="1910"/>
                  </a:cubicBezTo>
                  <a:cubicBezTo>
                    <a:pt x="763" y="1702"/>
                    <a:pt x="694" y="1424"/>
                    <a:pt x="625" y="1147"/>
                  </a:cubicBezTo>
                  <a:cubicBezTo>
                    <a:pt x="486" y="870"/>
                    <a:pt x="486" y="523"/>
                    <a:pt x="417" y="177"/>
                  </a:cubicBezTo>
                  <a:cubicBezTo>
                    <a:pt x="387" y="55"/>
                    <a:pt x="303" y="0"/>
                    <a:pt x="21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7"/>
            <p:cNvSpPr/>
            <p:nvPr/>
          </p:nvSpPr>
          <p:spPr>
            <a:xfrm>
              <a:off x="2644575" y="3469100"/>
              <a:ext cx="35750" cy="93200"/>
            </a:xfrm>
            <a:custGeom>
              <a:avLst/>
              <a:gdLst/>
              <a:ahLst/>
              <a:cxnLst/>
              <a:rect l="l" t="t" r="r" b="b"/>
              <a:pathLst>
                <a:path w="1430" h="3728" extrusionOk="0">
                  <a:moveTo>
                    <a:pt x="401" y="1"/>
                  </a:moveTo>
                  <a:cubicBezTo>
                    <a:pt x="313" y="1"/>
                    <a:pt x="233" y="53"/>
                    <a:pt x="208" y="179"/>
                  </a:cubicBezTo>
                  <a:cubicBezTo>
                    <a:pt x="139" y="387"/>
                    <a:pt x="70" y="664"/>
                    <a:pt x="70" y="872"/>
                  </a:cubicBezTo>
                  <a:cubicBezTo>
                    <a:pt x="0" y="1149"/>
                    <a:pt x="70" y="1426"/>
                    <a:pt x="139" y="1704"/>
                  </a:cubicBezTo>
                  <a:lnTo>
                    <a:pt x="208" y="1773"/>
                  </a:lnTo>
                  <a:cubicBezTo>
                    <a:pt x="70" y="1773"/>
                    <a:pt x="0" y="1912"/>
                    <a:pt x="70" y="1981"/>
                  </a:cubicBezTo>
                  <a:cubicBezTo>
                    <a:pt x="0" y="2536"/>
                    <a:pt x="208" y="3506"/>
                    <a:pt x="832" y="3714"/>
                  </a:cubicBezTo>
                  <a:cubicBezTo>
                    <a:pt x="868" y="3723"/>
                    <a:pt x="905" y="3727"/>
                    <a:pt x="942" y="3727"/>
                  </a:cubicBezTo>
                  <a:cubicBezTo>
                    <a:pt x="1190" y="3727"/>
                    <a:pt x="1429" y="3531"/>
                    <a:pt x="1248" y="3229"/>
                  </a:cubicBezTo>
                  <a:cubicBezTo>
                    <a:pt x="1110" y="3021"/>
                    <a:pt x="971" y="2882"/>
                    <a:pt x="832" y="2674"/>
                  </a:cubicBezTo>
                  <a:cubicBezTo>
                    <a:pt x="624" y="2466"/>
                    <a:pt x="486" y="2189"/>
                    <a:pt x="416" y="1981"/>
                  </a:cubicBezTo>
                  <a:cubicBezTo>
                    <a:pt x="416" y="1912"/>
                    <a:pt x="416" y="1912"/>
                    <a:pt x="416" y="1842"/>
                  </a:cubicBezTo>
                  <a:cubicBezTo>
                    <a:pt x="555" y="1842"/>
                    <a:pt x="624" y="1773"/>
                    <a:pt x="694" y="1634"/>
                  </a:cubicBezTo>
                  <a:cubicBezTo>
                    <a:pt x="694" y="1426"/>
                    <a:pt x="694" y="1288"/>
                    <a:pt x="694" y="1080"/>
                  </a:cubicBezTo>
                  <a:cubicBezTo>
                    <a:pt x="624" y="872"/>
                    <a:pt x="624" y="595"/>
                    <a:pt x="694" y="387"/>
                  </a:cubicBezTo>
                  <a:cubicBezTo>
                    <a:pt x="738" y="165"/>
                    <a:pt x="556" y="1"/>
                    <a:pt x="40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7"/>
            <p:cNvSpPr/>
            <p:nvPr/>
          </p:nvSpPr>
          <p:spPr>
            <a:xfrm>
              <a:off x="2677500" y="3492575"/>
              <a:ext cx="29475" cy="42700"/>
            </a:xfrm>
            <a:custGeom>
              <a:avLst/>
              <a:gdLst/>
              <a:ahLst/>
              <a:cxnLst/>
              <a:rect l="l" t="t" r="r" b="b"/>
              <a:pathLst>
                <a:path w="1179" h="1708" extrusionOk="0">
                  <a:moveTo>
                    <a:pt x="334" y="0"/>
                  </a:moveTo>
                  <a:cubicBezTo>
                    <a:pt x="163" y="0"/>
                    <a:pt x="0" y="124"/>
                    <a:pt x="0" y="349"/>
                  </a:cubicBezTo>
                  <a:cubicBezTo>
                    <a:pt x="63" y="722"/>
                    <a:pt x="181" y="1708"/>
                    <a:pt x="704" y="1708"/>
                  </a:cubicBezTo>
                  <a:cubicBezTo>
                    <a:pt x="764" y="1708"/>
                    <a:pt x="830" y="1695"/>
                    <a:pt x="902" y="1666"/>
                  </a:cubicBezTo>
                  <a:cubicBezTo>
                    <a:pt x="1110" y="1527"/>
                    <a:pt x="1179" y="1319"/>
                    <a:pt x="1040" y="1111"/>
                  </a:cubicBezTo>
                  <a:cubicBezTo>
                    <a:pt x="971" y="1042"/>
                    <a:pt x="902" y="903"/>
                    <a:pt x="832" y="834"/>
                  </a:cubicBezTo>
                  <a:cubicBezTo>
                    <a:pt x="763" y="626"/>
                    <a:pt x="694" y="487"/>
                    <a:pt x="694" y="280"/>
                  </a:cubicBezTo>
                  <a:cubicBezTo>
                    <a:pt x="630" y="89"/>
                    <a:pt x="479" y="0"/>
                    <a:pt x="334"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7"/>
            <p:cNvSpPr/>
            <p:nvPr/>
          </p:nvSpPr>
          <p:spPr>
            <a:xfrm>
              <a:off x="2722925" y="3462875"/>
              <a:ext cx="36800" cy="31875"/>
            </a:xfrm>
            <a:custGeom>
              <a:avLst/>
              <a:gdLst/>
              <a:ahLst/>
              <a:cxnLst/>
              <a:rect l="l" t="t" r="r" b="b"/>
              <a:pathLst>
                <a:path w="1472" h="1275" extrusionOk="0">
                  <a:moveTo>
                    <a:pt x="151" y="1"/>
                  </a:moveTo>
                  <a:cubicBezTo>
                    <a:pt x="42" y="1"/>
                    <a:pt x="1" y="227"/>
                    <a:pt x="124" y="289"/>
                  </a:cubicBezTo>
                  <a:cubicBezTo>
                    <a:pt x="471" y="566"/>
                    <a:pt x="748" y="844"/>
                    <a:pt x="956" y="1190"/>
                  </a:cubicBezTo>
                  <a:cubicBezTo>
                    <a:pt x="1015" y="1249"/>
                    <a:pt x="1085" y="1275"/>
                    <a:pt x="1152" y="1275"/>
                  </a:cubicBezTo>
                  <a:cubicBezTo>
                    <a:pt x="1322" y="1275"/>
                    <a:pt x="1471" y="1112"/>
                    <a:pt x="1372" y="913"/>
                  </a:cubicBezTo>
                  <a:cubicBezTo>
                    <a:pt x="1095" y="497"/>
                    <a:pt x="679" y="150"/>
                    <a:pt x="194" y="12"/>
                  </a:cubicBezTo>
                  <a:cubicBezTo>
                    <a:pt x="179" y="4"/>
                    <a:pt x="164" y="1"/>
                    <a:pt x="15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7"/>
            <p:cNvSpPr/>
            <p:nvPr/>
          </p:nvSpPr>
          <p:spPr>
            <a:xfrm>
              <a:off x="2648050" y="3397050"/>
              <a:ext cx="17925" cy="22700"/>
            </a:xfrm>
            <a:custGeom>
              <a:avLst/>
              <a:gdLst/>
              <a:ahLst/>
              <a:cxnLst/>
              <a:rect l="l" t="t" r="r" b="b"/>
              <a:pathLst>
                <a:path w="717" h="908" extrusionOk="0">
                  <a:moveTo>
                    <a:pt x="189" y="0"/>
                  </a:moveTo>
                  <a:cubicBezTo>
                    <a:pt x="149" y="0"/>
                    <a:pt x="109" y="40"/>
                    <a:pt x="69" y="80"/>
                  </a:cubicBezTo>
                  <a:cubicBezTo>
                    <a:pt x="0" y="357"/>
                    <a:pt x="139" y="635"/>
                    <a:pt x="347" y="843"/>
                  </a:cubicBezTo>
                  <a:cubicBezTo>
                    <a:pt x="393" y="889"/>
                    <a:pt x="439" y="907"/>
                    <a:pt x="480" y="907"/>
                  </a:cubicBezTo>
                  <a:cubicBezTo>
                    <a:pt x="626" y="907"/>
                    <a:pt x="717" y="673"/>
                    <a:pt x="555" y="565"/>
                  </a:cubicBezTo>
                  <a:cubicBezTo>
                    <a:pt x="416" y="427"/>
                    <a:pt x="416" y="219"/>
                    <a:pt x="277" y="80"/>
                  </a:cubicBezTo>
                  <a:cubicBezTo>
                    <a:pt x="248" y="21"/>
                    <a:pt x="219" y="0"/>
                    <a:pt x="189"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7"/>
            <p:cNvSpPr/>
            <p:nvPr/>
          </p:nvSpPr>
          <p:spPr>
            <a:xfrm>
              <a:off x="2620300" y="3421775"/>
              <a:ext cx="19100" cy="21325"/>
            </a:xfrm>
            <a:custGeom>
              <a:avLst/>
              <a:gdLst/>
              <a:ahLst/>
              <a:cxnLst/>
              <a:rect l="l" t="t" r="r" b="b"/>
              <a:pathLst>
                <a:path w="764" h="853" extrusionOk="0">
                  <a:moveTo>
                    <a:pt x="541" y="0"/>
                  </a:moveTo>
                  <a:cubicBezTo>
                    <a:pt x="413" y="0"/>
                    <a:pt x="278" y="87"/>
                    <a:pt x="278" y="269"/>
                  </a:cubicBezTo>
                  <a:cubicBezTo>
                    <a:pt x="278" y="408"/>
                    <a:pt x="70" y="408"/>
                    <a:pt x="70" y="547"/>
                  </a:cubicBezTo>
                  <a:cubicBezTo>
                    <a:pt x="1" y="616"/>
                    <a:pt x="1" y="685"/>
                    <a:pt x="70" y="755"/>
                  </a:cubicBezTo>
                  <a:cubicBezTo>
                    <a:pt x="119" y="804"/>
                    <a:pt x="168" y="853"/>
                    <a:pt x="242" y="853"/>
                  </a:cubicBezTo>
                  <a:cubicBezTo>
                    <a:pt x="272" y="853"/>
                    <a:pt x="307" y="844"/>
                    <a:pt x="348" y="824"/>
                  </a:cubicBezTo>
                  <a:cubicBezTo>
                    <a:pt x="625" y="755"/>
                    <a:pt x="763" y="477"/>
                    <a:pt x="763" y="200"/>
                  </a:cubicBezTo>
                  <a:cubicBezTo>
                    <a:pt x="763" y="69"/>
                    <a:pt x="655" y="0"/>
                    <a:pt x="541"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7"/>
            <p:cNvSpPr/>
            <p:nvPr/>
          </p:nvSpPr>
          <p:spPr>
            <a:xfrm>
              <a:off x="2552725" y="3456650"/>
              <a:ext cx="17350" cy="19325"/>
            </a:xfrm>
            <a:custGeom>
              <a:avLst/>
              <a:gdLst/>
              <a:ahLst/>
              <a:cxnLst/>
              <a:rect l="l" t="t" r="r" b="b"/>
              <a:pathLst>
                <a:path w="694" h="773" extrusionOk="0">
                  <a:moveTo>
                    <a:pt x="209" y="1"/>
                  </a:moveTo>
                  <a:cubicBezTo>
                    <a:pt x="157" y="1"/>
                    <a:pt x="105" y="18"/>
                    <a:pt x="70" y="53"/>
                  </a:cubicBezTo>
                  <a:cubicBezTo>
                    <a:pt x="1" y="192"/>
                    <a:pt x="1" y="399"/>
                    <a:pt x="1" y="538"/>
                  </a:cubicBezTo>
                  <a:cubicBezTo>
                    <a:pt x="1" y="694"/>
                    <a:pt x="118" y="772"/>
                    <a:pt x="264" y="772"/>
                  </a:cubicBezTo>
                  <a:cubicBezTo>
                    <a:pt x="313" y="772"/>
                    <a:pt x="365" y="763"/>
                    <a:pt x="416" y="746"/>
                  </a:cubicBezTo>
                  <a:cubicBezTo>
                    <a:pt x="555" y="677"/>
                    <a:pt x="624" y="538"/>
                    <a:pt x="694" y="399"/>
                  </a:cubicBezTo>
                  <a:cubicBezTo>
                    <a:pt x="694" y="219"/>
                    <a:pt x="538" y="39"/>
                    <a:pt x="406" y="39"/>
                  </a:cubicBezTo>
                  <a:cubicBezTo>
                    <a:pt x="386" y="39"/>
                    <a:pt x="366" y="44"/>
                    <a:pt x="347" y="53"/>
                  </a:cubicBezTo>
                  <a:cubicBezTo>
                    <a:pt x="313" y="18"/>
                    <a:pt x="261" y="1"/>
                    <a:pt x="209"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7"/>
            <p:cNvSpPr/>
            <p:nvPr/>
          </p:nvSpPr>
          <p:spPr>
            <a:xfrm>
              <a:off x="2433150" y="3452600"/>
              <a:ext cx="48525" cy="20975"/>
            </a:xfrm>
            <a:custGeom>
              <a:avLst/>
              <a:gdLst/>
              <a:ahLst/>
              <a:cxnLst/>
              <a:rect l="l" t="t" r="r" b="b"/>
              <a:pathLst>
                <a:path w="1941" h="839" extrusionOk="0">
                  <a:moveTo>
                    <a:pt x="1660" y="0"/>
                  </a:moveTo>
                  <a:cubicBezTo>
                    <a:pt x="1640" y="0"/>
                    <a:pt x="1618" y="2"/>
                    <a:pt x="1595" y="7"/>
                  </a:cubicBezTo>
                  <a:cubicBezTo>
                    <a:pt x="1248" y="7"/>
                    <a:pt x="971" y="76"/>
                    <a:pt x="624" y="146"/>
                  </a:cubicBezTo>
                  <a:cubicBezTo>
                    <a:pt x="417" y="146"/>
                    <a:pt x="278" y="215"/>
                    <a:pt x="139" y="354"/>
                  </a:cubicBezTo>
                  <a:lnTo>
                    <a:pt x="70" y="423"/>
                  </a:lnTo>
                  <a:cubicBezTo>
                    <a:pt x="1" y="561"/>
                    <a:pt x="1" y="700"/>
                    <a:pt x="139" y="769"/>
                  </a:cubicBezTo>
                  <a:lnTo>
                    <a:pt x="209" y="769"/>
                  </a:lnTo>
                  <a:cubicBezTo>
                    <a:pt x="209" y="769"/>
                    <a:pt x="278" y="769"/>
                    <a:pt x="347" y="839"/>
                  </a:cubicBezTo>
                  <a:cubicBezTo>
                    <a:pt x="486" y="839"/>
                    <a:pt x="555" y="769"/>
                    <a:pt x="694" y="700"/>
                  </a:cubicBezTo>
                  <a:cubicBezTo>
                    <a:pt x="1040" y="631"/>
                    <a:pt x="1318" y="492"/>
                    <a:pt x="1664" y="423"/>
                  </a:cubicBezTo>
                  <a:cubicBezTo>
                    <a:pt x="1923" y="423"/>
                    <a:pt x="1940" y="0"/>
                    <a:pt x="1660"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7"/>
            <p:cNvSpPr/>
            <p:nvPr/>
          </p:nvSpPr>
          <p:spPr>
            <a:xfrm>
              <a:off x="2492075" y="3377550"/>
              <a:ext cx="54500" cy="22525"/>
            </a:xfrm>
            <a:custGeom>
              <a:avLst/>
              <a:gdLst/>
              <a:ahLst/>
              <a:cxnLst/>
              <a:rect l="l" t="t" r="r" b="b"/>
              <a:pathLst>
                <a:path w="2180" h="901" extrusionOk="0">
                  <a:moveTo>
                    <a:pt x="1844" y="0"/>
                  </a:moveTo>
                  <a:cubicBezTo>
                    <a:pt x="1809" y="0"/>
                    <a:pt x="1772" y="9"/>
                    <a:pt x="1733" y="28"/>
                  </a:cubicBezTo>
                  <a:cubicBezTo>
                    <a:pt x="1456" y="167"/>
                    <a:pt x="1110" y="236"/>
                    <a:pt x="763" y="306"/>
                  </a:cubicBezTo>
                  <a:cubicBezTo>
                    <a:pt x="486" y="306"/>
                    <a:pt x="278" y="306"/>
                    <a:pt x="70" y="513"/>
                  </a:cubicBezTo>
                  <a:cubicBezTo>
                    <a:pt x="0" y="583"/>
                    <a:pt x="0" y="721"/>
                    <a:pt x="70" y="791"/>
                  </a:cubicBezTo>
                  <a:cubicBezTo>
                    <a:pt x="179" y="872"/>
                    <a:pt x="298" y="901"/>
                    <a:pt x="420" y="901"/>
                  </a:cubicBezTo>
                  <a:cubicBezTo>
                    <a:pt x="608" y="901"/>
                    <a:pt x="802" y="833"/>
                    <a:pt x="971" y="791"/>
                  </a:cubicBezTo>
                  <a:cubicBezTo>
                    <a:pt x="1317" y="721"/>
                    <a:pt x="1595" y="583"/>
                    <a:pt x="1941" y="444"/>
                  </a:cubicBezTo>
                  <a:cubicBezTo>
                    <a:pt x="2180" y="325"/>
                    <a:pt x="2059" y="0"/>
                    <a:pt x="1844"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7"/>
            <p:cNvSpPr/>
            <p:nvPr/>
          </p:nvSpPr>
          <p:spPr>
            <a:xfrm>
              <a:off x="2526725" y="3335500"/>
              <a:ext cx="23475" cy="17225"/>
            </a:xfrm>
            <a:custGeom>
              <a:avLst/>
              <a:gdLst/>
              <a:ahLst/>
              <a:cxnLst/>
              <a:rect l="l" t="t" r="r" b="b"/>
              <a:pathLst>
                <a:path w="939" h="689" extrusionOk="0">
                  <a:moveTo>
                    <a:pt x="610" y="0"/>
                  </a:moveTo>
                  <a:cubicBezTo>
                    <a:pt x="571" y="0"/>
                    <a:pt x="529" y="14"/>
                    <a:pt x="486" y="47"/>
                  </a:cubicBezTo>
                  <a:lnTo>
                    <a:pt x="347" y="47"/>
                  </a:lnTo>
                  <a:cubicBezTo>
                    <a:pt x="209" y="47"/>
                    <a:pt x="70" y="116"/>
                    <a:pt x="70" y="255"/>
                  </a:cubicBezTo>
                  <a:cubicBezTo>
                    <a:pt x="1" y="393"/>
                    <a:pt x="70" y="601"/>
                    <a:pt x="209" y="670"/>
                  </a:cubicBezTo>
                  <a:cubicBezTo>
                    <a:pt x="247" y="683"/>
                    <a:pt x="285" y="689"/>
                    <a:pt x="323" y="689"/>
                  </a:cubicBezTo>
                  <a:cubicBezTo>
                    <a:pt x="491" y="689"/>
                    <a:pt x="650" y="576"/>
                    <a:pt x="763" y="463"/>
                  </a:cubicBezTo>
                  <a:cubicBezTo>
                    <a:pt x="939" y="404"/>
                    <a:pt x="818" y="0"/>
                    <a:pt x="610"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7"/>
            <p:cNvSpPr/>
            <p:nvPr/>
          </p:nvSpPr>
          <p:spPr>
            <a:xfrm>
              <a:off x="2570775" y="3427700"/>
              <a:ext cx="20100" cy="18500"/>
            </a:xfrm>
            <a:custGeom>
              <a:avLst/>
              <a:gdLst/>
              <a:ahLst/>
              <a:cxnLst/>
              <a:rect l="l" t="t" r="r" b="b"/>
              <a:pathLst>
                <a:path w="804" h="740" extrusionOk="0">
                  <a:moveTo>
                    <a:pt x="293" y="0"/>
                  </a:moveTo>
                  <a:cubicBezTo>
                    <a:pt x="149" y="0"/>
                    <a:pt x="1" y="108"/>
                    <a:pt x="41" y="310"/>
                  </a:cubicBezTo>
                  <a:cubicBezTo>
                    <a:pt x="41" y="551"/>
                    <a:pt x="146" y="739"/>
                    <a:pt x="355" y="739"/>
                  </a:cubicBezTo>
                  <a:cubicBezTo>
                    <a:pt x="386" y="739"/>
                    <a:pt x="421" y="735"/>
                    <a:pt x="457" y="726"/>
                  </a:cubicBezTo>
                  <a:cubicBezTo>
                    <a:pt x="804" y="656"/>
                    <a:pt x="804" y="240"/>
                    <a:pt x="526" y="171"/>
                  </a:cubicBezTo>
                  <a:cubicBezTo>
                    <a:pt x="497" y="55"/>
                    <a:pt x="396" y="0"/>
                    <a:pt x="293"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7"/>
            <p:cNvSpPr/>
            <p:nvPr/>
          </p:nvSpPr>
          <p:spPr>
            <a:xfrm>
              <a:off x="2619400" y="3495300"/>
              <a:ext cx="23875" cy="17825"/>
            </a:xfrm>
            <a:custGeom>
              <a:avLst/>
              <a:gdLst/>
              <a:ahLst/>
              <a:cxnLst/>
              <a:rect l="l" t="t" r="r" b="b"/>
              <a:pathLst>
                <a:path w="955" h="713" extrusionOk="0">
                  <a:moveTo>
                    <a:pt x="392" y="0"/>
                  </a:moveTo>
                  <a:cubicBezTo>
                    <a:pt x="169" y="0"/>
                    <a:pt x="1" y="273"/>
                    <a:pt x="176" y="448"/>
                  </a:cubicBezTo>
                  <a:lnTo>
                    <a:pt x="453" y="656"/>
                  </a:lnTo>
                  <a:cubicBezTo>
                    <a:pt x="506" y="695"/>
                    <a:pt x="559" y="712"/>
                    <a:pt x="608" y="712"/>
                  </a:cubicBezTo>
                  <a:cubicBezTo>
                    <a:pt x="816" y="712"/>
                    <a:pt x="954" y="408"/>
                    <a:pt x="730" y="240"/>
                  </a:cubicBezTo>
                  <a:lnTo>
                    <a:pt x="522" y="32"/>
                  </a:lnTo>
                  <a:cubicBezTo>
                    <a:pt x="478" y="10"/>
                    <a:pt x="434" y="0"/>
                    <a:pt x="392"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7"/>
            <p:cNvSpPr/>
            <p:nvPr/>
          </p:nvSpPr>
          <p:spPr>
            <a:xfrm>
              <a:off x="2566600" y="3326150"/>
              <a:ext cx="26000" cy="28500"/>
            </a:xfrm>
            <a:custGeom>
              <a:avLst/>
              <a:gdLst/>
              <a:ahLst/>
              <a:cxnLst/>
              <a:rect l="l" t="t" r="r" b="b"/>
              <a:pathLst>
                <a:path w="1040" h="1140" extrusionOk="0">
                  <a:moveTo>
                    <a:pt x="617" y="0"/>
                  </a:moveTo>
                  <a:cubicBezTo>
                    <a:pt x="568" y="0"/>
                    <a:pt x="520" y="22"/>
                    <a:pt x="485" y="74"/>
                  </a:cubicBezTo>
                  <a:cubicBezTo>
                    <a:pt x="416" y="213"/>
                    <a:pt x="277" y="282"/>
                    <a:pt x="139" y="351"/>
                  </a:cubicBezTo>
                  <a:cubicBezTo>
                    <a:pt x="69" y="421"/>
                    <a:pt x="69" y="559"/>
                    <a:pt x="69" y="698"/>
                  </a:cubicBezTo>
                  <a:cubicBezTo>
                    <a:pt x="0" y="698"/>
                    <a:pt x="0" y="767"/>
                    <a:pt x="0" y="906"/>
                  </a:cubicBezTo>
                  <a:cubicBezTo>
                    <a:pt x="104" y="1062"/>
                    <a:pt x="286" y="1140"/>
                    <a:pt x="488" y="1140"/>
                  </a:cubicBezTo>
                  <a:cubicBezTo>
                    <a:pt x="555" y="1140"/>
                    <a:pt x="624" y="1131"/>
                    <a:pt x="693" y="1114"/>
                  </a:cubicBezTo>
                  <a:cubicBezTo>
                    <a:pt x="901" y="975"/>
                    <a:pt x="1040" y="767"/>
                    <a:pt x="971" y="559"/>
                  </a:cubicBezTo>
                  <a:cubicBezTo>
                    <a:pt x="971" y="421"/>
                    <a:pt x="901" y="351"/>
                    <a:pt x="832" y="351"/>
                  </a:cubicBezTo>
                  <a:cubicBezTo>
                    <a:pt x="936" y="195"/>
                    <a:pt x="767" y="0"/>
                    <a:pt x="617"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7"/>
            <p:cNvSpPr/>
            <p:nvPr/>
          </p:nvSpPr>
          <p:spPr>
            <a:xfrm>
              <a:off x="2526725" y="3297225"/>
              <a:ext cx="17350" cy="13450"/>
            </a:xfrm>
            <a:custGeom>
              <a:avLst/>
              <a:gdLst/>
              <a:ahLst/>
              <a:cxnLst/>
              <a:rect l="l" t="t" r="r" b="b"/>
              <a:pathLst>
                <a:path w="694" h="538" extrusionOk="0">
                  <a:moveTo>
                    <a:pt x="183" y="1"/>
                  </a:moveTo>
                  <a:cubicBezTo>
                    <a:pt x="157" y="1"/>
                    <a:pt x="139" y="18"/>
                    <a:pt x="139" y="53"/>
                  </a:cubicBezTo>
                  <a:cubicBezTo>
                    <a:pt x="70" y="122"/>
                    <a:pt x="70" y="122"/>
                    <a:pt x="70" y="191"/>
                  </a:cubicBezTo>
                  <a:cubicBezTo>
                    <a:pt x="1" y="330"/>
                    <a:pt x="70" y="468"/>
                    <a:pt x="139" y="538"/>
                  </a:cubicBezTo>
                  <a:lnTo>
                    <a:pt x="486" y="538"/>
                  </a:lnTo>
                  <a:cubicBezTo>
                    <a:pt x="694" y="468"/>
                    <a:pt x="625" y="53"/>
                    <a:pt x="417" y="53"/>
                  </a:cubicBezTo>
                  <a:lnTo>
                    <a:pt x="278" y="53"/>
                  </a:lnTo>
                  <a:cubicBezTo>
                    <a:pt x="243" y="18"/>
                    <a:pt x="209" y="1"/>
                    <a:pt x="183"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7"/>
            <p:cNvSpPr/>
            <p:nvPr/>
          </p:nvSpPr>
          <p:spPr>
            <a:xfrm>
              <a:off x="2590850" y="3221550"/>
              <a:ext cx="17350" cy="53875"/>
            </a:xfrm>
            <a:custGeom>
              <a:avLst/>
              <a:gdLst/>
              <a:ahLst/>
              <a:cxnLst/>
              <a:rect l="l" t="t" r="r" b="b"/>
              <a:pathLst>
                <a:path w="694" h="2155" extrusionOk="0">
                  <a:moveTo>
                    <a:pt x="421" y="1"/>
                  </a:moveTo>
                  <a:cubicBezTo>
                    <a:pt x="394" y="1"/>
                    <a:pt x="367" y="9"/>
                    <a:pt x="347" y="30"/>
                  </a:cubicBezTo>
                  <a:cubicBezTo>
                    <a:pt x="1" y="99"/>
                    <a:pt x="139" y="861"/>
                    <a:pt x="139" y="1069"/>
                  </a:cubicBezTo>
                  <a:cubicBezTo>
                    <a:pt x="70" y="1485"/>
                    <a:pt x="209" y="1832"/>
                    <a:pt x="416" y="2109"/>
                  </a:cubicBezTo>
                  <a:cubicBezTo>
                    <a:pt x="449" y="2141"/>
                    <a:pt x="481" y="2155"/>
                    <a:pt x="511" y="2155"/>
                  </a:cubicBezTo>
                  <a:cubicBezTo>
                    <a:pt x="608" y="2155"/>
                    <a:pt x="678" y="2008"/>
                    <a:pt x="624" y="1901"/>
                  </a:cubicBezTo>
                  <a:cubicBezTo>
                    <a:pt x="486" y="1832"/>
                    <a:pt x="555" y="1208"/>
                    <a:pt x="555" y="1000"/>
                  </a:cubicBezTo>
                  <a:cubicBezTo>
                    <a:pt x="555" y="792"/>
                    <a:pt x="694" y="307"/>
                    <a:pt x="555" y="99"/>
                  </a:cubicBezTo>
                  <a:cubicBezTo>
                    <a:pt x="555" y="50"/>
                    <a:pt x="486" y="1"/>
                    <a:pt x="42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7"/>
            <p:cNvSpPr/>
            <p:nvPr/>
          </p:nvSpPr>
          <p:spPr>
            <a:xfrm>
              <a:off x="2625500" y="3257375"/>
              <a:ext cx="19100" cy="57725"/>
            </a:xfrm>
            <a:custGeom>
              <a:avLst/>
              <a:gdLst/>
              <a:ahLst/>
              <a:cxnLst/>
              <a:rect l="l" t="t" r="r" b="b"/>
              <a:pathLst>
                <a:path w="764" h="2309" extrusionOk="0">
                  <a:moveTo>
                    <a:pt x="322" y="0"/>
                  </a:moveTo>
                  <a:cubicBezTo>
                    <a:pt x="278" y="0"/>
                    <a:pt x="244" y="18"/>
                    <a:pt x="209" y="52"/>
                  </a:cubicBezTo>
                  <a:cubicBezTo>
                    <a:pt x="1" y="330"/>
                    <a:pt x="140" y="676"/>
                    <a:pt x="140" y="953"/>
                  </a:cubicBezTo>
                  <a:cubicBezTo>
                    <a:pt x="140" y="1369"/>
                    <a:pt x="140" y="1716"/>
                    <a:pt x="209" y="2132"/>
                  </a:cubicBezTo>
                  <a:cubicBezTo>
                    <a:pt x="239" y="2253"/>
                    <a:pt x="336" y="2308"/>
                    <a:pt x="430" y="2308"/>
                  </a:cubicBezTo>
                  <a:cubicBezTo>
                    <a:pt x="550" y="2308"/>
                    <a:pt x="664" y="2218"/>
                    <a:pt x="625" y="2062"/>
                  </a:cubicBezTo>
                  <a:lnTo>
                    <a:pt x="625" y="953"/>
                  </a:lnTo>
                  <a:cubicBezTo>
                    <a:pt x="625" y="607"/>
                    <a:pt x="763" y="260"/>
                    <a:pt x="486" y="52"/>
                  </a:cubicBezTo>
                  <a:cubicBezTo>
                    <a:pt x="417" y="18"/>
                    <a:pt x="365" y="0"/>
                    <a:pt x="322"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7"/>
            <p:cNvSpPr/>
            <p:nvPr/>
          </p:nvSpPr>
          <p:spPr>
            <a:xfrm>
              <a:off x="2710425" y="3313450"/>
              <a:ext cx="20825" cy="25625"/>
            </a:xfrm>
            <a:custGeom>
              <a:avLst/>
              <a:gdLst/>
              <a:ahLst/>
              <a:cxnLst/>
              <a:rect l="l" t="t" r="r" b="b"/>
              <a:pathLst>
                <a:path w="833" h="1025" extrusionOk="0">
                  <a:moveTo>
                    <a:pt x="585" y="536"/>
                  </a:moveTo>
                  <a:cubicBezTo>
                    <a:pt x="588" y="536"/>
                    <a:pt x="585" y="549"/>
                    <a:pt x="565" y="571"/>
                  </a:cubicBezTo>
                  <a:lnTo>
                    <a:pt x="565" y="571"/>
                  </a:lnTo>
                  <a:cubicBezTo>
                    <a:pt x="572" y="547"/>
                    <a:pt x="581" y="536"/>
                    <a:pt x="585" y="536"/>
                  </a:cubicBezTo>
                  <a:close/>
                  <a:moveTo>
                    <a:pt x="565" y="0"/>
                  </a:moveTo>
                  <a:cubicBezTo>
                    <a:pt x="533" y="0"/>
                    <a:pt x="504" y="9"/>
                    <a:pt x="486" y="27"/>
                  </a:cubicBezTo>
                  <a:cubicBezTo>
                    <a:pt x="70" y="97"/>
                    <a:pt x="1" y="443"/>
                    <a:pt x="70" y="790"/>
                  </a:cubicBezTo>
                  <a:cubicBezTo>
                    <a:pt x="103" y="954"/>
                    <a:pt x="213" y="1025"/>
                    <a:pt x="320" y="1025"/>
                  </a:cubicBezTo>
                  <a:cubicBezTo>
                    <a:pt x="439" y="1025"/>
                    <a:pt x="555" y="936"/>
                    <a:pt x="555" y="790"/>
                  </a:cubicBezTo>
                  <a:cubicBezTo>
                    <a:pt x="555" y="721"/>
                    <a:pt x="555" y="651"/>
                    <a:pt x="555" y="651"/>
                  </a:cubicBezTo>
                  <a:cubicBezTo>
                    <a:pt x="555" y="617"/>
                    <a:pt x="559" y="591"/>
                    <a:pt x="565" y="572"/>
                  </a:cubicBezTo>
                  <a:lnTo>
                    <a:pt x="565" y="572"/>
                  </a:lnTo>
                  <a:cubicBezTo>
                    <a:pt x="625" y="513"/>
                    <a:pt x="628" y="513"/>
                    <a:pt x="694" y="513"/>
                  </a:cubicBezTo>
                  <a:cubicBezTo>
                    <a:pt x="763" y="443"/>
                    <a:pt x="763" y="374"/>
                    <a:pt x="763" y="374"/>
                  </a:cubicBezTo>
                  <a:cubicBezTo>
                    <a:pt x="832" y="305"/>
                    <a:pt x="832" y="235"/>
                    <a:pt x="763" y="166"/>
                  </a:cubicBezTo>
                  <a:cubicBezTo>
                    <a:pt x="763" y="65"/>
                    <a:pt x="652" y="0"/>
                    <a:pt x="56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7"/>
            <p:cNvSpPr/>
            <p:nvPr/>
          </p:nvSpPr>
          <p:spPr>
            <a:xfrm>
              <a:off x="2641575" y="3238200"/>
              <a:ext cx="47600" cy="65775"/>
            </a:xfrm>
            <a:custGeom>
              <a:avLst/>
              <a:gdLst/>
              <a:ahLst/>
              <a:cxnLst/>
              <a:rect l="l" t="t" r="r" b="b"/>
              <a:pathLst>
                <a:path w="1904" h="2631" extrusionOk="0">
                  <a:moveTo>
                    <a:pt x="1645" y="1"/>
                  </a:moveTo>
                  <a:cubicBezTo>
                    <a:pt x="1595" y="1"/>
                    <a:pt x="1546" y="18"/>
                    <a:pt x="1507" y="57"/>
                  </a:cubicBezTo>
                  <a:cubicBezTo>
                    <a:pt x="1160" y="265"/>
                    <a:pt x="952" y="819"/>
                    <a:pt x="744" y="1166"/>
                  </a:cubicBezTo>
                  <a:cubicBezTo>
                    <a:pt x="536" y="1512"/>
                    <a:pt x="536" y="1651"/>
                    <a:pt x="398" y="1859"/>
                  </a:cubicBezTo>
                  <a:cubicBezTo>
                    <a:pt x="398" y="1928"/>
                    <a:pt x="259" y="2206"/>
                    <a:pt x="190" y="2275"/>
                  </a:cubicBezTo>
                  <a:cubicBezTo>
                    <a:pt x="1" y="2338"/>
                    <a:pt x="98" y="2631"/>
                    <a:pt x="326" y="2631"/>
                  </a:cubicBezTo>
                  <a:cubicBezTo>
                    <a:pt x="349" y="2631"/>
                    <a:pt x="373" y="2628"/>
                    <a:pt x="398" y="2622"/>
                  </a:cubicBezTo>
                  <a:cubicBezTo>
                    <a:pt x="606" y="2552"/>
                    <a:pt x="883" y="1998"/>
                    <a:pt x="1091" y="1720"/>
                  </a:cubicBezTo>
                  <a:lnTo>
                    <a:pt x="1507" y="958"/>
                  </a:lnTo>
                  <a:cubicBezTo>
                    <a:pt x="1645" y="750"/>
                    <a:pt x="1784" y="473"/>
                    <a:pt x="1853" y="265"/>
                  </a:cubicBezTo>
                  <a:cubicBezTo>
                    <a:pt x="1903" y="115"/>
                    <a:pt x="1773" y="1"/>
                    <a:pt x="1645"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7"/>
            <p:cNvSpPr/>
            <p:nvPr/>
          </p:nvSpPr>
          <p:spPr>
            <a:xfrm>
              <a:off x="2689625" y="3242400"/>
              <a:ext cx="41625" cy="116475"/>
            </a:xfrm>
            <a:custGeom>
              <a:avLst/>
              <a:gdLst/>
              <a:ahLst/>
              <a:cxnLst/>
              <a:rect l="l" t="t" r="r" b="b"/>
              <a:pathLst>
                <a:path w="1665" h="4659" extrusionOk="0">
                  <a:moveTo>
                    <a:pt x="1466" y="0"/>
                  </a:moveTo>
                  <a:cubicBezTo>
                    <a:pt x="1434" y="0"/>
                    <a:pt x="1406" y="9"/>
                    <a:pt x="1387" y="27"/>
                  </a:cubicBezTo>
                  <a:cubicBezTo>
                    <a:pt x="833" y="582"/>
                    <a:pt x="486" y="1275"/>
                    <a:pt x="417" y="2038"/>
                  </a:cubicBezTo>
                  <a:cubicBezTo>
                    <a:pt x="347" y="2246"/>
                    <a:pt x="278" y="2523"/>
                    <a:pt x="278" y="2731"/>
                  </a:cubicBezTo>
                  <a:cubicBezTo>
                    <a:pt x="139" y="3008"/>
                    <a:pt x="70" y="3285"/>
                    <a:pt x="70" y="3493"/>
                  </a:cubicBezTo>
                  <a:cubicBezTo>
                    <a:pt x="70" y="3563"/>
                    <a:pt x="70" y="3632"/>
                    <a:pt x="70" y="3632"/>
                  </a:cubicBezTo>
                  <a:cubicBezTo>
                    <a:pt x="70" y="3909"/>
                    <a:pt x="1" y="4187"/>
                    <a:pt x="1" y="4464"/>
                  </a:cubicBezTo>
                  <a:cubicBezTo>
                    <a:pt x="1" y="4585"/>
                    <a:pt x="94" y="4659"/>
                    <a:pt x="186" y="4659"/>
                  </a:cubicBezTo>
                  <a:cubicBezTo>
                    <a:pt x="253" y="4659"/>
                    <a:pt x="318" y="4620"/>
                    <a:pt x="347" y="4533"/>
                  </a:cubicBezTo>
                  <a:cubicBezTo>
                    <a:pt x="417" y="3909"/>
                    <a:pt x="555" y="3355"/>
                    <a:pt x="763" y="2800"/>
                  </a:cubicBezTo>
                  <a:cubicBezTo>
                    <a:pt x="763" y="2661"/>
                    <a:pt x="833" y="2523"/>
                    <a:pt x="902" y="2454"/>
                  </a:cubicBezTo>
                  <a:cubicBezTo>
                    <a:pt x="1041" y="2176"/>
                    <a:pt x="1387" y="2038"/>
                    <a:pt x="1595" y="1760"/>
                  </a:cubicBezTo>
                  <a:cubicBezTo>
                    <a:pt x="1664" y="1622"/>
                    <a:pt x="1595" y="1552"/>
                    <a:pt x="1526" y="1483"/>
                  </a:cubicBezTo>
                  <a:cubicBezTo>
                    <a:pt x="1387" y="1483"/>
                    <a:pt x="1248" y="1483"/>
                    <a:pt x="1110" y="1552"/>
                  </a:cubicBezTo>
                  <a:cubicBezTo>
                    <a:pt x="1318" y="1136"/>
                    <a:pt x="1526" y="651"/>
                    <a:pt x="1664" y="166"/>
                  </a:cubicBezTo>
                  <a:cubicBezTo>
                    <a:pt x="1664" y="65"/>
                    <a:pt x="1553" y="0"/>
                    <a:pt x="1466"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7"/>
            <p:cNvSpPr/>
            <p:nvPr/>
          </p:nvSpPr>
          <p:spPr>
            <a:xfrm>
              <a:off x="2732950" y="3367850"/>
              <a:ext cx="38150" cy="27750"/>
            </a:xfrm>
            <a:custGeom>
              <a:avLst/>
              <a:gdLst/>
              <a:ahLst/>
              <a:cxnLst/>
              <a:rect l="l" t="t" r="r" b="b"/>
              <a:pathLst>
                <a:path w="1526" h="1110" extrusionOk="0">
                  <a:moveTo>
                    <a:pt x="1318" y="0"/>
                  </a:moveTo>
                  <a:cubicBezTo>
                    <a:pt x="1179" y="70"/>
                    <a:pt x="1110" y="70"/>
                    <a:pt x="971" y="208"/>
                  </a:cubicBezTo>
                  <a:cubicBezTo>
                    <a:pt x="971" y="174"/>
                    <a:pt x="954" y="156"/>
                    <a:pt x="936" y="156"/>
                  </a:cubicBezTo>
                  <a:cubicBezTo>
                    <a:pt x="919" y="156"/>
                    <a:pt x="902" y="174"/>
                    <a:pt x="902" y="208"/>
                  </a:cubicBezTo>
                  <a:lnTo>
                    <a:pt x="833" y="208"/>
                  </a:lnTo>
                  <a:cubicBezTo>
                    <a:pt x="777" y="97"/>
                    <a:pt x="688" y="53"/>
                    <a:pt x="606" y="53"/>
                  </a:cubicBezTo>
                  <a:cubicBezTo>
                    <a:pt x="483" y="53"/>
                    <a:pt x="375" y="153"/>
                    <a:pt x="417" y="278"/>
                  </a:cubicBezTo>
                  <a:cubicBezTo>
                    <a:pt x="417" y="347"/>
                    <a:pt x="486" y="486"/>
                    <a:pt x="555" y="555"/>
                  </a:cubicBezTo>
                  <a:cubicBezTo>
                    <a:pt x="486" y="555"/>
                    <a:pt x="347" y="624"/>
                    <a:pt x="278" y="624"/>
                  </a:cubicBezTo>
                  <a:cubicBezTo>
                    <a:pt x="1" y="694"/>
                    <a:pt x="70" y="1109"/>
                    <a:pt x="347" y="1109"/>
                  </a:cubicBezTo>
                  <a:cubicBezTo>
                    <a:pt x="555" y="1040"/>
                    <a:pt x="833" y="971"/>
                    <a:pt x="1040" y="832"/>
                  </a:cubicBezTo>
                  <a:cubicBezTo>
                    <a:pt x="1318" y="694"/>
                    <a:pt x="1526" y="486"/>
                    <a:pt x="1456" y="139"/>
                  </a:cubicBezTo>
                  <a:cubicBezTo>
                    <a:pt x="1456" y="70"/>
                    <a:pt x="1387" y="0"/>
                    <a:pt x="131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7"/>
            <p:cNvSpPr/>
            <p:nvPr/>
          </p:nvSpPr>
          <p:spPr>
            <a:xfrm>
              <a:off x="2599525" y="3346425"/>
              <a:ext cx="66750" cy="21450"/>
            </a:xfrm>
            <a:custGeom>
              <a:avLst/>
              <a:gdLst/>
              <a:ahLst/>
              <a:cxnLst/>
              <a:rect l="l" t="t" r="r" b="b"/>
              <a:pathLst>
                <a:path w="2670" h="858" extrusionOk="0">
                  <a:moveTo>
                    <a:pt x="2249" y="1"/>
                  </a:moveTo>
                  <a:cubicBezTo>
                    <a:pt x="2217" y="1"/>
                    <a:pt x="2183" y="9"/>
                    <a:pt x="2149" y="26"/>
                  </a:cubicBezTo>
                  <a:lnTo>
                    <a:pt x="1872" y="233"/>
                  </a:lnTo>
                  <a:lnTo>
                    <a:pt x="1733" y="233"/>
                  </a:lnTo>
                  <a:cubicBezTo>
                    <a:pt x="1733" y="164"/>
                    <a:pt x="1594" y="164"/>
                    <a:pt x="1525" y="164"/>
                  </a:cubicBezTo>
                  <a:lnTo>
                    <a:pt x="763" y="164"/>
                  </a:lnTo>
                  <a:cubicBezTo>
                    <a:pt x="659" y="164"/>
                    <a:pt x="537" y="147"/>
                    <a:pt x="425" y="147"/>
                  </a:cubicBezTo>
                  <a:cubicBezTo>
                    <a:pt x="312" y="147"/>
                    <a:pt x="208" y="164"/>
                    <a:pt x="139" y="233"/>
                  </a:cubicBezTo>
                  <a:cubicBezTo>
                    <a:pt x="69" y="303"/>
                    <a:pt x="0" y="441"/>
                    <a:pt x="139" y="511"/>
                  </a:cubicBezTo>
                  <a:cubicBezTo>
                    <a:pt x="237" y="560"/>
                    <a:pt x="404" y="609"/>
                    <a:pt x="567" y="609"/>
                  </a:cubicBezTo>
                  <a:cubicBezTo>
                    <a:pt x="635" y="609"/>
                    <a:pt x="702" y="600"/>
                    <a:pt x="763" y="580"/>
                  </a:cubicBezTo>
                  <a:lnTo>
                    <a:pt x="1317" y="580"/>
                  </a:lnTo>
                  <a:cubicBezTo>
                    <a:pt x="1317" y="719"/>
                    <a:pt x="1456" y="788"/>
                    <a:pt x="1594" y="857"/>
                  </a:cubicBezTo>
                  <a:cubicBezTo>
                    <a:pt x="1872" y="857"/>
                    <a:pt x="2218" y="788"/>
                    <a:pt x="2426" y="580"/>
                  </a:cubicBezTo>
                  <a:cubicBezTo>
                    <a:pt x="2670" y="397"/>
                    <a:pt x="2486" y="1"/>
                    <a:pt x="2249"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7"/>
            <p:cNvSpPr/>
            <p:nvPr/>
          </p:nvSpPr>
          <p:spPr>
            <a:xfrm>
              <a:off x="2672300" y="3408900"/>
              <a:ext cx="19500" cy="18200"/>
            </a:xfrm>
            <a:custGeom>
              <a:avLst/>
              <a:gdLst/>
              <a:ahLst/>
              <a:cxnLst/>
              <a:rect l="l" t="t" r="r" b="b"/>
              <a:pathLst>
                <a:path w="780" h="728" extrusionOk="0">
                  <a:moveTo>
                    <a:pt x="261" y="0"/>
                  </a:moveTo>
                  <a:cubicBezTo>
                    <a:pt x="143" y="0"/>
                    <a:pt x="1" y="68"/>
                    <a:pt x="1" y="230"/>
                  </a:cubicBezTo>
                  <a:cubicBezTo>
                    <a:pt x="70" y="299"/>
                    <a:pt x="70" y="369"/>
                    <a:pt x="139" y="438"/>
                  </a:cubicBezTo>
                  <a:cubicBezTo>
                    <a:pt x="139" y="438"/>
                    <a:pt x="278" y="438"/>
                    <a:pt x="278" y="577"/>
                  </a:cubicBezTo>
                  <a:cubicBezTo>
                    <a:pt x="278" y="682"/>
                    <a:pt x="359" y="728"/>
                    <a:pt x="451" y="728"/>
                  </a:cubicBezTo>
                  <a:cubicBezTo>
                    <a:pt x="600" y="728"/>
                    <a:pt x="779" y="609"/>
                    <a:pt x="694" y="438"/>
                  </a:cubicBezTo>
                  <a:cubicBezTo>
                    <a:pt x="624" y="299"/>
                    <a:pt x="486" y="230"/>
                    <a:pt x="416" y="91"/>
                  </a:cubicBezTo>
                  <a:cubicBezTo>
                    <a:pt x="416" y="34"/>
                    <a:pt x="345" y="0"/>
                    <a:pt x="261"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7"/>
            <p:cNvSpPr/>
            <p:nvPr/>
          </p:nvSpPr>
          <p:spPr>
            <a:xfrm>
              <a:off x="2665800" y="3438800"/>
              <a:ext cx="24725" cy="16400"/>
            </a:xfrm>
            <a:custGeom>
              <a:avLst/>
              <a:gdLst/>
              <a:ahLst/>
              <a:cxnLst/>
              <a:rect l="l" t="t" r="r" b="b"/>
              <a:pathLst>
                <a:path w="989" h="656" extrusionOk="0">
                  <a:moveTo>
                    <a:pt x="641" y="0"/>
                  </a:moveTo>
                  <a:cubicBezTo>
                    <a:pt x="581" y="0"/>
                    <a:pt x="520" y="22"/>
                    <a:pt x="468" y="74"/>
                  </a:cubicBezTo>
                  <a:lnTo>
                    <a:pt x="468" y="143"/>
                  </a:lnTo>
                  <a:cubicBezTo>
                    <a:pt x="417" y="91"/>
                    <a:pt x="360" y="69"/>
                    <a:pt x="306" y="69"/>
                  </a:cubicBezTo>
                  <a:cubicBezTo>
                    <a:pt x="144" y="69"/>
                    <a:pt x="1" y="264"/>
                    <a:pt x="53" y="420"/>
                  </a:cubicBezTo>
                  <a:cubicBezTo>
                    <a:pt x="137" y="590"/>
                    <a:pt x="256" y="655"/>
                    <a:pt x="382" y="655"/>
                  </a:cubicBezTo>
                  <a:cubicBezTo>
                    <a:pt x="565" y="655"/>
                    <a:pt x="761" y="515"/>
                    <a:pt x="884" y="351"/>
                  </a:cubicBezTo>
                  <a:cubicBezTo>
                    <a:pt x="988" y="195"/>
                    <a:pt x="819" y="0"/>
                    <a:pt x="641"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7"/>
            <p:cNvSpPr/>
            <p:nvPr/>
          </p:nvSpPr>
          <p:spPr>
            <a:xfrm>
              <a:off x="2611650" y="3460475"/>
              <a:ext cx="24275" cy="30425"/>
            </a:xfrm>
            <a:custGeom>
              <a:avLst/>
              <a:gdLst/>
              <a:ahLst/>
              <a:cxnLst/>
              <a:rect l="l" t="t" r="r" b="b"/>
              <a:pathLst>
                <a:path w="971" h="1217" extrusionOk="0">
                  <a:moveTo>
                    <a:pt x="703" y="1"/>
                  </a:moveTo>
                  <a:cubicBezTo>
                    <a:pt x="595" y="1"/>
                    <a:pt x="486" y="91"/>
                    <a:pt x="486" y="246"/>
                  </a:cubicBezTo>
                  <a:cubicBezTo>
                    <a:pt x="486" y="593"/>
                    <a:pt x="208" y="593"/>
                    <a:pt x="70" y="870"/>
                  </a:cubicBezTo>
                  <a:cubicBezTo>
                    <a:pt x="0" y="1009"/>
                    <a:pt x="139" y="1217"/>
                    <a:pt x="347" y="1217"/>
                  </a:cubicBezTo>
                  <a:cubicBezTo>
                    <a:pt x="763" y="1217"/>
                    <a:pt x="971" y="524"/>
                    <a:pt x="902" y="177"/>
                  </a:cubicBezTo>
                  <a:cubicBezTo>
                    <a:pt x="871" y="56"/>
                    <a:pt x="787" y="1"/>
                    <a:pt x="703"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7"/>
            <p:cNvSpPr/>
            <p:nvPr/>
          </p:nvSpPr>
          <p:spPr>
            <a:xfrm>
              <a:off x="2701075" y="3418100"/>
              <a:ext cx="14825" cy="9800"/>
            </a:xfrm>
            <a:custGeom>
              <a:avLst/>
              <a:gdLst/>
              <a:ahLst/>
              <a:cxnLst/>
              <a:rect l="l" t="t" r="r" b="b"/>
              <a:pathLst>
                <a:path w="593" h="392" extrusionOk="0">
                  <a:moveTo>
                    <a:pt x="271" y="1"/>
                  </a:moveTo>
                  <a:cubicBezTo>
                    <a:pt x="184" y="1"/>
                    <a:pt x="97" y="70"/>
                    <a:pt x="97" y="209"/>
                  </a:cubicBezTo>
                  <a:cubicBezTo>
                    <a:pt x="1" y="337"/>
                    <a:pt x="129" y="391"/>
                    <a:pt x="265" y="391"/>
                  </a:cubicBezTo>
                  <a:cubicBezTo>
                    <a:pt x="423" y="391"/>
                    <a:pt x="592" y="320"/>
                    <a:pt x="444" y="209"/>
                  </a:cubicBezTo>
                  <a:cubicBezTo>
                    <a:pt x="444" y="70"/>
                    <a:pt x="357" y="1"/>
                    <a:pt x="271"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7"/>
            <p:cNvSpPr/>
            <p:nvPr/>
          </p:nvSpPr>
          <p:spPr>
            <a:xfrm>
              <a:off x="2730550" y="3444275"/>
              <a:ext cx="38825" cy="17400"/>
            </a:xfrm>
            <a:custGeom>
              <a:avLst/>
              <a:gdLst/>
              <a:ahLst/>
              <a:cxnLst/>
              <a:rect l="l" t="t" r="r" b="b"/>
              <a:pathLst>
                <a:path w="1553" h="696" extrusionOk="0">
                  <a:moveTo>
                    <a:pt x="349" y="1"/>
                  </a:moveTo>
                  <a:cubicBezTo>
                    <a:pt x="271" y="1"/>
                    <a:pt x="197" y="38"/>
                    <a:pt x="166" y="132"/>
                  </a:cubicBezTo>
                  <a:cubicBezTo>
                    <a:pt x="1" y="586"/>
                    <a:pt x="278" y="696"/>
                    <a:pt x="617" y="696"/>
                  </a:cubicBezTo>
                  <a:cubicBezTo>
                    <a:pt x="848" y="696"/>
                    <a:pt x="1107" y="645"/>
                    <a:pt x="1275" y="617"/>
                  </a:cubicBezTo>
                  <a:cubicBezTo>
                    <a:pt x="1414" y="617"/>
                    <a:pt x="1483" y="479"/>
                    <a:pt x="1483" y="409"/>
                  </a:cubicBezTo>
                  <a:cubicBezTo>
                    <a:pt x="1552" y="340"/>
                    <a:pt x="1552" y="271"/>
                    <a:pt x="1483" y="201"/>
                  </a:cubicBezTo>
                  <a:cubicBezTo>
                    <a:pt x="1483" y="100"/>
                    <a:pt x="1409" y="35"/>
                    <a:pt x="1315" y="35"/>
                  </a:cubicBezTo>
                  <a:cubicBezTo>
                    <a:pt x="1280" y="35"/>
                    <a:pt x="1243" y="44"/>
                    <a:pt x="1206" y="63"/>
                  </a:cubicBezTo>
                  <a:cubicBezTo>
                    <a:pt x="1067" y="63"/>
                    <a:pt x="859" y="132"/>
                    <a:pt x="721" y="132"/>
                  </a:cubicBezTo>
                  <a:lnTo>
                    <a:pt x="582" y="132"/>
                  </a:lnTo>
                  <a:cubicBezTo>
                    <a:pt x="544" y="56"/>
                    <a:pt x="443" y="1"/>
                    <a:pt x="349"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7"/>
            <p:cNvSpPr/>
            <p:nvPr/>
          </p:nvSpPr>
          <p:spPr>
            <a:xfrm>
              <a:off x="2717350" y="3405025"/>
              <a:ext cx="27750" cy="24900"/>
            </a:xfrm>
            <a:custGeom>
              <a:avLst/>
              <a:gdLst/>
              <a:ahLst/>
              <a:cxnLst/>
              <a:rect l="l" t="t" r="r" b="b"/>
              <a:pathLst>
                <a:path w="1110" h="996" extrusionOk="0">
                  <a:moveTo>
                    <a:pt x="300" y="0"/>
                  </a:moveTo>
                  <a:cubicBezTo>
                    <a:pt x="154" y="0"/>
                    <a:pt x="1" y="91"/>
                    <a:pt x="1" y="246"/>
                  </a:cubicBezTo>
                  <a:cubicBezTo>
                    <a:pt x="70" y="524"/>
                    <a:pt x="209" y="732"/>
                    <a:pt x="347" y="870"/>
                  </a:cubicBezTo>
                  <a:cubicBezTo>
                    <a:pt x="464" y="957"/>
                    <a:pt x="592" y="996"/>
                    <a:pt x="712" y="996"/>
                  </a:cubicBezTo>
                  <a:cubicBezTo>
                    <a:pt x="879" y="996"/>
                    <a:pt x="1029" y="922"/>
                    <a:pt x="1110" y="801"/>
                  </a:cubicBezTo>
                  <a:cubicBezTo>
                    <a:pt x="1110" y="732"/>
                    <a:pt x="1110" y="662"/>
                    <a:pt x="1110" y="593"/>
                  </a:cubicBezTo>
                  <a:cubicBezTo>
                    <a:pt x="902" y="385"/>
                    <a:pt x="625" y="524"/>
                    <a:pt x="555" y="177"/>
                  </a:cubicBezTo>
                  <a:cubicBezTo>
                    <a:pt x="525" y="55"/>
                    <a:pt x="415" y="0"/>
                    <a:pt x="300"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7"/>
            <p:cNvSpPr/>
            <p:nvPr/>
          </p:nvSpPr>
          <p:spPr>
            <a:xfrm>
              <a:off x="2726025" y="3293725"/>
              <a:ext cx="49950" cy="55250"/>
            </a:xfrm>
            <a:custGeom>
              <a:avLst/>
              <a:gdLst/>
              <a:ahLst/>
              <a:cxnLst/>
              <a:rect l="l" t="t" r="r" b="b"/>
              <a:pathLst>
                <a:path w="1998" h="2210" extrusionOk="0">
                  <a:moveTo>
                    <a:pt x="1375" y="1"/>
                  </a:moveTo>
                  <a:cubicBezTo>
                    <a:pt x="1121" y="1"/>
                    <a:pt x="844" y="177"/>
                    <a:pt x="624" y="470"/>
                  </a:cubicBezTo>
                  <a:cubicBezTo>
                    <a:pt x="278" y="886"/>
                    <a:pt x="70" y="1440"/>
                    <a:pt x="0" y="2064"/>
                  </a:cubicBezTo>
                  <a:cubicBezTo>
                    <a:pt x="0" y="2150"/>
                    <a:pt x="80" y="2209"/>
                    <a:pt x="157" y="2209"/>
                  </a:cubicBezTo>
                  <a:cubicBezTo>
                    <a:pt x="205" y="2209"/>
                    <a:pt x="251" y="2186"/>
                    <a:pt x="278" y="2134"/>
                  </a:cubicBezTo>
                  <a:cubicBezTo>
                    <a:pt x="416" y="1787"/>
                    <a:pt x="624" y="1440"/>
                    <a:pt x="763" y="1094"/>
                  </a:cubicBezTo>
                  <a:cubicBezTo>
                    <a:pt x="902" y="886"/>
                    <a:pt x="1040" y="747"/>
                    <a:pt x="1179" y="608"/>
                  </a:cubicBezTo>
                  <a:cubicBezTo>
                    <a:pt x="1248" y="562"/>
                    <a:pt x="1317" y="547"/>
                    <a:pt x="1387" y="547"/>
                  </a:cubicBezTo>
                  <a:cubicBezTo>
                    <a:pt x="1525" y="547"/>
                    <a:pt x="1664" y="608"/>
                    <a:pt x="1803" y="608"/>
                  </a:cubicBezTo>
                  <a:cubicBezTo>
                    <a:pt x="1829" y="622"/>
                    <a:pt x="1853" y="627"/>
                    <a:pt x="1874" y="627"/>
                  </a:cubicBezTo>
                  <a:cubicBezTo>
                    <a:pt x="1963" y="627"/>
                    <a:pt x="1997" y="526"/>
                    <a:pt x="1941" y="470"/>
                  </a:cubicBezTo>
                  <a:cubicBezTo>
                    <a:pt x="1810" y="142"/>
                    <a:pt x="1602" y="1"/>
                    <a:pt x="1375"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7"/>
            <p:cNvSpPr/>
            <p:nvPr/>
          </p:nvSpPr>
          <p:spPr>
            <a:xfrm>
              <a:off x="2559900" y="3719300"/>
              <a:ext cx="384025" cy="299100"/>
            </a:xfrm>
            <a:custGeom>
              <a:avLst/>
              <a:gdLst/>
              <a:ahLst/>
              <a:cxnLst/>
              <a:rect l="l" t="t" r="r" b="b"/>
              <a:pathLst>
                <a:path w="15361" h="11964" extrusionOk="0">
                  <a:moveTo>
                    <a:pt x="146" y="0"/>
                  </a:moveTo>
                  <a:cubicBezTo>
                    <a:pt x="44" y="0"/>
                    <a:pt x="0" y="172"/>
                    <a:pt x="60" y="291"/>
                  </a:cubicBezTo>
                  <a:cubicBezTo>
                    <a:pt x="4497" y="5005"/>
                    <a:pt x="11151" y="6669"/>
                    <a:pt x="15172" y="11937"/>
                  </a:cubicBezTo>
                  <a:cubicBezTo>
                    <a:pt x="15190" y="11955"/>
                    <a:pt x="15214" y="11964"/>
                    <a:pt x="15237" y="11964"/>
                  </a:cubicBezTo>
                  <a:cubicBezTo>
                    <a:pt x="15300" y="11964"/>
                    <a:pt x="15361" y="11900"/>
                    <a:pt x="15310" y="11798"/>
                  </a:cubicBezTo>
                  <a:cubicBezTo>
                    <a:pt x="13439" y="8817"/>
                    <a:pt x="10389" y="6946"/>
                    <a:pt x="7408" y="5213"/>
                  </a:cubicBezTo>
                  <a:cubicBezTo>
                    <a:pt x="5675" y="4242"/>
                    <a:pt x="4011" y="3133"/>
                    <a:pt x="2417" y="2024"/>
                  </a:cubicBezTo>
                  <a:cubicBezTo>
                    <a:pt x="1697" y="1439"/>
                    <a:pt x="1211" y="796"/>
                    <a:pt x="1584" y="796"/>
                  </a:cubicBezTo>
                  <a:cubicBezTo>
                    <a:pt x="1786" y="796"/>
                    <a:pt x="2239" y="983"/>
                    <a:pt x="3041" y="1470"/>
                  </a:cubicBezTo>
                  <a:cubicBezTo>
                    <a:pt x="3942" y="2024"/>
                    <a:pt x="4704" y="2856"/>
                    <a:pt x="5606" y="3411"/>
                  </a:cubicBezTo>
                  <a:cubicBezTo>
                    <a:pt x="5646" y="3431"/>
                    <a:pt x="5681" y="3439"/>
                    <a:pt x="5708" y="3439"/>
                  </a:cubicBezTo>
                  <a:cubicBezTo>
                    <a:pt x="5773" y="3439"/>
                    <a:pt x="5793" y="3390"/>
                    <a:pt x="5744" y="3341"/>
                  </a:cubicBezTo>
                  <a:cubicBezTo>
                    <a:pt x="4358" y="1539"/>
                    <a:pt x="2417" y="361"/>
                    <a:pt x="199" y="14"/>
                  </a:cubicBezTo>
                  <a:cubicBezTo>
                    <a:pt x="180" y="5"/>
                    <a:pt x="162" y="0"/>
                    <a:pt x="146"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7"/>
            <p:cNvSpPr/>
            <p:nvPr/>
          </p:nvSpPr>
          <p:spPr>
            <a:xfrm>
              <a:off x="3123875" y="3189650"/>
              <a:ext cx="56200" cy="87100"/>
            </a:xfrm>
            <a:custGeom>
              <a:avLst/>
              <a:gdLst/>
              <a:ahLst/>
              <a:cxnLst/>
              <a:rect l="l" t="t" r="r" b="b"/>
              <a:pathLst>
                <a:path w="2248" h="3484" extrusionOk="0">
                  <a:moveTo>
                    <a:pt x="178" y="0"/>
                  </a:moveTo>
                  <a:cubicBezTo>
                    <a:pt x="76" y="0"/>
                    <a:pt x="1" y="98"/>
                    <a:pt x="99" y="196"/>
                  </a:cubicBezTo>
                  <a:cubicBezTo>
                    <a:pt x="792" y="1236"/>
                    <a:pt x="1277" y="2484"/>
                    <a:pt x="2109" y="3454"/>
                  </a:cubicBezTo>
                  <a:cubicBezTo>
                    <a:pt x="2109" y="3475"/>
                    <a:pt x="2121" y="3483"/>
                    <a:pt x="2138" y="3483"/>
                  </a:cubicBezTo>
                  <a:cubicBezTo>
                    <a:pt x="2178" y="3483"/>
                    <a:pt x="2248" y="3434"/>
                    <a:pt x="2248" y="3385"/>
                  </a:cubicBezTo>
                  <a:cubicBezTo>
                    <a:pt x="1832" y="2137"/>
                    <a:pt x="1139" y="1028"/>
                    <a:pt x="307" y="58"/>
                  </a:cubicBezTo>
                  <a:cubicBezTo>
                    <a:pt x="266" y="17"/>
                    <a:pt x="220" y="0"/>
                    <a:pt x="178"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7"/>
            <p:cNvSpPr/>
            <p:nvPr/>
          </p:nvSpPr>
          <p:spPr>
            <a:xfrm>
              <a:off x="2375975" y="2648850"/>
              <a:ext cx="1073875" cy="2419925"/>
            </a:xfrm>
            <a:custGeom>
              <a:avLst/>
              <a:gdLst/>
              <a:ahLst/>
              <a:cxnLst/>
              <a:rect l="l" t="t" r="r" b="b"/>
              <a:pathLst>
                <a:path w="42955" h="96797" extrusionOk="0">
                  <a:moveTo>
                    <a:pt x="35194" y="8533"/>
                  </a:moveTo>
                  <a:cubicBezTo>
                    <a:pt x="35333" y="8533"/>
                    <a:pt x="35442" y="8683"/>
                    <a:pt x="35491" y="9074"/>
                  </a:cubicBezTo>
                  <a:cubicBezTo>
                    <a:pt x="35699" y="10044"/>
                    <a:pt x="35699" y="11084"/>
                    <a:pt x="35630" y="12055"/>
                  </a:cubicBezTo>
                  <a:cubicBezTo>
                    <a:pt x="35491" y="13372"/>
                    <a:pt x="35075" y="14619"/>
                    <a:pt x="34451" y="15798"/>
                  </a:cubicBezTo>
                  <a:cubicBezTo>
                    <a:pt x="34521" y="14758"/>
                    <a:pt x="34590" y="13788"/>
                    <a:pt x="34521" y="12748"/>
                  </a:cubicBezTo>
                  <a:cubicBezTo>
                    <a:pt x="34521" y="12661"/>
                    <a:pt x="34472" y="12622"/>
                    <a:pt x="34415" y="12622"/>
                  </a:cubicBezTo>
                  <a:cubicBezTo>
                    <a:pt x="34337" y="12622"/>
                    <a:pt x="34243" y="12696"/>
                    <a:pt x="34243" y="12817"/>
                  </a:cubicBezTo>
                  <a:cubicBezTo>
                    <a:pt x="34243" y="14134"/>
                    <a:pt x="33897" y="15520"/>
                    <a:pt x="33827" y="16838"/>
                  </a:cubicBezTo>
                  <a:lnTo>
                    <a:pt x="33689" y="16838"/>
                  </a:lnTo>
                  <a:cubicBezTo>
                    <a:pt x="33065" y="14411"/>
                    <a:pt x="32996" y="11639"/>
                    <a:pt x="34313" y="9490"/>
                  </a:cubicBezTo>
                  <a:cubicBezTo>
                    <a:pt x="34582" y="9041"/>
                    <a:pt x="34939" y="8533"/>
                    <a:pt x="35194" y="8533"/>
                  </a:cubicBezTo>
                  <a:close/>
                  <a:moveTo>
                    <a:pt x="14557" y="18917"/>
                  </a:moveTo>
                  <a:lnTo>
                    <a:pt x="14557" y="18917"/>
                  </a:lnTo>
                  <a:cubicBezTo>
                    <a:pt x="14973" y="19125"/>
                    <a:pt x="15319" y="19472"/>
                    <a:pt x="15597" y="19888"/>
                  </a:cubicBezTo>
                  <a:cubicBezTo>
                    <a:pt x="15597" y="19888"/>
                    <a:pt x="15597" y="19957"/>
                    <a:pt x="15597" y="19957"/>
                  </a:cubicBezTo>
                  <a:lnTo>
                    <a:pt x="15527" y="19957"/>
                  </a:lnTo>
                  <a:cubicBezTo>
                    <a:pt x="15319" y="19818"/>
                    <a:pt x="15181" y="19680"/>
                    <a:pt x="15042" y="19472"/>
                  </a:cubicBezTo>
                  <a:cubicBezTo>
                    <a:pt x="14834" y="19264"/>
                    <a:pt x="14696" y="19125"/>
                    <a:pt x="14557" y="18917"/>
                  </a:cubicBezTo>
                  <a:close/>
                  <a:moveTo>
                    <a:pt x="17538" y="20789"/>
                  </a:moveTo>
                  <a:cubicBezTo>
                    <a:pt x="17746" y="21690"/>
                    <a:pt x="17746" y="22660"/>
                    <a:pt x="17607" y="23561"/>
                  </a:cubicBezTo>
                  <a:cubicBezTo>
                    <a:pt x="17538" y="23423"/>
                    <a:pt x="17538" y="23284"/>
                    <a:pt x="17468" y="23146"/>
                  </a:cubicBezTo>
                  <a:cubicBezTo>
                    <a:pt x="17399" y="22383"/>
                    <a:pt x="17399" y="21551"/>
                    <a:pt x="17538" y="20789"/>
                  </a:cubicBezTo>
                  <a:close/>
                  <a:moveTo>
                    <a:pt x="37432" y="20165"/>
                  </a:moveTo>
                  <a:lnTo>
                    <a:pt x="37432" y="20165"/>
                  </a:lnTo>
                  <a:cubicBezTo>
                    <a:pt x="37085" y="21066"/>
                    <a:pt x="36531" y="21828"/>
                    <a:pt x="35768" y="22522"/>
                  </a:cubicBezTo>
                  <a:cubicBezTo>
                    <a:pt x="35630" y="22660"/>
                    <a:pt x="35422" y="22799"/>
                    <a:pt x="35214" y="22938"/>
                  </a:cubicBezTo>
                  <a:cubicBezTo>
                    <a:pt x="35560" y="22591"/>
                    <a:pt x="35768" y="22106"/>
                    <a:pt x="35838" y="21621"/>
                  </a:cubicBezTo>
                  <a:cubicBezTo>
                    <a:pt x="35838" y="21509"/>
                    <a:pt x="35778" y="21438"/>
                    <a:pt x="35712" y="21438"/>
                  </a:cubicBezTo>
                  <a:cubicBezTo>
                    <a:pt x="35655" y="21438"/>
                    <a:pt x="35593" y="21492"/>
                    <a:pt x="35560" y="21621"/>
                  </a:cubicBezTo>
                  <a:cubicBezTo>
                    <a:pt x="35422" y="22036"/>
                    <a:pt x="35214" y="22452"/>
                    <a:pt x="34937" y="22799"/>
                  </a:cubicBezTo>
                  <a:cubicBezTo>
                    <a:pt x="34590" y="23076"/>
                    <a:pt x="34243" y="23284"/>
                    <a:pt x="33897" y="23631"/>
                  </a:cubicBezTo>
                  <a:cubicBezTo>
                    <a:pt x="33897" y="23700"/>
                    <a:pt x="33897" y="23700"/>
                    <a:pt x="33897" y="23769"/>
                  </a:cubicBezTo>
                  <a:lnTo>
                    <a:pt x="33412" y="23977"/>
                  </a:lnTo>
                  <a:lnTo>
                    <a:pt x="33412" y="23769"/>
                  </a:lnTo>
                  <a:cubicBezTo>
                    <a:pt x="33412" y="23423"/>
                    <a:pt x="33412" y="23215"/>
                    <a:pt x="33412" y="23007"/>
                  </a:cubicBezTo>
                  <a:cubicBezTo>
                    <a:pt x="34035" y="21413"/>
                    <a:pt x="35838" y="20650"/>
                    <a:pt x="37432" y="20165"/>
                  </a:cubicBezTo>
                  <a:close/>
                  <a:moveTo>
                    <a:pt x="28424" y="17948"/>
                  </a:moveTo>
                  <a:cubicBezTo>
                    <a:pt x="30918" y="18851"/>
                    <a:pt x="32303" y="21622"/>
                    <a:pt x="32788" y="24185"/>
                  </a:cubicBezTo>
                  <a:cubicBezTo>
                    <a:pt x="32649" y="24255"/>
                    <a:pt x="32649" y="24393"/>
                    <a:pt x="32788" y="24463"/>
                  </a:cubicBezTo>
                  <a:cubicBezTo>
                    <a:pt x="32788" y="24532"/>
                    <a:pt x="32788" y="24671"/>
                    <a:pt x="32788" y="24740"/>
                  </a:cubicBezTo>
                  <a:cubicBezTo>
                    <a:pt x="32788" y="25017"/>
                    <a:pt x="32718" y="25364"/>
                    <a:pt x="32649" y="25710"/>
                  </a:cubicBezTo>
                  <a:cubicBezTo>
                    <a:pt x="31193" y="24948"/>
                    <a:pt x="30154" y="23700"/>
                    <a:pt x="29530" y="22175"/>
                  </a:cubicBezTo>
                  <a:lnTo>
                    <a:pt x="29599" y="22175"/>
                  </a:lnTo>
                  <a:cubicBezTo>
                    <a:pt x="29183" y="21343"/>
                    <a:pt x="28906" y="20511"/>
                    <a:pt x="28698" y="19610"/>
                  </a:cubicBezTo>
                  <a:cubicBezTo>
                    <a:pt x="28698" y="19406"/>
                    <a:pt x="28497" y="17999"/>
                    <a:pt x="28424" y="17948"/>
                  </a:cubicBezTo>
                  <a:close/>
                  <a:moveTo>
                    <a:pt x="36462" y="28136"/>
                  </a:moveTo>
                  <a:lnTo>
                    <a:pt x="36462" y="28136"/>
                  </a:lnTo>
                  <a:cubicBezTo>
                    <a:pt x="36184" y="29800"/>
                    <a:pt x="35422" y="31394"/>
                    <a:pt x="34174" y="32711"/>
                  </a:cubicBezTo>
                  <a:cubicBezTo>
                    <a:pt x="34659" y="32157"/>
                    <a:pt x="34867" y="31464"/>
                    <a:pt x="34937" y="30771"/>
                  </a:cubicBezTo>
                  <a:cubicBezTo>
                    <a:pt x="34937" y="30650"/>
                    <a:pt x="34843" y="30576"/>
                    <a:pt x="34764" y="30576"/>
                  </a:cubicBezTo>
                  <a:cubicBezTo>
                    <a:pt x="34708" y="30576"/>
                    <a:pt x="34659" y="30614"/>
                    <a:pt x="34659" y="30701"/>
                  </a:cubicBezTo>
                  <a:cubicBezTo>
                    <a:pt x="34521" y="31394"/>
                    <a:pt x="34243" y="32018"/>
                    <a:pt x="33758" y="32504"/>
                  </a:cubicBezTo>
                  <a:cubicBezTo>
                    <a:pt x="33273" y="32989"/>
                    <a:pt x="32857" y="33405"/>
                    <a:pt x="32441" y="33890"/>
                  </a:cubicBezTo>
                  <a:cubicBezTo>
                    <a:pt x="32372" y="33959"/>
                    <a:pt x="32372" y="33959"/>
                    <a:pt x="32441" y="34029"/>
                  </a:cubicBezTo>
                  <a:cubicBezTo>
                    <a:pt x="32302" y="34098"/>
                    <a:pt x="32164" y="34167"/>
                    <a:pt x="32025" y="34236"/>
                  </a:cubicBezTo>
                  <a:cubicBezTo>
                    <a:pt x="32094" y="33682"/>
                    <a:pt x="32164" y="33266"/>
                    <a:pt x="32233" y="32781"/>
                  </a:cubicBezTo>
                  <a:cubicBezTo>
                    <a:pt x="33134" y="30771"/>
                    <a:pt x="34590" y="29176"/>
                    <a:pt x="36462" y="28136"/>
                  </a:cubicBezTo>
                  <a:close/>
                  <a:moveTo>
                    <a:pt x="27113" y="26965"/>
                  </a:moveTo>
                  <a:cubicBezTo>
                    <a:pt x="27300" y="26965"/>
                    <a:pt x="27549" y="27067"/>
                    <a:pt x="27866" y="27305"/>
                  </a:cubicBezTo>
                  <a:cubicBezTo>
                    <a:pt x="30154" y="29038"/>
                    <a:pt x="30362" y="32504"/>
                    <a:pt x="31055" y="35138"/>
                  </a:cubicBezTo>
                  <a:lnTo>
                    <a:pt x="30847" y="35068"/>
                  </a:lnTo>
                  <a:cubicBezTo>
                    <a:pt x="30847" y="35068"/>
                    <a:pt x="30847" y="34999"/>
                    <a:pt x="30847" y="34999"/>
                  </a:cubicBezTo>
                  <a:cubicBezTo>
                    <a:pt x="30431" y="33751"/>
                    <a:pt x="29807" y="32642"/>
                    <a:pt x="29114" y="31533"/>
                  </a:cubicBezTo>
                  <a:cubicBezTo>
                    <a:pt x="29087" y="31480"/>
                    <a:pt x="29031" y="31457"/>
                    <a:pt x="28974" y="31457"/>
                  </a:cubicBezTo>
                  <a:cubicBezTo>
                    <a:pt x="28883" y="31457"/>
                    <a:pt x="28794" y="31517"/>
                    <a:pt x="28837" y="31602"/>
                  </a:cubicBezTo>
                  <a:cubicBezTo>
                    <a:pt x="29252" y="32711"/>
                    <a:pt x="29738" y="33751"/>
                    <a:pt x="30362" y="34722"/>
                  </a:cubicBezTo>
                  <a:cubicBezTo>
                    <a:pt x="29183" y="33751"/>
                    <a:pt x="28351" y="32573"/>
                    <a:pt x="27727" y="31256"/>
                  </a:cubicBezTo>
                  <a:cubicBezTo>
                    <a:pt x="27312" y="30285"/>
                    <a:pt x="26965" y="29315"/>
                    <a:pt x="26757" y="28344"/>
                  </a:cubicBezTo>
                  <a:cubicBezTo>
                    <a:pt x="26559" y="27602"/>
                    <a:pt x="26644" y="26965"/>
                    <a:pt x="27113" y="26965"/>
                  </a:cubicBezTo>
                  <a:close/>
                  <a:moveTo>
                    <a:pt x="24651" y="1015"/>
                  </a:moveTo>
                  <a:cubicBezTo>
                    <a:pt x="24726" y="1015"/>
                    <a:pt x="24792" y="1271"/>
                    <a:pt x="24885" y="1865"/>
                  </a:cubicBezTo>
                  <a:cubicBezTo>
                    <a:pt x="26133" y="8658"/>
                    <a:pt x="24677" y="15867"/>
                    <a:pt x="23638" y="22660"/>
                  </a:cubicBezTo>
                  <a:cubicBezTo>
                    <a:pt x="23083" y="26265"/>
                    <a:pt x="22251" y="29869"/>
                    <a:pt x="21766" y="33474"/>
                  </a:cubicBezTo>
                  <a:cubicBezTo>
                    <a:pt x="21766" y="34098"/>
                    <a:pt x="21697" y="34652"/>
                    <a:pt x="21697" y="35207"/>
                  </a:cubicBezTo>
                  <a:lnTo>
                    <a:pt x="21697" y="35138"/>
                  </a:lnTo>
                  <a:cubicBezTo>
                    <a:pt x="21489" y="30632"/>
                    <a:pt x="21697" y="26196"/>
                    <a:pt x="22390" y="21759"/>
                  </a:cubicBezTo>
                  <a:cubicBezTo>
                    <a:pt x="23014" y="17253"/>
                    <a:pt x="24262" y="13094"/>
                    <a:pt x="23846" y="8519"/>
                  </a:cubicBezTo>
                  <a:cubicBezTo>
                    <a:pt x="23846" y="8371"/>
                    <a:pt x="23746" y="8302"/>
                    <a:pt x="23643" y="8302"/>
                  </a:cubicBezTo>
                  <a:cubicBezTo>
                    <a:pt x="23554" y="8302"/>
                    <a:pt x="23462" y="8353"/>
                    <a:pt x="23430" y="8450"/>
                  </a:cubicBezTo>
                  <a:cubicBezTo>
                    <a:pt x="22598" y="10391"/>
                    <a:pt x="22806" y="12332"/>
                    <a:pt x="22737" y="14411"/>
                  </a:cubicBezTo>
                  <a:cubicBezTo>
                    <a:pt x="22737" y="14515"/>
                    <a:pt x="22806" y="14567"/>
                    <a:pt x="22875" y="14567"/>
                  </a:cubicBezTo>
                  <a:cubicBezTo>
                    <a:pt x="22944" y="14567"/>
                    <a:pt x="23014" y="14515"/>
                    <a:pt x="23014" y="14411"/>
                  </a:cubicBezTo>
                  <a:cubicBezTo>
                    <a:pt x="23222" y="13302"/>
                    <a:pt x="23291" y="12124"/>
                    <a:pt x="23291" y="11015"/>
                  </a:cubicBezTo>
                  <a:cubicBezTo>
                    <a:pt x="23291" y="10460"/>
                    <a:pt x="23430" y="9906"/>
                    <a:pt x="23568" y="9420"/>
                  </a:cubicBezTo>
                  <a:cubicBezTo>
                    <a:pt x="23638" y="10322"/>
                    <a:pt x="23638" y="11223"/>
                    <a:pt x="23568" y="12124"/>
                  </a:cubicBezTo>
                  <a:cubicBezTo>
                    <a:pt x="23291" y="15035"/>
                    <a:pt x="22806" y="17877"/>
                    <a:pt x="22182" y="20719"/>
                  </a:cubicBezTo>
                  <a:cubicBezTo>
                    <a:pt x="21422" y="24452"/>
                    <a:pt x="21075" y="28184"/>
                    <a:pt x="21142" y="31985"/>
                  </a:cubicBezTo>
                  <a:lnTo>
                    <a:pt x="21142" y="31985"/>
                  </a:lnTo>
                  <a:cubicBezTo>
                    <a:pt x="21135" y="31795"/>
                    <a:pt x="21069" y="31661"/>
                    <a:pt x="21004" y="31464"/>
                  </a:cubicBezTo>
                  <a:cubicBezTo>
                    <a:pt x="20380" y="27651"/>
                    <a:pt x="20657" y="23769"/>
                    <a:pt x="20796" y="19888"/>
                  </a:cubicBezTo>
                  <a:cubicBezTo>
                    <a:pt x="20934" y="16699"/>
                    <a:pt x="21350" y="13441"/>
                    <a:pt x="21974" y="10252"/>
                  </a:cubicBezTo>
                  <a:cubicBezTo>
                    <a:pt x="22390" y="8450"/>
                    <a:pt x="22875" y="6578"/>
                    <a:pt x="23430" y="4776"/>
                  </a:cubicBezTo>
                  <a:cubicBezTo>
                    <a:pt x="23707" y="3806"/>
                    <a:pt x="23984" y="2904"/>
                    <a:pt x="24262" y="2003"/>
                  </a:cubicBezTo>
                  <a:cubicBezTo>
                    <a:pt x="24452" y="1394"/>
                    <a:pt x="24559" y="1015"/>
                    <a:pt x="24651" y="1015"/>
                  </a:cubicBezTo>
                  <a:close/>
                  <a:moveTo>
                    <a:pt x="35006" y="38396"/>
                  </a:moveTo>
                  <a:cubicBezTo>
                    <a:pt x="35006" y="39990"/>
                    <a:pt x="34590" y="41584"/>
                    <a:pt x="33758" y="42971"/>
                  </a:cubicBezTo>
                  <a:cubicBezTo>
                    <a:pt x="33342" y="43664"/>
                    <a:pt x="32718" y="44357"/>
                    <a:pt x="32025" y="44842"/>
                  </a:cubicBezTo>
                  <a:cubicBezTo>
                    <a:pt x="32510" y="43941"/>
                    <a:pt x="32926" y="43040"/>
                    <a:pt x="33273" y="42139"/>
                  </a:cubicBezTo>
                  <a:cubicBezTo>
                    <a:pt x="33318" y="42003"/>
                    <a:pt x="33216" y="41897"/>
                    <a:pt x="33120" y="41897"/>
                  </a:cubicBezTo>
                  <a:cubicBezTo>
                    <a:pt x="33069" y="41897"/>
                    <a:pt x="33020" y="41928"/>
                    <a:pt x="32996" y="42000"/>
                  </a:cubicBezTo>
                  <a:cubicBezTo>
                    <a:pt x="32718" y="42624"/>
                    <a:pt x="32441" y="43179"/>
                    <a:pt x="32094" y="43802"/>
                  </a:cubicBezTo>
                  <a:cubicBezTo>
                    <a:pt x="31748" y="44357"/>
                    <a:pt x="31401" y="44842"/>
                    <a:pt x="31055" y="45397"/>
                  </a:cubicBezTo>
                  <a:lnTo>
                    <a:pt x="30985" y="45397"/>
                  </a:lnTo>
                  <a:cubicBezTo>
                    <a:pt x="30985" y="45050"/>
                    <a:pt x="30916" y="44704"/>
                    <a:pt x="30847" y="44357"/>
                  </a:cubicBezTo>
                  <a:lnTo>
                    <a:pt x="30847" y="43941"/>
                  </a:lnTo>
                  <a:cubicBezTo>
                    <a:pt x="31748" y="41792"/>
                    <a:pt x="33204" y="39851"/>
                    <a:pt x="35006" y="38396"/>
                  </a:cubicBezTo>
                  <a:close/>
                  <a:moveTo>
                    <a:pt x="25105" y="37034"/>
                  </a:moveTo>
                  <a:cubicBezTo>
                    <a:pt x="25567" y="37034"/>
                    <a:pt x="26448" y="37774"/>
                    <a:pt x="26757" y="37980"/>
                  </a:cubicBezTo>
                  <a:cubicBezTo>
                    <a:pt x="27658" y="38742"/>
                    <a:pt x="28421" y="39643"/>
                    <a:pt x="28975" y="40752"/>
                  </a:cubicBezTo>
                  <a:cubicBezTo>
                    <a:pt x="29668" y="42000"/>
                    <a:pt x="30084" y="43317"/>
                    <a:pt x="30292" y="44773"/>
                  </a:cubicBezTo>
                  <a:lnTo>
                    <a:pt x="30223" y="45743"/>
                  </a:lnTo>
                  <a:lnTo>
                    <a:pt x="30015" y="45813"/>
                  </a:lnTo>
                  <a:cubicBezTo>
                    <a:pt x="29391" y="44426"/>
                    <a:pt x="28629" y="43109"/>
                    <a:pt x="27727" y="42000"/>
                  </a:cubicBezTo>
                  <a:cubicBezTo>
                    <a:pt x="27694" y="41967"/>
                    <a:pt x="27657" y="41954"/>
                    <a:pt x="27620" y="41954"/>
                  </a:cubicBezTo>
                  <a:cubicBezTo>
                    <a:pt x="27505" y="41954"/>
                    <a:pt x="27398" y="42086"/>
                    <a:pt x="27450" y="42139"/>
                  </a:cubicBezTo>
                  <a:cubicBezTo>
                    <a:pt x="28282" y="43317"/>
                    <a:pt x="28767" y="44912"/>
                    <a:pt x="29876" y="45951"/>
                  </a:cubicBezTo>
                  <a:lnTo>
                    <a:pt x="29946" y="45951"/>
                  </a:lnTo>
                  <a:cubicBezTo>
                    <a:pt x="29895" y="45951"/>
                    <a:pt x="29881" y="45988"/>
                    <a:pt x="29905" y="46008"/>
                  </a:cubicBezTo>
                  <a:lnTo>
                    <a:pt x="29905" y="46008"/>
                  </a:lnTo>
                  <a:cubicBezTo>
                    <a:pt x="26670" y="45012"/>
                    <a:pt x="24609" y="40462"/>
                    <a:pt x="24816" y="37356"/>
                  </a:cubicBezTo>
                  <a:cubicBezTo>
                    <a:pt x="24834" y="37123"/>
                    <a:pt x="24944" y="37034"/>
                    <a:pt x="25105" y="37034"/>
                  </a:cubicBezTo>
                  <a:close/>
                  <a:moveTo>
                    <a:pt x="24539" y="49140"/>
                  </a:moveTo>
                  <a:cubicBezTo>
                    <a:pt x="24747" y="49972"/>
                    <a:pt x="24955" y="50734"/>
                    <a:pt x="25163" y="51566"/>
                  </a:cubicBezTo>
                  <a:cubicBezTo>
                    <a:pt x="24816" y="51081"/>
                    <a:pt x="24608" y="50526"/>
                    <a:pt x="24400" y="50041"/>
                  </a:cubicBezTo>
                  <a:cubicBezTo>
                    <a:pt x="24192" y="49417"/>
                    <a:pt x="24262" y="49140"/>
                    <a:pt x="24539" y="49140"/>
                  </a:cubicBezTo>
                  <a:close/>
                  <a:moveTo>
                    <a:pt x="24885" y="49140"/>
                  </a:moveTo>
                  <a:lnTo>
                    <a:pt x="24885" y="49140"/>
                  </a:lnTo>
                  <a:cubicBezTo>
                    <a:pt x="25163" y="49209"/>
                    <a:pt x="25440" y="49348"/>
                    <a:pt x="25717" y="49487"/>
                  </a:cubicBezTo>
                  <a:cubicBezTo>
                    <a:pt x="26618" y="49902"/>
                    <a:pt x="27381" y="50526"/>
                    <a:pt x="28074" y="51358"/>
                  </a:cubicBezTo>
                  <a:cubicBezTo>
                    <a:pt x="28767" y="52190"/>
                    <a:pt x="29322" y="53160"/>
                    <a:pt x="29738" y="54200"/>
                  </a:cubicBezTo>
                  <a:lnTo>
                    <a:pt x="29738" y="54408"/>
                  </a:lnTo>
                  <a:cubicBezTo>
                    <a:pt x="29252" y="53784"/>
                    <a:pt x="28629" y="53160"/>
                    <a:pt x="28143" y="52606"/>
                  </a:cubicBezTo>
                  <a:cubicBezTo>
                    <a:pt x="28105" y="52567"/>
                    <a:pt x="28061" y="52550"/>
                    <a:pt x="28019" y="52550"/>
                  </a:cubicBezTo>
                  <a:cubicBezTo>
                    <a:pt x="27910" y="52550"/>
                    <a:pt x="27816" y="52664"/>
                    <a:pt x="27866" y="52814"/>
                  </a:cubicBezTo>
                  <a:cubicBezTo>
                    <a:pt x="28282" y="53368"/>
                    <a:pt x="28698" y="53923"/>
                    <a:pt x="29044" y="54478"/>
                  </a:cubicBezTo>
                  <a:cubicBezTo>
                    <a:pt x="29252" y="54755"/>
                    <a:pt x="29460" y="55032"/>
                    <a:pt x="29668" y="55309"/>
                  </a:cubicBezTo>
                  <a:lnTo>
                    <a:pt x="29668" y="55379"/>
                  </a:lnTo>
                  <a:cubicBezTo>
                    <a:pt x="28143" y="54755"/>
                    <a:pt x="26826" y="53715"/>
                    <a:pt x="25787" y="52398"/>
                  </a:cubicBezTo>
                  <a:cubicBezTo>
                    <a:pt x="25440" y="51289"/>
                    <a:pt x="25163" y="50249"/>
                    <a:pt x="24885" y="49140"/>
                  </a:cubicBezTo>
                  <a:close/>
                  <a:moveTo>
                    <a:pt x="35768" y="50734"/>
                  </a:moveTo>
                  <a:cubicBezTo>
                    <a:pt x="35422" y="52606"/>
                    <a:pt x="34174" y="54200"/>
                    <a:pt x="32372" y="54963"/>
                  </a:cubicBezTo>
                  <a:lnTo>
                    <a:pt x="32372" y="54963"/>
                  </a:lnTo>
                  <a:cubicBezTo>
                    <a:pt x="32788" y="54616"/>
                    <a:pt x="33134" y="54270"/>
                    <a:pt x="33481" y="53923"/>
                  </a:cubicBezTo>
                  <a:cubicBezTo>
                    <a:pt x="33534" y="53817"/>
                    <a:pt x="33424" y="53669"/>
                    <a:pt x="33338" y="53669"/>
                  </a:cubicBezTo>
                  <a:cubicBezTo>
                    <a:pt x="33313" y="53669"/>
                    <a:pt x="33289" y="53683"/>
                    <a:pt x="33273" y="53715"/>
                  </a:cubicBezTo>
                  <a:cubicBezTo>
                    <a:pt x="32441" y="54408"/>
                    <a:pt x="31609" y="54963"/>
                    <a:pt x="30639" y="55517"/>
                  </a:cubicBezTo>
                  <a:cubicBezTo>
                    <a:pt x="30639" y="55101"/>
                    <a:pt x="30569" y="54685"/>
                    <a:pt x="30431" y="54339"/>
                  </a:cubicBezTo>
                  <a:cubicBezTo>
                    <a:pt x="31471" y="52398"/>
                    <a:pt x="33758" y="51497"/>
                    <a:pt x="35768" y="50734"/>
                  </a:cubicBezTo>
                  <a:close/>
                  <a:moveTo>
                    <a:pt x="1039" y="36849"/>
                  </a:moveTo>
                  <a:cubicBezTo>
                    <a:pt x="1196" y="36849"/>
                    <a:pt x="1422" y="36898"/>
                    <a:pt x="1733" y="37009"/>
                  </a:cubicBezTo>
                  <a:cubicBezTo>
                    <a:pt x="3050" y="37494"/>
                    <a:pt x="4298" y="38118"/>
                    <a:pt x="5615" y="38742"/>
                  </a:cubicBezTo>
                  <a:cubicBezTo>
                    <a:pt x="8457" y="40337"/>
                    <a:pt x="11230" y="42139"/>
                    <a:pt x="13794" y="44218"/>
                  </a:cubicBezTo>
                  <a:cubicBezTo>
                    <a:pt x="17954" y="47754"/>
                    <a:pt x="21627" y="51843"/>
                    <a:pt x="24608" y="56418"/>
                  </a:cubicBezTo>
                  <a:cubicBezTo>
                    <a:pt x="24816" y="56765"/>
                    <a:pt x="24955" y="57112"/>
                    <a:pt x="25163" y="57528"/>
                  </a:cubicBezTo>
                  <a:cubicBezTo>
                    <a:pt x="21697" y="54339"/>
                    <a:pt x="18785" y="50596"/>
                    <a:pt x="14488" y="48377"/>
                  </a:cubicBezTo>
                  <a:lnTo>
                    <a:pt x="14488" y="48447"/>
                  </a:lnTo>
                  <a:cubicBezTo>
                    <a:pt x="9843" y="46021"/>
                    <a:pt x="4922" y="43109"/>
                    <a:pt x="1802" y="38881"/>
                  </a:cubicBezTo>
                  <a:cubicBezTo>
                    <a:pt x="1279" y="38183"/>
                    <a:pt x="218" y="36849"/>
                    <a:pt x="1039" y="36849"/>
                  </a:cubicBezTo>
                  <a:close/>
                  <a:moveTo>
                    <a:pt x="26064" y="53507"/>
                  </a:moveTo>
                  <a:lnTo>
                    <a:pt x="26064" y="53507"/>
                  </a:lnTo>
                  <a:cubicBezTo>
                    <a:pt x="27034" y="54478"/>
                    <a:pt x="28351" y="55656"/>
                    <a:pt x="29668" y="55864"/>
                  </a:cubicBezTo>
                  <a:lnTo>
                    <a:pt x="29668" y="55933"/>
                  </a:lnTo>
                  <a:lnTo>
                    <a:pt x="29391" y="56003"/>
                  </a:lnTo>
                  <a:cubicBezTo>
                    <a:pt x="29183" y="56072"/>
                    <a:pt x="29183" y="56418"/>
                    <a:pt x="29391" y="56418"/>
                  </a:cubicBezTo>
                  <a:lnTo>
                    <a:pt x="29599" y="56418"/>
                  </a:lnTo>
                  <a:lnTo>
                    <a:pt x="29599" y="57181"/>
                  </a:lnTo>
                  <a:cubicBezTo>
                    <a:pt x="29530" y="59260"/>
                    <a:pt x="29530" y="61271"/>
                    <a:pt x="29530" y="63281"/>
                  </a:cubicBezTo>
                  <a:lnTo>
                    <a:pt x="29460" y="63073"/>
                  </a:lnTo>
                  <a:cubicBezTo>
                    <a:pt x="28282" y="60162"/>
                    <a:pt x="27242" y="57250"/>
                    <a:pt x="26341" y="54339"/>
                  </a:cubicBezTo>
                  <a:lnTo>
                    <a:pt x="26064" y="53507"/>
                  </a:lnTo>
                  <a:close/>
                  <a:moveTo>
                    <a:pt x="36531" y="60716"/>
                  </a:moveTo>
                  <a:lnTo>
                    <a:pt x="36531" y="60716"/>
                  </a:lnTo>
                  <a:cubicBezTo>
                    <a:pt x="36323" y="61409"/>
                    <a:pt x="36046" y="62033"/>
                    <a:pt x="35768" y="62657"/>
                  </a:cubicBezTo>
                  <a:cubicBezTo>
                    <a:pt x="35214" y="63350"/>
                    <a:pt x="34590" y="63905"/>
                    <a:pt x="33897" y="64390"/>
                  </a:cubicBezTo>
                  <a:cubicBezTo>
                    <a:pt x="33134" y="65014"/>
                    <a:pt x="32233" y="65430"/>
                    <a:pt x="31332" y="65776"/>
                  </a:cubicBezTo>
                  <a:lnTo>
                    <a:pt x="31055" y="65430"/>
                  </a:lnTo>
                  <a:cubicBezTo>
                    <a:pt x="31401" y="65153"/>
                    <a:pt x="31748" y="64875"/>
                    <a:pt x="32094" y="64598"/>
                  </a:cubicBezTo>
                  <a:cubicBezTo>
                    <a:pt x="32649" y="64113"/>
                    <a:pt x="33134" y="63420"/>
                    <a:pt x="33412" y="62726"/>
                  </a:cubicBezTo>
                  <a:cubicBezTo>
                    <a:pt x="33412" y="62592"/>
                    <a:pt x="33325" y="62516"/>
                    <a:pt x="33245" y="62516"/>
                  </a:cubicBezTo>
                  <a:cubicBezTo>
                    <a:pt x="33201" y="62516"/>
                    <a:pt x="33159" y="62539"/>
                    <a:pt x="33134" y="62588"/>
                  </a:cubicBezTo>
                  <a:cubicBezTo>
                    <a:pt x="32718" y="63281"/>
                    <a:pt x="32233" y="63836"/>
                    <a:pt x="31679" y="64321"/>
                  </a:cubicBezTo>
                  <a:cubicBezTo>
                    <a:pt x="31332" y="64529"/>
                    <a:pt x="31055" y="64737"/>
                    <a:pt x="30708" y="64945"/>
                  </a:cubicBezTo>
                  <a:lnTo>
                    <a:pt x="30154" y="64113"/>
                  </a:lnTo>
                  <a:cubicBezTo>
                    <a:pt x="31332" y="62103"/>
                    <a:pt x="34521" y="60924"/>
                    <a:pt x="36531" y="60716"/>
                  </a:cubicBezTo>
                  <a:close/>
                  <a:moveTo>
                    <a:pt x="23499" y="62856"/>
                  </a:moveTo>
                  <a:cubicBezTo>
                    <a:pt x="25727" y="62856"/>
                    <a:pt x="27899" y="63873"/>
                    <a:pt x="29322" y="65638"/>
                  </a:cubicBezTo>
                  <a:cubicBezTo>
                    <a:pt x="28975" y="65430"/>
                    <a:pt x="28629" y="65291"/>
                    <a:pt x="28213" y="65222"/>
                  </a:cubicBezTo>
                  <a:cubicBezTo>
                    <a:pt x="27658" y="65083"/>
                    <a:pt x="27034" y="64945"/>
                    <a:pt x="26410" y="64806"/>
                  </a:cubicBezTo>
                  <a:cubicBezTo>
                    <a:pt x="26391" y="64800"/>
                    <a:pt x="26374" y="64797"/>
                    <a:pt x="26357" y="64797"/>
                  </a:cubicBezTo>
                  <a:cubicBezTo>
                    <a:pt x="26192" y="64797"/>
                    <a:pt x="26152" y="65083"/>
                    <a:pt x="26341" y="65083"/>
                  </a:cubicBezTo>
                  <a:cubicBezTo>
                    <a:pt x="26826" y="65291"/>
                    <a:pt x="27381" y="65430"/>
                    <a:pt x="27935" y="65638"/>
                  </a:cubicBezTo>
                  <a:cubicBezTo>
                    <a:pt x="28421" y="65846"/>
                    <a:pt x="28975" y="65984"/>
                    <a:pt x="29530" y="66054"/>
                  </a:cubicBezTo>
                  <a:lnTo>
                    <a:pt x="29530" y="66192"/>
                  </a:lnTo>
                  <a:cubicBezTo>
                    <a:pt x="29315" y="66208"/>
                    <a:pt x="29100" y="66216"/>
                    <a:pt x="28886" y="66216"/>
                  </a:cubicBezTo>
                  <a:cubicBezTo>
                    <a:pt x="26273" y="66216"/>
                    <a:pt x="23773" y="65054"/>
                    <a:pt x="22043" y="63004"/>
                  </a:cubicBezTo>
                  <a:cubicBezTo>
                    <a:pt x="22527" y="62905"/>
                    <a:pt x="23014" y="62856"/>
                    <a:pt x="23499" y="62856"/>
                  </a:cubicBezTo>
                  <a:close/>
                  <a:moveTo>
                    <a:pt x="33481" y="72795"/>
                  </a:moveTo>
                  <a:cubicBezTo>
                    <a:pt x="33568" y="72795"/>
                    <a:pt x="33654" y="72812"/>
                    <a:pt x="33758" y="72847"/>
                  </a:cubicBezTo>
                  <a:lnTo>
                    <a:pt x="33827" y="72916"/>
                  </a:lnTo>
                  <a:cubicBezTo>
                    <a:pt x="33689" y="73055"/>
                    <a:pt x="33550" y="73124"/>
                    <a:pt x="33342" y="73263"/>
                  </a:cubicBezTo>
                  <a:lnTo>
                    <a:pt x="33204" y="72847"/>
                  </a:lnTo>
                  <a:cubicBezTo>
                    <a:pt x="33308" y="72812"/>
                    <a:pt x="33394" y="72795"/>
                    <a:pt x="33481" y="72795"/>
                  </a:cubicBezTo>
                  <a:close/>
                  <a:moveTo>
                    <a:pt x="30154" y="66608"/>
                  </a:moveTo>
                  <a:cubicBezTo>
                    <a:pt x="30847" y="68341"/>
                    <a:pt x="31540" y="70074"/>
                    <a:pt x="32233" y="71807"/>
                  </a:cubicBezTo>
                  <a:lnTo>
                    <a:pt x="32233" y="71738"/>
                  </a:lnTo>
                  <a:cubicBezTo>
                    <a:pt x="32302" y="71946"/>
                    <a:pt x="32372" y="72154"/>
                    <a:pt x="32441" y="72292"/>
                  </a:cubicBezTo>
                  <a:cubicBezTo>
                    <a:pt x="31679" y="72570"/>
                    <a:pt x="30985" y="72986"/>
                    <a:pt x="30431" y="73609"/>
                  </a:cubicBezTo>
                  <a:cubicBezTo>
                    <a:pt x="30431" y="73540"/>
                    <a:pt x="30431" y="73471"/>
                    <a:pt x="30431" y="73401"/>
                  </a:cubicBezTo>
                  <a:cubicBezTo>
                    <a:pt x="30223" y="71114"/>
                    <a:pt x="30154" y="68896"/>
                    <a:pt x="30084" y="66608"/>
                  </a:cubicBezTo>
                  <a:close/>
                  <a:moveTo>
                    <a:pt x="32649" y="72847"/>
                  </a:moveTo>
                  <a:cubicBezTo>
                    <a:pt x="32718" y="73055"/>
                    <a:pt x="32788" y="73263"/>
                    <a:pt x="32857" y="73401"/>
                  </a:cubicBezTo>
                  <a:cubicBezTo>
                    <a:pt x="32441" y="73609"/>
                    <a:pt x="32025" y="73748"/>
                    <a:pt x="31540" y="73887"/>
                  </a:cubicBezTo>
                  <a:cubicBezTo>
                    <a:pt x="31679" y="73817"/>
                    <a:pt x="31748" y="73679"/>
                    <a:pt x="31817" y="73540"/>
                  </a:cubicBezTo>
                  <a:cubicBezTo>
                    <a:pt x="31817" y="73491"/>
                    <a:pt x="31783" y="73442"/>
                    <a:pt x="31738" y="73442"/>
                  </a:cubicBezTo>
                  <a:cubicBezTo>
                    <a:pt x="31719" y="73442"/>
                    <a:pt x="31699" y="73450"/>
                    <a:pt x="31679" y="73471"/>
                  </a:cubicBezTo>
                  <a:cubicBezTo>
                    <a:pt x="31540" y="73609"/>
                    <a:pt x="31401" y="73679"/>
                    <a:pt x="31263" y="73748"/>
                  </a:cubicBezTo>
                  <a:cubicBezTo>
                    <a:pt x="31124" y="73817"/>
                    <a:pt x="30985" y="73817"/>
                    <a:pt x="30916" y="73887"/>
                  </a:cubicBezTo>
                  <a:cubicBezTo>
                    <a:pt x="31401" y="73401"/>
                    <a:pt x="31956" y="73055"/>
                    <a:pt x="32649" y="72847"/>
                  </a:cubicBezTo>
                  <a:close/>
                  <a:moveTo>
                    <a:pt x="21771" y="69315"/>
                  </a:moveTo>
                  <a:cubicBezTo>
                    <a:pt x="21967" y="69315"/>
                    <a:pt x="22224" y="69343"/>
                    <a:pt x="22529" y="69381"/>
                  </a:cubicBezTo>
                  <a:cubicBezTo>
                    <a:pt x="25301" y="69520"/>
                    <a:pt x="29114" y="71253"/>
                    <a:pt x="30015" y="74095"/>
                  </a:cubicBezTo>
                  <a:lnTo>
                    <a:pt x="30015" y="74441"/>
                  </a:lnTo>
                  <a:cubicBezTo>
                    <a:pt x="30015" y="74372"/>
                    <a:pt x="29946" y="74303"/>
                    <a:pt x="29876" y="74303"/>
                  </a:cubicBezTo>
                  <a:lnTo>
                    <a:pt x="29530" y="74303"/>
                  </a:lnTo>
                  <a:cubicBezTo>
                    <a:pt x="28698" y="73401"/>
                    <a:pt x="27658" y="72778"/>
                    <a:pt x="26480" y="72500"/>
                  </a:cubicBezTo>
                  <a:cubicBezTo>
                    <a:pt x="26457" y="72493"/>
                    <a:pt x="26435" y="72489"/>
                    <a:pt x="26414" y="72489"/>
                  </a:cubicBezTo>
                  <a:cubicBezTo>
                    <a:pt x="26246" y="72489"/>
                    <a:pt x="26156" y="72716"/>
                    <a:pt x="26341" y="72778"/>
                  </a:cubicBezTo>
                  <a:cubicBezTo>
                    <a:pt x="26965" y="73055"/>
                    <a:pt x="27589" y="73332"/>
                    <a:pt x="28074" y="73679"/>
                  </a:cubicBezTo>
                  <a:cubicBezTo>
                    <a:pt x="28421" y="73887"/>
                    <a:pt x="28698" y="74095"/>
                    <a:pt x="28975" y="74303"/>
                  </a:cubicBezTo>
                  <a:cubicBezTo>
                    <a:pt x="27104" y="74233"/>
                    <a:pt x="25232" y="73471"/>
                    <a:pt x="23846" y="72223"/>
                  </a:cubicBezTo>
                  <a:cubicBezTo>
                    <a:pt x="23083" y="71669"/>
                    <a:pt x="22390" y="70975"/>
                    <a:pt x="21766" y="70213"/>
                  </a:cubicBezTo>
                  <a:cubicBezTo>
                    <a:pt x="21162" y="69509"/>
                    <a:pt x="21252" y="69315"/>
                    <a:pt x="21771" y="69315"/>
                  </a:cubicBezTo>
                  <a:close/>
                  <a:moveTo>
                    <a:pt x="25606" y="76981"/>
                  </a:moveTo>
                  <a:cubicBezTo>
                    <a:pt x="27509" y="76981"/>
                    <a:pt x="29007" y="78036"/>
                    <a:pt x="30154" y="79502"/>
                  </a:cubicBezTo>
                  <a:cubicBezTo>
                    <a:pt x="28236" y="79091"/>
                    <a:pt x="26252" y="78747"/>
                    <a:pt x="25134" y="77002"/>
                  </a:cubicBezTo>
                  <a:lnTo>
                    <a:pt x="25134" y="77002"/>
                  </a:lnTo>
                  <a:cubicBezTo>
                    <a:pt x="25294" y="76988"/>
                    <a:pt x="25452" y="76981"/>
                    <a:pt x="25606" y="76981"/>
                  </a:cubicBezTo>
                  <a:close/>
                  <a:moveTo>
                    <a:pt x="33433" y="77687"/>
                  </a:moveTo>
                  <a:cubicBezTo>
                    <a:pt x="33494" y="77687"/>
                    <a:pt x="33556" y="77691"/>
                    <a:pt x="33619" y="77699"/>
                  </a:cubicBezTo>
                  <a:lnTo>
                    <a:pt x="33619" y="77769"/>
                  </a:lnTo>
                  <a:cubicBezTo>
                    <a:pt x="33342" y="78323"/>
                    <a:pt x="32996" y="78739"/>
                    <a:pt x="32580" y="79086"/>
                  </a:cubicBezTo>
                  <a:cubicBezTo>
                    <a:pt x="32233" y="79363"/>
                    <a:pt x="31887" y="79502"/>
                    <a:pt x="31471" y="79640"/>
                  </a:cubicBezTo>
                  <a:cubicBezTo>
                    <a:pt x="31731" y="78663"/>
                    <a:pt x="32481" y="77687"/>
                    <a:pt x="33433" y="77687"/>
                  </a:cubicBezTo>
                  <a:close/>
                  <a:moveTo>
                    <a:pt x="24784" y="1"/>
                  </a:moveTo>
                  <a:cubicBezTo>
                    <a:pt x="24713" y="1"/>
                    <a:pt x="24639" y="38"/>
                    <a:pt x="24608" y="132"/>
                  </a:cubicBezTo>
                  <a:cubicBezTo>
                    <a:pt x="22043" y="6786"/>
                    <a:pt x="20588" y="13788"/>
                    <a:pt x="20380" y="20927"/>
                  </a:cubicBezTo>
                  <a:cubicBezTo>
                    <a:pt x="20241" y="24324"/>
                    <a:pt x="19964" y="28067"/>
                    <a:pt x="20518" y="31602"/>
                  </a:cubicBezTo>
                  <a:cubicBezTo>
                    <a:pt x="19687" y="29176"/>
                    <a:pt x="18785" y="26750"/>
                    <a:pt x="17884" y="24393"/>
                  </a:cubicBezTo>
                  <a:cubicBezTo>
                    <a:pt x="18369" y="23007"/>
                    <a:pt x="18231" y="21551"/>
                    <a:pt x="17607" y="20303"/>
                  </a:cubicBezTo>
                  <a:cubicBezTo>
                    <a:pt x="17607" y="20234"/>
                    <a:pt x="17555" y="20199"/>
                    <a:pt x="17494" y="20199"/>
                  </a:cubicBezTo>
                  <a:cubicBezTo>
                    <a:pt x="17434" y="20199"/>
                    <a:pt x="17364" y="20234"/>
                    <a:pt x="17330" y="20303"/>
                  </a:cubicBezTo>
                  <a:cubicBezTo>
                    <a:pt x="17122" y="20927"/>
                    <a:pt x="17052" y="21621"/>
                    <a:pt x="17122" y="22244"/>
                  </a:cubicBezTo>
                  <a:cubicBezTo>
                    <a:pt x="16359" y="20234"/>
                    <a:pt x="15735" y="18155"/>
                    <a:pt x="15319" y="16075"/>
                  </a:cubicBezTo>
                  <a:cubicBezTo>
                    <a:pt x="15285" y="16040"/>
                    <a:pt x="15233" y="16023"/>
                    <a:pt x="15189" y="16023"/>
                  </a:cubicBezTo>
                  <a:cubicBezTo>
                    <a:pt x="15146" y="16023"/>
                    <a:pt x="15112" y="16040"/>
                    <a:pt x="15112" y="16075"/>
                  </a:cubicBezTo>
                  <a:cubicBezTo>
                    <a:pt x="15181" y="17184"/>
                    <a:pt x="15389" y="18363"/>
                    <a:pt x="15735" y="19472"/>
                  </a:cubicBezTo>
                  <a:cubicBezTo>
                    <a:pt x="15389" y="18848"/>
                    <a:pt x="14765" y="18432"/>
                    <a:pt x="14072" y="18363"/>
                  </a:cubicBezTo>
                  <a:cubicBezTo>
                    <a:pt x="13864" y="18363"/>
                    <a:pt x="13725" y="18570"/>
                    <a:pt x="13864" y="18709"/>
                  </a:cubicBezTo>
                  <a:cubicBezTo>
                    <a:pt x="14210" y="19264"/>
                    <a:pt x="14557" y="19749"/>
                    <a:pt x="15042" y="20165"/>
                  </a:cubicBezTo>
                  <a:cubicBezTo>
                    <a:pt x="15144" y="20266"/>
                    <a:pt x="15319" y="20331"/>
                    <a:pt x="15488" y="20331"/>
                  </a:cubicBezTo>
                  <a:cubicBezTo>
                    <a:pt x="15550" y="20331"/>
                    <a:pt x="15610" y="20322"/>
                    <a:pt x="15666" y="20303"/>
                  </a:cubicBezTo>
                  <a:cubicBezTo>
                    <a:pt x="15735" y="20303"/>
                    <a:pt x="15805" y="20234"/>
                    <a:pt x="15805" y="20095"/>
                  </a:cubicBezTo>
                  <a:cubicBezTo>
                    <a:pt x="15805" y="20095"/>
                    <a:pt x="15805" y="20026"/>
                    <a:pt x="15805" y="20026"/>
                  </a:cubicBezTo>
                  <a:lnTo>
                    <a:pt x="15805" y="19957"/>
                  </a:lnTo>
                  <a:cubicBezTo>
                    <a:pt x="16914" y="23908"/>
                    <a:pt x="18785" y="27790"/>
                    <a:pt x="19964" y="31602"/>
                  </a:cubicBezTo>
                  <a:cubicBezTo>
                    <a:pt x="20588" y="33474"/>
                    <a:pt x="21073" y="35415"/>
                    <a:pt x="21558" y="37356"/>
                  </a:cubicBezTo>
                  <a:cubicBezTo>
                    <a:pt x="21627" y="39366"/>
                    <a:pt x="21835" y="41446"/>
                    <a:pt x="21974" y="43456"/>
                  </a:cubicBezTo>
                  <a:cubicBezTo>
                    <a:pt x="21974" y="43560"/>
                    <a:pt x="22061" y="43612"/>
                    <a:pt x="22147" y="43612"/>
                  </a:cubicBezTo>
                  <a:cubicBezTo>
                    <a:pt x="22234" y="43612"/>
                    <a:pt x="22321" y="43560"/>
                    <a:pt x="22321" y="43456"/>
                  </a:cubicBezTo>
                  <a:cubicBezTo>
                    <a:pt x="22321" y="42416"/>
                    <a:pt x="22321" y="41307"/>
                    <a:pt x="22321" y="40267"/>
                  </a:cubicBezTo>
                  <a:cubicBezTo>
                    <a:pt x="22944" y="42971"/>
                    <a:pt x="23568" y="45743"/>
                    <a:pt x="24262" y="48516"/>
                  </a:cubicBezTo>
                  <a:lnTo>
                    <a:pt x="24054" y="48516"/>
                  </a:lnTo>
                  <a:cubicBezTo>
                    <a:pt x="23915" y="48516"/>
                    <a:pt x="23846" y="48585"/>
                    <a:pt x="23776" y="48655"/>
                  </a:cubicBezTo>
                  <a:cubicBezTo>
                    <a:pt x="23291" y="50180"/>
                    <a:pt x="24469" y="51705"/>
                    <a:pt x="25371" y="52814"/>
                  </a:cubicBezTo>
                  <a:cubicBezTo>
                    <a:pt x="26133" y="55517"/>
                    <a:pt x="27034" y="58290"/>
                    <a:pt x="28005" y="60924"/>
                  </a:cubicBezTo>
                  <a:lnTo>
                    <a:pt x="27935" y="60924"/>
                  </a:lnTo>
                  <a:cubicBezTo>
                    <a:pt x="25232" y="56210"/>
                    <a:pt x="23014" y="51220"/>
                    <a:pt x="20380" y="46575"/>
                  </a:cubicBezTo>
                  <a:cubicBezTo>
                    <a:pt x="20102" y="46159"/>
                    <a:pt x="19894" y="45674"/>
                    <a:pt x="19687" y="45258"/>
                  </a:cubicBezTo>
                  <a:cubicBezTo>
                    <a:pt x="19687" y="45258"/>
                    <a:pt x="19756" y="45258"/>
                    <a:pt x="19756" y="45189"/>
                  </a:cubicBezTo>
                  <a:cubicBezTo>
                    <a:pt x="20033" y="43802"/>
                    <a:pt x="19894" y="42347"/>
                    <a:pt x="19409" y="41030"/>
                  </a:cubicBezTo>
                  <a:cubicBezTo>
                    <a:pt x="19382" y="40919"/>
                    <a:pt x="19321" y="40874"/>
                    <a:pt x="19253" y="40874"/>
                  </a:cubicBezTo>
                  <a:cubicBezTo>
                    <a:pt x="19151" y="40874"/>
                    <a:pt x="19035" y="40974"/>
                    <a:pt x="18993" y="41099"/>
                  </a:cubicBezTo>
                  <a:cubicBezTo>
                    <a:pt x="18855" y="41723"/>
                    <a:pt x="18855" y="42347"/>
                    <a:pt x="18924" y="42971"/>
                  </a:cubicBezTo>
                  <a:cubicBezTo>
                    <a:pt x="18993" y="43387"/>
                    <a:pt x="19063" y="43872"/>
                    <a:pt x="19132" y="44288"/>
                  </a:cubicBezTo>
                  <a:cubicBezTo>
                    <a:pt x="17260" y="40544"/>
                    <a:pt x="15666" y="36663"/>
                    <a:pt x="13240" y="33127"/>
                  </a:cubicBezTo>
                  <a:cubicBezTo>
                    <a:pt x="13201" y="33089"/>
                    <a:pt x="13162" y="33072"/>
                    <a:pt x="13128" y="33072"/>
                  </a:cubicBezTo>
                  <a:cubicBezTo>
                    <a:pt x="13040" y="33072"/>
                    <a:pt x="12982" y="33185"/>
                    <a:pt x="13032" y="33335"/>
                  </a:cubicBezTo>
                  <a:cubicBezTo>
                    <a:pt x="14488" y="35692"/>
                    <a:pt x="15805" y="38118"/>
                    <a:pt x="16983" y="40683"/>
                  </a:cubicBezTo>
                  <a:cubicBezTo>
                    <a:pt x="16637" y="40188"/>
                    <a:pt x="16078" y="39940"/>
                    <a:pt x="15509" y="39940"/>
                  </a:cubicBezTo>
                  <a:cubicBezTo>
                    <a:pt x="15281" y="39940"/>
                    <a:pt x="15052" y="39980"/>
                    <a:pt x="14834" y="40059"/>
                  </a:cubicBezTo>
                  <a:cubicBezTo>
                    <a:pt x="14626" y="40129"/>
                    <a:pt x="14626" y="40267"/>
                    <a:pt x="14696" y="40406"/>
                  </a:cubicBezTo>
                  <a:cubicBezTo>
                    <a:pt x="14985" y="40811"/>
                    <a:pt x="15805" y="41940"/>
                    <a:pt x="16472" y="41940"/>
                  </a:cubicBezTo>
                  <a:cubicBezTo>
                    <a:pt x="16604" y="41940"/>
                    <a:pt x="16730" y="41895"/>
                    <a:pt x="16844" y="41792"/>
                  </a:cubicBezTo>
                  <a:cubicBezTo>
                    <a:pt x="16964" y="41733"/>
                    <a:pt x="16878" y="41570"/>
                    <a:pt x="16763" y="41570"/>
                  </a:cubicBezTo>
                  <a:cubicBezTo>
                    <a:pt x="16745" y="41570"/>
                    <a:pt x="16725" y="41575"/>
                    <a:pt x="16706" y="41584"/>
                  </a:cubicBezTo>
                  <a:cubicBezTo>
                    <a:pt x="16693" y="41590"/>
                    <a:pt x="16678" y="41593"/>
                    <a:pt x="16661" y="41593"/>
                  </a:cubicBezTo>
                  <a:cubicBezTo>
                    <a:pt x="16483" y="41593"/>
                    <a:pt x="16070" y="41295"/>
                    <a:pt x="15943" y="41168"/>
                  </a:cubicBezTo>
                  <a:cubicBezTo>
                    <a:pt x="15666" y="40960"/>
                    <a:pt x="15458" y="40683"/>
                    <a:pt x="15250" y="40406"/>
                  </a:cubicBezTo>
                  <a:cubicBezTo>
                    <a:pt x="15326" y="40388"/>
                    <a:pt x="15400" y="40380"/>
                    <a:pt x="15474" y="40380"/>
                  </a:cubicBezTo>
                  <a:cubicBezTo>
                    <a:pt x="16277" y="40380"/>
                    <a:pt x="16954" y="41359"/>
                    <a:pt x="17399" y="41931"/>
                  </a:cubicBezTo>
                  <a:cubicBezTo>
                    <a:pt x="17434" y="41966"/>
                    <a:pt x="17468" y="41983"/>
                    <a:pt x="17503" y="41983"/>
                  </a:cubicBezTo>
                  <a:cubicBezTo>
                    <a:pt x="17538" y="41983"/>
                    <a:pt x="17572" y="41966"/>
                    <a:pt x="17607" y="41931"/>
                  </a:cubicBezTo>
                  <a:cubicBezTo>
                    <a:pt x="18369" y="43525"/>
                    <a:pt x="19132" y="45120"/>
                    <a:pt x="19964" y="46714"/>
                  </a:cubicBezTo>
                  <a:cubicBezTo>
                    <a:pt x="21004" y="48655"/>
                    <a:pt x="21974" y="50734"/>
                    <a:pt x="22875" y="52814"/>
                  </a:cubicBezTo>
                  <a:cubicBezTo>
                    <a:pt x="20865" y="50249"/>
                    <a:pt x="18577" y="47892"/>
                    <a:pt x="16151" y="45674"/>
                  </a:cubicBezTo>
                  <a:cubicBezTo>
                    <a:pt x="11646" y="41376"/>
                    <a:pt x="6239" y="38118"/>
                    <a:pt x="347" y="36039"/>
                  </a:cubicBezTo>
                  <a:cubicBezTo>
                    <a:pt x="208" y="36039"/>
                    <a:pt x="0" y="36108"/>
                    <a:pt x="69" y="36247"/>
                  </a:cubicBezTo>
                  <a:cubicBezTo>
                    <a:pt x="1386" y="41168"/>
                    <a:pt x="6585" y="44426"/>
                    <a:pt x="10675" y="46852"/>
                  </a:cubicBezTo>
                  <a:cubicBezTo>
                    <a:pt x="13240" y="48447"/>
                    <a:pt x="15943" y="49695"/>
                    <a:pt x="18300" y="51566"/>
                  </a:cubicBezTo>
                  <a:cubicBezTo>
                    <a:pt x="20865" y="53646"/>
                    <a:pt x="23014" y="56141"/>
                    <a:pt x="25509" y="58221"/>
                  </a:cubicBezTo>
                  <a:cubicBezTo>
                    <a:pt x="25925" y="58983"/>
                    <a:pt x="26410" y="59676"/>
                    <a:pt x="26826" y="60439"/>
                  </a:cubicBezTo>
                  <a:cubicBezTo>
                    <a:pt x="27519" y="61479"/>
                    <a:pt x="28282" y="62588"/>
                    <a:pt x="29044" y="63628"/>
                  </a:cubicBezTo>
                  <a:cubicBezTo>
                    <a:pt x="29183" y="64043"/>
                    <a:pt x="29322" y="64459"/>
                    <a:pt x="29460" y="64806"/>
                  </a:cubicBezTo>
                  <a:cubicBezTo>
                    <a:pt x="28066" y="63197"/>
                    <a:pt x="25634" y="62376"/>
                    <a:pt x="23417" y="62376"/>
                  </a:cubicBezTo>
                  <a:cubicBezTo>
                    <a:pt x="22769" y="62376"/>
                    <a:pt x="22138" y="62447"/>
                    <a:pt x="21558" y="62588"/>
                  </a:cubicBezTo>
                  <a:cubicBezTo>
                    <a:pt x="21350" y="62588"/>
                    <a:pt x="21281" y="62865"/>
                    <a:pt x="21419" y="63004"/>
                  </a:cubicBezTo>
                  <a:cubicBezTo>
                    <a:pt x="22774" y="64947"/>
                    <a:pt x="25630" y="66791"/>
                    <a:pt x="28244" y="66791"/>
                  </a:cubicBezTo>
                  <a:cubicBezTo>
                    <a:pt x="28707" y="66791"/>
                    <a:pt x="29161" y="66733"/>
                    <a:pt x="29599" y="66608"/>
                  </a:cubicBezTo>
                  <a:cubicBezTo>
                    <a:pt x="29599" y="68549"/>
                    <a:pt x="29738" y="70490"/>
                    <a:pt x="29876" y="72431"/>
                  </a:cubicBezTo>
                  <a:cubicBezTo>
                    <a:pt x="29114" y="71599"/>
                    <a:pt x="28213" y="70837"/>
                    <a:pt x="27173" y="70282"/>
                  </a:cubicBezTo>
                  <a:cubicBezTo>
                    <a:pt x="25801" y="69491"/>
                    <a:pt x="23947" y="68820"/>
                    <a:pt x="22222" y="68820"/>
                  </a:cubicBezTo>
                  <a:cubicBezTo>
                    <a:pt x="21681" y="68820"/>
                    <a:pt x="21153" y="68885"/>
                    <a:pt x="20657" y="69034"/>
                  </a:cubicBezTo>
                  <a:cubicBezTo>
                    <a:pt x="20518" y="69104"/>
                    <a:pt x="20518" y="69312"/>
                    <a:pt x="20588" y="69381"/>
                  </a:cubicBezTo>
                  <a:cubicBezTo>
                    <a:pt x="22318" y="71854"/>
                    <a:pt x="25097" y="74712"/>
                    <a:pt x="28283" y="74712"/>
                  </a:cubicBezTo>
                  <a:cubicBezTo>
                    <a:pt x="28670" y="74712"/>
                    <a:pt x="29063" y="74670"/>
                    <a:pt x="29460" y="74580"/>
                  </a:cubicBezTo>
                  <a:lnTo>
                    <a:pt x="29599" y="74580"/>
                  </a:lnTo>
                  <a:cubicBezTo>
                    <a:pt x="29619" y="74600"/>
                    <a:pt x="29640" y="74609"/>
                    <a:pt x="29658" y="74609"/>
                  </a:cubicBezTo>
                  <a:cubicBezTo>
                    <a:pt x="29703" y="74609"/>
                    <a:pt x="29738" y="74560"/>
                    <a:pt x="29738" y="74511"/>
                  </a:cubicBezTo>
                  <a:lnTo>
                    <a:pt x="29946" y="74441"/>
                  </a:lnTo>
                  <a:lnTo>
                    <a:pt x="29946" y="74441"/>
                  </a:lnTo>
                  <a:cubicBezTo>
                    <a:pt x="29876" y="74580"/>
                    <a:pt x="29876" y="74649"/>
                    <a:pt x="29876" y="74719"/>
                  </a:cubicBezTo>
                  <a:cubicBezTo>
                    <a:pt x="29876" y="74857"/>
                    <a:pt x="29946" y="74926"/>
                    <a:pt x="30015" y="74926"/>
                  </a:cubicBezTo>
                  <a:cubicBezTo>
                    <a:pt x="30154" y="76174"/>
                    <a:pt x="30292" y="77491"/>
                    <a:pt x="30431" y="78739"/>
                  </a:cubicBezTo>
                  <a:cubicBezTo>
                    <a:pt x="29220" y="77225"/>
                    <a:pt x="27374" y="76399"/>
                    <a:pt x="25448" y="76399"/>
                  </a:cubicBezTo>
                  <a:cubicBezTo>
                    <a:pt x="25169" y="76399"/>
                    <a:pt x="24889" y="76416"/>
                    <a:pt x="24608" y="76451"/>
                  </a:cubicBezTo>
                  <a:cubicBezTo>
                    <a:pt x="24469" y="76521"/>
                    <a:pt x="24331" y="76659"/>
                    <a:pt x="24400" y="76867"/>
                  </a:cubicBezTo>
                  <a:cubicBezTo>
                    <a:pt x="25509" y="79086"/>
                    <a:pt x="27935" y="79709"/>
                    <a:pt x="30292" y="79848"/>
                  </a:cubicBezTo>
                  <a:cubicBezTo>
                    <a:pt x="30223" y="79987"/>
                    <a:pt x="30292" y="80056"/>
                    <a:pt x="30362" y="80056"/>
                  </a:cubicBezTo>
                  <a:lnTo>
                    <a:pt x="30569" y="80195"/>
                  </a:lnTo>
                  <a:cubicBezTo>
                    <a:pt x="31263" y="85671"/>
                    <a:pt x="32164" y="91216"/>
                    <a:pt x="33273" y="96693"/>
                  </a:cubicBezTo>
                  <a:cubicBezTo>
                    <a:pt x="33273" y="96762"/>
                    <a:pt x="33308" y="96796"/>
                    <a:pt x="33351" y="96796"/>
                  </a:cubicBezTo>
                  <a:cubicBezTo>
                    <a:pt x="33394" y="96796"/>
                    <a:pt x="33446" y="96762"/>
                    <a:pt x="33481" y="96693"/>
                  </a:cubicBezTo>
                  <a:cubicBezTo>
                    <a:pt x="33065" y="91355"/>
                    <a:pt x="31956" y="86087"/>
                    <a:pt x="31124" y="80749"/>
                  </a:cubicBezTo>
                  <a:cubicBezTo>
                    <a:pt x="31263" y="80749"/>
                    <a:pt x="31332" y="80611"/>
                    <a:pt x="31263" y="80541"/>
                  </a:cubicBezTo>
                  <a:cubicBezTo>
                    <a:pt x="31263" y="80472"/>
                    <a:pt x="31263" y="80333"/>
                    <a:pt x="31193" y="80264"/>
                  </a:cubicBezTo>
                  <a:cubicBezTo>
                    <a:pt x="32510" y="80195"/>
                    <a:pt x="33827" y="78739"/>
                    <a:pt x="34105" y="77630"/>
                  </a:cubicBezTo>
                  <a:cubicBezTo>
                    <a:pt x="34174" y="77491"/>
                    <a:pt x="34105" y="77283"/>
                    <a:pt x="33966" y="77283"/>
                  </a:cubicBezTo>
                  <a:cubicBezTo>
                    <a:pt x="33787" y="77232"/>
                    <a:pt x="33611" y="77208"/>
                    <a:pt x="33442" y="77208"/>
                  </a:cubicBezTo>
                  <a:cubicBezTo>
                    <a:pt x="32234" y="77208"/>
                    <a:pt x="31298" y="78416"/>
                    <a:pt x="31055" y="79571"/>
                  </a:cubicBezTo>
                  <a:cubicBezTo>
                    <a:pt x="31055" y="79571"/>
                    <a:pt x="31055" y="79571"/>
                    <a:pt x="31055" y="79640"/>
                  </a:cubicBezTo>
                  <a:lnTo>
                    <a:pt x="30985" y="79640"/>
                  </a:lnTo>
                  <a:cubicBezTo>
                    <a:pt x="30916" y="78947"/>
                    <a:pt x="30847" y="78254"/>
                    <a:pt x="30708" y="77561"/>
                  </a:cubicBezTo>
                  <a:cubicBezTo>
                    <a:pt x="30639" y="76590"/>
                    <a:pt x="30569" y="75689"/>
                    <a:pt x="30500" y="74719"/>
                  </a:cubicBezTo>
                  <a:lnTo>
                    <a:pt x="30500" y="74719"/>
                  </a:lnTo>
                  <a:cubicBezTo>
                    <a:pt x="30500" y="74719"/>
                    <a:pt x="30570" y="74788"/>
                    <a:pt x="30639" y="74788"/>
                  </a:cubicBezTo>
                  <a:cubicBezTo>
                    <a:pt x="30743" y="74797"/>
                    <a:pt x="30848" y="74801"/>
                    <a:pt x="30953" y="74801"/>
                  </a:cubicBezTo>
                  <a:cubicBezTo>
                    <a:pt x="31693" y="74801"/>
                    <a:pt x="32458" y="74589"/>
                    <a:pt x="33065" y="74164"/>
                  </a:cubicBezTo>
                  <a:cubicBezTo>
                    <a:pt x="35422" y="80264"/>
                    <a:pt x="37155" y="86572"/>
                    <a:pt x="38402" y="93019"/>
                  </a:cubicBezTo>
                  <a:cubicBezTo>
                    <a:pt x="38402" y="93088"/>
                    <a:pt x="38454" y="93123"/>
                    <a:pt x="38506" y="93123"/>
                  </a:cubicBezTo>
                  <a:cubicBezTo>
                    <a:pt x="38558" y="93123"/>
                    <a:pt x="38610" y="93088"/>
                    <a:pt x="38610" y="93019"/>
                  </a:cubicBezTo>
                  <a:cubicBezTo>
                    <a:pt x="37987" y="86433"/>
                    <a:pt x="35976" y="80125"/>
                    <a:pt x="33619" y="73887"/>
                  </a:cubicBezTo>
                  <a:cubicBezTo>
                    <a:pt x="33966" y="73609"/>
                    <a:pt x="34243" y="73332"/>
                    <a:pt x="34521" y="73055"/>
                  </a:cubicBezTo>
                  <a:cubicBezTo>
                    <a:pt x="34659" y="72916"/>
                    <a:pt x="34590" y="72708"/>
                    <a:pt x="34451" y="72570"/>
                  </a:cubicBezTo>
                  <a:cubicBezTo>
                    <a:pt x="34129" y="72301"/>
                    <a:pt x="33723" y="72199"/>
                    <a:pt x="33331" y="72199"/>
                  </a:cubicBezTo>
                  <a:cubicBezTo>
                    <a:pt x="33217" y="72199"/>
                    <a:pt x="33105" y="72207"/>
                    <a:pt x="32996" y="72223"/>
                  </a:cubicBezTo>
                  <a:cubicBezTo>
                    <a:pt x="32233" y="70351"/>
                    <a:pt x="31471" y="68480"/>
                    <a:pt x="30777" y="66608"/>
                  </a:cubicBezTo>
                  <a:lnTo>
                    <a:pt x="31124" y="66539"/>
                  </a:lnTo>
                  <a:cubicBezTo>
                    <a:pt x="35630" y="72778"/>
                    <a:pt x="40343" y="78878"/>
                    <a:pt x="42770" y="86295"/>
                  </a:cubicBezTo>
                  <a:cubicBezTo>
                    <a:pt x="42770" y="86341"/>
                    <a:pt x="42793" y="86356"/>
                    <a:pt x="42821" y="86356"/>
                  </a:cubicBezTo>
                  <a:cubicBezTo>
                    <a:pt x="42877" y="86356"/>
                    <a:pt x="42954" y="86295"/>
                    <a:pt x="42908" y="86295"/>
                  </a:cubicBezTo>
                  <a:cubicBezTo>
                    <a:pt x="41106" y="78878"/>
                    <a:pt x="36115" y="72708"/>
                    <a:pt x="31679" y="66400"/>
                  </a:cubicBezTo>
                  <a:cubicBezTo>
                    <a:pt x="34313" y="65638"/>
                    <a:pt x="37085" y="63073"/>
                    <a:pt x="37016" y="60508"/>
                  </a:cubicBezTo>
                  <a:cubicBezTo>
                    <a:pt x="37016" y="60395"/>
                    <a:pt x="36924" y="60282"/>
                    <a:pt x="36814" y="60282"/>
                  </a:cubicBezTo>
                  <a:cubicBezTo>
                    <a:pt x="36790" y="60282"/>
                    <a:pt x="36764" y="60288"/>
                    <a:pt x="36739" y="60300"/>
                  </a:cubicBezTo>
                  <a:cubicBezTo>
                    <a:pt x="34590" y="60370"/>
                    <a:pt x="31332" y="61617"/>
                    <a:pt x="30015" y="63697"/>
                  </a:cubicBezTo>
                  <a:cubicBezTo>
                    <a:pt x="30015" y="61271"/>
                    <a:pt x="30084" y="58775"/>
                    <a:pt x="30154" y="56349"/>
                  </a:cubicBezTo>
                  <a:cubicBezTo>
                    <a:pt x="33342" y="56072"/>
                    <a:pt x="35907" y="53576"/>
                    <a:pt x="36392" y="50388"/>
                  </a:cubicBezTo>
                  <a:cubicBezTo>
                    <a:pt x="36392" y="50217"/>
                    <a:pt x="36251" y="50092"/>
                    <a:pt x="36124" y="50092"/>
                  </a:cubicBezTo>
                  <a:cubicBezTo>
                    <a:pt x="36097" y="50092"/>
                    <a:pt x="36070" y="50098"/>
                    <a:pt x="36046" y="50110"/>
                  </a:cubicBezTo>
                  <a:cubicBezTo>
                    <a:pt x="33897" y="50873"/>
                    <a:pt x="31401" y="51843"/>
                    <a:pt x="30292" y="53784"/>
                  </a:cubicBezTo>
                  <a:lnTo>
                    <a:pt x="30292" y="53646"/>
                  </a:lnTo>
                  <a:cubicBezTo>
                    <a:pt x="30431" y="51358"/>
                    <a:pt x="30500" y="49071"/>
                    <a:pt x="30708" y="46714"/>
                  </a:cubicBezTo>
                  <a:cubicBezTo>
                    <a:pt x="30777" y="46714"/>
                    <a:pt x="30916" y="46714"/>
                    <a:pt x="30916" y="46575"/>
                  </a:cubicBezTo>
                  <a:cubicBezTo>
                    <a:pt x="30985" y="46506"/>
                    <a:pt x="30985" y="46367"/>
                    <a:pt x="30916" y="46298"/>
                  </a:cubicBezTo>
                  <a:lnTo>
                    <a:pt x="30916" y="46090"/>
                  </a:lnTo>
                  <a:cubicBezTo>
                    <a:pt x="34035" y="45466"/>
                    <a:pt x="35768" y="40614"/>
                    <a:pt x="35560" y="37910"/>
                  </a:cubicBezTo>
                  <a:cubicBezTo>
                    <a:pt x="35510" y="37809"/>
                    <a:pt x="35422" y="37745"/>
                    <a:pt x="35324" y="37745"/>
                  </a:cubicBezTo>
                  <a:cubicBezTo>
                    <a:pt x="35288" y="37745"/>
                    <a:pt x="35251" y="37753"/>
                    <a:pt x="35214" y="37772"/>
                  </a:cubicBezTo>
                  <a:cubicBezTo>
                    <a:pt x="33412" y="39089"/>
                    <a:pt x="32025" y="40822"/>
                    <a:pt x="30985" y="42763"/>
                  </a:cubicBezTo>
                  <a:cubicBezTo>
                    <a:pt x="31193" y="40822"/>
                    <a:pt x="31401" y="38881"/>
                    <a:pt x="31609" y="36940"/>
                  </a:cubicBezTo>
                  <a:cubicBezTo>
                    <a:pt x="31748" y="36247"/>
                    <a:pt x="31817" y="35554"/>
                    <a:pt x="31956" y="34791"/>
                  </a:cubicBezTo>
                  <a:cubicBezTo>
                    <a:pt x="34937" y="34236"/>
                    <a:pt x="36739" y="30424"/>
                    <a:pt x="37016" y="27651"/>
                  </a:cubicBezTo>
                  <a:cubicBezTo>
                    <a:pt x="37016" y="27501"/>
                    <a:pt x="36908" y="27387"/>
                    <a:pt x="36770" y="27387"/>
                  </a:cubicBezTo>
                  <a:cubicBezTo>
                    <a:pt x="36716" y="27387"/>
                    <a:pt x="36658" y="27405"/>
                    <a:pt x="36600" y="27443"/>
                  </a:cubicBezTo>
                  <a:cubicBezTo>
                    <a:pt x="34867" y="28414"/>
                    <a:pt x="33342" y="29939"/>
                    <a:pt x="32372" y="31672"/>
                  </a:cubicBezTo>
                  <a:cubicBezTo>
                    <a:pt x="32580" y="30008"/>
                    <a:pt x="32788" y="28414"/>
                    <a:pt x="32996" y="26750"/>
                  </a:cubicBezTo>
                  <a:cubicBezTo>
                    <a:pt x="33065" y="26750"/>
                    <a:pt x="33134" y="26681"/>
                    <a:pt x="33134" y="26681"/>
                  </a:cubicBezTo>
                  <a:cubicBezTo>
                    <a:pt x="33481" y="25988"/>
                    <a:pt x="33550" y="25225"/>
                    <a:pt x="33481" y="24463"/>
                  </a:cubicBezTo>
                  <a:cubicBezTo>
                    <a:pt x="35630" y="24047"/>
                    <a:pt x="37571" y="21759"/>
                    <a:pt x="38056" y="19818"/>
                  </a:cubicBezTo>
                  <a:cubicBezTo>
                    <a:pt x="38113" y="19647"/>
                    <a:pt x="37982" y="19523"/>
                    <a:pt x="37818" y="19523"/>
                  </a:cubicBezTo>
                  <a:cubicBezTo>
                    <a:pt x="37783" y="19523"/>
                    <a:pt x="37746" y="19529"/>
                    <a:pt x="37709" y="19541"/>
                  </a:cubicBezTo>
                  <a:cubicBezTo>
                    <a:pt x="36184" y="20026"/>
                    <a:pt x="34382" y="20719"/>
                    <a:pt x="33481" y="22036"/>
                  </a:cubicBezTo>
                  <a:cubicBezTo>
                    <a:pt x="33619" y="20650"/>
                    <a:pt x="33758" y="19194"/>
                    <a:pt x="33827" y="17808"/>
                  </a:cubicBezTo>
                  <a:lnTo>
                    <a:pt x="33827" y="18155"/>
                  </a:lnTo>
                  <a:cubicBezTo>
                    <a:pt x="33827" y="18224"/>
                    <a:pt x="33879" y="18259"/>
                    <a:pt x="33931" y="18259"/>
                  </a:cubicBezTo>
                  <a:cubicBezTo>
                    <a:pt x="33983" y="18259"/>
                    <a:pt x="34035" y="18224"/>
                    <a:pt x="34035" y="18155"/>
                  </a:cubicBezTo>
                  <a:cubicBezTo>
                    <a:pt x="34105" y="17808"/>
                    <a:pt x="34174" y="17461"/>
                    <a:pt x="34243" y="17115"/>
                  </a:cubicBezTo>
                  <a:cubicBezTo>
                    <a:pt x="36323" y="14758"/>
                    <a:pt x="36392" y="10945"/>
                    <a:pt x="35838" y="8103"/>
                  </a:cubicBezTo>
                  <a:cubicBezTo>
                    <a:pt x="35786" y="7947"/>
                    <a:pt x="35695" y="7869"/>
                    <a:pt x="35594" y="7869"/>
                  </a:cubicBezTo>
                  <a:cubicBezTo>
                    <a:pt x="35560" y="7869"/>
                    <a:pt x="35526" y="7878"/>
                    <a:pt x="35491" y="7895"/>
                  </a:cubicBezTo>
                  <a:cubicBezTo>
                    <a:pt x="32441" y="9074"/>
                    <a:pt x="32025" y="14689"/>
                    <a:pt x="33481" y="17392"/>
                  </a:cubicBezTo>
                  <a:lnTo>
                    <a:pt x="33342" y="17600"/>
                  </a:lnTo>
                  <a:cubicBezTo>
                    <a:pt x="33273" y="17739"/>
                    <a:pt x="33342" y="17877"/>
                    <a:pt x="33481" y="17877"/>
                  </a:cubicBezTo>
                  <a:cubicBezTo>
                    <a:pt x="33342" y="19472"/>
                    <a:pt x="33204" y="21066"/>
                    <a:pt x="32996" y="22660"/>
                  </a:cubicBezTo>
                  <a:cubicBezTo>
                    <a:pt x="32094" y="20303"/>
                    <a:pt x="30015" y="18155"/>
                    <a:pt x="28213" y="17531"/>
                  </a:cubicBezTo>
                  <a:cubicBezTo>
                    <a:pt x="28187" y="17518"/>
                    <a:pt x="28159" y="17512"/>
                    <a:pt x="28131" y="17512"/>
                  </a:cubicBezTo>
                  <a:cubicBezTo>
                    <a:pt x="28007" y="17512"/>
                    <a:pt x="27879" y="17625"/>
                    <a:pt x="27935" y="17739"/>
                  </a:cubicBezTo>
                  <a:cubicBezTo>
                    <a:pt x="28213" y="20650"/>
                    <a:pt x="29322" y="25225"/>
                    <a:pt x="32580" y="26057"/>
                  </a:cubicBezTo>
                  <a:cubicBezTo>
                    <a:pt x="32302" y="28414"/>
                    <a:pt x="31956" y="30771"/>
                    <a:pt x="31679" y="33197"/>
                  </a:cubicBezTo>
                  <a:cubicBezTo>
                    <a:pt x="31679" y="33197"/>
                    <a:pt x="31679" y="33266"/>
                    <a:pt x="31609" y="33335"/>
                  </a:cubicBezTo>
                  <a:cubicBezTo>
                    <a:pt x="31540" y="33405"/>
                    <a:pt x="31540" y="33405"/>
                    <a:pt x="31609" y="33474"/>
                  </a:cubicBezTo>
                  <a:lnTo>
                    <a:pt x="31540" y="34444"/>
                  </a:lnTo>
                  <a:lnTo>
                    <a:pt x="31471" y="34444"/>
                  </a:lnTo>
                  <a:cubicBezTo>
                    <a:pt x="31124" y="32711"/>
                    <a:pt x="30569" y="31048"/>
                    <a:pt x="29876" y="29523"/>
                  </a:cubicBezTo>
                  <a:cubicBezTo>
                    <a:pt x="29265" y="28095"/>
                    <a:pt x="28186" y="26401"/>
                    <a:pt x="26511" y="26401"/>
                  </a:cubicBezTo>
                  <a:cubicBezTo>
                    <a:pt x="26478" y="26401"/>
                    <a:pt x="26444" y="26402"/>
                    <a:pt x="26410" y="26403"/>
                  </a:cubicBezTo>
                  <a:cubicBezTo>
                    <a:pt x="26341" y="26403"/>
                    <a:pt x="26272" y="26473"/>
                    <a:pt x="26202" y="26611"/>
                  </a:cubicBezTo>
                  <a:cubicBezTo>
                    <a:pt x="26064" y="29523"/>
                    <a:pt x="27935" y="34791"/>
                    <a:pt x="31193" y="35623"/>
                  </a:cubicBezTo>
                  <a:lnTo>
                    <a:pt x="31263" y="35831"/>
                  </a:lnTo>
                  <a:cubicBezTo>
                    <a:pt x="31263" y="35900"/>
                    <a:pt x="31263" y="35900"/>
                    <a:pt x="31332" y="35969"/>
                  </a:cubicBezTo>
                  <a:lnTo>
                    <a:pt x="31193" y="36871"/>
                  </a:lnTo>
                  <a:cubicBezTo>
                    <a:pt x="30916" y="38812"/>
                    <a:pt x="30708" y="40752"/>
                    <a:pt x="30500" y="42693"/>
                  </a:cubicBezTo>
                  <a:cubicBezTo>
                    <a:pt x="29668" y="39851"/>
                    <a:pt x="27450" y="37217"/>
                    <a:pt x="24816" y="36455"/>
                  </a:cubicBezTo>
                  <a:cubicBezTo>
                    <a:pt x="24791" y="36442"/>
                    <a:pt x="24765" y="36436"/>
                    <a:pt x="24741" y="36436"/>
                  </a:cubicBezTo>
                  <a:cubicBezTo>
                    <a:pt x="24631" y="36436"/>
                    <a:pt x="24539" y="36549"/>
                    <a:pt x="24539" y="36663"/>
                  </a:cubicBezTo>
                  <a:cubicBezTo>
                    <a:pt x="23638" y="40059"/>
                    <a:pt x="26410" y="45882"/>
                    <a:pt x="30154" y="46506"/>
                  </a:cubicBezTo>
                  <a:cubicBezTo>
                    <a:pt x="30015" y="48585"/>
                    <a:pt x="29876" y="50596"/>
                    <a:pt x="29807" y="52675"/>
                  </a:cubicBezTo>
                  <a:cubicBezTo>
                    <a:pt x="28767" y="50665"/>
                    <a:pt x="26896" y="49140"/>
                    <a:pt x="24747" y="48516"/>
                  </a:cubicBezTo>
                  <a:lnTo>
                    <a:pt x="24262" y="46437"/>
                  </a:lnTo>
                  <a:cubicBezTo>
                    <a:pt x="24331" y="46437"/>
                    <a:pt x="24331" y="46367"/>
                    <a:pt x="24331" y="46298"/>
                  </a:cubicBezTo>
                  <a:cubicBezTo>
                    <a:pt x="24400" y="45535"/>
                    <a:pt x="24539" y="44704"/>
                    <a:pt x="24747" y="43872"/>
                  </a:cubicBezTo>
                  <a:lnTo>
                    <a:pt x="24747" y="43872"/>
                  </a:lnTo>
                  <a:cubicBezTo>
                    <a:pt x="25232" y="44842"/>
                    <a:pt x="24747" y="45951"/>
                    <a:pt x="24469" y="46922"/>
                  </a:cubicBezTo>
                  <a:cubicBezTo>
                    <a:pt x="24469" y="47060"/>
                    <a:pt x="24539" y="47060"/>
                    <a:pt x="24608" y="47060"/>
                  </a:cubicBezTo>
                  <a:cubicBezTo>
                    <a:pt x="25509" y="45951"/>
                    <a:pt x="25579" y="44426"/>
                    <a:pt x="24816" y="43317"/>
                  </a:cubicBezTo>
                  <a:cubicBezTo>
                    <a:pt x="24787" y="43289"/>
                    <a:pt x="24735" y="43272"/>
                    <a:pt x="24678" y="43272"/>
                  </a:cubicBezTo>
                  <a:cubicBezTo>
                    <a:pt x="24598" y="43272"/>
                    <a:pt x="24510" y="43305"/>
                    <a:pt x="24469" y="43387"/>
                  </a:cubicBezTo>
                  <a:cubicBezTo>
                    <a:pt x="24262" y="44080"/>
                    <a:pt x="24123" y="44773"/>
                    <a:pt x="24054" y="45535"/>
                  </a:cubicBezTo>
                  <a:cubicBezTo>
                    <a:pt x="23499" y="43109"/>
                    <a:pt x="22944" y="40683"/>
                    <a:pt x="22321" y="38257"/>
                  </a:cubicBezTo>
                  <a:cubicBezTo>
                    <a:pt x="22251" y="36385"/>
                    <a:pt x="22251" y="34444"/>
                    <a:pt x="22459" y="32573"/>
                  </a:cubicBezTo>
                  <a:cubicBezTo>
                    <a:pt x="22944" y="28691"/>
                    <a:pt x="23846" y="24809"/>
                    <a:pt x="24469" y="20927"/>
                  </a:cubicBezTo>
                  <a:cubicBezTo>
                    <a:pt x="25509" y="14134"/>
                    <a:pt x="26618" y="6925"/>
                    <a:pt x="24955" y="132"/>
                  </a:cubicBezTo>
                  <a:cubicBezTo>
                    <a:pt x="24955" y="56"/>
                    <a:pt x="24871" y="1"/>
                    <a:pt x="24784"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7"/>
            <p:cNvSpPr/>
            <p:nvPr/>
          </p:nvSpPr>
          <p:spPr>
            <a:xfrm>
              <a:off x="3135000" y="4075325"/>
              <a:ext cx="34675" cy="96050"/>
            </a:xfrm>
            <a:custGeom>
              <a:avLst/>
              <a:gdLst/>
              <a:ahLst/>
              <a:cxnLst/>
              <a:rect l="l" t="t" r="r" b="b"/>
              <a:pathLst>
                <a:path w="1387" h="3842" extrusionOk="0">
                  <a:moveTo>
                    <a:pt x="1318" y="1"/>
                  </a:moveTo>
                  <a:cubicBezTo>
                    <a:pt x="1283" y="1"/>
                    <a:pt x="1248" y="18"/>
                    <a:pt x="1248" y="53"/>
                  </a:cubicBezTo>
                  <a:cubicBezTo>
                    <a:pt x="971" y="1300"/>
                    <a:pt x="208" y="2479"/>
                    <a:pt x="1" y="3726"/>
                  </a:cubicBezTo>
                  <a:cubicBezTo>
                    <a:pt x="1" y="3808"/>
                    <a:pt x="48" y="3841"/>
                    <a:pt x="101" y="3841"/>
                  </a:cubicBezTo>
                  <a:cubicBezTo>
                    <a:pt x="139" y="3841"/>
                    <a:pt x="180" y="3825"/>
                    <a:pt x="208" y="3796"/>
                  </a:cubicBezTo>
                  <a:cubicBezTo>
                    <a:pt x="763" y="2617"/>
                    <a:pt x="1110" y="1370"/>
                    <a:pt x="1387" y="53"/>
                  </a:cubicBezTo>
                  <a:cubicBezTo>
                    <a:pt x="1387" y="18"/>
                    <a:pt x="1352" y="1"/>
                    <a:pt x="1318"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7"/>
            <p:cNvSpPr/>
            <p:nvPr/>
          </p:nvSpPr>
          <p:spPr>
            <a:xfrm>
              <a:off x="3220750" y="3211150"/>
              <a:ext cx="382175" cy="693375"/>
            </a:xfrm>
            <a:custGeom>
              <a:avLst/>
              <a:gdLst/>
              <a:ahLst/>
              <a:cxnLst/>
              <a:rect l="l" t="t" r="r" b="b"/>
              <a:pathLst>
                <a:path w="15287" h="27735" extrusionOk="0">
                  <a:moveTo>
                    <a:pt x="11266" y="10705"/>
                  </a:moveTo>
                  <a:lnTo>
                    <a:pt x="11266" y="10705"/>
                  </a:lnTo>
                  <a:cubicBezTo>
                    <a:pt x="10642" y="10982"/>
                    <a:pt x="9949" y="11190"/>
                    <a:pt x="9256" y="11329"/>
                  </a:cubicBezTo>
                  <a:lnTo>
                    <a:pt x="9186" y="11329"/>
                  </a:lnTo>
                  <a:cubicBezTo>
                    <a:pt x="9186" y="11259"/>
                    <a:pt x="9117" y="11190"/>
                    <a:pt x="9117" y="11190"/>
                  </a:cubicBezTo>
                  <a:cubicBezTo>
                    <a:pt x="8979" y="11121"/>
                    <a:pt x="9256" y="11121"/>
                    <a:pt x="9325" y="11121"/>
                  </a:cubicBezTo>
                  <a:lnTo>
                    <a:pt x="9325" y="11051"/>
                  </a:lnTo>
                  <a:cubicBezTo>
                    <a:pt x="9672" y="10982"/>
                    <a:pt x="10018" y="10913"/>
                    <a:pt x="10296" y="10843"/>
                  </a:cubicBezTo>
                  <a:cubicBezTo>
                    <a:pt x="10642" y="10774"/>
                    <a:pt x="10989" y="10774"/>
                    <a:pt x="11266" y="10705"/>
                  </a:cubicBezTo>
                  <a:close/>
                  <a:moveTo>
                    <a:pt x="8909" y="14517"/>
                  </a:moveTo>
                  <a:cubicBezTo>
                    <a:pt x="8147" y="15002"/>
                    <a:pt x="7246" y="15349"/>
                    <a:pt x="6344" y="15418"/>
                  </a:cubicBezTo>
                  <a:lnTo>
                    <a:pt x="6483" y="15210"/>
                  </a:lnTo>
                  <a:lnTo>
                    <a:pt x="6691" y="15210"/>
                  </a:lnTo>
                  <a:cubicBezTo>
                    <a:pt x="7315" y="14725"/>
                    <a:pt x="8077" y="14517"/>
                    <a:pt x="8909" y="14517"/>
                  </a:cubicBezTo>
                  <a:close/>
                  <a:moveTo>
                    <a:pt x="6344" y="19439"/>
                  </a:moveTo>
                  <a:cubicBezTo>
                    <a:pt x="5859" y="19577"/>
                    <a:pt x="5374" y="19647"/>
                    <a:pt x="4889" y="19716"/>
                  </a:cubicBezTo>
                  <a:cubicBezTo>
                    <a:pt x="4889" y="19647"/>
                    <a:pt x="4889" y="19577"/>
                    <a:pt x="4889" y="19577"/>
                  </a:cubicBezTo>
                  <a:cubicBezTo>
                    <a:pt x="5235" y="19508"/>
                    <a:pt x="5513" y="19439"/>
                    <a:pt x="5859" y="19439"/>
                  </a:cubicBezTo>
                  <a:close/>
                  <a:moveTo>
                    <a:pt x="15128" y="1"/>
                  </a:moveTo>
                  <a:cubicBezTo>
                    <a:pt x="15090" y="1"/>
                    <a:pt x="15050" y="9"/>
                    <a:pt x="15009" y="30"/>
                  </a:cubicBezTo>
                  <a:cubicBezTo>
                    <a:pt x="14177" y="654"/>
                    <a:pt x="13484" y="1416"/>
                    <a:pt x="12999" y="2317"/>
                  </a:cubicBezTo>
                  <a:cubicBezTo>
                    <a:pt x="12999" y="2381"/>
                    <a:pt x="12361" y="3314"/>
                    <a:pt x="12623" y="3314"/>
                  </a:cubicBezTo>
                  <a:cubicBezTo>
                    <a:pt x="12648" y="3314"/>
                    <a:pt x="12680" y="3305"/>
                    <a:pt x="12722" y="3288"/>
                  </a:cubicBezTo>
                  <a:cubicBezTo>
                    <a:pt x="12791" y="3218"/>
                    <a:pt x="12791" y="3149"/>
                    <a:pt x="12722" y="3080"/>
                  </a:cubicBezTo>
                  <a:lnTo>
                    <a:pt x="12791" y="3010"/>
                  </a:lnTo>
                  <a:cubicBezTo>
                    <a:pt x="12860" y="2941"/>
                    <a:pt x="12999" y="2802"/>
                    <a:pt x="13068" y="2733"/>
                  </a:cubicBezTo>
                  <a:cubicBezTo>
                    <a:pt x="13276" y="2456"/>
                    <a:pt x="13484" y="2109"/>
                    <a:pt x="13692" y="1832"/>
                  </a:cubicBezTo>
                  <a:cubicBezTo>
                    <a:pt x="14039" y="1416"/>
                    <a:pt x="14316" y="1069"/>
                    <a:pt x="14732" y="723"/>
                  </a:cubicBezTo>
                  <a:lnTo>
                    <a:pt x="14732" y="723"/>
                  </a:lnTo>
                  <a:cubicBezTo>
                    <a:pt x="14593" y="931"/>
                    <a:pt x="14455" y="1208"/>
                    <a:pt x="14316" y="1485"/>
                  </a:cubicBezTo>
                  <a:lnTo>
                    <a:pt x="14108" y="1763"/>
                  </a:lnTo>
                  <a:cubicBezTo>
                    <a:pt x="13554" y="2456"/>
                    <a:pt x="12930" y="3149"/>
                    <a:pt x="12375" y="3842"/>
                  </a:cubicBezTo>
                  <a:cubicBezTo>
                    <a:pt x="12236" y="3911"/>
                    <a:pt x="12306" y="4119"/>
                    <a:pt x="12444" y="4189"/>
                  </a:cubicBezTo>
                  <a:cubicBezTo>
                    <a:pt x="11959" y="4813"/>
                    <a:pt x="11543" y="5506"/>
                    <a:pt x="11127" y="6268"/>
                  </a:cubicBezTo>
                  <a:cubicBezTo>
                    <a:pt x="11127" y="5852"/>
                    <a:pt x="11127" y="5506"/>
                    <a:pt x="11127" y="5159"/>
                  </a:cubicBezTo>
                  <a:cubicBezTo>
                    <a:pt x="11058" y="4466"/>
                    <a:pt x="10989" y="3773"/>
                    <a:pt x="10850" y="3080"/>
                  </a:cubicBezTo>
                  <a:cubicBezTo>
                    <a:pt x="10850" y="3010"/>
                    <a:pt x="10781" y="3010"/>
                    <a:pt x="10781" y="3010"/>
                  </a:cubicBezTo>
                  <a:lnTo>
                    <a:pt x="10781" y="2802"/>
                  </a:lnTo>
                  <a:cubicBezTo>
                    <a:pt x="10781" y="2664"/>
                    <a:pt x="10677" y="2594"/>
                    <a:pt x="10581" y="2594"/>
                  </a:cubicBezTo>
                  <a:cubicBezTo>
                    <a:pt x="10486" y="2594"/>
                    <a:pt x="10400" y="2664"/>
                    <a:pt x="10434" y="2802"/>
                  </a:cubicBezTo>
                  <a:cubicBezTo>
                    <a:pt x="10226" y="4050"/>
                    <a:pt x="10296" y="5367"/>
                    <a:pt x="10642" y="6615"/>
                  </a:cubicBezTo>
                  <a:cubicBezTo>
                    <a:pt x="10642" y="6684"/>
                    <a:pt x="10642" y="6754"/>
                    <a:pt x="10711" y="6754"/>
                  </a:cubicBezTo>
                  <a:lnTo>
                    <a:pt x="10711" y="6823"/>
                  </a:lnTo>
                  <a:cubicBezTo>
                    <a:pt x="10088" y="7932"/>
                    <a:pt x="9394" y="8972"/>
                    <a:pt x="8771" y="10081"/>
                  </a:cubicBezTo>
                  <a:cubicBezTo>
                    <a:pt x="8701" y="9388"/>
                    <a:pt x="8563" y="8764"/>
                    <a:pt x="8355" y="8140"/>
                  </a:cubicBezTo>
                  <a:cubicBezTo>
                    <a:pt x="8355" y="7377"/>
                    <a:pt x="8147" y="6754"/>
                    <a:pt x="7869" y="6130"/>
                  </a:cubicBezTo>
                  <a:cubicBezTo>
                    <a:pt x="7811" y="6043"/>
                    <a:pt x="7741" y="6004"/>
                    <a:pt x="7679" y="6004"/>
                  </a:cubicBezTo>
                  <a:cubicBezTo>
                    <a:pt x="7593" y="6004"/>
                    <a:pt x="7523" y="6078"/>
                    <a:pt x="7523" y="6199"/>
                  </a:cubicBezTo>
                  <a:cubicBezTo>
                    <a:pt x="7246" y="7239"/>
                    <a:pt x="7315" y="8417"/>
                    <a:pt x="7731" y="9457"/>
                  </a:cubicBezTo>
                  <a:cubicBezTo>
                    <a:pt x="7731" y="9596"/>
                    <a:pt x="7731" y="9665"/>
                    <a:pt x="7800" y="9804"/>
                  </a:cubicBezTo>
                  <a:cubicBezTo>
                    <a:pt x="7851" y="9905"/>
                    <a:pt x="7939" y="9969"/>
                    <a:pt x="8037" y="9969"/>
                  </a:cubicBezTo>
                  <a:cubicBezTo>
                    <a:pt x="8072" y="9969"/>
                    <a:pt x="8110" y="9961"/>
                    <a:pt x="8147" y="9942"/>
                  </a:cubicBezTo>
                  <a:cubicBezTo>
                    <a:pt x="8216" y="10081"/>
                    <a:pt x="8355" y="10150"/>
                    <a:pt x="8424" y="10219"/>
                  </a:cubicBezTo>
                  <a:lnTo>
                    <a:pt x="8563" y="10566"/>
                  </a:lnTo>
                  <a:cubicBezTo>
                    <a:pt x="8285" y="10982"/>
                    <a:pt x="8077" y="11398"/>
                    <a:pt x="7869" y="11814"/>
                  </a:cubicBezTo>
                  <a:cubicBezTo>
                    <a:pt x="7731" y="11814"/>
                    <a:pt x="7661" y="11952"/>
                    <a:pt x="7523" y="12022"/>
                  </a:cubicBezTo>
                  <a:cubicBezTo>
                    <a:pt x="7454" y="12091"/>
                    <a:pt x="7523" y="12230"/>
                    <a:pt x="7592" y="12230"/>
                  </a:cubicBezTo>
                  <a:cubicBezTo>
                    <a:pt x="7246" y="12923"/>
                    <a:pt x="6830" y="13685"/>
                    <a:pt x="6483" y="14448"/>
                  </a:cubicBezTo>
                  <a:cubicBezTo>
                    <a:pt x="5721" y="15973"/>
                    <a:pt x="4958" y="17429"/>
                    <a:pt x="4265" y="18954"/>
                  </a:cubicBezTo>
                  <a:cubicBezTo>
                    <a:pt x="4265" y="18746"/>
                    <a:pt x="4265" y="18538"/>
                    <a:pt x="4196" y="18399"/>
                  </a:cubicBezTo>
                  <a:cubicBezTo>
                    <a:pt x="4196" y="18330"/>
                    <a:pt x="4265" y="18260"/>
                    <a:pt x="4265" y="18260"/>
                  </a:cubicBezTo>
                  <a:cubicBezTo>
                    <a:pt x="4334" y="16805"/>
                    <a:pt x="4126" y="15418"/>
                    <a:pt x="3710" y="14101"/>
                  </a:cubicBezTo>
                  <a:cubicBezTo>
                    <a:pt x="3679" y="14039"/>
                    <a:pt x="3592" y="14005"/>
                    <a:pt x="3505" y="14005"/>
                  </a:cubicBezTo>
                  <a:cubicBezTo>
                    <a:pt x="3399" y="14005"/>
                    <a:pt x="3294" y="14056"/>
                    <a:pt x="3294" y="14171"/>
                  </a:cubicBezTo>
                  <a:cubicBezTo>
                    <a:pt x="3294" y="14517"/>
                    <a:pt x="3294" y="14864"/>
                    <a:pt x="3294" y="15210"/>
                  </a:cubicBezTo>
                  <a:cubicBezTo>
                    <a:pt x="3294" y="15210"/>
                    <a:pt x="3294" y="15280"/>
                    <a:pt x="3294" y="15280"/>
                  </a:cubicBezTo>
                  <a:lnTo>
                    <a:pt x="3294" y="15418"/>
                  </a:lnTo>
                  <a:cubicBezTo>
                    <a:pt x="3294" y="16181"/>
                    <a:pt x="3364" y="16943"/>
                    <a:pt x="3572" y="17706"/>
                  </a:cubicBezTo>
                  <a:cubicBezTo>
                    <a:pt x="3641" y="18191"/>
                    <a:pt x="3710" y="18676"/>
                    <a:pt x="3780" y="19092"/>
                  </a:cubicBezTo>
                  <a:cubicBezTo>
                    <a:pt x="3780" y="19186"/>
                    <a:pt x="3836" y="19224"/>
                    <a:pt x="3898" y="19224"/>
                  </a:cubicBezTo>
                  <a:cubicBezTo>
                    <a:pt x="3973" y="19224"/>
                    <a:pt x="4057" y="19168"/>
                    <a:pt x="4057" y="19092"/>
                  </a:cubicBezTo>
                  <a:cubicBezTo>
                    <a:pt x="4057" y="19141"/>
                    <a:pt x="4092" y="19190"/>
                    <a:pt x="4136" y="19190"/>
                  </a:cubicBezTo>
                  <a:cubicBezTo>
                    <a:pt x="4155" y="19190"/>
                    <a:pt x="4175" y="19182"/>
                    <a:pt x="4196" y="19162"/>
                  </a:cubicBezTo>
                  <a:lnTo>
                    <a:pt x="4196" y="19162"/>
                  </a:lnTo>
                  <a:cubicBezTo>
                    <a:pt x="4057" y="19508"/>
                    <a:pt x="3918" y="19785"/>
                    <a:pt x="3780" y="20063"/>
                  </a:cubicBezTo>
                  <a:cubicBezTo>
                    <a:pt x="3710" y="20063"/>
                    <a:pt x="3641" y="20201"/>
                    <a:pt x="3641" y="20271"/>
                  </a:cubicBezTo>
                  <a:lnTo>
                    <a:pt x="3017" y="21449"/>
                  </a:lnTo>
                  <a:cubicBezTo>
                    <a:pt x="2532" y="22420"/>
                    <a:pt x="2185" y="23529"/>
                    <a:pt x="1700" y="24568"/>
                  </a:cubicBezTo>
                  <a:cubicBezTo>
                    <a:pt x="1631" y="24568"/>
                    <a:pt x="1561" y="24638"/>
                    <a:pt x="1492" y="24707"/>
                  </a:cubicBezTo>
                  <a:cubicBezTo>
                    <a:pt x="1353" y="23875"/>
                    <a:pt x="1146" y="23113"/>
                    <a:pt x="799" y="22420"/>
                  </a:cubicBezTo>
                  <a:cubicBezTo>
                    <a:pt x="764" y="22350"/>
                    <a:pt x="678" y="22316"/>
                    <a:pt x="600" y="22316"/>
                  </a:cubicBezTo>
                  <a:cubicBezTo>
                    <a:pt x="522" y="22316"/>
                    <a:pt x="452" y="22350"/>
                    <a:pt x="452" y="22420"/>
                  </a:cubicBezTo>
                  <a:cubicBezTo>
                    <a:pt x="452" y="22766"/>
                    <a:pt x="452" y="23113"/>
                    <a:pt x="522" y="23459"/>
                  </a:cubicBezTo>
                  <a:cubicBezTo>
                    <a:pt x="522" y="23737"/>
                    <a:pt x="591" y="23945"/>
                    <a:pt x="660" y="24222"/>
                  </a:cubicBezTo>
                  <a:cubicBezTo>
                    <a:pt x="730" y="24430"/>
                    <a:pt x="730" y="24638"/>
                    <a:pt x="799" y="24846"/>
                  </a:cubicBezTo>
                  <a:cubicBezTo>
                    <a:pt x="799" y="24915"/>
                    <a:pt x="868" y="24915"/>
                    <a:pt x="938" y="24984"/>
                  </a:cubicBezTo>
                  <a:cubicBezTo>
                    <a:pt x="938" y="24984"/>
                    <a:pt x="1007" y="25054"/>
                    <a:pt x="1007" y="25123"/>
                  </a:cubicBezTo>
                  <a:cubicBezTo>
                    <a:pt x="938" y="25262"/>
                    <a:pt x="1076" y="25331"/>
                    <a:pt x="1146" y="25331"/>
                  </a:cubicBezTo>
                  <a:cubicBezTo>
                    <a:pt x="1180" y="25366"/>
                    <a:pt x="1215" y="25383"/>
                    <a:pt x="1250" y="25383"/>
                  </a:cubicBezTo>
                  <a:cubicBezTo>
                    <a:pt x="1284" y="25383"/>
                    <a:pt x="1319" y="25366"/>
                    <a:pt x="1353" y="25331"/>
                  </a:cubicBezTo>
                  <a:lnTo>
                    <a:pt x="1353" y="25331"/>
                  </a:lnTo>
                  <a:cubicBezTo>
                    <a:pt x="1007" y="26093"/>
                    <a:pt x="591" y="26856"/>
                    <a:pt x="106" y="27549"/>
                  </a:cubicBezTo>
                  <a:cubicBezTo>
                    <a:pt x="0" y="27602"/>
                    <a:pt x="95" y="27734"/>
                    <a:pt x="207" y="27734"/>
                  </a:cubicBezTo>
                  <a:cubicBezTo>
                    <a:pt x="243" y="27734"/>
                    <a:pt x="280" y="27721"/>
                    <a:pt x="314" y="27688"/>
                  </a:cubicBezTo>
                  <a:cubicBezTo>
                    <a:pt x="938" y="26925"/>
                    <a:pt x="1423" y="26093"/>
                    <a:pt x="1700" y="25192"/>
                  </a:cubicBezTo>
                  <a:cubicBezTo>
                    <a:pt x="1977" y="25123"/>
                    <a:pt x="2255" y="24984"/>
                    <a:pt x="2532" y="24846"/>
                  </a:cubicBezTo>
                  <a:cubicBezTo>
                    <a:pt x="3017" y="24776"/>
                    <a:pt x="3502" y="24499"/>
                    <a:pt x="3988" y="24153"/>
                  </a:cubicBezTo>
                  <a:cubicBezTo>
                    <a:pt x="4114" y="24089"/>
                    <a:pt x="4010" y="23797"/>
                    <a:pt x="3834" y="23797"/>
                  </a:cubicBezTo>
                  <a:cubicBezTo>
                    <a:pt x="3817" y="23797"/>
                    <a:pt x="3798" y="23800"/>
                    <a:pt x="3780" y="23806"/>
                  </a:cubicBezTo>
                  <a:cubicBezTo>
                    <a:pt x="3294" y="23875"/>
                    <a:pt x="2809" y="24083"/>
                    <a:pt x="2393" y="24360"/>
                  </a:cubicBezTo>
                  <a:lnTo>
                    <a:pt x="2185" y="24430"/>
                  </a:lnTo>
                  <a:lnTo>
                    <a:pt x="1977" y="24499"/>
                  </a:lnTo>
                  <a:cubicBezTo>
                    <a:pt x="2047" y="24222"/>
                    <a:pt x="2185" y="24014"/>
                    <a:pt x="2255" y="23806"/>
                  </a:cubicBezTo>
                  <a:cubicBezTo>
                    <a:pt x="2740" y="22697"/>
                    <a:pt x="3225" y="21518"/>
                    <a:pt x="3780" y="20409"/>
                  </a:cubicBezTo>
                  <a:cubicBezTo>
                    <a:pt x="3814" y="20444"/>
                    <a:pt x="3832" y="20461"/>
                    <a:pt x="3849" y="20461"/>
                  </a:cubicBezTo>
                  <a:cubicBezTo>
                    <a:pt x="3866" y="20461"/>
                    <a:pt x="3884" y="20444"/>
                    <a:pt x="3918" y="20409"/>
                  </a:cubicBezTo>
                  <a:cubicBezTo>
                    <a:pt x="4611" y="20409"/>
                    <a:pt x="5305" y="20409"/>
                    <a:pt x="6067" y="20479"/>
                  </a:cubicBezTo>
                  <a:cubicBezTo>
                    <a:pt x="6206" y="20479"/>
                    <a:pt x="6206" y="20271"/>
                    <a:pt x="6136" y="20201"/>
                  </a:cubicBezTo>
                  <a:cubicBezTo>
                    <a:pt x="5998" y="20132"/>
                    <a:pt x="5859" y="20063"/>
                    <a:pt x="5721" y="19993"/>
                  </a:cubicBezTo>
                  <a:cubicBezTo>
                    <a:pt x="6275" y="19924"/>
                    <a:pt x="6830" y="19785"/>
                    <a:pt x="7384" y="19508"/>
                  </a:cubicBezTo>
                  <a:cubicBezTo>
                    <a:pt x="7523" y="19439"/>
                    <a:pt x="7523" y="19162"/>
                    <a:pt x="7315" y="19092"/>
                  </a:cubicBezTo>
                  <a:cubicBezTo>
                    <a:pt x="6934" y="19023"/>
                    <a:pt x="6552" y="18988"/>
                    <a:pt x="6180" y="18988"/>
                  </a:cubicBezTo>
                  <a:cubicBezTo>
                    <a:pt x="5807" y="18988"/>
                    <a:pt x="5443" y="19023"/>
                    <a:pt x="5097" y="19092"/>
                  </a:cubicBezTo>
                  <a:cubicBezTo>
                    <a:pt x="4750" y="19162"/>
                    <a:pt x="4404" y="19439"/>
                    <a:pt x="4681" y="19716"/>
                  </a:cubicBezTo>
                  <a:cubicBezTo>
                    <a:pt x="4473" y="19785"/>
                    <a:pt x="4265" y="19785"/>
                    <a:pt x="4057" y="19855"/>
                  </a:cubicBezTo>
                  <a:cubicBezTo>
                    <a:pt x="4681" y="18676"/>
                    <a:pt x="5305" y="17498"/>
                    <a:pt x="5929" y="16320"/>
                  </a:cubicBezTo>
                  <a:cubicBezTo>
                    <a:pt x="5998" y="16112"/>
                    <a:pt x="6067" y="15973"/>
                    <a:pt x="6136" y="15834"/>
                  </a:cubicBezTo>
                  <a:lnTo>
                    <a:pt x="6275" y="15834"/>
                  </a:lnTo>
                  <a:cubicBezTo>
                    <a:pt x="7523" y="15834"/>
                    <a:pt x="8771" y="15280"/>
                    <a:pt x="9602" y="14309"/>
                  </a:cubicBezTo>
                  <a:cubicBezTo>
                    <a:pt x="9672" y="14171"/>
                    <a:pt x="9602" y="14032"/>
                    <a:pt x="9394" y="14032"/>
                  </a:cubicBezTo>
                  <a:cubicBezTo>
                    <a:pt x="8493" y="14032"/>
                    <a:pt x="7592" y="14240"/>
                    <a:pt x="6760" y="14656"/>
                  </a:cubicBezTo>
                  <a:cubicBezTo>
                    <a:pt x="7246" y="13824"/>
                    <a:pt x="7731" y="12923"/>
                    <a:pt x="8216" y="12091"/>
                  </a:cubicBezTo>
                  <a:cubicBezTo>
                    <a:pt x="8909" y="11883"/>
                    <a:pt x="9602" y="11675"/>
                    <a:pt x="10296" y="11537"/>
                  </a:cubicBezTo>
                  <a:cubicBezTo>
                    <a:pt x="10989" y="11398"/>
                    <a:pt x="11682" y="11051"/>
                    <a:pt x="12306" y="10635"/>
                  </a:cubicBezTo>
                  <a:cubicBezTo>
                    <a:pt x="12444" y="10566"/>
                    <a:pt x="12375" y="10289"/>
                    <a:pt x="12167" y="10289"/>
                  </a:cubicBezTo>
                  <a:cubicBezTo>
                    <a:pt x="11266" y="10289"/>
                    <a:pt x="10296" y="10427"/>
                    <a:pt x="9394" y="10705"/>
                  </a:cubicBezTo>
                  <a:cubicBezTo>
                    <a:pt x="9186" y="10774"/>
                    <a:pt x="9048" y="10843"/>
                    <a:pt x="8909" y="10913"/>
                  </a:cubicBezTo>
                  <a:cubicBezTo>
                    <a:pt x="9672" y="9596"/>
                    <a:pt x="10504" y="8348"/>
                    <a:pt x="11335" y="6962"/>
                  </a:cubicBezTo>
                  <a:cubicBezTo>
                    <a:pt x="11335" y="7031"/>
                    <a:pt x="11335" y="7100"/>
                    <a:pt x="11335" y="7100"/>
                  </a:cubicBezTo>
                  <a:cubicBezTo>
                    <a:pt x="11335" y="7153"/>
                    <a:pt x="11376" y="7176"/>
                    <a:pt x="11422" y="7176"/>
                  </a:cubicBezTo>
                  <a:cubicBezTo>
                    <a:pt x="11497" y="7176"/>
                    <a:pt x="11586" y="7117"/>
                    <a:pt x="11543" y="7031"/>
                  </a:cubicBezTo>
                  <a:cubicBezTo>
                    <a:pt x="11543" y="6892"/>
                    <a:pt x="11959" y="6684"/>
                    <a:pt x="12514" y="6546"/>
                  </a:cubicBezTo>
                  <a:lnTo>
                    <a:pt x="12514" y="6546"/>
                  </a:lnTo>
                  <a:cubicBezTo>
                    <a:pt x="12029" y="6892"/>
                    <a:pt x="11613" y="7169"/>
                    <a:pt x="11127" y="7447"/>
                  </a:cubicBezTo>
                  <a:cubicBezTo>
                    <a:pt x="10889" y="7566"/>
                    <a:pt x="11009" y="7891"/>
                    <a:pt x="11224" y="7891"/>
                  </a:cubicBezTo>
                  <a:cubicBezTo>
                    <a:pt x="11259" y="7891"/>
                    <a:pt x="11297" y="7882"/>
                    <a:pt x="11335" y="7863"/>
                  </a:cubicBezTo>
                  <a:cubicBezTo>
                    <a:pt x="12098" y="7447"/>
                    <a:pt x="12860" y="6962"/>
                    <a:pt x="13692" y="6476"/>
                  </a:cubicBezTo>
                  <a:lnTo>
                    <a:pt x="13692" y="6476"/>
                  </a:lnTo>
                  <a:cubicBezTo>
                    <a:pt x="13068" y="7100"/>
                    <a:pt x="12375" y="7724"/>
                    <a:pt x="11682" y="8209"/>
                  </a:cubicBezTo>
                  <a:cubicBezTo>
                    <a:pt x="11543" y="8279"/>
                    <a:pt x="11613" y="8417"/>
                    <a:pt x="11751" y="8417"/>
                  </a:cubicBezTo>
                  <a:cubicBezTo>
                    <a:pt x="12860" y="8071"/>
                    <a:pt x="13900" y="7308"/>
                    <a:pt x="14455" y="6268"/>
                  </a:cubicBezTo>
                  <a:cubicBezTo>
                    <a:pt x="14524" y="6130"/>
                    <a:pt x="14455" y="5922"/>
                    <a:pt x="14247" y="5852"/>
                  </a:cubicBezTo>
                  <a:cubicBezTo>
                    <a:pt x="14247" y="5783"/>
                    <a:pt x="14177" y="5783"/>
                    <a:pt x="14039" y="5783"/>
                  </a:cubicBezTo>
                  <a:cubicBezTo>
                    <a:pt x="13207" y="5852"/>
                    <a:pt x="12306" y="6130"/>
                    <a:pt x="11543" y="6615"/>
                  </a:cubicBezTo>
                  <a:cubicBezTo>
                    <a:pt x="12167" y="5506"/>
                    <a:pt x="12791" y="4466"/>
                    <a:pt x="13415" y="3426"/>
                  </a:cubicBezTo>
                  <a:cubicBezTo>
                    <a:pt x="14108" y="2664"/>
                    <a:pt x="14732" y="1832"/>
                    <a:pt x="15286" y="931"/>
                  </a:cubicBezTo>
                  <a:lnTo>
                    <a:pt x="15286" y="861"/>
                  </a:lnTo>
                  <a:cubicBezTo>
                    <a:pt x="15286" y="792"/>
                    <a:pt x="15286" y="654"/>
                    <a:pt x="15148" y="584"/>
                  </a:cubicBezTo>
                  <a:cubicBezTo>
                    <a:pt x="15217" y="446"/>
                    <a:pt x="15286" y="307"/>
                    <a:pt x="15286" y="99"/>
                  </a:cubicBezTo>
                  <a:cubicBezTo>
                    <a:pt x="15286" y="50"/>
                    <a:pt x="15217" y="1"/>
                    <a:pt x="15128"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7"/>
            <p:cNvSpPr/>
            <p:nvPr/>
          </p:nvSpPr>
          <p:spPr>
            <a:xfrm>
              <a:off x="3344700" y="3491225"/>
              <a:ext cx="38150" cy="84425"/>
            </a:xfrm>
            <a:custGeom>
              <a:avLst/>
              <a:gdLst/>
              <a:ahLst/>
              <a:cxnLst/>
              <a:rect l="l" t="t" r="r" b="b"/>
              <a:pathLst>
                <a:path w="1526" h="3377" extrusionOk="0">
                  <a:moveTo>
                    <a:pt x="372" y="0"/>
                  </a:moveTo>
                  <a:cubicBezTo>
                    <a:pt x="268" y="0"/>
                    <a:pt x="168" y="74"/>
                    <a:pt x="208" y="195"/>
                  </a:cubicBezTo>
                  <a:cubicBezTo>
                    <a:pt x="208" y="334"/>
                    <a:pt x="208" y="472"/>
                    <a:pt x="208" y="541"/>
                  </a:cubicBezTo>
                  <a:cubicBezTo>
                    <a:pt x="139" y="611"/>
                    <a:pt x="139" y="680"/>
                    <a:pt x="139" y="749"/>
                  </a:cubicBezTo>
                  <a:cubicBezTo>
                    <a:pt x="0" y="1581"/>
                    <a:pt x="139" y="2482"/>
                    <a:pt x="485" y="3245"/>
                  </a:cubicBezTo>
                  <a:cubicBezTo>
                    <a:pt x="523" y="3321"/>
                    <a:pt x="603" y="3376"/>
                    <a:pt x="679" y="3376"/>
                  </a:cubicBezTo>
                  <a:cubicBezTo>
                    <a:pt x="741" y="3376"/>
                    <a:pt x="801" y="3339"/>
                    <a:pt x="832" y="3245"/>
                  </a:cubicBezTo>
                  <a:cubicBezTo>
                    <a:pt x="901" y="3037"/>
                    <a:pt x="901" y="3037"/>
                    <a:pt x="901" y="2968"/>
                  </a:cubicBezTo>
                  <a:cubicBezTo>
                    <a:pt x="1040" y="3037"/>
                    <a:pt x="1178" y="3106"/>
                    <a:pt x="1317" y="3176"/>
                  </a:cubicBezTo>
                  <a:cubicBezTo>
                    <a:pt x="1456" y="3176"/>
                    <a:pt x="1525" y="3037"/>
                    <a:pt x="1386" y="2968"/>
                  </a:cubicBezTo>
                  <a:cubicBezTo>
                    <a:pt x="1248" y="2898"/>
                    <a:pt x="1109" y="2760"/>
                    <a:pt x="1040" y="2621"/>
                  </a:cubicBezTo>
                  <a:cubicBezTo>
                    <a:pt x="1040" y="2552"/>
                    <a:pt x="1040" y="2552"/>
                    <a:pt x="1040" y="2552"/>
                  </a:cubicBezTo>
                  <a:cubicBezTo>
                    <a:pt x="1040" y="2205"/>
                    <a:pt x="971" y="1928"/>
                    <a:pt x="901" y="1651"/>
                  </a:cubicBezTo>
                  <a:cubicBezTo>
                    <a:pt x="832" y="1165"/>
                    <a:pt x="693" y="611"/>
                    <a:pt x="555" y="126"/>
                  </a:cubicBezTo>
                  <a:cubicBezTo>
                    <a:pt x="526" y="38"/>
                    <a:pt x="448" y="0"/>
                    <a:pt x="372"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7"/>
            <p:cNvSpPr/>
            <p:nvPr/>
          </p:nvSpPr>
          <p:spPr>
            <a:xfrm>
              <a:off x="2632900" y="3927250"/>
              <a:ext cx="437675" cy="298900"/>
            </a:xfrm>
            <a:custGeom>
              <a:avLst/>
              <a:gdLst/>
              <a:ahLst/>
              <a:cxnLst/>
              <a:rect l="l" t="t" r="r" b="b"/>
              <a:pathLst>
                <a:path w="17507" h="11956" extrusionOk="0">
                  <a:moveTo>
                    <a:pt x="315" y="1"/>
                  </a:moveTo>
                  <a:cubicBezTo>
                    <a:pt x="141" y="1"/>
                    <a:pt x="1" y="181"/>
                    <a:pt x="121" y="361"/>
                  </a:cubicBezTo>
                  <a:cubicBezTo>
                    <a:pt x="314" y="618"/>
                    <a:pt x="1339" y="2124"/>
                    <a:pt x="1930" y="2124"/>
                  </a:cubicBezTo>
                  <a:cubicBezTo>
                    <a:pt x="1977" y="2124"/>
                    <a:pt x="2021" y="2114"/>
                    <a:pt x="2062" y="2094"/>
                  </a:cubicBezTo>
                  <a:cubicBezTo>
                    <a:pt x="2616" y="2718"/>
                    <a:pt x="3310" y="3272"/>
                    <a:pt x="4072" y="3619"/>
                  </a:cubicBezTo>
                  <a:lnTo>
                    <a:pt x="4141" y="3619"/>
                  </a:lnTo>
                  <a:cubicBezTo>
                    <a:pt x="4188" y="3650"/>
                    <a:pt x="4232" y="3664"/>
                    <a:pt x="4270" y="3664"/>
                  </a:cubicBezTo>
                  <a:cubicBezTo>
                    <a:pt x="4401" y="3664"/>
                    <a:pt x="4472" y="3503"/>
                    <a:pt x="4419" y="3342"/>
                  </a:cubicBezTo>
                  <a:lnTo>
                    <a:pt x="4419" y="3342"/>
                  </a:lnTo>
                  <a:cubicBezTo>
                    <a:pt x="4557" y="3411"/>
                    <a:pt x="4627" y="3480"/>
                    <a:pt x="4765" y="3480"/>
                  </a:cubicBezTo>
                  <a:cubicBezTo>
                    <a:pt x="4835" y="3480"/>
                    <a:pt x="4904" y="3411"/>
                    <a:pt x="4835" y="3272"/>
                  </a:cubicBezTo>
                  <a:lnTo>
                    <a:pt x="4765" y="3134"/>
                  </a:lnTo>
                  <a:lnTo>
                    <a:pt x="4765" y="3134"/>
                  </a:lnTo>
                  <a:cubicBezTo>
                    <a:pt x="5666" y="3757"/>
                    <a:pt x="6567" y="4381"/>
                    <a:pt x="7538" y="4936"/>
                  </a:cubicBezTo>
                  <a:lnTo>
                    <a:pt x="7469" y="4936"/>
                  </a:lnTo>
                  <a:cubicBezTo>
                    <a:pt x="6905" y="4815"/>
                    <a:pt x="6341" y="4741"/>
                    <a:pt x="5777" y="4741"/>
                  </a:cubicBezTo>
                  <a:cubicBezTo>
                    <a:pt x="5370" y="4741"/>
                    <a:pt x="4964" y="4779"/>
                    <a:pt x="4557" y="4867"/>
                  </a:cubicBezTo>
                  <a:cubicBezTo>
                    <a:pt x="4280" y="4867"/>
                    <a:pt x="4280" y="5282"/>
                    <a:pt x="4557" y="5352"/>
                  </a:cubicBezTo>
                  <a:cubicBezTo>
                    <a:pt x="4835" y="5421"/>
                    <a:pt x="4973" y="5421"/>
                    <a:pt x="5181" y="5421"/>
                  </a:cubicBezTo>
                  <a:cubicBezTo>
                    <a:pt x="4557" y="5490"/>
                    <a:pt x="3933" y="5629"/>
                    <a:pt x="3379" y="5837"/>
                  </a:cubicBezTo>
                  <a:cubicBezTo>
                    <a:pt x="3123" y="5965"/>
                    <a:pt x="3162" y="6330"/>
                    <a:pt x="3389" y="6330"/>
                  </a:cubicBezTo>
                  <a:cubicBezTo>
                    <a:pt x="3407" y="6330"/>
                    <a:pt x="3427" y="6327"/>
                    <a:pt x="3448" y="6322"/>
                  </a:cubicBezTo>
                  <a:cubicBezTo>
                    <a:pt x="4349" y="6184"/>
                    <a:pt x="5250" y="6045"/>
                    <a:pt x="6152" y="5837"/>
                  </a:cubicBezTo>
                  <a:lnTo>
                    <a:pt x="7053" y="5698"/>
                  </a:lnTo>
                  <a:cubicBezTo>
                    <a:pt x="7191" y="5698"/>
                    <a:pt x="7261" y="5560"/>
                    <a:pt x="7261" y="5421"/>
                  </a:cubicBezTo>
                  <a:cubicBezTo>
                    <a:pt x="7399" y="5421"/>
                    <a:pt x="7538" y="5352"/>
                    <a:pt x="7746" y="5213"/>
                  </a:cubicBezTo>
                  <a:cubicBezTo>
                    <a:pt x="7746" y="5213"/>
                    <a:pt x="7815" y="5144"/>
                    <a:pt x="7815" y="5144"/>
                  </a:cubicBezTo>
                  <a:lnTo>
                    <a:pt x="10380" y="6738"/>
                  </a:lnTo>
                  <a:cubicBezTo>
                    <a:pt x="9880" y="6588"/>
                    <a:pt x="9381" y="6474"/>
                    <a:pt x="8855" y="6474"/>
                  </a:cubicBezTo>
                  <a:cubicBezTo>
                    <a:pt x="8652" y="6474"/>
                    <a:pt x="8444" y="6491"/>
                    <a:pt x="8231" y="6530"/>
                  </a:cubicBezTo>
                  <a:cubicBezTo>
                    <a:pt x="8092" y="6530"/>
                    <a:pt x="8092" y="6738"/>
                    <a:pt x="8162" y="6807"/>
                  </a:cubicBezTo>
                  <a:cubicBezTo>
                    <a:pt x="9202" y="7709"/>
                    <a:pt x="10519" y="7778"/>
                    <a:pt x="11766" y="8124"/>
                  </a:cubicBezTo>
                  <a:cubicBezTo>
                    <a:pt x="11800" y="8158"/>
                    <a:pt x="11833" y="8171"/>
                    <a:pt x="11862" y="8171"/>
                  </a:cubicBezTo>
                  <a:cubicBezTo>
                    <a:pt x="11956" y="8171"/>
                    <a:pt x="12010" y="8039"/>
                    <a:pt x="11905" y="7986"/>
                  </a:cubicBezTo>
                  <a:lnTo>
                    <a:pt x="11697" y="7917"/>
                  </a:lnTo>
                  <a:cubicBezTo>
                    <a:pt x="11766" y="7917"/>
                    <a:pt x="11836" y="7847"/>
                    <a:pt x="11836" y="7709"/>
                  </a:cubicBezTo>
                  <a:lnTo>
                    <a:pt x="11905" y="7709"/>
                  </a:lnTo>
                  <a:lnTo>
                    <a:pt x="12113" y="7847"/>
                  </a:lnTo>
                  <a:cubicBezTo>
                    <a:pt x="12182" y="7986"/>
                    <a:pt x="12321" y="8124"/>
                    <a:pt x="12460" y="8263"/>
                  </a:cubicBezTo>
                  <a:lnTo>
                    <a:pt x="12598" y="8263"/>
                  </a:lnTo>
                  <a:cubicBezTo>
                    <a:pt x="14262" y="9303"/>
                    <a:pt x="15856" y="10551"/>
                    <a:pt x="17312" y="11937"/>
                  </a:cubicBezTo>
                  <a:cubicBezTo>
                    <a:pt x="17325" y="11950"/>
                    <a:pt x="17341" y="11956"/>
                    <a:pt x="17357" y="11956"/>
                  </a:cubicBezTo>
                  <a:cubicBezTo>
                    <a:pt x="17426" y="11956"/>
                    <a:pt x="17507" y="11854"/>
                    <a:pt x="17450" y="11798"/>
                  </a:cubicBezTo>
                  <a:cubicBezTo>
                    <a:pt x="15995" y="10065"/>
                    <a:pt x="14331" y="8540"/>
                    <a:pt x="12390" y="7362"/>
                  </a:cubicBezTo>
                  <a:cubicBezTo>
                    <a:pt x="12321" y="7293"/>
                    <a:pt x="12321" y="7293"/>
                    <a:pt x="12321" y="7223"/>
                  </a:cubicBezTo>
                  <a:cubicBezTo>
                    <a:pt x="12321" y="7154"/>
                    <a:pt x="12252" y="7085"/>
                    <a:pt x="12252" y="7085"/>
                  </a:cubicBezTo>
                  <a:cubicBezTo>
                    <a:pt x="11836" y="6322"/>
                    <a:pt x="11420" y="5560"/>
                    <a:pt x="11073" y="4867"/>
                  </a:cubicBezTo>
                  <a:cubicBezTo>
                    <a:pt x="11027" y="4774"/>
                    <a:pt x="10950" y="4736"/>
                    <a:pt x="10873" y="4736"/>
                  </a:cubicBezTo>
                  <a:cubicBezTo>
                    <a:pt x="10719" y="4736"/>
                    <a:pt x="10565" y="4890"/>
                    <a:pt x="10657" y="5074"/>
                  </a:cubicBezTo>
                  <a:cubicBezTo>
                    <a:pt x="10796" y="5629"/>
                    <a:pt x="11004" y="6114"/>
                    <a:pt x="11212" y="6669"/>
                  </a:cubicBezTo>
                  <a:cubicBezTo>
                    <a:pt x="10311" y="6114"/>
                    <a:pt x="9340" y="5560"/>
                    <a:pt x="8370" y="5005"/>
                  </a:cubicBezTo>
                  <a:cubicBezTo>
                    <a:pt x="8370" y="5005"/>
                    <a:pt x="8370" y="4936"/>
                    <a:pt x="8370" y="4867"/>
                  </a:cubicBezTo>
                  <a:cubicBezTo>
                    <a:pt x="8370" y="4797"/>
                    <a:pt x="8370" y="4797"/>
                    <a:pt x="8370" y="4728"/>
                  </a:cubicBezTo>
                  <a:lnTo>
                    <a:pt x="8508" y="4867"/>
                  </a:lnTo>
                  <a:cubicBezTo>
                    <a:pt x="8535" y="4893"/>
                    <a:pt x="8564" y="4904"/>
                    <a:pt x="8592" y="4904"/>
                  </a:cubicBezTo>
                  <a:cubicBezTo>
                    <a:pt x="8714" y="4904"/>
                    <a:pt x="8828" y="4701"/>
                    <a:pt x="8716" y="4589"/>
                  </a:cubicBezTo>
                  <a:lnTo>
                    <a:pt x="8716" y="4520"/>
                  </a:lnTo>
                  <a:cubicBezTo>
                    <a:pt x="8508" y="4173"/>
                    <a:pt x="8231" y="3896"/>
                    <a:pt x="8023" y="3549"/>
                  </a:cubicBezTo>
                  <a:cubicBezTo>
                    <a:pt x="7815" y="3203"/>
                    <a:pt x="7677" y="2926"/>
                    <a:pt x="7469" y="2579"/>
                  </a:cubicBezTo>
                  <a:cubicBezTo>
                    <a:pt x="7444" y="2507"/>
                    <a:pt x="7395" y="2476"/>
                    <a:pt x="7344" y="2476"/>
                  </a:cubicBezTo>
                  <a:cubicBezTo>
                    <a:pt x="7248" y="2476"/>
                    <a:pt x="7146" y="2582"/>
                    <a:pt x="7191" y="2718"/>
                  </a:cubicBezTo>
                  <a:cubicBezTo>
                    <a:pt x="7156" y="2706"/>
                    <a:pt x="7118" y="2700"/>
                    <a:pt x="7081" y="2700"/>
                  </a:cubicBezTo>
                  <a:cubicBezTo>
                    <a:pt x="6900" y="2700"/>
                    <a:pt x="6730" y="2835"/>
                    <a:pt x="6845" y="3064"/>
                  </a:cubicBezTo>
                  <a:cubicBezTo>
                    <a:pt x="7191" y="3619"/>
                    <a:pt x="7469" y="4173"/>
                    <a:pt x="7815" y="4728"/>
                  </a:cubicBezTo>
                  <a:cubicBezTo>
                    <a:pt x="6290" y="3827"/>
                    <a:pt x="4765" y="3064"/>
                    <a:pt x="3379" y="2094"/>
                  </a:cubicBezTo>
                  <a:cubicBezTo>
                    <a:pt x="2894" y="1678"/>
                    <a:pt x="2339" y="1331"/>
                    <a:pt x="1784" y="1054"/>
                  </a:cubicBezTo>
                  <a:cubicBezTo>
                    <a:pt x="1299" y="707"/>
                    <a:pt x="883" y="361"/>
                    <a:pt x="398" y="14"/>
                  </a:cubicBezTo>
                  <a:cubicBezTo>
                    <a:pt x="370" y="5"/>
                    <a:pt x="342" y="1"/>
                    <a:pt x="315"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7"/>
            <p:cNvSpPr/>
            <p:nvPr/>
          </p:nvSpPr>
          <p:spPr>
            <a:xfrm>
              <a:off x="2904525" y="4173050"/>
              <a:ext cx="86675" cy="26000"/>
            </a:xfrm>
            <a:custGeom>
              <a:avLst/>
              <a:gdLst/>
              <a:ahLst/>
              <a:cxnLst/>
              <a:rect l="l" t="t" r="r" b="b"/>
              <a:pathLst>
                <a:path w="3467" h="1040" extrusionOk="0">
                  <a:moveTo>
                    <a:pt x="1456" y="511"/>
                  </a:moveTo>
                  <a:cubicBezTo>
                    <a:pt x="1525" y="580"/>
                    <a:pt x="1595" y="649"/>
                    <a:pt x="1733" y="649"/>
                  </a:cubicBezTo>
                  <a:lnTo>
                    <a:pt x="2565" y="511"/>
                  </a:lnTo>
                  <a:lnTo>
                    <a:pt x="2565" y="511"/>
                  </a:lnTo>
                  <a:cubicBezTo>
                    <a:pt x="2305" y="659"/>
                    <a:pt x="2005" y="728"/>
                    <a:pt x="1708" y="728"/>
                  </a:cubicBezTo>
                  <a:cubicBezTo>
                    <a:pt x="1451" y="728"/>
                    <a:pt x="1196" y="677"/>
                    <a:pt x="971" y="580"/>
                  </a:cubicBezTo>
                  <a:lnTo>
                    <a:pt x="1456" y="511"/>
                  </a:lnTo>
                  <a:close/>
                  <a:moveTo>
                    <a:pt x="2493" y="0"/>
                  </a:moveTo>
                  <a:cubicBezTo>
                    <a:pt x="1735" y="0"/>
                    <a:pt x="966" y="91"/>
                    <a:pt x="277" y="303"/>
                  </a:cubicBezTo>
                  <a:cubicBezTo>
                    <a:pt x="70" y="303"/>
                    <a:pt x="0" y="580"/>
                    <a:pt x="208" y="649"/>
                  </a:cubicBezTo>
                  <a:cubicBezTo>
                    <a:pt x="714" y="886"/>
                    <a:pt x="1237" y="1040"/>
                    <a:pt x="1736" y="1040"/>
                  </a:cubicBezTo>
                  <a:cubicBezTo>
                    <a:pt x="2262" y="1040"/>
                    <a:pt x="2762" y="868"/>
                    <a:pt x="3189" y="441"/>
                  </a:cubicBezTo>
                  <a:cubicBezTo>
                    <a:pt x="3258" y="441"/>
                    <a:pt x="3327" y="372"/>
                    <a:pt x="3327" y="303"/>
                  </a:cubicBezTo>
                  <a:cubicBezTo>
                    <a:pt x="3466" y="233"/>
                    <a:pt x="3466" y="164"/>
                    <a:pt x="3327" y="95"/>
                  </a:cubicBezTo>
                  <a:cubicBezTo>
                    <a:pt x="3327" y="25"/>
                    <a:pt x="3258" y="25"/>
                    <a:pt x="3258" y="25"/>
                  </a:cubicBezTo>
                  <a:lnTo>
                    <a:pt x="3189" y="25"/>
                  </a:lnTo>
                  <a:cubicBezTo>
                    <a:pt x="2960" y="9"/>
                    <a:pt x="2727" y="0"/>
                    <a:pt x="2493"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 name="Google Shape;495;p37"/>
          <p:cNvSpPr/>
          <p:nvPr/>
        </p:nvSpPr>
        <p:spPr>
          <a:xfrm rot="847033">
            <a:off x="4375224" y="2542329"/>
            <a:ext cx="2080238" cy="3933477"/>
          </a:xfrm>
          <a:custGeom>
            <a:avLst/>
            <a:gdLst/>
            <a:ahLst/>
            <a:cxnLst/>
            <a:rect l="l" t="t" r="r" b="b"/>
            <a:pathLst>
              <a:path w="41092" h="77700" extrusionOk="0">
                <a:moveTo>
                  <a:pt x="8147" y="8683"/>
                </a:moveTo>
                <a:cubicBezTo>
                  <a:pt x="8241" y="8683"/>
                  <a:pt x="8324" y="8732"/>
                  <a:pt x="8373" y="8781"/>
                </a:cubicBezTo>
                <a:cubicBezTo>
                  <a:pt x="8512" y="8851"/>
                  <a:pt x="8581" y="9059"/>
                  <a:pt x="8512" y="9267"/>
                </a:cubicBezTo>
                <a:cubicBezTo>
                  <a:pt x="8512" y="9405"/>
                  <a:pt x="8512" y="9613"/>
                  <a:pt x="8443" y="9752"/>
                </a:cubicBezTo>
                <a:lnTo>
                  <a:pt x="8373" y="9821"/>
                </a:lnTo>
                <a:lnTo>
                  <a:pt x="8373" y="9752"/>
                </a:lnTo>
                <a:cubicBezTo>
                  <a:pt x="8373" y="9732"/>
                  <a:pt x="8355" y="9723"/>
                  <a:pt x="8332" y="9723"/>
                </a:cubicBezTo>
                <a:cubicBezTo>
                  <a:pt x="8275" y="9723"/>
                  <a:pt x="8186" y="9772"/>
                  <a:pt x="8235" y="9821"/>
                </a:cubicBezTo>
                <a:cubicBezTo>
                  <a:pt x="8235" y="9891"/>
                  <a:pt x="8235" y="9891"/>
                  <a:pt x="8304" y="9960"/>
                </a:cubicBezTo>
                <a:cubicBezTo>
                  <a:pt x="8027" y="9821"/>
                  <a:pt x="7888" y="9683"/>
                  <a:pt x="7749" y="9475"/>
                </a:cubicBezTo>
                <a:cubicBezTo>
                  <a:pt x="7680" y="9405"/>
                  <a:pt x="7611" y="9267"/>
                  <a:pt x="7541" y="9197"/>
                </a:cubicBezTo>
                <a:cubicBezTo>
                  <a:pt x="7541" y="9128"/>
                  <a:pt x="7541" y="8989"/>
                  <a:pt x="7611" y="8920"/>
                </a:cubicBezTo>
                <a:cubicBezTo>
                  <a:pt x="7749" y="8781"/>
                  <a:pt x="7888" y="8712"/>
                  <a:pt x="8027" y="8712"/>
                </a:cubicBezTo>
                <a:cubicBezTo>
                  <a:pt x="8067" y="8692"/>
                  <a:pt x="8108" y="8683"/>
                  <a:pt x="8147" y="8683"/>
                </a:cubicBezTo>
                <a:close/>
                <a:moveTo>
                  <a:pt x="9639" y="17356"/>
                </a:moveTo>
                <a:cubicBezTo>
                  <a:pt x="10024" y="17356"/>
                  <a:pt x="10584" y="17891"/>
                  <a:pt x="10037" y="18139"/>
                </a:cubicBezTo>
                <a:lnTo>
                  <a:pt x="9829" y="18001"/>
                </a:lnTo>
                <a:cubicBezTo>
                  <a:pt x="9690" y="18001"/>
                  <a:pt x="9552" y="18070"/>
                  <a:pt x="9552" y="18209"/>
                </a:cubicBezTo>
                <a:cubicBezTo>
                  <a:pt x="9344" y="18070"/>
                  <a:pt x="9205" y="17862"/>
                  <a:pt x="9344" y="17654"/>
                </a:cubicBezTo>
                <a:cubicBezTo>
                  <a:pt x="9363" y="17439"/>
                  <a:pt x="9488" y="17356"/>
                  <a:pt x="9639" y="17356"/>
                </a:cubicBezTo>
                <a:close/>
                <a:moveTo>
                  <a:pt x="17315" y="1503"/>
                </a:moveTo>
                <a:cubicBezTo>
                  <a:pt x="20296" y="3097"/>
                  <a:pt x="22168" y="7326"/>
                  <a:pt x="22861" y="10306"/>
                </a:cubicBezTo>
                <a:cubicBezTo>
                  <a:pt x="23415" y="13010"/>
                  <a:pt x="22583" y="15713"/>
                  <a:pt x="22029" y="18347"/>
                </a:cubicBezTo>
                <a:cubicBezTo>
                  <a:pt x="21890" y="15020"/>
                  <a:pt x="21474" y="11693"/>
                  <a:pt x="20781" y="8435"/>
                </a:cubicBezTo>
                <a:cubicBezTo>
                  <a:pt x="20227" y="6009"/>
                  <a:pt x="19256" y="3236"/>
                  <a:pt x="17315" y="1503"/>
                </a:cubicBezTo>
                <a:close/>
                <a:moveTo>
                  <a:pt x="35407" y="17793"/>
                </a:moveTo>
                <a:lnTo>
                  <a:pt x="35615" y="17932"/>
                </a:lnTo>
                <a:cubicBezTo>
                  <a:pt x="35615" y="18139"/>
                  <a:pt x="35685" y="18417"/>
                  <a:pt x="35754" y="18625"/>
                </a:cubicBezTo>
                <a:cubicBezTo>
                  <a:pt x="35615" y="18347"/>
                  <a:pt x="35407" y="18001"/>
                  <a:pt x="35199" y="17793"/>
                </a:cubicBezTo>
                <a:cubicBezTo>
                  <a:pt x="35269" y="17793"/>
                  <a:pt x="35338" y="17793"/>
                  <a:pt x="35407" y="17862"/>
                </a:cubicBezTo>
                <a:lnTo>
                  <a:pt x="35407" y="17793"/>
                </a:lnTo>
                <a:close/>
                <a:moveTo>
                  <a:pt x="17177" y="1850"/>
                </a:moveTo>
                <a:cubicBezTo>
                  <a:pt x="21752" y="5801"/>
                  <a:pt x="20920" y="13772"/>
                  <a:pt x="21544" y="19595"/>
                </a:cubicBezTo>
                <a:cubicBezTo>
                  <a:pt x="20157" y="16268"/>
                  <a:pt x="19187" y="12733"/>
                  <a:pt x="18702" y="9128"/>
                </a:cubicBezTo>
                <a:cubicBezTo>
                  <a:pt x="18355" y="7049"/>
                  <a:pt x="18147" y="4068"/>
                  <a:pt x="17177" y="1850"/>
                </a:cubicBezTo>
                <a:close/>
                <a:moveTo>
                  <a:pt x="16553" y="8019"/>
                </a:moveTo>
                <a:cubicBezTo>
                  <a:pt x="17246" y="12386"/>
                  <a:pt x="18216" y="16753"/>
                  <a:pt x="20712" y="20358"/>
                </a:cubicBezTo>
                <a:cubicBezTo>
                  <a:pt x="17870" y="17862"/>
                  <a:pt x="17107" y="14119"/>
                  <a:pt x="16761" y="10306"/>
                </a:cubicBezTo>
                <a:cubicBezTo>
                  <a:pt x="16691" y="9544"/>
                  <a:pt x="16622" y="8781"/>
                  <a:pt x="16553" y="8019"/>
                </a:cubicBezTo>
                <a:close/>
                <a:moveTo>
                  <a:pt x="15929" y="1018"/>
                </a:moveTo>
                <a:cubicBezTo>
                  <a:pt x="16068" y="1087"/>
                  <a:pt x="16206" y="1156"/>
                  <a:pt x="16276" y="1226"/>
                </a:cubicBezTo>
                <a:cubicBezTo>
                  <a:pt x="17731" y="4276"/>
                  <a:pt x="18078" y="7742"/>
                  <a:pt x="18494" y="11069"/>
                </a:cubicBezTo>
                <a:cubicBezTo>
                  <a:pt x="19048" y="14535"/>
                  <a:pt x="20088" y="17862"/>
                  <a:pt x="21613" y="21051"/>
                </a:cubicBezTo>
                <a:lnTo>
                  <a:pt x="21197" y="20704"/>
                </a:lnTo>
                <a:cubicBezTo>
                  <a:pt x="21197" y="20704"/>
                  <a:pt x="21197" y="20635"/>
                  <a:pt x="21197" y="20635"/>
                </a:cubicBezTo>
                <a:cubicBezTo>
                  <a:pt x="17731" y="14466"/>
                  <a:pt x="17385" y="7880"/>
                  <a:pt x="15721" y="1156"/>
                </a:cubicBezTo>
                <a:cubicBezTo>
                  <a:pt x="15721" y="1087"/>
                  <a:pt x="15860" y="1018"/>
                  <a:pt x="15929" y="1018"/>
                </a:cubicBezTo>
                <a:close/>
                <a:moveTo>
                  <a:pt x="14344" y="27823"/>
                </a:moveTo>
                <a:cubicBezTo>
                  <a:pt x="14458" y="27823"/>
                  <a:pt x="14593" y="27854"/>
                  <a:pt x="14751" y="27913"/>
                </a:cubicBezTo>
                <a:cubicBezTo>
                  <a:pt x="15305" y="28191"/>
                  <a:pt x="15444" y="28815"/>
                  <a:pt x="14889" y="28884"/>
                </a:cubicBezTo>
                <a:lnTo>
                  <a:pt x="14751" y="28884"/>
                </a:lnTo>
                <a:cubicBezTo>
                  <a:pt x="14612" y="28884"/>
                  <a:pt x="14543" y="28953"/>
                  <a:pt x="14543" y="28953"/>
                </a:cubicBezTo>
                <a:cubicBezTo>
                  <a:pt x="14265" y="28884"/>
                  <a:pt x="13988" y="28745"/>
                  <a:pt x="13849" y="28468"/>
                </a:cubicBezTo>
                <a:cubicBezTo>
                  <a:pt x="13899" y="28021"/>
                  <a:pt x="14055" y="27823"/>
                  <a:pt x="14344" y="27823"/>
                </a:cubicBezTo>
                <a:close/>
                <a:moveTo>
                  <a:pt x="35130" y="18763"/>
                </a:moveTo>
                <a:cubicBezTo>
                  <a:pt x="35754" y="22784"/>
                  <a:pt x="33397" y="25972"/>
                  <a:pt x="31248" y="29230"/>
                </a:cubicBezTo>
                <a:cubicBezTo>
                  <a:pt x="30139" y="30686"/>
                  <a:pt x="29515" y="32488"/>
                  <a:pt x="29446" y="34360"/>
                </a:cubicBezTo>
                <a:cubicBezTo>
                  <a:pt x="28268" y="31379"/>
                  <a:pt x="30902" y="27567"/>
                  <a:pt x="32219" y="25071"/>
                </a:cubicBezTo>
                <a:lnTo>
                  <a:pt x="32219" y="25141"/>
                </a:lnTo>
                <a:cubicBezTo>
                  <a:pt x="33051" y="23685"/>
                  <a:pt x="33813" y="22229"/>
                  <a:pt x="34506" y="20704"/>
                </a:cubicBezTo>
                <a:cubicBezTo>
                  <a:pt x="34784" y="20150"/>
                  <a:pt x="34922" y="19526"/>
                  <a:pt x="35130" y="18902"/>
                </a:cubicBezTo>
                <a:cubicBezTo>
                  <a:pt x="35130" y="18833"/>
                  <a:pt x="35130" y="18763"/>
                  <a:pt x="35130" y="18763"/>
                </a:cubicBezTo>
                <a:close/>
                <a:moveTo>
                  <a:pt x="35407" y="18694"/>
                </a:moveTo>
                <a:lnTo>
                  <a:pt x="35407" y="18694"/>
                </a:lnTo>
                <a:cubicBezTo>
                  <a:pt x="35615" y="18971"/>
                  <a:pt x="35754" y="19318"/>
                  <a:pt x="35893" y="19595"/>
                </a:cubicBezTo>
                <a:cubicBezTo>
                  <a:pt x="35962" y="22992"/>
                  <a:pt x="33466" y="26666"/>
                  <a:pt x="32288" y="29577"/>
                </a:cubicBezTo>
                <a:cubicBezTo>
                  <a:pt x="31526" y="31310"/>
                  <a:pt x="30555" y="33182"/>
                  <a:pt x="29793" y="35053"/>
                </a:cubicBezTo>
                <a:cubicBezTo>
                  <a:pt x="29793" y="35053"/>
                  <a:pt x="29793" y="34984"/>
                  <a:pt x="29723" y="34915"/>
                </a:cubicBezTo>
                <a:cubicBezTo>
                  <a:pt x="29446" y="31449"/>
                  <a:pt x="31941" y="29092"/>
                  <a:pt x="33605" y="26250"/>
                </a:cubicBezTo>
                <a:cubicBezTo>
                  <a:pt x="34922" y="24032"/>
                  <a:pt x="35893" y="21328"/>
                  <a:pt x="35407" y="18694"/>
                </a:cubicBezTo>
                <a:close/>
                <a:moveTo>
                  <a:pt x="36101" y="18417"/>
                </a:moveTo>
                <a:cubicBezTo>
                  <a:pt x="39913" y="21813"/>
                  <a:pt x="38527" y="29230"/>
                  <a:pt x="34853" y="32280"/>
                </a:cubicBezTo>
                <a:cubicBezTo>
                  <a:pt x="33744" y="33182"/>
                  <a:pt x="32149" y="34013"/>
                  <a:pt x="30902" y="35123"/>
                </a:cubicBezTo>
                <a:cubicBezTo>
                  <a:pt x="32912" y="32627"/>
                  <a:pt x="35477" y="30409"/>
                  <a:pt x="36309" y="27290"/>
                </a:cubicBezTo>
                <a:cubicBezTo>
                  <a:pt x="37071" y="24794"/>
                  <a:pt x="37002" y="22091"/>
                  <a:pt x="36170" y="19595"/>
                </a:cubicBezTo>
                <a:lnTo>
                  <a:pt x="36170" y="19041"/>
                </a:lnTo>
                <a:lnTo>
                  <a:pt x="36170" y="19041"/>
                </a:lnTo>
                <a:cubicBezTo>
                  <a:pt x="37695" y="22229"/>
                  <a:pt x="37210" y="25557"/>
                  <a:pt x="36101" y="28884"/>
                </a:cubicBezTo>
                <a:cubicBezTo>
                  <a:pt x="36052" y="28933"/>
                  <a:pt x="36141" y="28982"/>
                  <a:pt x="36198" y="28982"/>
                </a:cubicBezTo>
                <a:cubicBezTo>
                  <a:pt x="36221" y="28982"/>
                  <a:pt x="36239" y="28973"/>
                  <a:pt x="36239" y="28953"/>
                </a:cubicBezTo>
                <a:cubicBezTo>
                  <a:pt x="37972" y="25626"/>
                  <a:pt x="37972" y="21675"/>
                  <a:pt x="36101" y="18417"/>
                </a:cubicBezTo>
                <a:close/>
                <a:moveTo>
                  <a:pt x="1372" y="25765"/>
                </a:moveTo>
                <a:lnTo>
                  <a:pt x="1372" y="25765"/>
                </a:lnTo>
                <a:cubicBezTo>
                  <a:pt x="7195" y="26943"/>
                  <a:pt x="9760" y="31518"/>
                  <a:pt x="13087" y="35608"/>
                </a:cubicBezTo>
                <a:cubicBezTo>
                  <a:pt x="11839" y="34499"/>
                  <a:pt x="10591" y="33320"/>
                  <a:pt x="9344" y="32142"/>
                </a:cubicBezTo>
                <a:cubicBezTo>
                  <a:pt x="7126" y="29924"/>
                  <a:pt x="4699" y="27498"/>
                  <a:pt x="1788" y="26180"/>
                </a:cubicBezTo>
                <a:lnTo>
                  <a:pt x="1372" y="25765"/>
                </a:lnTo>
                <a:close/>
                <a:moveTo>
                  <a:pt x="25703" y="31033"/>
                </a:moveTo>
                <a:cubicBezTo>
                  <a:pt x="26535" y="32558"/>
                  <a:pt x="26951" y="34152"/>
                  <a:pt x="27089" y="35816"/>
                </a:cubicBezTo>
                <a:cubicBezTo>
                  <a:pt x="26465" y="34776"/>
                  <a:pt x="25911" y="33736"/>
                  <a:pt x="25218" y="32696"/>
                </a:cubicBezTo>
                <a:cubicBezTo>
                  <a:pt x="25426" y="32142"/>
                  <a:pt x="25564" y="31587"/>
                  <a:pt x="25703" y="31033"/>
                </a:cubicBezTo>
                <a:close/>
                <a:moveTo>
                  <a:pt x="38506" y="35497"/>
                </a:moveTo>
                <a:cubicBezTo>
                  <a:pt x="38702" y="35497"/>
                  <a:pt x="38905" y="35545"/>
                  <a:pt x="39081" y="35677"/>
                </a:cubicBezTo>
                <a:cubicBezTo>
                  <a:pt x="39359" y="35816"/>
                  <a:pt x="39428" y="36162"/>
                  <a:pt x="39220" y="36370"/>
                </a:cubicBezTo>
                <a:cubicBezTo>
                  <a:pt x="39105" y="36638"/>
                  <a:pt x="38948" y="36737"/>
                  <a:pt x="38784" y="36737"/>
                </a:cubicBezTo>
                <a:cubicBezTo>
                  <a:pt x="38651" y="36737"/>
                  <a:pt x="38512" y="36671"/>
                  <a:pt x="38388" y="36578"/>
                </a:cubicBezTo>
                <a:cubicBezTo>
                  <a:pt x="38440" y="36422"/>
                  <a:pt x="38336" y="36344"/>
                  <a:pt x="38222" y="36344"/>
                </a:cubicBezTo>
                <a:cubicBezTo>
                  <a:pt x="38184" y="36344"/>
                  <a:pt x="38145" y="36353"/>
                  <a:pt x="38111" y="36370"/>
                </a:cubicBezTo>
                <a:cubicBezTo>
                  <a:pt x="38111" y="36232"/>
                  <a:pt x="38041" y="36162"/>
                  <a:pt x="37972" y="36093"/>
                </a:cubicBezTo>
                <a:cubicBezTo>
                  <a:pt x="37972" y="35954"/>
                  <a:pt x="37972" y="35885"/>
                  <a:pt x="38041" y="35816"/>
                </a:cubicBezTo>
                <a:cubicBezTo>
                  <a:pt x="38041" y="35677"/>
                  <a:pt x="38111" y="35608"/>
                  <a:pt x="38180" y="35538"/>
                </a:cubicBezTo>
                <a:cubicBezTo>
                  <a:pt x="38282" y="35513"/>
                  <a:pt x="38392" y="35497"/>
                  <a:pt x="38506" y="35497"/>
                </a:cubicBezTo>
                <a:close/>
                <a:moveTo>
                  <a:pt x="36170" y="20496"/>
                </a:moveTo>
                <a:cubicBezTo>
                  <a:pt x="36794" y="23200"/>
                  <a:pt x="36586" y="26042"/>
                  <a:pt x="35477" y="28537"/>
                </a:cubicBezTo>
                <a:cubicBezTo>
                  <a:pt x="34229" y="31449"/>
                  <a:pt x="31456" y="33598"/>
                  <a:pt x="29793" y="36232"/>
                </a:cubicBezTo>
                <a:cubicBezTo>
                  <a:pt x="29793" y="36301"/>
                  <a:pt x="29793" y="36301"/>
                  <a:pt x="29793" y="36370"/>
                </a:cubicBezTo>
                <a:cubicBezTo>
                  <a:pt x="29723" y="36578"/>
                  <a:pt x="29585" y="36786"/>
                  <a:pt x="29515" y="36994"/>
                </a:cubicBezTo>
                <a:cubicBezTo>
                  <a:pt x="30209" y="33805"/>
                  <a:pt x="32080" y="30548"/>
                  <a:pt x="33397" y="27913"/>
                </a:cubicBezTo>
                <a:cubicBezTo>
                  <a:pt x="34437" y="25765"/>
                  <a:pt x="35893" y="23061"/>
                  <a:pt x="36170" y="20496"/>
                </a:cubicBezTo>
                <a:close/>
                <a:moveTo>
                  <a:pt x="1441" y="25626"/>
                </a:moveTo>
                <a:lnTo>
                  <a:pt x="1441" y="25626"/>
                </a:lnTo>
                <a:cubicBezTo>
                  <a:pt x="5323" y="26111"/>
                  <a:pt x="8928" y="27913"/>
                  <a:pt x="11631" y="30617"/>
                </a:cubicBezTo>
                <a:cubicBezTo>
                  <a:pt x="13849" y="32766"/>
                  <a:pt x="14404" y="35885"/>
                  <a:pt x="16206" y="38242"/>
                </a:cubicBezTo>
                <a:cubicBezTo>
                  <a:pt x="15929" y="37965"/>
                  <a:pt x="15582" y="37687"/>
                  <a:pt x="15305" y="37479"/>
                </a:cubicBezTo>
                <a:cubicBezTo>
                  <a:pt x="11146" y="32835"/>
                  <a:pt x="8096" y="26735"/>
                  <a:pt x="1441" y="25626"/>
                </a:cubicBezTo>
                <a:close/>
                <a:moveTo>
                  <a:pt x="2273" y="26596"/>
                </a:moveTo>
                <a:lnTo>
                  <a:pt x="2273" y="26596"/>
                </a:lnTo>
                <a:cubicBezTo>
                  <a:pt x="7126" y="29300"/>
                  <a:pt x="10799" y="34013"/>
                  <a:pt x="14958" y="37687"/>
                </a:cubicBezTo>
                <a:cubicBezTo>
                  <a:pt x="15305" y="38034"/>
                  <a:pt x="15652" y="38381"/>
                  <a:pt x="15998" y="38658"/>
                </a:cubicBezTo>
                <a:cubicBezTo>
                  <a:pt x="13156" y="37410"/>
                  <a:pt x="10037" y="37063"/>
                  <a:pt x="7541" y="34915"/>
                </a:cubicBezTo>
                <a:cubicBezTo>
                  <a:pt x="5808" y="33390"/>
                  <a:pt x="4769" y="31171"/>
                  <a:pt x="3590" y="29230"/>
                </a:cubicBezTo>
                <a:cubicBezTo>
                  <a:pt x="3452" y="28953"/>
                  <a:pt x="2966" y="28052"/>
                  <a:pt x="2412" y="27220"/>
                </a:cubicBezTo>
                <a:lnTo>
                  <a:pt x="2412" y="27220"/>
                </a:lnTo>
                <a:cubicBezTo>
                  <a:pt x="6224" y="31310"/>
                  <a:pt x="10314" y="35608"/>
                  <a:pt x="15166" y="38173"/>
                </a:cubicBezTo>
                <a:cubicBezTo>
                  <a:pt x="15180" y="38186"/>
                  <a:pt x="15193" y="38191"/>
                  <a:pt x="15205" y="38191"/>
                </a:cubicBezTo>
                <a:cubicBezTo>
                  <a:pt x="15257" y="38191"/>
                  <a:pt x="15292" y="38090"/>
                  <a:pt x="15236" y="38034"/>
                </a:cubicBezTo>
                <a:cubicBezTo>
                  <a:pt x="12671" y="36024"/>
                  <a:pt x="10106" y="34152"/>
                  <a:pt x="7680" y="31934"/>
                </a:cubicBezTo>
                <a:cubicBezTo>
                  <a:pt x="5808" y="30201"/>
                  <a:pt x="4076" y="28399"/>
                  <a:pt x="2273" y="26596"/>
                </a:cubicBezTo>
                <a:close/>
                <a:moveTo>
                  <a:pt x="26119" y="22091"/>
                </a:moveTo>
                <a:lnTo>
                  <a:pt x="26119" y="22091"/>
                </a:lnTo>
                <a:cubicBezTo>
                  <a:pt x="22722" y="26180"/>
                  <a:pt x="18771" y="33528"/>
                  <a:pt x="21752" y="38658"/>
                </a:cubicBezTo>
                <a:lnTo>
                  <a:pt x="21821" y="38866"/>
                </a:lnTo>
                <a:cubicBezTo>
                  <a:pt x="19880" y="35816"/>
                  <a:pt x="19880" y="32280"/>
                  <a:pt x="21058" y="28884"/>
                </a:cubicBezTo>
                <a:cubicBezTo>
                  <a:pt x="21682" y="27359"/>
                  <a:pt x="22445" y="25903"/>
                  <a:pt x="23485" y="24586"/>
                </a:cubicBezTo>
                <a:cubicBezTo>
                  <a:pt x="24247" y="23685"/>
                  <a:pt x="25148" y="22853"/>
                  <a:pt x="26119" y="22091"/>
                </a:cubicBezTo>
                <a:close/>
                <a:moveTo>
                  <a:pt x="26673" y="21744"/>
                </a:moveTo>
                <a:lnTo>
                  <a:pt x="26673" y="21744"/>
                </a:lnTo>
                <a:cubicBezTo>
                  <a:pt x="26465" y="25418"/>
                  <a:pt x="25079" y="28399"/>
                  <a:pt x="23554" y="31795"/>
                </a:cubicBezTo>
                <a:cubicBezTo>
                  <a:pt x="22583" y="34083"/>
                  <a:pt x="21821" y="36509"/>
                  <a:pt x="22168" y="39004"/>
                </a:cubicBezTo>
                <a:lnTo>
                  <a:pt x="22098" y="38796"/>
                </a:lnTo>
                <a:cubicBezTo>
                  <a:pt x="21960" y="37410"/>
                  <a:pt x="21890" y="36024"/>
                  <a:pt x="22029" y="34637"/>
                </a:cubicBezTo>
                <a:cubicBezTo>
                  <a:pt x="22306" y="31033"/>
                  <a:pt x="23970" y="28052"/>
                  <a:pt x="25911" y="25141"/>
                </a:cubicBezTo>
                <a:cubicBezTo>
                  <a:pt x="25962" y="25039"/>
                  <a:pt x="25901" y="24975"/>
                  <a:pt x="25837" y="24975"/>
                </a:cubicBezTo>
                <a:cubicBezTo>
                  <a:pt x="25814" y="24975"/>
                  <a:pt x="25791" y="24983"/>
                  <a:pt x="25772" y="25002"/>
                </a:cubicBezTo>
                <a:cubicBezTo>
                  <a:pt x="22514" y="28399"/>
                  <a:pt x="21336" y="33251"/>
                  <a:pt x="21682" y="37965"/>
                </a:cubicBezTo>
                <a:cubicBezTo>
                  <a:pt x="19603" y="32488"/>
                  <a:pt x="23277" y="26388"/>
                  <a:pt x="26465" y="22091"/>
                </a:cubicBezTo>
                <a:cubicBezTo>
                  <a:pt x="26535" y="21952"/>
                  <a:pt x="26465" y="21883"/>
                  <a:pt x="26396" y="21813"/>
                </a:cubicBezTo>
                <a:lnTo>
                  <a:pt x="26673" y="21744"/>
                </a:lnTo>
                <a:close/>
                <a:moveTo>
                  <a:pt x="27103" y="21579"/>
                </a:moveTo>
                <a:cubicBezTo>
                  <a:pt x="27249" y="21579"/>
                  <a:pt x="27366" y="21657"/>
                  <a:pt x="27366" y="21813"/>
                </a:cubicBezTo>
                <a:cubicBezTo>
                  <a:pt x="27921" y="24863"/>
                  <a:pt x="26049" y="28399"/>
                  <a:pt x="25148" y="31171"/>
                </a:cubicBezTo>
                <a:cubicBezTo>
                  <a:pt x="25010" y="31587"/>
                  <a:pt x="24940" y="31934"/>
                  <a:pt x="24802" y="32350"/>
                </a:cubicBezTo>
                <a:cubicBezTo>
                  <a:pt x="24247" y="34776"/>
                  <a:pt x="23415" y="37133"/>
                  <a:pt x="22445" y="39420"/>
                </a:cubicBezTo>
                <a:cubicBezTo>
                  <a:pt x="21544" y="33043"/>
                  <a:pt x="27921" y="27775"/>
                  <a:pt x="26951" y="21605"/>
                </a:cubicBezTo>
                <a:cubicBezTo>
                  <a:pt x="27003" y="21588"/>
                  <a:pt x="27055" y="21579"/>
                  <a:pt x="27103" y="21579"/>
                </a:cubicBezTo>
                <a:close/>
                <a:moveTo>
                  <a:pt x="40043" y="38952"/>
                </a:moveTo>
                <a:cubicBezTo>
                  <a:pt x="40104" y="38952"/>
                  <a:pt x="40156" y="38970"/>
                  <a:pt x="40190" y="39004"/>
                </a:cubicBezTo>
                <a:cubicBezTo>
                  <a:pt x="40260" y="39004"/>
                  <a:pt x="40329" y="39074"/>
                  <a:pt x="40329" y="39143"/>
                </a:cubicBezTo>
                <a:cubicBezTo>
                  <a:pt x="40329" y="39282"/>
                  <a:pt x="40260" y="39420"/>
                  <a:pt x="40190" y="39559"/>
                </a:cubicBezTo>
                <a:cubicBezTo>
                  <a:pt x="40121" y="39698"/>
                  <a:pt x="39982" y="39836"/>
                  <a:pt x="39844" y="39906"/>
                </a:cubicBezTo>
                <a:cubicBezTo>
                  <a:pt x="39774" y="39836"/>
                  <a:pt x="39774" y="39767"/>
                  <a:pt x="39705" y="39767"/>
                </a:cubicBezTo>
                <a:cubicBezTo>
                  <a:pt x="39705" y="39559"/>
                  <a:pt x="39705" y="39351"/>
                  <a:pt x="39705" y="39212"/>
                </a:cubicBezTo>
                <a:cubicBezTo>
                  <a:pt x="39705" y="39143"/>
                  <a:pt x="39774" y="39074"/>
                  <a:pt x="39844" y="39004"/>
                </a:cubicBezTo>
                <a:cubicBezTo>
                  <a:pt x="39913" y="38970"/>
                  <a:pt x="39982" y="38952"/>
                  <a:pt x="40043" y="38952"/>
                </a:cubicBezTo>
                <a:close/>
                <a:moveTo>
                  <a:pt x="33222" y="38959"/>
                </a:moveTo>
                <a:cubicBezTo>
                  <a:pt x="33318" y="38959"/>
                  <a:pt x="33421" y="38976"/>
                  <a:pt x="33536" y="39004"/>
                </a:cubicBezTo>
                <a:cubicBezTo>
                  <a:pt x="33813" y="39212"/>
                  <a:pt x="33674" y="39975"/>
                  <a:pt x="33536" y="40183"/>
                </a:cubicBezTo>
                <a:cubicBezTo>
                  <a:pt x="33434" y="40284"/>
                  <a:pt x="33259" y="40349"/>
                  <a:pt x="33090" y="40349"/>
                </a:cubicBezTo>
                <a:cubicBezTo>
                  <a:pt x="33028" y="40349"/>
                  <a:pt x="32968" y="40340"/>
                  <a:pt x="32912" y="40321"/>
                </a:cubicBezTo>
                <a:cubicBezTo>
                  <a:pt x="32704" y="40252"/>
                  <a:pt x="32496" y="39975"/>
                  <a:pt x="32427" y="39698"/>
                </a:cubicBezTo>
                <a:lnTo>
                  <a:pt x="32427" y="39698"/>
                </a:lnTo>
                <a:cubicBezTo>
                  <a:pt x="32496" y="39767"/>
                  <a:pt x="32565" y="39767"/>
                  <a:pt x="32635" y="39836"/>
                </a:cubicBezTo>
                <a:cubicBezTo>
                  <a:pt x="32773" y="39836"/>
                  <a:pt x="32843" y="39767"/>
                  <a:pt x="32843" y="39628"/>
                </a:cubicBezTo>
                <a:cubicBezTo>
                  <a:pt x="32704" y="39420"/>
                  <a:pt x="32635" y="39282"/>
                  <a:pt x="32843" y="39074"/>
                </a:cubicBezTo>
                <a:cubicBezTo>
                  <a:pt x="32964" y="38992"/>
                  <a:pt x="33086" y="38959"/>
                  <a:pt x="33222" y="38959"/>
                </a:cubicBezTo>
                <a:close/>
                <a:moveTo>
                  <a:pt x="13503" y="43094"/>
                </a:moveTo>
                <a:cubicBezTo>
                  <a:pt x="14889" y="43510"/>
                  <a:pt x="16068" y="44134"/>
                  <a:pt x="17177" y="44966"/>
                </a:cubicBezTo>
                <a:cubicBezTo>
                  <a:pt x="18008" y="45590"/>
                  <a:pt x="18840" y="46283"/>
                  <a:pt x="19741" y="46907"/>
                </a:cubicBezTo>
                <a:cubicBezTo>
                  <a:pt x="19048" y="46560"/>
                  <a:pt x="18355" y="46144"/>
                  <a:pt x="17662" y="45728"/>
                </a:cubicBezTo>
                <a:cubicBezTo>
                  <a:pt x="16345" y="44896"/>
                  <a:pt x="14958" y="43857"/>
                  <a:pt x="13503" y="43094"/>
                </a:cubicBezTo>
                <a:close/>
                <a:moveTo>
                  <a:pt x="11034" y="41721"/>
                </a:moveTo>
                <a:cubicBezTo>
                  <a:pt x="13249" y="41721"/>
                  <a:pt x="15436" y="42364"/>
                  <a:pt x="17315" y="43579"/>
                </a:cubicBezTo>
                <a:cubicBezTo>
                  <a:pt x="19395" y="44758"/>
                  <a:pt x="20851" y="46837"/>
                  <a:pt x="22722" y="48293"/>
                </a:cubicBezTo>
                <a:cubicBezTo>
                  <a:pt x="20227" y="46976"/>
                  <a:pt x="18216" y="45035"/>
                  <a:pt x="15790" y="43579"/>
                </a:cubicBezTo>
                <a:cubicBezTo>
                  <a:pt x="14543" y="42886"/>
                  <a:pt x="13226" y="42470"/>
                  <a:pt x="11770" y="42332"/>
                </a:cubicBezTo>
                <a:cubicBezTo>
                  <a:pt x="11125" y="42063"/>
                  <a:pt x="10438" y="41961"/>
                  <a:pt x="9743" y="41961"/>
                </a:cubicBezTo>
                <a:cubicBezTo>
                  <a:pt x="9541" y="41961"/>
                  <a:pt x="9338" y="41970"/>
                  <a:pt x="9136" y="41985"/>
                </a:cubicBezTo>
                <a:cubicBezTo>
                  <a:pt x="9136" y="41916"/>
                  <a:pt x="9274" y="41916"/>
                  <a:pt x="9344" y="41846"/>
                </a:cubicBezTo>
                <a:cubicBezTo>
                  <a:pt x="9906" y="41762"/>
                  <a:pt x="10471" y="41721"/>
                  <a:pt x="11034" y="41721"/>
                </a:cubicBezTo>
                <a:close/>
                <a:moveTo>
                  <a:pt x="8373" y="42401"/>
                </a:moveTo>
                <a:cubicBezTo>
                  <a:pt x="8443" y="42470"/>
                  <a:pt x="8443" y="42470"/>
                  <a:pt x="8512" y="42470"/>
                </a:cubicBezTo>
                <a:cubicBezTo>
                  <a:pt x="9690" y="42540"/>
                  <a:pt x="10869" y="42609"/>
                  <a:pt x="12047" y="42817"/>
                </a:cubicBezTo>
                <a:cubicBezTo>
                  <a:pt x="14196" y="43579"/>
                  <a:pt x="16137" y="45243"/>
                  <a:pt x="18008" y="46352"/>
                </a:cubicBezTo>
                <a:cubicBezTo>
                  <a:pt x="19533" y="47253"/>
                  <a:pt x="21128" y="48085"/>
                  <a:pt x="22722" y="48778"/>
                </a:cubicBezTo>
                <a:cubicBezTo>
                  <a:pt x="19811" y="48432"/>
                  <a:pt x="17107" y="47392"/>
                  <a:pt x="14681" y="45659"/>
                </a:cubicBezTo>
                <a:cubicBezTo>
                  <a:pt x="12671" y="44411"/>
                  <a:pt x="10661" y="43025"/>
                  <a:pt x="8304" y="42540"/>
                </a:cubicBezTo>
                <a:lnTo>
                  <a:pt x="8373" y="42401"/>
                </a:lnTo>
                <a:close/>
                <a:moveTo>
                  <a:pt x="12175" y="41159"/>
                </a:moveTo>
                <a:cubicBezTo>
                  <a:pt x="16333" y="41159"/>
                  <a:pt x="20231" y="45099"/>
                  <a:pt x="23207" y="48016"/>
                </a:cubicBezTo>
                <a:lnTo>
                  <a:pt x="24178" y="48986"/>
                </a:lnTo>
                <a:lnTo>
                  <a:pt x="23901" y="48848"/>
                </a:lnTo>
                <a:cubicBezTo>
                  <a:pt x="19898" y="45620"/>
                  <a:pt x="16436" y="41430"/>
                  <a:pt x="11276" y="41430"/>
                </a:cubicBezTo>
                <a:cubicBezTo>
                  <a:pt x="10895" y="41430"/>
                  <a:pt x="10506" y="41452"/>
                  <a:pt x="10106" y="41500"/>
                </a:cubicBezTo>
                <a:cubicBezTo>
                  <a:pt x="10801" y="41265"/>
                  <a:pt x="11491" y="41159"/>
                  <a:pt x="12175" y="41159"/>
                </a:cubicBezTo>
                <a:close/>
                <a:moveTo>
                  <a:pt x="8651" y="42886"/>
                </a:moveTo>
                <a:lnTo>
                  <a:pt x="8651" y="42886"/>
                </a:lnTo>
                <a:cubicBezTo>
                  <a:pt x="11215" y="43995"/>
                  <a:pt x="13711" y="45312"/>
                  <a:pt x="16068" y="46907"/>
                </a:cubicBezTo>
                <a:cubicBezTo>
                  <a:pt x="17869" y="47987"/>
                  <a:pt x="20033" y="49068"/>
                  <a:pt x="22202" y="49068"/>
                </a:cubicBezTo>
                <a:cubicBezTo>
                  <a:pt x="22537" y="49068"/>
                  <a:pt x="22873" y="49042"/>
                  <a:pt x="23207" y="48986"/>
                </a:cubicBezTo>
                <a:cubicBezTo>
                  <a:pt x="23415" y="49056"/>
                  <a:pt x="23693" y="49194"/>
                  <a:pt x="23901" y="49264"/>
                </a:cubicBezTo>
                <a:cubicBezTo>
                  <a:pt x="23242" y="49229"/>
                  <a:pt x="22583" y="49212"/>
                  <a:pt x="21934" y="49212"/>
                </a:cubicBezTo>
                <a:cubicBezTo>
                  <a:pt x="21284" y="49212"/>
                  <a:pt x="20643" y="49229"/>
                  <a:pt x="20019" y="49264"/>
                </a:cubicBezTo>
                <a:cubicBezTo>
                  <a:pt x="19977" y="49264"/>
                  <a:pt x="19936" y="49264"/>
                  <a:pt x="19895" y="49264"/>
                </a:cubicBezTo>
                <a:cubicBezTo>
                  <a:pt x="15513" y="49264"/>
                  <a:pt x="11809" y="45633"/>
                  <a:pt x="8651" y="42886"/>
                </a:cubicBezTo>
                <a:close/>
                <a:moveTo>
                  <a:pt x="15832" y="1"/>
                </a:moveTo>
                <a:cubicBezTo>
                  <a:pt x="15736" y="1"/>
                  <a:pt x="15668" y="133"/>
                  <a:pt x="15721" y="186"/>
                </a:cubicBezTo>
                <a:cubicBezTo>
                  <a:pt x="15790" y="325"/>
                  <a:pt x="15860" y="463"/>
                  <a:pt x="15929" y="602"/>
                </a:cubicBezTo>
                <a:lnTo>
                  <a:pt x="15860" y="602"/>
                </a:lnTo>
                <a:lnTo>
                  <a:pt x="15513" y="463"/>
                </a:lnTo>
                <a:cubicBezTo>
                  <a:pt x="15513" y="394"/>
                  <a:pt x="15444" y="394"/>
                  <a:pt x="15374" y="394"/>
                </a:cubicBezTo>
                <a:cubicBezTo>
                  <a:pt x="15305" y="394"/>
                  <a:pt x="15166" y="325"/>
                  <a:pt x="15097" y="325"/>
                </a:cubicBezTo>
                <a:cubicBezTo>
                  <a:pt x="15082" y="317"/>
                  <a:pt x="15067" y="314"/>
                  <a:pt x="15052" y="314"/>
                </a:cubicBezTo>
                <a:cubicBezTo>
                  <a:pt x="14932" y="314"/>
                  <a:pt x="14843" y="540"/>
                  <a:pt x="15028" y="602"/>
                </a:cubicBezTo>
                <a:lnTo>
                  <a:pt x="15166" y="671"/>
                </a:lnTo>
                <a:cubicBezTo>
                  <a:pt x="15166" y="671"/>
                  <a:pt x="15166" y="741"/>
                  <a:pt x="15166" y="810"/>
                </a:cubicBezTo>
                <a:cubicBezTo>
                  <a:pt x="17246" y="7464"/>
                  <a:pt x="14543" y="17308"/>
                  <a:pt x="21613" y="21467"/>
                </a:cubicBezTo>
                <a:cubicBezTo>
                  <a:pt x="21613" y="21744"/>
                  <a:pt x="21613" y="21952"/>
                  <a:pt x="21613" y="22229"/>
                </a:cubicBezTo>
                <a:cubicBezTo>
                  <a:pt x="21648" y="22299"/>
                  <a:pt x="21700" y="22333"/>
                  <a:pt x="21752" y="22333"/>
                </a:cubicBezTo>
                <a:cubicBezTo>
                  <a:pt x="21804" y="22333"/>
                  <a:pt x="21856" y="22299"/>
                  <a:pt x="21890" y="22229"/>
                </a:cubicBezTo>
                <a:lnTo>
                  <a:pt x="21890" y="22021"/>
                </a:lnTo>
                <a:cubicBezTo>
                  <a:pt x="22237" y="22853"/>
                  <a:pt x="22583" y="23754"/>
                  <a:pt x="22930" y="24586"/>
                </a:cubicBezTo>
                <a:cubicBezTo>
                  <a:pt x="22376" y="25349"/>
                  <a:pt x="21821" y="26250"/>
                  <a:pt x="21336" y="27082"/>
                </a:cubicBezTo>
                <a:cubicBezTo>
                  <a:pt x="19741" y="23893"/>
                  <a:pt x="17246" y="21328"/>
                  <a:pt x="14820" y="18694"/>
                </a:cubicBezTo>
                <a:cubicBezTo>
                  <a:pt x="15166" y="18555"/>
                  <a:pt x="15305" y="18209"/>
                  <a:pt x="15374" y="17862"/>
                </a:cubicBezTo>
                <a:cubicBezTo>
                  <a:pt x="15513" y="17585"/>
                  <a:pt x="15513" y="17030"/>
                  <a:pt x="15652" y="16545"/>
                </a:cubicBezTo>
                <a:cubicBezTo>
                  <a:pt x="15790" y="16684"/>
                  <a:pt x="15860" y="16822"/>
                  <a:pt x="15998" y="16961"/>
                </a:cubicBezTo>
                <a:cubicBezTo>
                  <a:pt x="16068" y="17030"/>
                  <a:pt x="16137" y="17100"/>
                  <a:pt x="16137" y="17100"/>
                </a:cubicBezTo>
                <a:cubicBezTo>
                  <a:pt x="16206" y="17169"/>
                  <a:pt x="16276" y="17204"/>
                  <a:pt x="16336" y="17204"/>
                </a:cubicBezTo>
                <a:cubicBezTo>
                  <a:pt x="16397" y="17204"/>
                  <a:pt x="16449" y="17169"/>
                  <a:pt x="16483" y="17100"/>
                </a:cubicBezTo>
                <a:cubicBezTo>
                  <a:pt x="16553" y="17100"/>
                  <a:pt x="16622" y="17030"/>
                  <a:pt x="16622" y="16961"/>
                </a:cubicBezTo>
                <a:cubicBezTo>
                  <a:pt x="16622" y="16961"/>
                  <a:pt x="16622" y="16892"/>
                  <a:pt x="16622" y="16892"/>
                </a:cubicBezTo>
                <a:cubicBezTo>
                  <a:pt x="16553" y="16614"/>
                  <a:pt x="16414" y="16407"/>
                  <a:pt x="16206" y="16268"/>
                </a:cubicBezTo>
                <a:cubicBezTo>
                  <a:pt x="16206" y="16199"/>
                  <a:pt x="16137" y="16129"/>
                  <a:pt x="16068" y="16129"/>
                </a:cubicBezTo>
                <a:lnTo>
                  <a:pt x="15860" y="15921"/>
                </a:lnTo>
                <a:cubicBezTo>
                  <a:pt x="15825" y="15887"/>
                  <a:pt x="15773" y="15869"/>
                  <a:pt x="15721" y="15869"/>
                </a:cubicBezTo>
                <a:cubicBezTo>
                  <a:pt x="15669" y="15869"/>
                  <a:pt x="15617" y="15887"/>
                  <a:pt x="15582" y="15921"/>
                </a:cubicBezTo>
                <a:cubicBezTo>
                  <a:pt x="15374" y="16337"/>
                  <a:pt x="15236" y="16753"/>
                  <a:pt x="15236" y="17238"/>
                </a:cubicBezTo>
                <a:cubicBezTo>
                  <a:pt x="15166" y="17516"/>
                  <a:pt x="15166" y="18417"/>
                  <a:pt x="14751" y="18486"/>
                </a:cubicBezTo>
                <a:cubicBezTo>
                  <a:pt x="14751" y="18486"/>
                  <a:pt x="14681" y="18486"/>
                  <a:pt x="14681" y="18555"/>
                </a:cubicBezTo>
                <a:lnTo>
                  <a:pt x="13988" y="17793"/>
                </a:lnTo>
                <a:cubicBezTo>
                  <a:pt x="13641" y="16614"/>
                  <a:pt x="13364" y="15436"/>
                  <a:pt x="13226" y="14258"/>
                </a:cubicBezTo>
                <a:cubicBezTo>
                  <a:pt x="13295" y="14188"/>
                  <a:pt x="13295" y="14119"/>
                  <a:pt x="13226" y="14050"/>
                </a:cubicBezTo>
                <a:lnTo>
                  <a:pt x="13156" y="13842"/>
                </a:lnTo>
                <a:lnTo>
                  <a:pt x="13087" y="13772"/>
                </a:lnTo>
                <a:cubicBezTo>
                  <a:pt x="14157" y="13322"/>
                  <a:pt x="13533" y="11588"/>
                  <a:pt x="12555" y="11588"/>
                </a:cubicBezTo>
                <a:cubicBezTo>
                  <a:pt x="12330" y="11588"/>
                  <a:pt x="12086" y="11680"/>
                  <a:pt x="11839" y="11901"/>
                </a:cubicBezTo>
                <a:cubicBezTo>
                  <a:pt x="11631" y="12039"/>
                  <a:pt x="11631" y="12317"/>
                  <a:pt x="11839" y="12455"/>
                </a:cubicBezTo>
                <a:cubicBezTo>
                  <a:pt x="11978" y="12594"/>
                  <a:pt x="12168" y="12663"/>
                  <a:pt x="12368" y="12663"/>
                </a:cubicBezTo>
                <a:cubicBezTo>
                  <a:pt x="12567" y="12663"/>
                  <a:pt x="12775" y="12594"/>
                  <a:pt x="12948" y="12455"/>
                </a:cubicBezTo>
                <a:lnTo>
                  <a:pt x="12948" y="12455"/>
                </a:lnTo>
                <a:cubicBezTo>
                  <a:pt x="13087" y="12733"/>
                  <a:pt x="13018" y="13218"/>
                  <a:pt x="12602" y="13287"/>
                </a:cubicBezTo>
                <a:cubicBezTo>
                  <a:pt x="12394" y="13287"/>
                  <a:pt x="12255" y="13564"/>
                  <a:pt x="12394" y="13772"/>
                </a:cubicBezTo>
                <a:lnTo>
                  <a:pt x="12879" y="14258"/>
                </a:lnTo>
                <a:cubicBezTo>
                  <a:pt x="12879" y="14327"/>
                  <a:pt x="12879" y="14327"/>
                  <a:pt x="12948" y="14327"/>
                </a:cubicBezTo>
                <a:cubicBezTo>
                  <a:pt x="13226" y="15228"/>
                  <a:pt x="13364" y="16060"/>
                  <a:pt x="13503" y="16961"/>
                </a:cubicBezTo>
                <a:cubicBezTo>
                  <a:pt x="13503" y="17100"/>
                  <a:pt x="13572" y="17238"/>
                  <a:pt x="13572" y="17377"/>
                </a:cubicBezTo>
                <a:cubicBezTo>
                  <a:pt x="12810" y="16476"/>
                  <a:pt x="12047" y="15644"/>
                  <a:pt x="11354" y="14674"/>
                </a:cubicBezTo>
                <a:cubicBezTo>
                  <a:pt x="11423" y="14674"/>
                  <a:pt x="11423" y="14535"/>
                  <a:pt x="11354" y="14466"/>
                </a:cubicBezTo>
                <a:cubicBezTo>
                  <a:pt x="10383" y="14050"/>
                  <a:pt x="10314" y="11970"/>
                  <a:pt x="10453" y="10653"/>
                </a:cubicBezTo>
                <a:cubicBezTo>
                  <a:pt x="10591" y="10653"/>
                  <a:pt x="10661" y="10584"/>
                  <a:pt x="10730" y="10445"/>
                </a:cubicBezTo>
                <a:cubicBezTo>
                  <a:pt x="10794" y="10063"/>
                  <a:pt x="10740" y="9389"/>
                  <a:pt x="10248" y="9389"/>
                </a:cubicBezTo>
                <a:cubicBezTo>
                  <a:pt x="10204" y="9389"/>
                  <a:pt x="10157" y="9394"/>
                  <a:pt x="10106" y="9405"/>
                </a:cubicBezTo>
                <a:cubicBezTo>
                  <a:pt x="9482" y="9544"/>
                  <a:pt x="9690" y="10445"/>
                  <a:pt x="10037" y="10861"/>
                </a:cubicBezTo>
                <a:lnTo>
                  <a:pt x="10245" y="10861"/>
                </a:lnTo>
                <a:cubicBezTo>
                  <a:pt x="10176" y="11554"/>
                  <a:pt x="10176" y="12247"/>
                  <a:pt x="10245" y="13010"/>
                </a:cubicBezTo>
                <a:cubicBezTo>
                  <a:pt x="9621" y="12109"/>
                  <a:pt x="9066" y="11208"/>
                  <a:pt x="8651" y="10306"/>
                </a:cubicBezTo>
                <a:cubicBezTo>
                  <a:pt x="8858" y="10029"/>
                  <a:pt x="9066" y="9683"/>
                  <a:pt x="9066" y="9336"/>
                </a:cubicBezTo>
                <a:cubicBezTo>
                  <a:pt x="9136" y="8920"/>
                  <a:pt x="8997" y="8574"/>
                  <a:pt x="8789" y="8296"/>
                </a:cubicBezTo>
                <a:cubicBezTo>
                  <a:pt x="8574" y="8112"/>
                  <a:pt x="8319" y="8023"/>
                  <a:pt x="8065" y="8023"/>
                </a:cubicBezTo>
                <a:cubicBezTo>
                  <a:pt x="7745" y="8023"/>
                  <a:pt x="7427" y="8164"/>
                  <a:pt x="7195" y="8435"/>
                </a:cubicBezTo>
                <a:lnTo>
                  <a:pt x="7126" y="8574"/>
                </a:lnTo>
                <a:cubicBezTo>
                  <a:pt x="7100" y="8561"/>
                  <a:pt x="7072" y="8555"/>
                  <a:pt x="7044" y="8555"/>
                </a:cubicBezTo>
                <a:cubicBezTo>
                  <a:pt x="6920" y="8555"/>
                  <a:pt x="6792" y="8668"/>
                  <a:pt x="6848" y="8781"/>
                </a:cubicBezTo>
                <a:lnTo>
                  <a:pt x="6918" y="8920"/>
                </a:lnTo>
                <a:cubicBezTo>
                  <a:pt x="6779" y="9405"/>
                  <a:pt x="7126" y="9960"/>
                  <a:pt x="7611" y="10099"/>
                </a:cubicBezTo>
                <a:cubicBezTo>
                  <a:pt x="7645" y="10133"/>
                  <a:pt x="7663" y="10151"/>
                  <a:pt x="7680" y="10151"/>
                </a:cubicBezTo>
                <a:cubicBezTo>
                  <a:pt x="7697" y="10151"/>
                  <a:pt x="7715" y="10133"/>
                  <a:pt x="7749" y="10099"/>
                </a:cubicBezTo>
                <a:cubicBezTo>
                  <a:pt x="7863" y="10270"/>
                  <a:pt x="8071" y="10394"/>
                  <a:pt x="8296" y="10394"/>
                </a:cubicBezTo>
                <a:cubicBezTo>
                  <a:pt x="8344" y="10394"/>
                  <a:pt x="8393" y="10388"/>
                  <a:pt x="8443" y="10376"/>
                </a:cubicBezTo>
                <a:cubicBezTo>
                  <a:pt x="9136" y="11832"/>
                  <a:pt x="9898" y="13218"/>
                  <a:pt x="10869" y="14466"/>
                </a:cubicBezTo>
                <a:cubicBezTo>
                  <a:pt x="10645" y="14528"/>
                  <a:pt x="10419" y="14554"/>
                  <a:pt x="10191" y="14554"/>
                </a:cubicBezTo>
                <a:cubicBezTo>
                  <a:pt x="9148" y="14554"/>
                  <a:pt x="8068" y="14000"/>
                  <a:pt x="6987" y="13772"/>
                </a:cubicBezTo>
                <a:cubicBezTo>
                  <a:pt x="7056" y="13495"/>
                  <a:pt x="7056" y="13218"/>
                  <a:pt x="7056" y="12941"/>
                </a:cubicBezTo>
                <a:cubicBezTo>
                  <a:pt x="7022" y="12837"/>
                  <a:pt x="6918" y="12785"/>
                  <a:pt x="6814" y="12785"/>
                </a:cubicBezTo>
                <a:cubicBezTo>
                  <a:pt x="6710" y="12785"/>
                  <a:pt x="6606" y="12837"/>
                  <a:pt x="6571" y="12941"/>
                </a:cubicBezTo>
                <a:cubicBezTo>
                  <a:pt x="6571" y="13079"/>
                  <a:pt x="6502" y="13149"/>
                  <a:pt x="6432" y="13287"/>
                </a:cubicBezTo>
                <a:cubicBezTo>
                  <a:pt x="6363" y="13357"/>
                  <a:pt x="6432" y="13426"/>
                  <a:pt x="6571" y="13426"/>
                </a:cubicBezTo>
                <a:cubicBezTo>
                  <a:pt x="6571" y="13495"/>
                  <a:pt x="6502" y="13564"/>
                  <a:pt x="6502" y="13634"/>
                </a:cubicBezTo>
                <a:cubicBezTo>
                  <a:pt x="6363" y="13495"/>
                  <a:pt x="6155" y="13426"/>
                  <a:pt x="5947" y="13426"/>
                </a:cubicBezTo>
                <a:cubicBezTo>
                  <a:pt x="5808" y="13426"/>
                  <a:pt x="5739" y="13564"/>
                  <a:pt x="5670" y="13703"/>
                </a:cubicBezTo>
                <a:cubicBezTo>
                  <a:pt x="5531" y="13703"/>
                  <a:pt x="5462" y="13772"/>
                  <a:pt x="5531" y="13911"/>
                </a:cubicBezTo>
                <a:lnTo>
                  <a:pt x="5531" y="14119"/>
                </a:lnTo>
                <a:cubicBezTo>
                  <a:pt x="5531" y="14327"/>
                  <a:pt x="5601" y="14604"/>
                  <a:pt x="5808" y="14674"/>
                </a:cubicBezTo>
                <a:cubicBezTo>
                  <a:pt x="5878" y="14743"/>
                  <a:pt x="6016" y="14812"/>
                  <a:pt x="6155" y="14812"/>
                </a:cubicBezTo>
                <a:cubicBezTo>
                  <a:pt x="6363" y="14812"/>
                  <a:pt x="6571" y="14743"/>
                  <a:pt x="6779" y="14604"/>
                </a:cubicBezTo>
                <a:cubicBezTo>
                  <a:pt x="6848" y="14466"/>
                  <a:pt x="6918" y="14327"/>
                  <a:pt x="6848" y="14188"/>
                </a:cubicBezTo>
                <a:lnTo>
                  <a:pt x="6848" y="14188"/>
                </a:lnTo>
                <a:cubicBezTo>
                  <a:pt x="7943" y="14397"/>
                  <a:pt x="9038" y="14958"/>
                  <a:pt x="10074" y="14958"/>
                </a:cubicBezTo>
                <a:cubicBezTo>
                  <a:pt x="10415" y="14958"/>
                  <a:pt x="10750" y="14897"/>
                  <a:pt x="11077" y="14743"/>
                </a:cubicBezTo>
                <a:cubicBezTo>
                  <a:pt x="11908" y="15991"/>
                  <a:pt x="12948" y="17169"/>
                  <a:pt x="13988" y="18347"/>
                </a:cubicBezTo>
                <a:cubicBezTo>
                  <a:pt x="13988" y="18486"/>
                  <a:pt x="14057" y="18625"/>
                  <a:pt x="14127" y="18763"/>
                </a:cubicBezTo>
                <a:cubicBezTo>
                  <a:pt x="14161" y="18833"/>
                  <a:pt x="14213" y="18867"/>
                  <a:pt x="14265" y="18867"/>
                </a:cubicBezTo>
                <a:cubicBezTo>
                  <a:pt x="14317" y="18867"/>
                  <a:pt x="14369" y="18833"/>
                  <a:pt x="14404" y="18763"/>
                </a:cubicBezTo>
                <a:lnTo>
                  <a:pt x="16276" y="20843"/>
                </a:lnTo>
                <a:cubicBezTo>
                  <a:pt x="15236" y="20774"/>
                  <a:pt x="14265" y="20080"/>
                  <a:pt x="13364" y="19665"/>
                </a:cubicBezTo>
                <a:cubicBezTo>
                  <a:pt x="12394" y="19249"/>
                  <a:pt x="11493" y="18902"/>
                  <a:pt x="10661" y="18486"/>
                </a:cubicBezTo>
                <a:cubicBezTo>
                  <a:pt x="11264" y="17823"/>
                  <a:pt x="10765" y="16372"/>
                  <a:pt x="9803" y="16372"/>
                </a:cubicBezTo>
                <a:cubicBezTo>
                  <a:pt x="9659" y="16372"/>
                  <a:pt x="9506" y="16404"/>
                  <a:pt x="9344" y="16476"/>
                </a:cubicBezTo>
                <a:cubicBezTo>
                  <a:pt x="8271" y="16981"/>
                  <a:pt x="8519" y="18749"/>
                  <a:pt x="9566" y="18749"/>
                </a:cubicBezTo>
                <a:cubicBezTo>
                  <a:pt x="9669" y="18749"/>
                  <a:pt x="9780" y="18731"/>
                  <a:pt x="9898" y="18694"/>
                </a:cubicBezTo>
                <a:cubicBezTo>
                  <a:pt x="9968" y="18833"/>
                  <a:pt x="10037" y="18902"/>
                  <a:pt x="10176" y="18971"/>
                </a:cubicBezTo>
                <a:cubicBezTo>
                  <a:pt x="10314" y="18971"/>
                  <a:pt x="10453" y="18902"/>
                  <a:pt x="10522" y="18833"/>
                </a:cubicBezTo>
                <a:cubicBezTo>
                  <a:pt x="11631" y="19387"/>
                  <a:pt x="12810" y="19872"/>
                  <a:pt x="13988" y="20358"/>
                </a:cubicBezTo>
                <a:cubicBezTo>
                  <a:pt x="14694" y="20652"/>
                  <a:pt x="15251" y="21096"/>
                  <a:pt x="15997" y="21096"/>
                </a:cubicBezTo>
                <a:cubicBezTo>
                  <a:pt x="16129" y="21096"/>
                  <a:pt x="16268" y="21082"/>
                  <a:pt x="16414" y="21051"/>
                </a:cubicBezTo>
                <a:cubicBezTo>
                  <a:pt x="18216" y="22992"/>
                  <a:pt x="19880" y="25071"/>
                  <a:pt x="21266" y="27290"/>
                </a:cubicBezTo>
                <a:cubicBezTo>
                  <a:pt x="20643" y="28607"/>
                  <a:pt x="20227" y="29924"/>
                  <a:pt x="20019" y="31310"/>
                </a:cubicBezTo>
                <a:cubicBezTo>
                  <a:pt x="18494" y="30894"/>
                  <a:pt x="16622" y="30548"/>
                  <a:pt x="15444" y="29438"/>
                </a:cubicBezTo>
                <a:cubicBezTo>
                  <a:pt x="16276" y="28953"/>
                  <a:pt x="15998" y="27359"/>
                  <a:pt x="14751" y="27151"/>
                </a:cubicBezTo>
                <a:cubicBezTo>
                  <a:pt x="14631" y="27129"/>
                  <a:pt x="14517" y="27119"/>
                  <a:pt x="14410" y="27119"/>
                </a:cubicBezTo>
                <a:cubicBezTo>
                  <a:pt x="12828" y="27119"/>
                  <a:pt x="12657" y="29305"/>
                  <a:pt x="14264" y="29305"/>
                </a:cubicBezTo>
                <a:cubicBezTo>
                  <a:pt x="14309" y="29305"/>
                  <a:pt x="14356" y="29303"/>
                  <a:pt x="14404" y="29300"/>
                </a:cubicBezTo>
                <a:cubicBezTo>
                  <a:pt x="14404" y="29438"/>
                  <a:pt x="14543" y="29646"/>
                  <a:pt x="14751" y="29646"/>
                </a:cubicBezTo>
                <a:lnTo>
                  <a:pt x="15028" y="29646"/>
                </a:lnTo>
                <a:cubicBezTo>
                  <a:pt x="16414" y="30825"/>
                  <a:pt x="18147" y="31449"/>
                  <a:pt x="19949" y="31587"/>
                </a:cubicBezTo>
                <a:cubicBezTo>
                  <a:pt x="19464" y="34360"/>
                  <a:pt x="20157" y="37202"/>
                  <a:pt x="21821" y="39490"/>
                </a:cubicBezTo>
                <a:cubicBezTo>
                  <a:pt x="21821" y="39767"/>
                  <a:pt x="21890" y="40044"/>
                  <a:pt x="21890" y="40321"/>
                </a:cubicBezTo>
                <a:cubicBezTo>
                  <a:pt x="21821" y="40391"/>
                  <a:pt x="21752" y="40529"/>
                  <a:pt x="21682" y="40668"/>
                </a:cubicBezTo>
                <a:cubicBezTo>
                  <a:pt x="21626" y="40780"/>
                  <a:pt x="21796" y="41072"/>
                  <a:pt x="21973" y="41072"/>
                </a:cubicBezTo>
                <a:cubicBezTo>
                  <a:pt x="22015" y="41072"/>
                  <a:pt x="22058" y="41055"/>
                  <a:pt x="22098" y="41015"/>
                </a:cubicBezTo>
                <a:cubicBezTo>
                  <a:pt x="22237" y="41708"/>
                  <a:pt x="22445" y="42470"/>
                  <a:pt x="22653" y="43233"/>
                </a:cubicBezTo>
                <a:cubicBezTo>
                  <a:pt x="21613" y="42124"/>
                  <a:pt x="20365" y="41153"/>
                  <a:pt x="19118" y="40321"/>
                </a:cubicBezTo>
                <a:cubicBezTo>
                  <a:pt x="18494" y="39975"/>
                  <a:pt x="17939" y="39559"/>
                  <a:pt x="17385" y="39143"/>
                </a:cubicBezTo>
                <a:cubicBezTo>
                  <a:pt x="17385" y="39074"/>
                  <a:pt x="17385" y="39004"/>
                  <a:pt x="17315" y="38935"/>
                </a:cubicBezTo>
                <a:cubicBezTo>
                  <a:pt x="15582" y="37341"/>
                  <a:pt x="14820" y="35053"/>
                  <a:pt x="13780" y="32974"/>
                </a:cubicBezTo>
                <a:cubicBezTo>
                  <a:pt x="13087" y="31587"/>
                  <a:pt x="12047" y="30340"/>
                  <a:pt x="10869" y="29369"/>
                </a:cubicBezTo>
                <a:cubicBezTo>
                  <a:pt x="7957" y="26804"/>
                  <a:pt x="4214" y="25279"/>
                  <a:pt x="332" y="25141"/>
                </a:cubicBezTo>
                <a:cubicBezTo>
                  <a:pt x="310" y="25133"/>
                  <a:pt x="288" y="25130"/>
                  <a:pt x="268" y="25130"/>
                </a:cubicBezTo>
                <a:cubicBezTo>
                  <a:pt x="98" y="25130"/>
                  <a:pt x="1" y="25364"/>
                  <a:pt x="124" y="25487"/>
                </a:cubicBezTo>
                <a:cubicBezTo>
                  <a:pt x="3244" y="28191"/>
                  <a:pt x="4422" y="32350"/>
                  <a:pt x="7264" y="35192"/>
                </a:cubicBezTo>
                <a:cubicBezTo>
                  <a:pt x="9968" y="37895"/>
                  <a:pt x="13988" y="37826"/>
                  <a:pt x="17107" y="39490"/>
                </a:cubicBezTo>
                <a:lnTo>
                  <a:pt x="17454" y="39698"/>
                </a:lnTo>
                <a:cubicBezTo>
                  <a:pt x="20504" y="41777"/>
                  <a:pt x="23207" y="44273"/>
                  <a:pt x="25426" y="47253"/>
                </a:cubicBezTo>
                <a:cubicBezTo>
                  <a:pt x="26465" y="48640"/>
                  <a:pt x="27297" y="50095"/>
                  <a:pt x="28129" y="51620"/>
                </a:cubicBezTo>
                <a:cubicBezTo>
                  <a:pt x="27297" y="50927"/>
                  <a:pt x="26465" y="50303"/>
                  <a:pt x="25495" y="49749"/>
                </a:cubicBezTo>
                <a:cubicBezTo>
                  <a:pt x="25495" y="49749"/>
                  <a:pt x="25495" y="49679"/>
                  <a:pt x="25426" y="49679"/>
                </a:cubicBezTo>
                <a:cubicBezTo>
                  <a:pt x="21952" y="46369"/>
                  <a:pt x="17204" y="40721"/>
                  <a:pt x="12146" y="40721"/>
                </a:cubicBezTo>
                <a:cubicBezTo>
                  <a:pt x="10743" y="40721"/>
                  <a:pt x="9317" y="41155"/>
                  <a:pt x="7888" y="42193"/>
                </a:cubicBezTo>
                <a:cubicBezTo>
                  <a:pt x="7868" y="42152"/>
                  <a:pt x="7841" y="42136"/>
                  <a:pt x="7816" y="42136"/>
                </a:cubicBezTo>
                <a:cubicBezTo>
                  <a:pt x="7755" y="42136"/>
                  <a:pt x="7700" y="42234"/>
                  <a:pt x="7749" y="42332"/>
                </a:cubicBezTo>
                <a:cubicBezTo>
                  <a:pt x="7680" y="42401"/>
                  <a:pt x="7611" y="42401"/>
                  <a:pt x="7541" y="42470"/>
                </a:cubicBezTo>
                <a:cubicBezTo>
                  <a:pt x="7308" y="42645"/>
                  <a:pt x="7467" y="42918"/>
                  <a:pt x="7647" y="42918"/>
                </a:cubicBezTo>
                <a:cubicBezTo>
                  <a:pt x="7681" y="42918"/>
                  <a:pt x="7716" y="42908"/>
                  <a:pt x="7749" y="42886"/>
                </a:cubicBezTo>
                <a:lnTo>
                  <a:pt x="8096" y="42609"/>
                </a:lnTo>
                <a:cubicBezTo>
                  <a:pt x="10383" y="45035"/>
                  <a:pt x="13018" y="47045"/>
                  <a:pt x="15860" y="48709"/>
                </a:cubicBezTo>
                <a:cubicBezTo>
                  <a:pt x="17523" y="49616"/>
                  <a:pt x="19249" y="49637"/>
                  <a:pt x="20980" y="49637"/>
                </a:cubicBezTo>
                <a:cubicBezTo>
                  <a:pt x="21062" y="49637"/>
                  <a:pt x="21145" y="49637"/>
                  <a:pt x="21227" y="49637"/>
                </a:cubicBezTo>
                <a:cubicBezTo>
                  <a:pt x="22588" y="49637"/>
                  <a:pt x="23950" y="49650"/>
                  <a:pt x="25287" y="50095"/>
                </a:cubicBezTo>
                <a:lnTo>
                  <a:pt x="25426" y="50095"/>
                </a:lnTo>
                <a:cubicBezTo>
                  <a:pt x="26535" y="50719"/>
                  <a:pt x="27574" y="51482"/>
                  <a:pt x="28545" y="52383"/>
                </a:cubicBezTo>
                <a:cubicBezTo>
                  <a:pt x="29377" y="54116"/>
                  <a:pt x="30209" y="55987"/>
                  <a:pt x="30902" y="57790"/>
                </a:cubicBezTo>
                <a:cubicBezTo>
                  <a:pt x="30926" y="57862"/>
                  <a:pt x="30984" y="57893"/>
                  <a:pt x="31046" y="57893"/>
                </a:cubicBezTo>
                <a:cubicBezTo>
                  <a:pt x="31162" y="57893"/>
                  <a:pt x="31293" y="57787"/>
                  <a:pt x="31248" y="57651"/>
                </a:cubicBezTo>
                <a:cubicBezTo>
                  <a:pt x="29446" y="52660"/>
                  <a:pt x="26951" y="47531"/>
                  <a:pt x="23207" y="43579"/>
                </a:cubicBezTo>
                <a:cubicBezTo>
                  <a:pt x="22861" y="42609"/>
                  <a:pt x="22653" y="41638"/>
                  <a:pt x="22445" y="40599"/>
                </a:cubicBezTo>
                <a:cubicBezTo>
                  <a:pt x="23693" y="38242"/>
                  <a:pt x="24594" y="35677"/>
                  <a:pt x="25218" y="33043"/>
                </a:cubicBezTo>
                <a:cubicBezTo>
                  <a:pt x="27228" y="36370"/>
                  <a:pt x="28822" y="39836"/>
                  <a:pt x="30070" y="43441"/>
                </a:cubicBezTo>
                <a:cubicBezTo>
                  <a:pt x="30070" y="43579"/>
                  <a:pt x="30139" y="43649"/>
                  <a:pt x="30209" y="43787"/>
                </a:cubicBezTo>
                <a:cubicBezTo>
                  <a:pt x="28406" y="42678"/>
                  <a:pt x="27089" y="40945"/>
                  <a:pt x="25356" y="39767"/>
                </a:cubicBezTo>
                <a:cubicBezTo>
                  <a:pt x="25336" y="39747"/>
                  <a:pt x="25310" y="39738"/>
                  <a:pt x="25283" y="39738"/>
                </a:cubicBezTo>
                <a:cubicBezTo>
                  <a:pt x="25218" y="39738"/>
                  <a:pt x="25148" y="39787"/>
                  <a:pt x="25148" y="39836"/>
                </a:cubicBezTo>
                <a:cubicBezTo>
                  <a:pt x="25110" y="39811"/>
                  <a:pt x="25067" y="39799"/>
                  <a:pt x="25024" y="39799"/>
                </a:cubicBezTo>
                <a:cubicBezTo>
                  <a:pt x="24832" y="39799"/>
                  <a:pt x="24632" y="40026"/>
                  <a:pt x="24802" y="40252"/>
                </a:cubicBezTo>
                <a:lnTo>
                  <a:pt x="24871" y="40252"/>
                </a:lnTo>
                <a:cubicBezTo>
                  <a:pt x="25010" y="40460"/>
                  <a:pt x="25148" y="40529"/>
                  <a:pt x="25356" y="40668"/>
                </a:cubicBezTo>
                <a:cubicBezTo>
                  <a:pt x="25356" y="40668"/>
                  <a:pt x="25426" y="40737"/>
                  <a:pt x="25426" y="40807"/>
                </a:cubicBezTo>
                <a:cubicBezTo>
                  <a:pt x="25460" y="40876"/>
                  <a:pt x="25547" y="40911"/>
                  <a:pt x="25625" y="40911"/>
                </a:cubicBezTo>
                <a:cubicBezTo>
                  <a:pt x="25703" y="40911"/>
                  <a:pt x="25772" y="40876"/>
                  <a:pt x="25772" y="40807"/>
                </a:cubicBezTo>
                <a:cubicBezTo>
                  <a:pt x="25911" y="40737"/>
                  <a:pt x="25911" y="40599"/>
                  <a:pt x="25841" y="40529"/>
                </a:cubicBezTo>
                <a:lnTo>
                  <a:pt x="25703" y="40460"/>
                </a:lnTo>
                <a:cubicBezTo>
                  <a:pt x="25634" y="40321"/>
                  <a:pt x="25564" y="40252"/>
                  <a:pt x="25495" y="40113"/>
                </a:cubicBezTo>
                <a:cubicBezTo>
                  <a:pt x="25484" y="40081"/>
                  <a:pt x="25488" y="40067"/>
                  <a:pt x="25504" y="40067"/>
                </a:cubicBezTo>
                <a:cubicBezTo>
                  <a:pt x="25585" y="40067"/>
                  <a:pt x="25980" y="40471"/>
                  <a:pt x="25980" y="40529"/>
                </a:cubicBezTo>
                <a:cubicBezTo>
                  <a:pt x="26535" y="40945"/>
                  <a:pt x="27020" y="41500"/>
                  <a:pt x="27574" y="41985"/>
                </a:cubicBezTo>
                <a:cubicBezTo>
                  <a:pt x="28337" y="42817"/>
                  <a:pt x="29307" y="43510"/>
                  <a:pt x="30278" y="44134"/>
                </a:cubicBezTo>
                <a:cubicBezTo>
                  <a:pt x="31318" y="48085"/>
                  <a:pt x="31664" y="52175"/>
                  <a:pt x="31387" y="56265"/>
                </a:cubicBezTo>
                <a:cubicBezTo>
                  <a:pt x="31387" y="56750"/>
                  <a:pt x="31318" y="57304"/>
                  <a:pt x="31318" y="57790"/>
                </a:cubicBezTo>
                <a:cubicBezTo>
                  <a:pt x="31318" y="57859"/>
                  <a:pt x="31318" y="57859"/>
                  <a:pt x="31318" y="57928"/>
                </a:cubicBezTo>
                <a:lnTo>
                  <a:pt x="31318" y="58344"/>
                </a:lnTo>
                <a:cubicBezTo>
                  <a:pt x="31318" y="58414"/>
                  <a:pt x="31318" y="58414"/>
                  <a:pt x="31318" y="58483"/>
                </a:cubicBezTo>
                <a:cubicBezTo>
                  <a:pt x="31110" y="65276"/>
                  <a:pt x="31734" y="72208"/>
                  <a:pt x="36378" y="77615"/>
                </a:cubicBezTo>
                <a:cubicBezTo>
                  <a:pt x="36437" y="77674"/>
                  <a:pt x="36507" y="77699"/>
                  <a:pt x="36572" y="77699"/>
                </a:cubicBezTo>
                <a:cubicBezTo>
                  <a:pt x="36738" y="77699"/>
                  <a:pt x="36873" y="77536"/>
                  <a:pt x="36724" y="77338"/>
                </a:cubicBezTo>
                <a:cubicBezTo>
                  <a:pt x="33397" y="73456"/>
                  <a:pt x="32357" y="68950"/>
                  <a:pt x="32011" y="64306"/>
                </a:cubicBezTo>
                <a:cubicBezTo>
                  <a:pt x="33120" y="63682"/>
                  <a:pt x="33328" y="62226"/>
                  <a:pt x="33744" y="61048"/>
                </a:cubicBezTo>
                <a:cubicBezTo>
                  <a:pt x="33764" y="61068"/>
                  <a:pt x="33790" y="61076"/>
                  <a:pt x="33819" y="61076"/>
                </a:cubicBezTo>
                <a:cubicBezTo>
                  <a:pt x="33888" y="61076"/>
                  <a:pt x="33972" y="61027"/>
                  <a:pt x="34021" y="60978"/>
                </a:cubicBezTo>
                <a:cubicBezTo>
                  <a:pt x="34160" y="60770"/>
                  <a:pt x="34160" y="60493"/>
                  <a:pt x="34021" y="60285"/>
                </a:cubicBezTo>
                <a:cubicBezTo>
                  <a:pt x="33986" y="60216"/>
                  <a:pt x="33917" y="60181"/>
                  <a:pt x="33848" y="60181"/>
                </a:cubicBezTo>
                <a:cubicBezTo>
                  <a:pt x="33778" y="60181"/>
                  <a:pt x="33709" y="60216"/>
                  <a:pt x="33674" y="60285"/>
                </a:cubicBezTo>
                <a:cubicBezTo>
                  <a:pt x="33397" y="60909"/>
                  <a:pt x="33189" y="61533"/>
                  <a:pt x="32981" y="62226"/>
                </a:cubicBezTo>
                <a:cubicBezTo>
                  <a:pt x="32843" y="62850"/>
                  <a:pt x="32496" y="63474"/>
                  <a:pt x="32011" y="63959"/>
                </a:cubicBezTo>
                <a:cubicBezTo>
                  <a:pt x="31872" y="62226"/>
                  <a:pt x="31872" y="60493"/>
                  <a:pt x="31872" y="58622"/>
                </a:cubicBezTo>
                <a:lnTo>
                  <a:pt x="31872" y="58622"/>
                </a:lnTo>
                <a:cubicBezTo>
                  <a:pt x="31892" y="58642"/>
                  <a:pt x="31919" y="58650"/>
                  <a:pt x="31946" y="58650"/>
                </a:cubicBezTo>
                <a:cubicBezTo>
                  <a:pt x="32011" y="58650"/>
                  <a:pt x="32080" y="58601"/>
                  <a:pt x="32080" y="58552"/>
                </a:cubicBezTo>
                <a:cubicBezTo>
                  <a:pt x="33744" y="56265"/>
                  <a:pt x="34784" y="53561"/>
                  <a:pt x="35199" y="50789"/>
                </a:cubicBezTo>
                <a:cubicBezTo>
                  <a:pt x="35407" y="50650"/>
                  <a:pt x="35546" y="50511"/>
                  <a:pt x="35615" y="50303"/>
                </a:cubicBezTo>
                <a:cubicBezTo>
                  <a:pt x="36170" y="49471"/>
                  <a:pt x="36724" y="48640"/>
                  <a:pt x="37348" y="47877"/>
                </a:cubicBezTo>
                <a:cubicBezTo>
                  <a:pt x="37834" y="47253"/>
                  <a:pt x="38319" y="46560"/>
                  <a:pt x="38804" y="45936"/>
                </a:cubicBezTo>
                <a:lnTo>
                  <a:pt x="38804" y="46214"/>
                </a:lnTo>
                <a:cubicBezTo>
                  <a:pt x="38804" y="46254"/>
                  <a:pt x="38896" y="46294"/>
                  <a:pt x="38975" y="46294"/>
                </a:cubicBezTo>
                <a:cubicBezTo>
                  <a:pt x="39032" y="46294"/>
                  <a:pt x="39081" y="46272"/>
                  <a:pt x="39081" y="46214"/>
                </a:cubicBezTo>
                <a:cubicBezTo>
                  <a:pt x="39151" y="45936"/>
                  <a:pt x="39151" y="45728"/>
                  <a:pt x="39081" y="45451"/>
                </a:cubicBezTo>
                <a:cubicBezTo>
                  <a:pt x="39081" y="45451"/>
                  <a:pt x="39151" y="45382"/>
                  <a:pt x="39220" y="45312"/>
                </a:cubicBezTo>
                <a:cubicBezTo>
                  <a:pt x="39289" y="45243"/>
                  <a:pt x="39289" y="45174"/>
                  <a:pt x="39220" y="45104"/>
                </a:cubicBezTo>
                <a:lnTo>
                  <a:pt x="39012" y="44966"/>
                </a:lnTo>
                <a:cubicBezTo>
                  <a:pt x="38943" y="44966"/>
                  <a:pt x="38804" y="44966"/>
                  <a:pt x="38804" y="45104"/>
                </a:cubicBezTo>
                <a:cubicBezTo>
                  <a:pt x="38735" y="45243"/>
                  <a:pt x="38735" y="45451"/>
                  <a:pt x="38804" y="45590"/>
                </a:cubicBezTo>
                <a:cubicBezTo>
                  <a:pt x="38596" y="45798"/>
                  <a:pt x="38388" y="45936"/>
                  <a:pt x="38319" y="46075"/>
                </a:cubicBezTo>
                <a:cubicBezTo>
                  <a:pt x="37834" y="46699"/>
                  <a:pt x="37348" y="47392"/>
                  <a:pt x="36863" y="48016"/>
                </a:cubicBezTo>
                <a:cubicBezTo>
                  <a:pt x="36516" y="48570"/>
                  <a:pt x="36101" y="48986"/>
                  <a:pt x="35754" y="49471"/>
                </a:cubicBezTo>
                <a:cubicBezTo>
                  <a:pt x="35685" y="49541"/>
                  <a:pt x="35477" y="49887"/>
                  <a:pt x="35338" y="50165"/>
                </a:cubicBezTo>
                <a:cubicBezTo>
                  <a:pt x="35338" y="49818"/>
                  <a:pt x="35407" y="49541"/>
                  <a:pt x="35477" y="49264"/>
                </a:cubicBezTo>
                <a:cubicBezTo>
                  <a:pt x="35546" y="49194"/>
                  <a:pt x="35615" y="49125"/>
                  <a:pt x="35546" y="49056"/>
                </a:cubicBezTo>
                <a:lnTo>
                  <a:pt x="35546" y="48986"/>
                </a:lnTo>
                <a:cubicBezTo>
                  <a:pt x="35685" y="47946"/>
                  <a:pt x="35823" y="46976"/>
                  <a:pt x="35962" y="46006"/>
                </a:cubicBezTo>
                <a:cubicBezTo>
                  <a:pt x="36031" y="46006"/>
                  <a:pt x="36031" y="45936"/>
                  <a:pt x="36031" y="45867"/>
                </a:cubicBezTo>
                <a:lnTo>
                  <a:pt x="36031" y="45798"/>
                </a:lnTo>
                <a:lnTo>
                  <a:pt x="36170" y="44758"/>
                </a:lnTo>
                <a:cubicBezTo>
                  <a:pt x="37903" y="43995"/>
                  <a:pt x="38735" y="42193"/>
                  <a:pt x="39497" y="40599"/>
                </a:cubicBezTo>
                <a:cubicBezTo>
                  <a:pt x="39566" y="40599"/>
                  <a:pt x="39636" y="40599"/>
                  <a:pt x="39636" y="40529"/>
                </a:cubicBezTo>
                <a:lnTo>
                  <a:pt x="39705" y="40460"/>
                </a:lnTo>
                <a:lnTo>
                  <a:pt x="39844" y="40460"/>
                </a:lnTo>
                <a:cubicBezTo>
                  <a:pt x="40052" y="40460"/>
                  <a:pt x="40190" y="40391"/>
                  <a:pt x="40398" y="40321"/>
                </a:cubicBezTo>
                <a:cubicBezTo>
                  <a:pt x="40953" y="39975"/>
                  <a:pt x="41091" y="39212"/>
                  <a:pt x="40814" y="38658"/>
                </a:cubicBezTo>
                <a:cubicBezTo>
                  <a:pt x="40595" y="38438"/>
                  <a:pt x="40292" y="38302"/>
                  <a:pt x="39994" y="38302"/>
                </a:cubicBezTo>
                <a:cubicBezTo>
                  <a:pt x="39821" y="38302"/>
                  <a:pt x="39650" y="38348"/>
                  <a:pt x="39497" y="38450"/>
                </a:cubicBezTo>
                <a:cubicBezTo>
                  <a:pt x="39151" y="38658"/>
                  <a:pt x="39012" y="39004"/>
                  <a:pt x="39081" y="39351"/>
                </a:cubicBezTo>
                <a:cubicBezTo>
                  <a:pt x="39081" y="39351"/>
                  <a:pt x="39012" y="39420"/>
                  <a:pt x="39012" y="39490"/>
                </a:cubicBezTo>
                <a:cubicBezTo>
                  <a:pt x="38943" y="39767"/>
                  <a:pt x="39012" y="39975"/>
                  <a:pt x="39220" y="40183"/>
                </a:cubicBezTo>
                <a:cubicBezTo>
                  <a:pt x="38527" y="41846"/>
                  <a:pt x="37695" y="43649"/>
                  <a:pt x="36101" y="44481"/>
                </a:cubicBezTo>
                <a:cubicBezTo>
                  <a:pt x="36239" y="43857"/>
                  <a:pt x="36309" y="43233"/>
                  <a:pt x="36447" y="42609"/>
                </a:cubicBezTo>
                <a:cubicBezTo>
                  <a:pt x="37071" y="42470"/>
                  <a:pt x="37418" y="41846"/>
                  <a:pt x="37626" y="41223"/>
                </a:cubicBezTo>
                <a:cubicBezTo>
                  <a:pt x="37660" y="41292"/>
                  <a:pt x="37712" y="41327"/>
                  <a:pt x="37764" y="41327"/>
                </a:cubicBezTo>
                <a:cubicBezTo>
                  <a:pt x="37816" y="41327"/>
                  <a:pt x="37868" y="41292"/>
                  <a:pt x="37903" y="41223"/>
                </a:cubicBezTo>
                <a:cubicBezTo>
                  <a:pt x="38041" y="40876"/>
                  <a:pt x="37972" y="40460"/>
                  <a:pt x="37764" y="40113"/>
                </a:cubicBezTo>
                <a:cubicBezTo>
                  <a:pt x="37703" y="39992"/>
                  <a:pt x="37603" y="39937"/>
                  <a:pt x="37503" y="39937"/>
                </a:cubicBezTo>
                <a:cubicBezTo>
                  <a:pt x="37375" y="39937"/>
                  <a:pt x="37249" y="40027"/>
                  <a:pt x="37210" y="40183"/>
                </a:cubicBezTo>
                <a:cubicBezTo>
                  <a:pt x="37140" y="40321"/>
                  <a:pt x="37140" y="40529"/>
                  <a:pt x="37140" y="40668"/>
                </a:cubicBezTo>
                <a:cubicBezTo>
                  <a:pt x="37140" y="40737"/>
                  <a:pt x="37140" y="40807"/>
                  <a:pt x="37140" y="40807"/>
                </a:cubicBezTo>
                <a:cubicBezTo>
                  <a:pt x="37002" y="41223"/>
                  <a:pt x="36794" y="41638"/>
                  <a:pt x="36516" y="41985"/>
                </a:cubicBezTo>
                <a:cubicBezTo>
                  <a:pt x="36863" y="40252"/>
                  <a:pt x="37418" y="38588"/>
                  <a:pt x="38180" y="36994"/>
                </a:cubicBezTo>
                <a:cubicBezTo>
                  <a:pt x="38249" y="37063"/>
                  <a:pt x="38249" y="37133"/>
                  <a:pt x="38319" y="37133"/>
                </a:cubicBezTo>
                <a:cubicBezTo>
                  <a:pt x="38482" y="37264"/>
                  <a:pt x="38677" y="37333"/>
                  <a:pt x="38873" y="37333"/>
                </a:cubicBezTo>
                <a:cubicBezTo>
                  <a:pt x="39093" y="37333"/>
                  <a:pt x="39314" y="37246"/>
                  <a:pt x="39497" y="37063"/>
                </a:cubicBezTo>
                <a:cubicBezTo>
                  <a:pt x="40052" y="36648"/>
                  <a:pt x="40052" y="35746"/>
                  <a:pt x="39497" y="35331"/>
                </a:cubicBezTo>
                <a:cubicBezTo>
                  <a:pt x="39186" y="35064"/>
                  <a:pt x="38847" y="34940"/>
                  <a:pt x="38497" y="34940"/>
                </a:cubicBezTo>
                <a:cubicBezTo>
                  <a:pt x="38301" y="34940"/>
                  <a:pt x="38102" y="34979"/>
                  <a:pt x="37903" y="35053"/>
                </a:cubicBezTo>
                <a:cubicBezTo>
                  <a:pt x="37279" y="35400"/>
                  <a:pt x="37210" y="36232"/>
                  <a:pt x="37834" y="36648"/>
                </a:cubicBezTo>
                <a:lnTo>
                  <a:pt x="37903" y="36648"/>
                </a:lnTo>
                <a:cubicBezTo>
                  <a:pt x="37002" y="38450"/>
                  <a:pt x="36378" y="40391"/>
                  <a:pt x="36031" y="42401"/>
                </a:cubicBezTo>
                <a:cubicBezTo>
                  <a:pt x="35823" y="43233"/>
                  <a:pt x="35685" y="44134"/>
                  <a:pt x="35615" y="44966"/>
                </a:cubicBezTo>
                <a:cubicBezTo>
                  <a:pt x="35061" y="43649"/>
                  <a:pt x="34298" y="42401"/>
                  <a:pt x="33744" y="41153"/>
                </a:cubicBezTo>
                <a:cubicBezTo>
                  <a:pt x="33744" y="41084"/>
                  <a:pt x="33744" y="41084"/>
                  <a:pt x="33744" y="41015"/>
                </a:cubicBezTo>
                <a:cubicBezTo>
                  <a:pt x="33744" y="40876"/>
                  <a:pt x="33674" y="40737"/>
                  <a:pt x="33605" y="40599"/>
                </a:cubicBezTo>
                <a:cubicBezTo>
                  <a:pt x="34160" y="40044"/>
                  <a:pt x="34229" y="39212"/>
                  <a:pt x="33813" y="38588"/>
                </a:cubicBezTo>
                <a:cubicBezTo>
                  <a:pt x="33605" y="38450"/>
                  <a:pt x="33362" y="38381"/>
                  <a:pt x="33120" y="38381"/>
                </a:cubicBezTo>
                <a:cubicBezTo>
                  <a:pt x="32877" y="38381"/>
                  <a:pt x="32635" y="38450"/>
                  <a:pt x="32427" y="38588"/>
                </a:cubicBezTo>
                <a:cubicBezTo>
                  <a:pt x="32149" y="38796"/>
                  <a:pt x="32011" y="39143"/>
                  <a:pt x="32149" y="39490"/>
                </a:cubicBezTo>
                <a:cubicBezTo>
                  <a:pt x="32080" y="39490"/>
                  <a:pt x="31941" y="39559"/>
                  <a:pt x="32011" y="39628"/>
                </a:cubicBezTo>
                <a:cubicBezTo>
                  <a:pt x="32142" y="40217"/>
                  <a:pt x="32580" y="40743"/>
                  <a:pt x="33095" y="40743"/>
                </a:cubicBezTo>
                <a:cubicBezTo>
                  <a:pt x="33126" y="40743"/>
                  <a:pt x="33158" y="40741"/>
                  <a:pt x="33189" y="40737"/>
                </a:cubicBezTo>
                <a:cubicBezTo>
                  <a:pt x="33813" y="42401"/>
                  <a:pt x="34645" y="43995"/>
                  <a:pt x="35477" y="45520"/>
                </a:cubicBezTo>
                <a:lnTo>
                  <a:pt x="35407" y="46075"/>
                </a:lnTo>
                <a:lnTo>
                  <a:pt x="35061" y="48224"/>
                </a:lnTo>
                <a:cubicBezTo>
                  <a:pt x="35061" y="48154"/>
                  <a:pt x="34991" y="48016"/>
                  <a:pt x="34991" y="47877"/>
                </a:cubicBezTo>
                <a:cubicBezTo>
                  <a:pt x="34957" y="47808"/>
                  <a:pt x="34887" y="47773"/>
                  <a:pt x="34818" y="47773"/>
                </a:cubicBezTo>
                <a:cubicBezTo>
                  <a:pt x="34749" y="47773"/>
                  <a:pt x="34680" y="47808"/>
                  <a:pt x="34645" y="47877"/>
                </a:cubicBezTo>
                <a:cubicBezTo>
                  <a:pt x="34506" y="47739"/>
                  <a:pt x="34437" y="47600"/>
                  <a:pt x="34298" y="47461"/>
                </a:cubicBezTo>
                <a:cubicBezTo>
                  <a:pt x="34021" y="47045"/>
                  <a:pt x="33744" y="46629"/>
                  <a:pt x="33536" y="46214"/>
                </a:cubicBezTo>
                <a:lnTo>
                  <a:pt x="33605" y="46214"/>
                </a:lnTo>
                <a:cubicBezTo>
                  <a:pt x="33674" y="46214"/>
                  <a:pt x="33744" y="46144"/>
                  <a:pt x="33674" y="46075"/>
                </a:cubicBezTo>
                <a:cubicBezTo>
                  <a:pt x="33674" y="45936"/>
                  <a:pt x="33605" y="45659"/>
                  <a:pt x="33536" y="45590"/>
                </a:cubicBezTo>
                <a:cubicBezTo>
                  <a:pt x="34090" y="45243"/>
                  <a:pt x="34160" y="44550"/>
                  <a:pt x="33813" y="44134"/>
                </a:cubicBezTo>
                <a:cubicBezTo>
                  <a:pt x="33585" y="43792"/>
                  <a:pt x="33216" y="43543"/>
                  <a:pt x="32822" y="43543"/>
                </a:cubicBezTo>
                <a:cubicBezTo>
                  <a:pt x="32737" y="43543"/>
                  <a:pt x="32651" y="43555"/>
                  <a:pt x="32565" y="43579"/>
                </a:cubicBezTo>
                <a:cubicBezTo>
                  <a:pt x="32288" y="43649"/>
                  <a:pt x="32149" y="43787"/>
                  <a:pt x="32080" y="44065"/>
                </a:cubicBezTo>
                <a:cubicBezTo>
                  <a:pt x="32011" y="44342"/>
                  <a:pt x="32080" y="44689"/>
                  <a:pt x="32288" y="44966"/>
                </a:cubicBezTo>
                <a:cubicBezTo>
                  <a:pt x="32288" y="45035"/>
                  <a:pt x="32323" y="45070"/>
                  <a:pt x="32366" y="45070"/>
                </a:cubicBezTo>
                <a:cubicBezTo>
                  <a:pt x="32409" y="45070"/>
                  <a:pt x="32461" y="45035"/>
                  <a:pt x="32496" y="44966"/>
                </a:cubicBezTo>
                <a:cubicBezTo>
                  <a:pt x="32496" y="44758"/>
                  <a:pt x="32496" y="44550"/>
                  <a:pt x="32565" y="44411"/>
                </a:cubicBezTo>
                <a:lnTo>
                  <a:pt x="32635" y="44203"/>
                </a:lnTo>
                <a:lnTo>
                  <a:pt x="32912" y="44203"/>
                </a:lnTo>
                <a:cubicBezTo>
                  <a:pt x="33051" y="44203"/>
                  <a:pt x="33189" y="44273"/>
                  <a:pt x="33259" y="44411"/>
                </a:cubicBezTo>
                <a:cubicBezTo>
                  <a:pt x="33466" y="44550"/>
                  <a:pt x="33536" y="44758"/>
                  <a:pt x="33397" y="44966"/>
                </a:cubicBezTo>
                <a:cubicBezTo>
                  <a:pt x="33337" y="45085"/>
                  <a:pt x="33174" y="45257"/>
                  <a:pt x="33041" y="45257"/>
                </a:cubicBezTo>
                <a:cubicBezTo>
                  <a:pt x="33020" y="45257"/>
                  <a:pt x="33000" y="45253"/>
                  <a:pt x="32981" y="45243"/>
                </a:cubicBezTo>
                <a:cubicBezTo>
                  <a:pt x="32843" y="45243"/>
                  <a:pt x="32773" y="44896"/>
                  <a:pt x="32773" y="44758"/>
                </a:cubicBezTo>
                <a:cubicBezTo>
                  <a:pt x="32739" y="44723"/>
                  <a:pt x="32687" y="44706"/>
                  <a:pt x="32643" y="44706"/>
                </a:cubicBezTo>
                <a:cubicBezTo>
                  <a:pt x="32600" y="44706"/>
                  <a:pt x="32565" y="44723"/>
                  <a:pt x="32565" y="44758"/>
                </a:cubicBezTo>
                <a:cubicBezTo>
                  <a:pt x="32427" y="45035"/>
                  <a:pt x="32496" y="45312"/>
                  <a:pt x="32635" y="45590"/>
                </a:cubicBezTo>
                <a:cubicBezTo>
                  <a:pt x="32773" y="45728"/>
                  <a:pt x="32981" y="45798"/>
                  <a:pt x="33189" y="45798"/>
                </a:cubicBezTo>
                <a:cubicBezTo>
                  <a:pt x="32912" y="46144"/>
                  <a:pt x="33259" y="46560"/>
                  <a:pt x="33466" y="46907"/>
                </a:cubicBezTo>
                <a:cubicBezTo>
                  <a:pt x="33952" y="47669"/>
                  <a:pt x="34506" y="48432"/>
                  <a:pt x="35130" y="49125"/>
                </a:cubicBezTo>
                <a:cubicBezTo>
                  <a:pt x="34991" y="50095"/>
                  <a:pt x="34784" y="50996"/>
                  <a:pt x="34576" y="51967"/>
                </a:cubicBezTo>
                <a:cubicBezTo>
                  <a:pt x="34368" y="53007"/>
                  <a:pt x="34021" y="54047"/>
                  <a:pt x="33605" y="55017"/>
                </a:cubicBezTo>
                <a:cubicBezTo>
                  <a:pt x="33259" y="55918"/>
                  <a:pt x="32080" y="56958"/>
                  <a:pt x="32011" y="57928"/>
                </a:cubicBezTo>
                <a:cubicBezTo>
                  <a:pt x="32011" y="57928"/>
                  <a:pt x="31941" y="57859"/>
                  <a:pt x="31941" y="57790"/>
                </a:cubicBezTo>
                <a:cubicBezTo>
                  <a:pt x="31941" y="57790"/>
                  <a:pt x="31872" y="57720"/>
                  <a:pt x="31872" y="57720"/>
                </a:cubicBezTo>
                <a:cubicBezTo>
                  <a:pt x="31872" y="56057"/>
                  <a:pt x="31941" y="54462"/>
                  <a:pt x="31941" y="52799"/>
                </a:cubicBezTo>
                <a:cubicBezTo>
                  <a:pt x="31941" y="49887"/>
                  <a:pt x="31456" y="46976"/>
                  <a:pt x="30624" y="44134"/>
                </a:cubicBezTo>
                <a:cubicBezTo>
                  <a:pt x="30694" y="44065"/>
                  <a:pt x="30694" y="43995"/>
                  <a:pt x="30555" y="43926"/>
                </a:cubicBezTo>
                <a:cubicBezTo>
                  <a:pt x="30209" y="42817"/>
                  <a:pt x="29862" y="41708"/>
                  <a:pt x="29377" y="40599"/>
                </a:cubicBezTo>
                <a:cubicBezTo>
                  <a:pt x="29238" y="39836"/>
                  <a:pt x="29238" y="39004"/>
                  <a:pt x="29307" y="38242"/>
                </a:cubicBezTo>
                <a:lnTo>
                  <a:pt x="29307" y="38242"/>
                </a:lnTo>
                <a:cubicBezTo>
                  <a:pt x="29342" y="38277"/>
                  <a:pt x="29377" y="38294"/>
                  <a:pt x="29411" y="38294"/>
                </a:cubicBezTo>
                <a:cubicBezTo>
                  <a:pt x="29446" y="38294"/>
                  <a:pt x="29481" y="38277"/>
                  <a:pt x="29515" y="38242"/>
                </a:cubicBezTo>
                <a:cubicBezTo>
                  <a:pt x="30139" y="35677"/>
                  <a:pt x="32635" y="34429"/>
                  <a:pt x="34714" y="32974"/>
                </a:cubicBezTo>
                <a:cubicBezTo>
                  <a:pt x="36378" y="31726"/>
                  <a:pt x="37556" y="29993"/>
                  <a:pt x="38180" y="27983"/>
                </a:cubicBezTo>
                <a:cubicBezTo>
                  <a:pt x="39428" y="24378"/>
                  <a:pt x="38735" y="20150"/>
                  <a:pt x="35823" y="17654"/>
                </a:cubicBezTo>
                <a:cubicBezTo>
                  <a:pt x="35823" y="17585"/>
                  <a:pt x="35823" y="17516"/>
                  <a:pt x="35823" y="17516"/>
                </a:cubicBezTo>
                <a:cubicBezTo>
                  <a:pt x="35754" y="17377"/>
                  <a:pt x="35615" y="17377"/>
                  <a:pt x="35546" y="17377"/>
                </a:cubicBezTo>
                <a:cubicBezTo>
                  <a:pt x="35407" y="17308"/>
                  <a:pt x="35269" y="17169"/>
                  <a:pt x="35130" y="17100"/>
                </a:cubicBezTo>
                <a:cubicBezTo>
                  <a:pt x="35091" y="17061"/>
                  <a:pt x="35042" y="17044"/>
                  <a:pt x="34992" y="17044"/>
                </a:cubicBezTo>
                <a:cubicBezTo>
                  <a:pt x="34864" y="17044"/>
                  <a:pt x="34734" y="17158"/>
                  <a:pt x="34784" y="17308"/>
                </a:cubicBezTo>
                <a:cubicBezTo>
                  <a:pt x="34922" y="20982"/>
                  <a:pt x="31803" y="24725"/>
                  <a:pt x="30209" y="27913"/>
                </a:cubicBezTo>
                <a:cubicBezTo>
                  <a:pt x="29099" y="30062"/>
                  <a:pt x="28060" y="32835"/>
                  <a:pt x="29515" y="34984"/>
                </a:cubicBezTo>
                <a:cubicBezTo>
                  <a:pt x="29515" y="35053"/>
                  <a:pt x="29515" y="35123"/>
                  <a:pt x="29515" y="35261"/>
                </a:cubicBezTo>
                <a:cubicBezTo>
                  <a:pt x="29515" y="35310"/>
                  <a:pt x="29550" y="35359"/>
                  <a:pt x="29595" y="35359"/>
                </a:cubicBezTo>
                <a:cubicBezTo>
                  <a:pt x="29613" y="35359"/>
                  <a:pt x="29634" y="35351"/>
                  <a:pt x="29654" y="35331"/>
                </a:cubicBezTo>
                <a:lnTo>
                  <a:pt x="29654" y="35331"/>
                </a:lnTo>
                <a:cubicBezTo>
                  <a:pt x="29099" y="36717"/>
                  <a:pt x="28891" y="38242"/>
                  <a:pt x="28961" y="39767"/>
                </a:cubicBezTo>
                <a:cubicBezTo>
                  <a:pt x="28406" y="38519"/>
                  <a:pt x="27852" y="37341"/>
                  <a:pt x="27228" y="36162"/>
                </a:cubicBezTo>
                <a:lnTo>
                  <a:pt x="27228" y="36093"/>
                </a:lnTo>
                <a:cubicBezTo>
                  <a:pt x="27505" y="34152"/>
                  <a:pt x="26396" y="32488"/>
                  <a:pt x="25772" y="30755"/>
                </a:cubicBezTo>
                <a:lnTo>
                  <a:pt x="25980" y="30132"/>
                </a:lnTo>
                <a:cubicBezTo>
                  <a:pt x="26951" y="27220"/>
                  <a:pt x="28545" y="23824"/>
                  <a:pt x="27574" y="20704"/>
                </a:cubicBezTo>
                <a:cubicBezTo>
                  <a:pt x="27574" y="20603"/>
                  <a:pt x="27463" y="20538"/>
                  <a:pt x="27349" y="20538"/>
                </a:cubicBezTo>
                <a:cubicBezTo>
                  <a:pt x="27307" y="20538"/>
                  <a:pt x="27265" y="20547"/>
                  <a:pt x="27228" y="20566"/>
                </a:cubicBezTo>
                <a:cubicBezTo>
                  <a:pt x="25703" y="21605"/>
                  <a:pt x="24386" y="22784"/>
                  <a:pt x="23277" y="24240"/>
                </a:cubicBezTo>
                <a:cubicBezTo>
                  <a:pt x="22999" y="23477"/>
                  <a:pt x="22653" y="22576"/>
                  <a:pt x="22376" y="21744"/>
                </a:cubicBezTo>
                <a:cubicBezTo>
                  <a:pt x="22445" y="21744"/>
                  <a:pt x="22445" y="21536"/>
                  <a:pt x="22376" y="21536"/>
                </a:cubicBezTo>
                <a:lnTo>
                  <a:pt x="22168" y="21397"/>
                </a:lnTo>
                <a:lnTo>
                  <a:pt x="22098" y="21120"/>
                </a:lnTo>
                <a:cubicBezTo>
                  <a:pt x="22653" y="16753"/>
                  <a:pt x="24178" y="12455"/>
                  <a:pt x="22583" y="8088"/>
                </a:cubicBezTo>
                <a:cubicBezTo>
                  <a:pt x="21544" y="5316"/>
                  <a:pt x="19533" y="1850"/>
                  <a:pt x="16483" y="741"/>
                </a:cubicBezTo>
                <a:cubicBezTo>
                  <a:pt x="16345" y="533"/>
                  <a:pt x="16137" y="255"/>
                  <a:pt x="15929" y="47"/>
                </a:cubicBezTo>
                <a:cubicBezTo>
                  <a:pt x="15896" y="14"/>
                  <a:pt x="15862" y="1"/>
                  <a:pt x="15832"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theme/theme1.xml><?xml version="1.0" encoding="utf-8"?>
<a:theme xmlns:a="http://schemas.openxmlformats.org/drawingml/2006/main" name="Floral Wedding">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TotalTime>
  <Words>1300</Words>
  <Application>Microsoft Office PowerPoint</Application>
  <PresentationFormat>全屏显示(16:9)</PresentationFormat>
  <Paragraphs>219</Paragraphs>
  <Slides>47</Slides>
  <Notes>47</Notes>
  <HiddenSlides>0</HiddenSlides>
  <MMClips>0</MMClips>
  <ScaleCrop>false</ScaleCrop>
  <HeadingPairs>
    <vt:vector size="6" baseType="variant">
      <vt:variant>
        <vt:lpstr>已用的字体</vt:lpstr>
      </vt:variant>
      <vt:variant>
        <vt:i4>8</vt:i4>
      </vt:variant>
      <vt:variant>
        <vt:lpstr>主题</vt:lpstr>
      </vt:variant>
      <vt:variant>
        <vt:i4>3</vt:i4>
      </vt:variant>
      <vt:variant>
        <vt:lpstr>幻灯片标题</vt:lpstr>
      </vt:variant>
      <vt:variant>
        <vt:i4>47</vt:i4>
      </vt:variant>
    </vt:vector>
  </HeadingPairs>
  <TitlesOfParts>
    <vt:vector size="58" baseType="lpstr">
      <vt:lpstr>Proxima Nova</vt:lpstr>
      <vt:lpstr>Playfair Display Regular</vt:lpstr>
      <vt:lpstr>Proxima Nova Semibold</vt:lpstr>
      <vt:lpstr>Merriweather</vt:lpstr>
      <vt:lpstr>Playfair Display</vt:lpstr>
      <vt:lpstr>Arvo</vt:lpstr>
      <vt:lpstr>Merriweather Light</vt:lpstr>
      <vt:lpstr>Arial</vt:lpstr>
      <vt:lpstr>Floral Wedding</vt:lpstr>
      <vt:lpstr>SlidesGo Final Pages</vt:lpstr>
      <vt:lpstr>1_Slidesgo Final Pages</vt:lpstr>
      <vt:lpstr>Floral Wedding</vt:lpstr>
      <vt:lpstr>Whoa!</vt:lpstr>
      <vt:lpstr>“This is a quote. Words full of wisdom that someone important said and can make the reader get inspired.”</vt:lpstr>
      <vt:lpstr>About us</vt:lpstr>
      <vt:lpstr>About us</vt:lpstr>
      <vt:lpstr>The slide title goes here!</vt:lpstr>
      <vt:lpstr>This is a great headline</vt:lpstr>
      <vt:lpstr>Awesome Words</vt:lpstr>
      <vt:lpstr>Services</vt:lpstr>
      <vt:lpstr>Our services</vt:lpstr>
      <vt:lpstr>Sometimes, reviewing concepts is a good idea</vt:lpstr>
      <vt:lpstr>Maybe you need to divide the content</vt:lpstr>
      <vt:lpstr>You could use three columns, why not?</vt:lpstr>
      <vt:lpstr>A picture always reinforces the concept</vt:lpstr>
      <vt:lpstr>A picture is worth a thousand words</vt:lpstr>
      <vt:lpstr>Option 1</vt:lpstr>
      <vt:lpstr>Our choice!</vt:lpstr>
      <vt:lpstr>Organization</vt:lpstr>
      <vt:lpstr>This is a map</vt:lpstr>
      <vt:lpstr>14,112</vt:lpstr>
      <vt:lpstr>333,000.00</vt:lpstr>
      <vt:lpstr>PowerPoint 演示文稿</vt:lpstr>
      <vt:lpstr>A timeline  always works fine</vt:lpstr>
      <vt:lpstr>This is the seating arrangement</vt:lpstr>
      <vt:lpstr>Design</vt:lpstr>
      <vt:lpstr>Bridal time!</vt:lpstr>
      <vt:lpstr>PowerPoint 演示文稿</vt:lpstr>
      <vt:lpstr>Budget</vt:lpstr>
      <vt:lpstr>Infographics make your idea understandable...</vt:lpstr>
      <vt:lpstr>...and the same goes for tables</vt:lpstr>
      <vt:lpstr>Perhaps you need  more details</vt:lpstr>
      <vt:lpstr>Thanks!</vt:lpstr>
      <vt:lpstr>Fonts &amp; colors used</vt:lpstr>
      <vt:lpstr>Use our editable graphic resources...</vt:lpstr>
      <vt:lpstr>PowerPoint 演示文稿</vt:lpstr>
      <vt:lpstr>...and our set of editable icons</vt:lpstr>
      <vt:lpstr>Business Icons</vt:lpstr>
      <vt:lpstr>Avatar Icons</vt:lpstr>
      <vt:lpstr>Creative Process Icons</vt:lpstr>
      <vt:lpstr>Educational Process Icons</vt:lpstr>
      <vt:lpstr>Help &amp; Support Icons</vt:lpstr>
      <vt:lpstr>Medical Icons</vt:lpstr>
      <vt:lpstr>Nature Icons</vt:lpstr>
      <vt:lpstr>Performing Arts Icons</vt:lpstr>
      <vt:lpstr>SEO &amp; Marketing Icons</vt:lpstr>
      <vt:lpstr>Teamwork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Floral Wedding</dc:title>
  <cp:lastModifiedBy>刘 龙</cp:lastModifiedBy>
  <cp:revision>2</cp:revision>
  <dcterms:modified xsi:type="dcterms:W3CDTF">2020-07-23T02:56:07Z</dcterms:modified>
</cp:coreProperties>
</file>